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 id="2147483693" r:id="rId3"/>
  </p:sldMasterIdLst>
  <p:notesMasterIdLst>
    <p:notesMasterId r:id="rId49"/>
  </p:notesMasterIdLst>
  <p:sldIdLst>
    <p:sldId id="308" r:id="rId4"/>
    <p:sldId id="257" r:id="rId5"/>
    <p:sldId id="256" r:id="rId6"/>
    <p:sldId id="309" r:id="rId7"/>
    <p:sldId id="259" r:id="rId8"/>
    <p:sldId id="312" r:id="rId9"/>
    <p:sldId id="310" r:id="rId10"/>
    <p:sldId id="262" r:id="rId11"/>
    <p:sldId id="264" r:id="rId12"/>
    <p:sldId id="265" r:id="rId13"/>
    <p:sldId id="267" r:id="rId14"/>
    <p:sldId id="263" r:id="rId15"/>
    <p:sldId id="296" r:id="rId16"/>
    <p:sldId id="297" r:id="rId17"/>
    <p:sldId id="268" r:id="rId18"/>
    <p:sldId id="313" r:id="rId19"/>
    <p:sldId id="270" r:id="rId20"/>
    <p:sldId id="272" r:id="rId21"/>
    <p:sldId id="274" r:id="rId22"/>
    <p:sldId id="278" r:id="rId23"/>
    <p:sldId id="279" r:id="rId24"/>
    <p:sldId id="314" r:id="rId25"/>
    <p:sldId id="315" r:id="rId26"/>
    <p:sldId id="282" r:id="rId27"/>
    <p:sldId id="298" r:id="rId28"/>
    <p:sldId id="283" r:id="rId29"/>
    <p:sldId id="305" r:id="rId30"/>
    <p:sldId id="289" r:id="rId31"/>
    <p:sldId id="286" r:id="rId32"/>
    <p:sldId id="285" r:id="rId33"/>
    <p:sldId id="288" r:id="rId34"/>
    <p:sldId id="266" r:id="rId35"/>
    <p:sldId id="275" r:id="rId36"/>
    <p:sldId id="280" r:id="rId37"/>
    <p:sldId id="273" r:id="rId38"/>
    <p:sldId id="299" r:id="rId39"/>
    <p:sldId id="300" r:id="rId40"/>
    <p:sldId id="301" r:id="rId41"/>
    <p:sldId id="302" r:id="rId42"/>
    <p:sldId id="303" r:id="rId43"/>
    <p:sldId id="304" r:id="rId44"/>
    <p:sldId id="316" r:id="rId45"/>
    <p:sldId id="317" r:id="rId46"/>
    <p:sldId id="318" r:id="rId47"/>
    <p:sldId id="284"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BC7F3D-3D0B-4565-93C2-B0134542571C}">
  <a:tblStyle styleId="{85BC7F3D-3D0B-4565-93C2-B013454257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p:scale>
          <a:sx n="50" d="100"/>
          <a:sy n="50" d="100"/>
        </p:scale>
        <p:origin x="4194" y="23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0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2"/>
        <p:cNvGrpSpPr/>
        <p:nvPr/>
      </p:nvGrpSpPr>
      <p:grpSpPr>
        <a:xfrm>
          <a:off x="0" y="0"/>
          <a:ext cx="0" cy="0"/>
          <a:chOff x="0" y="0"/>
          <a:chExt cx="0" cy="0"/>
        </a:xfrm>
      </p:grpSpPr>
      <p:sp>
        <p:nvSpPr>
          <p:cNvPr id="3953" name="Google Shape;3953;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4" name="Google Shape;3954;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31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dc0ae14e7e_0_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dc0ae14e7e_0_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99f2f57a71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99f2f57a7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dd9522e24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dd9522e24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7"/>
        <p:cNvGrpSpPr/>
        <p:nvPr/>
      </p:nvGrpSpPr>
      <p:grpSpPr>
        <a:xfrm>
          <a:off x="0" y="0"/>
          <a:ext cx="0" cy="0"/>
          <a:chOff x="0" y="0"/>
          <a:chExt cx="0" cy="0"/>
        </a:xfrm>
      </p:grpSpPr>
      <p:sp>
        <p:nvSpPr>
          <p:cNvPr id="3458" name="Google Shape;3458;gdd9bb3f6b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9" name="Google Shape;3459;gdd9bb3f6b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dc0ae14e7e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9" name="Google Shape;3469;gdc0ae14e7e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dc0ae14e7e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9" name="Google Shape;3469;gdc0ae14e7e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6"/>
        <p:cNvGrpSpPr/>
        <p:nvPr/>
      </p:nvGrpSpPr>
      <p:grpSpPr>
        <a:xfrm>
          <a:off x="0" y="0"/>
          <a:ext cx="0" cy="0"/>
          <a:chOff x="0" y="0"/>
          <a:chExt cx="0" cy="0"/>
        </a:xfrm>
      </p:grpSpPr>
      <p:sp>
        <p:nvSpPr>
          <p:cNvPr id="3907" name="Google Shape;3907;gdc0ae14d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8" name="Google Shape;3908;gdc0ae14d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dd9bb3f6b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dd9bb3f6b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6"/>
        <p:cNvGrpSpPr/>
        <p:nvPr/>
      </p:nvGrpSpPr>
      <p:grpSpPr>
        <a:xfrm>
          <a:off x="0" y="0"/>
          <a:ext cx="0" cy="0"/>
          <a:chOff x="0" y="0"/>
          <a:chExt cx="0" cy="0"/>
        </a:xfrm>
      </p:grpSpPr>
      <p:sp>
        <p:nvSpPr>
          <p:cNvPr id="3967" name="Google Shape;3967;gdf68b82ce8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8" name="Google Shape;3968;gdf68b82ce8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2"/>
        <p:cNvGrpSpPr/>
        <p:nvPr/>
      </p:nvGrpSpPr>
      <p:grpSpPr>
        <a:xfrm>
          <a:off x="0" y="0"/>
          <a:ext cx="0" cy="0"/>
          <a:chOff x="0" y="0"/>
          <a:chExt cx="0" cy="0"/>
        </a:xfrm>
      </p:grpSpPr>
      <p:sp>
        <p:nvSpPr>
          <p:cNvPr id="3953" name="Google Shape;3953;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4" name="Google Shape;3954;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dc0ae14dc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3" name="Google Shape;4003;gdc0ae14dc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0"/>
        <p:cNvGrpSpPr/>
        <p:nvPr/>
      </p:nvGrpSpPr>
      <p:grpSpPr>
        <a:xfrm>
          <a:off x="0" y="0"/>
          <a:ext cx="0" cy="0"/>
          <a:chOff x="0" y="0"/>
          <a:chExt cx="0" cy="0"/>
        </a:xfrm>
      </p:grpSpPr>
      <p:sp>
        <p:nvSpPr>
          <p:cNvPr id="2801" name="Google Shape;280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2" name="Google Shape;280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dc0ae14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dc0ae14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dd9522e2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dd9522e2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dc0ae14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dc0ae14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52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df203c47c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df203c47c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dd9522e2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dd9522e2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67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0"/>
        <p:cNvGrpSpPr/>
        <p:nvPr/>
      </p:nvGrpSpPr>
      <p:grpSpPr>
        <a:xfrm>
          <a:off x="0" y="0"/>
          <a:ext cx="0" cy="0"/>
          <a:chOff x="0" y="0"/>
          <a:chExt cx="0" cy="0"/>
        </a:xfrm>
      </p:grpSpPr>
      <p:sp>
        <p:nvSpPr>
          <p:cNvPr id="2931" name="Google Shape;2931;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2" name="Google Shape;2932;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028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dd9522e2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dd9522e2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089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dc0ae14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dc0ae14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21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dd9522e2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dd9522e2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2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7"/>
        <p:cNvGrpSpPr/>
        <p:nvPr/>
      </p:nvGrpSpPr>
      <p:grpSpPr>
        <a:xfrm>
          <a:off x="0" y="0"/>
          <a:ext cx="0" cy="0"/>
          <a:chOff x="0" y="0"/>
          <a:chExt cx="0" cy="0"/>
        </a:xfrm>
      </p:grpSpPr>
      <p:sp>
        <p:nvSpPr>
          <p:cNvPr id="3948" name="Google Shape;3948;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9" name="Google Shape;3949;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3" name="Google Shape;2593;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25142" y="4750432"/>
            <a:ext cx="467704" cy="604119"/>
            <a:chOff x="-1381427" y="4599887"/>
            <a:chExt cx="616535" cy="796360"/>
          </a:xfrm>
        </p:grpSpPr>
        <p:sp>
          <p:nvSpPr>
            <p:cNvPr id="11" name="Google Shape;11;p2"/>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66594" y="4694357"/>
              <a:ext cx="262714" cy="303320"/>
            </a:xfrm>
            <a:custGeom>
              <a:avLst/>
              <a:gdLst/>
              <a:ahLst/>
              <a:cxnLst/>
              <a:rect l="l" t="t" r="r" b="b"/>
              <a:pathLst>
                <a:path w="4063" h="4691" fill="none" extrusionOk="0">
                  <a:moveTo>
                    <a:pt x="1"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545532" y="-138625"/>
            <a:ext cx="8132050" cy="5881692"/>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rot="1969864">
            <a:off x="2466621" y="-1595073"/>
            <a:ext cx="3617692" cy="2877927"/>
            <a:chOff x="-1221177" y="-856963"/>
            <a:chExt cx="3089277" cy="2457565"/>
          </a:xfrm>
        </p:grpSpPr>
        <p:sp>
          <p:nvSpPr>
            <p:cNvPr id="19" name="Google Shape;19;p2"/>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616616">
            <a:off x="4677723" y="152016"/>
            <a:ext cx="487152" cy="569906"/>
            <a:chOff x="828772" y="314668"/>
            <a:chExt cx="416010" cy="486680"/>
          </a:xfrm>
        </p:grpSpPr>
        <p:sp>
          <p:nvSpPr>
            <p:cNvPr id="25" name="Google Shape;25;p2"/>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7084" y="366656"/>
              <a:ext cx="26655" cy="18777"/>
            </a:xfrm>
            <a:custGeom>
              <a:avLst/>
              <a:gdLst/>
              <a:ahLst/>
              <a:cxnLst/>
              <a:rect l="l" t="t" r="r" b="b"/>
              <a:pathLst>
                <a:path w="565" h="398" fill="none" extrusionOk="0">
                  <a:moveTo>
                    <a:pt x="1" y="397"/>
                  </a:moveTo>
                  <a:cubicBezTo>
                    <a:pt x="168" y="205"/>
                    <a:pt x="373" y="64"/>
                    <a:pt x="565"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5949" y="411380"/>
              <a:ext cx="7926" cy="47791"/>
            </a:xfrm>
            <a:custGeom>
              <a:avLst/>
              <a:gdLst/>
              <a:ahLst/>
              <a:cxnLst/>
              <a:rect l="l" t="t" r="r" b="b"/>
              <a:pathLst>
                <a:path w="168" h="1013" fill="none" extrusionOk="0">
                  <a:moveTo>
                    <a:pt x="167" y="1013"/>
                  </a:moveTo>
                  <a:cubicBezTo>
                    <a:pt x="141" y="974"/>
                    <a:pt x="129" y="936"/>
                    <a:pt x="103" y="897"/>
                  </a:cubicBezTo>
                  <a:cubicBezTo>
                    <a:pt x="0" y="654"/>
                    <a:pt x="0" y="334"/>
                    <a:pt x="116"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5664" y="494788"/>
              <a:ext cx="379118" cy="306559"/>
            </a:xfrm>
            <a:custGeom>
              <a:avLst/>
              <a:gdLst/>
              <a:ahLst/>
              <a:cxnLst/>
              <a:rect l="l" t="t" r="r" b="b"/>
              <a:pathLst>
                <a:path w="8036" h="6498" fill="none" extrusionOk="0">
                  <a:moveTo>
                    <a:pt x="1" y="1"/>
                  </a:moveTo>
                  <a:lnTo>
                    <a:pt x="8035" y="6498"/>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1616616">
            <a:off x="3961958" y="164792"/>
            <a:ext cx="399366" cy="730610"/>
            <a:chOff x="323987" y="610889"/>
            <a:chExt cx="341044" cy="623914"/>
          </a:xfrm>
        </p:grpSpPr>
        <p:sp>
          <p:nvSpPr>
            <p:cNvPr id="31" name="Google Shape;31;p2"/>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31709" y="3925776"/>
            <a:ext cx="9711328" cy="3071191"/>
            <a:chOff x="-2247300" y="3512811"/>
            <a:chExt cx="12801645" cy="4048499"/>
          </a:xfrm>
        </p:grpSpPr>
        <p:sp>
          <p:nvSpPr>
            <p:cNvPr id="37" name="Google Shape;37;p2"/>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1193284" y="4566985"/>
            <a:ext cx="299213" cy="451960"/>
            <a:chOff x="159762" y="4811199"/>
            <a:chExt cx="394428" cy="595782"/>
          </a:xfrm>
        </p:grpSpPr>
        <p:sp>
          <p:nvSpPr>
            <p:cNvPr id="43" name="Google Shape;43;p2"/>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9762" y="4811199"/>
              <a:ext cx="362937" cy="406905"/>
            </a:xfrm>
            <a:custGeom>
              <a:avLst/>
              <a:gdLst/>
              <a:ahLst/>
              <a:cxnLst/>
              <a:rect l="l" t="t" r="r" b="b"/>
              <a:pathLst>
                <a:path w="5613" h="6293" extrusionOk="0">
                  <a:moveTo>
                    <a:pt x="5613" y="6292"/>
                  </a:moveTo>
                  <a:lnTo>
                    <a:pt x="0" y="0"/>
                  </a:lnTo>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9762" y="4811199"/>
              <a:ext cx="362937" cy="406905"/>
            </a:xfrm>
            <a:custGeom>
              <a:avLst/>
              <a:gdLst/>
              <a:ahLst/>
              <a:cxnLst/>
              <a:rect l="l" t="t" r="r" b="b"/>
              <a:pathLst>
                <a:path w="5613" h="6293" fill="none" extrusionOk="0">
                  <a:moveTo>
                    <a:pt x="5613" y="6292"/>
                  </a:moveTo>
                  <a:lnTo>
                    <a:pt x="0" y="0"/>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p:nvPr/>
        </p:nvSpPr>
        <p:spPr>
          <a:xfrm>
            <a:off x="5325691" y="4875125"/>
            <a:ext cx="351996" cy="38848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4787043" y="4467622"/>
            <a:ext cx="467676" cy="514182"/>
            <a:chOff x="5118856" y="3486300"/>
            <a:chExt cx="516312" cy="567655"/>
          </a:xfrm>
        </p:grpSpPr>
        <p:sp>
          <p:nvSpPr>
            <p:cNvPr id="49" name="Google Shape;49;p2"/>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5954050" y="4356351"/>
            <a:ext cx="433121" cy="811507"/>
            <a:chOff x="5906877" y="4080403"/>
            <a:chExt cx="570948" cy="1069743"/>
          </a:xfrm>
        </p:grpSpPr>
        <p:sp>
          <p:nvSpPr>
            <p:cNvPr id="53" name="Google Shape;53;p2"/>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7807248" y="4205673"/>
            <a:ext cx="374039" cy="509117"/>
            <a:chOff x="-1046505" y="4019915"/>
            <a:chExt cx="431019" cy="586675"/>
          </a:xfrm>
        </p:grpSpPr>
        <p:sp>
          <p:nvSpPr>
            <p:cNvPr id="59" name="Google Shape;59;p2"/>
            <p:cNvSpPr/>
            <p:nvPr/>
          </p:nvSpPr>
          <p:spPr>
            <a:xfrm>
              <a:off x="-1046396" y="44303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a:off x="-1046505" y="4019915"/>
              <a:ext cx="431019" cy="586675"/>
              <a:chOff x="-1795774" y="3888167"/>
              <a:chExt cx="493101" cy="671176"/>
            </a:xfrm>
          </p:grpSpPr>
          <p:sp>
            <p:nvSpPr>
              <p:cNvPr id="61" name="Google Shape;61;p2"/>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610133" y="4407651"/>
                <a:ext cx="35692" cy="9182"/>
              </a:xfrm>
              <a:custGeom>
                <a:avLst/>
                <a:gdLst/>
                <a:ahLst/>
                <a:cxnLst/>
                <a:rect l="l" t="t" r="r" b="b"/>
                <a:pathLst>
                  <a:path w="552" h="142" fill="none" extrusionOk="0">
                    <a:moveTo>
                      <a:pt x="0" y="1"/>
                    </a:moveTo>
                    <a:cubicBezTo>
                      <a:pt x="231" y="14"/>
                      <a:pt x="436" y="65"/>
                      <a:pt x="551" y="142"/>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731113" y="4411789"/>
                <a:ext cx="84575" cy="63043"/>
              </a:xfrm>
              <a:custGeom>
                <a:avLst/>
                <a:gdLst/>
                <a:ahLst/>
                <a:cxnLst/>
                <a:rect l="l" t="t" r="r" b="b"/>
                <a:pathLst>
                  <a:path w="1308" h="975" fill="none" extrusionOk="0">
                    <a:moveTo>
                      <a:pt x="39" y="975"/>
                    </a:moveTo>
                    <a:cubicBezTo>
                      <a:pt x="0" y="706"/>
                      <a:pt x="487" y="232"/>
                      <a:pt x="1205" y="39"/>
                    </a:cubicBezTo>
                    <a:cubicBezTo>
                      <a:pt x="1243" y="27"/>
                      <a:pt x="1282" y="14"/>
                      <a:pt x="1308"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5770" y="3888167"/>
                <a:ext cx="203097" cy="543597"/>
              </a:xfrm>
              <a:custGeom>
                <a:avLst/>
                <a:gdLst/>
                <a:ahLst/>
                <a:cxnLst/>
                <a:rect l="l" t="t" r="r" b="b"/>
                <a:pathLst>
                  <a:path w="3141" h="8407" fill="none" extrusionOk="0">
                    <a:moveTo>
                      <a:pt x="1" y="8406"/>
                    </a:moveTo>
                    <a:lnTo>
                      <a:pt x="3141" y="0"/>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65;p2"/>
          <p:cNvGrpSpPr/>
          <p:nvPr/>
        </p:nvGrpSpPr>
        <p:grpSpPr>
          <a:xfrm>
            <a:off x="2074449" y="4545586"/>
            <a:ext cx="734249" cy="494732"/>
            <a:chOff x="897994" y="4240309"/>
            <a:chExt cx="967900" cy="652165"/>
          </a:xfrm>
        </p:grpSpPr>
        <p:sp>
          <p:nvSpPr>
            <p:cNvPr id="66" name="Google Shape;66;p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615560" y="4150187"/>
            <a:ext cx="401730" cy="504148"/>
            <a:chOff x="-1130414" y="3808634"/>
            <a:chExt cx="529568" cy="664577"/>
          </a:xfrm>
        </p:grpSpPr>
        <p:sp>
          <p:nvSpPr>
            <p:cNvPr id="72" name="Google Shape;72;p2"/>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11930" y="3863272"/>
              <a:ext cx="29873" cy="10022"/>
            </a:xfrm>
            <a:custGeom>
              <a:avLst/>
              <a:gdLst/>
              <a:ahLst/>
              <a:cxnLst/>
              <a:rect l="l" t="t" r="r" b="b"/>
              <a:pathLst>
                <a:path w="462" h="155" fill="none" extrusionOk="0">
                  <a:moveTo>
                    <a:pt x="0" y="14"/>
                  </a:moveTo>
                  <a:cubicBezTo>
                    <a:pt x="116" y="1"/>
                    <a:pt x="333" y="1"/>
                    <a:pt x="423" y="91"/>
                  </a:cubicBezTo>
                  <a:cubicBezTo>
                    <a:pt x="436" y="103"/>
                    <a:pt x="449" y="116"/>
                    <a:pt x="462" y="155"/>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13059" y="3880666"/>
              <a:ext cx="48948" cy="37373"/>
            </a:xfrm>
            <a:custGeom>
              <a:avLst/>
              <a:gdLst/>
              <a:ahLst/>
              <a:cxnLst/>
              <a:rect l="l" t="t" r="r" b="b"/>
              <a:pathLst>
                <a:path w="757" h="578" fill="none" extrusionOk="0">
                  <a:moveTo>
                    <a:pt x="1" y="578"/>
                  </a:moveTo>
                  <a:cubicBezTo>
                    <a:pt x="103" y="424"/>
                    <a:pt x="308" y="244"/>
                    <a:pt x="565" y="103"/>
                  </a:cubicBezTo>
                  <a:cubicBezTo>
                    <a:pt x="629" y="65"/>
                    <a:pt x="693" y="27"/>
                    <a:pt x="757"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0414" y="3927092"/>
              <a:ext cx="258640" cy="546118"/>
            </a:xfrm>
            <a:custGeom>
              <a:avLst/>
              <a:gdLst/>
              <a:ahLst/>
              <a:cxnLst/>
              <a:rect l="l" t="t" r="r" b="b"/>
              <a:pathLst>
                <a:path w="4000" h="8446" fill="none" extrusionOk="0">
                  <a:moveTo>
                    <a:pt x="3999" y="1"/>
                  </a:moveTo>
                  <a:lnTo>
                    <a:pt x="1" y="8445"/>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1667179" y="4104275"/>
            <a:ext cx="1039689" cy="441316"/>
            <a:chOff x="255848" y="3748111"/>
            <a:chExt cx="1370536" cy="581751"/>
          </a:xfrm>
        </p:grpSpPr>
        <p:sp>
          <p:nvSpPr>
            <p:cNvPr id="78" name="Google Shape;78;p2"/>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2761522" y="4673765"/>
            <a:ext cx="1205629" cy="587146"/>
            <a:chOff x="1698430" y="4498823"/>
            <a:chExt cx="1589281" cy="773986"/>
          </a:xfrm>
        </p:grpSpPr>
        <p:sp>
          <p:nvSpPr>
            <p:cNvPr id="87" name="Google Shape;87;p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2"/>
          <p:cNvGrpSpPr/>
          <p:nvPr/>
        </p:nvGrpSpPr>
        <p:grpSpPr>
          <a:xfrm>
            <a:off x="2954752" y="-419280"/>
            <a:ext cx="730857" cy="806876"/>
            <a:chOff x="6799261" y="3792016"/>
            <a:chExt cx="836125" cy="923094"/>
          </a:xfrm>
        </p:grpSpPr>
        <p:sp>
          <p:nvSpPr>
            <p:cNvPr id="98" name="Google Shape;98;p2"/>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4143427" y="4177040"/>
            <a:ext cx="467704" cy="604070"/>
            <a:chOff x="3429335" y="3683515"/>
            <a:chExt cx="616535" cy="796296"/>
          </a:xfrm>
        </p:grpSpPr>
        <p:sp>
          <p:nvSpPr>
            <p:cNvPr id="109" name="Google Shape;109;p2"/>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2"/>
          <p:cNvSpPr/>
          <p:nvPr/>
        </p:nvSpPr>
        <p:spPr>
          <a:xfrm>
            <a:off x="9584669" y="4317891"/>
            <a:ext cx="63707" cy="207566"/>
          </a:xfrm>
          <a:custGeom>
            <a:avLst/>
            <a:gdLst/>
            <a:ahLst/>
            <a:cxnLst/>
            <a:rect l="l" t="t" r="r" b="b"/>
            <a:pathLst>
              <a:path w="577" h="1880" extrusionOk="0">
                <a:moveTo>
                  <a:pt x="577" y="1880"/>
                </a:moveTo>
                <a:cubicBezTo>
                  <a:pt x="577" y="1880"/>
                  <a:pt x="577" y="1880"/>
                  <a:pt x="577" y="1880"/>
                </a:cubicBezTo>
                <a:cubicBezTo>
                  <a:pt x="577" y="1880"/>
                  <a:pt x="577" y="1880"/>
                  <a:pt x="577" y="1880"/>
                </a:cubicBezTo>
                <a:close/>
                <a:moveTo>
                  <a:pt x="577" y="1880"/>
                </a:moveTo>
                <a:lnTo>
                  <a:pt x="577" y="1880"/>
                </a:lnTo>
                <a:lnTo>
                  <a:pt x="577" y="1880"/>
                </a:lnTo>
                <a:close/>
                <a:moveTo>
                  <a:pt x="552" y="1880"/>
                </a:moveTo>
                <a:lnTo>
                  <a:pt x="552" y="1880"/>
                </a:lnTo>
                <a:lnTo>
                  <a:pt x="552" y="1880"/>
                </a:lnTo>
                <a:close/>
                <a:moveTo>
                  <a:pt x="552" y="1855"/>
                </a:moveTo>
                <a:lnTo>
                  <a:pt x="552" y="1855"/>
                </a:lnTo>
                <a:lnTo>
                  <a:pt x="552" y="1855"/>
                </a:lnTo>
                <a:close/>
                <a:moveTo>
                  <a:pt x="552" y="1855"/>
                </a:moveTo>
                <a:lnTo>
                  <a:pt x="552" y="1855"/>
                </a:lnTo>
                <a:lnTo>
                  <a:pt x="552" y="1855"/>
                </a:lnTo>
                <a:close/>
                <a:moveTo>
                  <a:pt x="552" y="1855"/>
                </a:moveTo>
                <a:cubicBezTo>
                  <a:pt x="552" y="1855"/>
                  <a:pt x="552" y="1855"/>
                  <a:pt x="552" y="1855"/>
                </a:cubicBezTo>
                <a:cubicBezTo>
                  <a:pt x="552" y="1855"/>
                  <a:pt x="552" y="1855"/>
                  <a:pt x="552" y="1855"/>
                </a:cubicBezTo>
                <a:close/>
                <a:moveTo>
                  <a:pt x="527" y="1855"/>
                </a:moveTo>
                <a:lnTo>
                  <a:pt x="527" y="1855"/>
                </a:lnTo>
                <a:lnTo>
                  <a:pt x="527" y="1855"/>
                </a:lnTo>
                <a:close/>
                <a:moveTo>
                  <a:pt x="527" y="1830"/>
                </a:moveTo>
                <a:lnTo>
                  <a:pt x="527" y="1830"/>
                </a:lnTo>
                <a:cubicBezTo>
                  <a:pt x="527" y="1830"/>
                  <a:pt x="527" y="1830"/>
                  <a:pt x="527" y="1830"/>
                </a:cubicBezTo>
                <a:close/>
                <a:moveTo>
                  <a:pt x="527" y="1830"/>
                </a:moveTo>
                <a:lnTo>
                  <a:pt x="527" y="1830"/>
                </a:lnTo>
                <a:lnTo>
                  <a:pt x="527" y="1830"/>
                </a:lnTo>
                <a:close/>
                <a:moveTo>
                  <a:pt x="527" y="1830"/>
                </a:moveTo>
                <a:cubicBezTo>
                  <a:pt x="527" y="1830"/>
                  <a:pt x="527" y="1830"/>
                  <a:pt x="527" y="1830"/>
                </a:cubicBezTo>
                <a:cubicBezTo>
                  <a:pt x="527" y="1830"/>
                  <a:pt x="527" y="1830"/>
                  <a:pt x="527" y="1830"/>
                </a:cubicBezTo>
                <a:close/>
                <a:moveTo>
                  <a:pt x="527" y="1830"/>
                </a:moveTo>
                <a:cubicBezTo>
                  <a:pt x="527" y="1830"/>
                  <a:pt x="527" y="1830"/>
                  <a:pt x="527" y="1830"/>
                </a:cubicBezTo>
                <a:cubicBezTo>
                  <a:pt x="527" y="1830"/>
                  <a:pt x="527" y="1830"/>
                  <a:pt x="527" y="1830"/>
                </a:cubicBezTo>
                <a:close/>
                <a:moveTo>
                  <a:pt x="501" y="1830"/>
                </a:moveTo>
                <a:lnTo>
                  <a:pt x="501" y="1805"/>
                </a:lnTo>
                <a:lnTo>
                  <a:pt x="501" y="1830"/>
                </a:lnTo>
                <a:close/>
                <a:moveTo>
                  <a:pt x="501" y="1805"/>
                </a:moveTo>
                <a:cubicBezTo>
                  <a:pt x="501" y="1805"/>
                  <a:pt x="501" y="1805"/>
                  <a:pt x="501" y="1805"/>
                </a:cubicBezTo>
                <a:cubicBezTo>
                  <a:pt x="501" y="1805"/>
                  <a:pt x="501" y="1805"/>
                  <a:pt x="501" y="1805"/>
                </a:cubicBezTo>
                <a:close/>
                <a:moveTo>
                  <a:pt x="501" y="1805"/>
                </a:moveTo>
                <a:lnTo>
                  <a:pt x="501" y="1805"/>
                </a:lnTo>
                <a:lnTo>
                  <a:pt x="501" y="1805"/>
                </a:lnTo>
                <a:close/>
                <a:moveTo>
                  <a:pt x="501" y="1805"/>
                </a:moveTo>
                <a:lnTo>
                  <a:pt x="501" y="1805"/>
                </a:lnTo>
                <a:lnTo>
                  <a:pt x="501" y="1805"/>
                </a:lnTo>
                <a:close/>
                <a:moveTo>
                  <a:pt x="476" y="1805"/>
                </a:moveTo>
                <a:lnTo>
                  <a:pt x="476" y="1805"/>
                </a:lnTo>
                <a:lnTo>
                  <a:pt x="476" y="1805"/>
                </a:lnTo>
                <a:close/>
                <a:moveTo>
                  <a:pt x="476" y="1780"/>
                </a:moveTo>
                <a:lnTo>
                  <a:pt x="476" y="1780"/>
                </a:lnTo>
                <a:lnTo>
                  <a:pt x="476" y="1780"/>
                </a:lnTo>
                <a:close/>
                <a:moveTo>
                  <a:pt x="476" y="1780"/>
                </a:moveTo>
                <a:cubicBezTo>
                  <a:pt x="476" y="1780"/>
                  <a:pt x="476" y="1780"/>
                  <a:pt x="476" y="1780"/>
                </a:cubicBezTo>
                <a:cubicBezTo>
                  <a:pt x="476" y="1780"/>
                  <a:pt x="476" y="1780"/>
                  <a:pt x="476" y="1780"/>
                </a:cubicBezTo>
                <a:close/>
                <a:moveTo>
                  <a:pt x="476" y="1780"/>
                </a:moveTo>
                <a:cubicBezTo>
                  <a:pt x="476" y="1780"/>
                  <a:pt x="476" y="1780"/>
                  <a:pt x="476" y="1780"/>
                </a:cubicBezTo>
                <a:cubicBezTo>
                  <a:pt x="476" y="1780"/>
                  <a:pt x="476" y="1780"/>
                  <a:pt x="476" y="1780"/>
                </a:cubicBezTo>
                <a:close/>
                <a:moveTo>
                  <a:pt x="476" y="1780"/>
                </a:moveTo>
                <a:cubicBezTo>
                  <a:pt x="476" y="1780"/>
                  <a:pt x="476" y="1780"/>
                  <a:pt x="476" y="1780"/>
                </a:cubicBezTo>
                <a:lnTo>
                  <a:pt x="476" y="1780"/>
                </a:lnTo>
                <a:close/>
                <a:moveTo>
                  <a:pt x="451" y="1780"/>
                </a:moveTo>
                <a:cubicBezTo>
                  <a:pt x="451" y="1754"/>
                  <a:pt x="451" y="1754"/>
                  <a:pt x="451" y="1754"/>
                </a:cubicBezTo>
                <a:cubicBezTo>
                  <a:pt x="451" y="1754"/>
                  <a:pt x="451" y="1754"/>
                  <a:pt x="451" y="1780"/>
                </a:cubicBezTo>
                <a:close/>
                <a:moveTo>
                  <a:pt x="451" y="1754"/>
                </a:moveTo>
                <a:cubicBezTo>
                  <a:pt x="451" y="1754"/>
                  <a:pt x="451" y="1754"/>
                  <a:pt x="451" y="1754"/>
                </a:cubicBezTo>
                <a:cubicBezTo>
                  <a:pt x="451" y="1754"/>
                  <a:pt x="451" y="1754"/>
                  <a:pt x="451" y="1754"/>
                </a:cubicBezTo>
                <a:close/>
                <a:moveTo>
                  <a:pt x="451" y="1754"/>
                </a:moveTo>
                <a:cubicBezTo>
                  <a:pt x="451" y="1754"/>
                  <a:pt x="451" y="1754"/>
                  <a:pt x="451" y="1754"/>
                </a:cubicBezTo>
                <a:cubicBezTo>
                  <a:pt x="451" y="1754"/>
                  <a:pt x="451" y="1754"/>
                  <a:pt x="451" y="1754"/>
                </a:cubicBezTo>
                <a:close/>
                <a:moveTo>
                  <a:pt x="451" y="1754"/>
                </a:moveTo>
                <a:lnTo>
                  <a:pt x="451" y="1754"/>
                </a:lnTo>
                <a:cubicBezTo>
                  <a:pt x="451" y="1754"/>
                  <a:pt x="451" y="1754"/>
                  <a:pt x="451" y="1754"/>
                </a:cubicBezTo>
                <a:close/>
                <a:moveTo>
                  <a:pt x="451" y="1754"/>
                </a:moveTo>
                <a:cubicBezTo>
                  <a:pt x="451" y="1754"/>
                  <a:pt x="426" y="1754"/>
                  <a:pt x="426" y="1754"/>
                </a:cubicBezTo>
                <a:cubicBezTo>
                  <a:pt x="426" y="1754"/>
                  <a:pt x="451" y="1754"/>
                  <a:pt x="451" y="1754"/>
                </a:cubicBezTo>
                <a:close/>
                <a:moveTo>
                  <a:pt x="426" y="1729"/>
                </a:moveTo>
                <a:lnTo>
                  <a:pt x="426" y="1729"/>
                </a:lnTo>
                <a:cubicBezTo>
                  <a:pt x="426" y="1729"/>
                  <a:pt x="426" y="1729"/>
                  <a:pt x="426" y="1729"/>
                </a:cubicBezTo>
                <a:close/>
                <a:moveTo>
                  <a:pt x="426" y="1729"/>
                </a:moveTo>
                <a:lnTo>
                  <a:pt x="426" y="1729"/>
                </a:lnTo>
                <a:lnTo>
                  <a:pt x="426" y="1729"/>
                </a:lnTo>
                <a:close/>
                <a:moveTo>
                  <a:pt x="426" y="1729"/>
                </a:moveTo>
                <a:cubicBezTo>
                  <a:pt x="426" y="1729"/>
                  <a:pt x="426" y="1729"/>
                  <a:pt x="426" y="1729"/>
                </a:cubicBezTo>
                <a:cubicBezTo>
                  <a:pt x="426" y="1729"/>
                  <a:pt x="426" y="1729"/>
                  <a:pt x="426" y="1729"/>
                </a:cubicBezTo>
                <a:close/>
                <a:moveTo>
                  <a:pt x="426" y="1729"/>
                </a:moveTo>
                <a:cubicBezTo>
                  <a:pt x="426" y="1729"/>
                  <a:pt x="426" y="1729"/>
                  <a:pt x="426" y="1729"/>
                </a:cubicBezTo>
                <a:cubicBezTo>
                  <a:pt x="426" y="1729"/>
                  <a:pt x="426" y="1729"/>
                  <a:pt x="426" y="1729"/>
                </a:cubicBezTo>
                <a:close/>
                <a:moveTo>
                  <a:pt x="401" y="1704"/>
                </a:moveTo>
                <a:lnTo>
                  <a:pt x="401" y="1704"/>
                </a:lnTo>
                <a:lnTo>
                  <a:pt x="401" y="1704"/>
                </a:lnTo>
                <a:close/>
                <a:moveTo>
                  <a:pt x="401" y="1704"/>
                </a:moveTo>
                <a:cubicBezTo>
                  <a:pt x="401" y="1704"/>
                  <a:pt x="401" y="1704"/>
                  <a:pt x="401" y="1704"/>
                </a:cubicBezTo>
                <a:cubicBezTo>
                  <a:pt x="401" y="1704"/>
                  <a:pt x="401" y="1704"/>
                  <a:pt x="401" y="1704"/>
                </a:cubicBezTo>
                <a:close/>
                <a:moveTo>
                  <a:pt x="401" y="1704"/>
                </a:moveTo>
                <a:cubicBezTo>
                  <a:pt x="401" y="1704"/>
                  <a:pt x="401" y="1704"/>
                  <a:pt x="401" y="1704"/>
                </a:cubicBezTo>
                <a:cubicBezTo>
                  <a:pt x="401" y="1704"/>
                  <a:pt x="401" y="1704"/>
                  <a:pt x="401" y="1704"/>
                </a:cubicBezTo>
                <a:close/>
                <a:moveTo>
                  <a:pt x="401" y="1704"/>
                </a:moveTo>
                <a:cubicBezTo>
                  <a:pt x="401" y="1704"/>
                  <a:pt x="401" y="1704"/>
                  <a:pt x="401" y="1704"/>
                </a:cubicBezTo>
                <a:cubicBezTo>
                  <a:pt x="401" y="1704"/>
                  <a:pt x="401" y="1704"/>
                  <a:pt x="401" y="1704"/>
                </a:cubicBezTo>
                <a:close/>
                <a:moveTo>
                  <a:pt x="376" y="1679"/>
                </a:moveTo>
                <a:lnTo>
                  <a:pt x="376" y="1679"/>
                </a:lnTo>
                <a:lnTo>
                  <a:pt x="376" y="1679"/>
                </a:lnTo>
                <a:close/>
                <a:moveTo>
                  <a:pt x="376" y="1679"/>
                </a:moveTo>
                <a:cubicBezTo>
                  <a:pt x="376" y="1679"/>
                  <a:pt x="376" y="1679"/>
                  <a:pt x="376" y="1679"/>
                </a:cubicBezTo>
                <a:cubicBezTo>
                  <a:pt x="376" y="1679"/>
                  <a:pt x="376" y="1679"/>
                  <a:pt x="376" y="1679"/>
                </a:cubicBezTo>
                <a:close/>
                <a:moveTo>
                  <a:pt x="0" y="201"/>
                </a:moveTo>
                <a:cubicBezTo>
                  <a:pt x="0" y="201"/>
                  <a:pt x="0" y="201"/>
                  <a:pt x="0" y="201"/>
                </a:cubicBezTo>
                <a:cubicBezTo>
                  <a:pt x="0" y="201"/>
                  <a:pt x="0" y="201"/>
                  <a:pt x="0" y="201"/>
                </a:cubicBezTo>
                <a:close/>
                <a:moveTo>
                  <a:pt x="0" y="201"/>
                </a:moveTo>
                <a:lnTo>
                  <a:pt x="0" y="201"/>
                </a:lnTo>
                <a:lnTo>
                  <a:pt x="0" y="201"/>
                </a:lnTo>
                <a:close/>
                <a:moveTo>
                  <a:pt x="0" y="201"/>
                </a:moveTo>
                <a:lnTo>
                  <a:pt x="0" y="201"/>
                </a:lnTo>
                <a:lnTo>
                  <a:pt x="0" y="201"/>
                </a:lnTo>
                <a:close/>
                <a:moveTo>
                  <a:pt x="0" y="176"/>
                </a:moveTo>
                <a:cubicBezTo>
                  <a:pt x="0" y="176"/>
                  <a:pt x="25" y="176"/>
                  <a:pt x="25" y="176"/>
                </a:cubicBezTo>
                <a:cubicBezTo>
                  <a:pt x="25" y="176"/>
                  <a:pt x="0" y="176"/>
                  <a:pt x="0" y="176"/>
                </a:cubicBezTo>
                <a:close/>
                <a:moveTo>
                  <a:pt x="25" y="176"/>
                </a:moveTo>
                <a:cubicBezTo>
                  <a:pt x="25" y="176"/>
                  <a:pt x="25" y="176"/>
                  <a:pt x="25" y="176"/>
                </a:cubicBezTo>
                <a:cubicBezTo>
                  <a:pt x="25" y="176"/>
                  <a:pt x="25" y="176"/>
                  <a:pt x="25" y="176"/>
                </a:cubicBezTo>
                <a:close/>
                <a:moveTo>
                  <a:pt x="25" y="176"/>
                </a:moveTo>
                <a:cubicBezTo>
                  <a:pt x="25" y="176"/>
                  <a:pt x="25" y="176"/>
                  <a:pt x="25" y="176"/>
                </a:cubicBezTo>
                <a:cubicBezTo>
                  <a:pt x="25" y="176"/>
                  <a:pt x="25" y="176"/>
                  <a:pt x="25" y="176"/>
                </a:cubicBezTo>
                <a:close/>
                <a:moveTo>
                  <a:pt x="25" y="176"/>
                </a:moveTo>
                <a:cubicBezTo>
                  <a:pt x="75" y="125"/>
                  <a:pt x="100" y="50"/>
                  <a:pt x="151" y="25"/>
                </a:cubicBezTo>
                <a:cubicBezTo>
                  <a:pt x="100" y="50"/>
                  <a:pt x="75" y="125"/>
                  <a:pt x="25" y="176"/>
                </a:cubicBezTo>
                <a:close/>
                <a:moveTo>
                  <a:pt x="151" y="25"/>
                </a:moveTo>
                <a:cubicBezTo>
                  <a:pt x="151" y="25"/>
                  <a:pt x="151" y="25"/>
                  <a:pt x="151" y="25"/>
                </a:cubicBezTo>
                <a:cubicBezTo>
                  <a:pt x="151" y="25"/>
                  <a:pt x="151" y="25"/>
                  <a:pt x="151" y="25"/>
                </a:cubicBezTo>
                <a:close/>
                <a:moveTo>
                  <a:pt x="151" y="25"/>
                </a:moveTo>
                <a:cubicBezTo>
                  <a:pt x="151" y="0"/>
                  <a:pt x="151" y="0"/>
                  <a:pt x="176" y="0"/>
                </a:cubicBezTo>
                <a:cubicBezTo>
                  <a:pt x="151" y="0"/>
                  <a:pt x="151" y="0"/>
                  <a:pt x="151" y="25"/>
                </a:cubicBezTo>
                <a:close/>
                <a:moveTo>
                  <a:pt x="176" y="0"/>
                </a:moveTo>
                <a:lnTo>
                  <a:pt x="176" y="0"/>
                </a:lnTo>
                <a:lnTo>
                  <a:pt x="176" y="0"/>
                </a:lnTo>
                <a:close/>
                <a:moveTo>
                  <a:pt x="176" y="0"/>
                </a:moveTo>
                <a:cubicBezTo>
                  <a:pt x="176" y="0"/>
                  <a:pt x="176" y="0"/>
                  <a:pt x="176" y="0"/>
                </a:cubicBezTo>
                <a:cubicBezTo>
                  <a:pt x="176" y="0"/>
                  <a:pt x="176" y="0"/>
                  <a:pt x="176" y="0"/>
                </a:cubicBezTo>
                <a:close/>
                <a:moveTo>
                  <a:pt x="176" y="0"/>
                </a:moveTo>
                <a:cubicBezTo>
                  <a:pt x="176" y="0"/>
                  <a:pt x="176" y="0"/>
                  <a:pt x="176" y="0"/>
                </a:cubicBezTo>
                <a:cubicBezTo>
                  <a:pt x="176" y="0"/>
                  <a:pt x="176" y="0"/>
                  <a:pt x="176" y="0"/>
                </a:cubicBezTo>
                <a:close/>
                <a:moveTo>
                  <a:pt x="176" y="0"/>
                </a:moveTo>
                <a:lnTo>
                  <a:pt x="176" y="0"/>
                </a:lnTo>
                <a:lnTo>
                  <a:pt x="176" y="0"/>
                </a:lnTo>
                <a:close/>
              </a:path>
            </a:pathLst>
          </a:custGeom>
          <a:solidFill>
            <a:srgbClr val="FAB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rot="-3469350">
            <a:off x="6982332" y="4281099"/>
            <a:ext cx="734271" cy="494747"/>
            <a:chOff x="897994" y="4240309"/>
            <a:chExt cx="967900" cy="652165"/>
          </a:xfrm>
        </p:grpSpPr>
        <p:sp>
          <p:nvSpPr>
            <p:cNvPr id="117" name="Google Shape;117;p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8440002" y="4651461"/>
            <a:ext cx="1205629" cy="587146"/>
            <a:chOff x="1698430" y="4498823"/>
            <a:chExt cx="1589281" cy="773986"/>
          </a:xfrm>
        </p:grpSpPr>
        <p:sp>
          <p:nvSpPr>
            <p:cNvPr id="123" name="Google Shape;123;p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5448980" y="-76209"/>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txBox="1">
            <a:spLocks noGrp="1"/>
          </p:cNvSpPr>
          <p:nvPr>
            <p:ph type="ctrTitle"/>
          </p:nvPr>
        </p:nvSpPr>
        <p:spPr>
          <a:xfrm>
            <a:off x="2307575" y="1294719"/>
            <a:ext cx="4528800" cy="22239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5" name="Google Shape;135;p2"/>
          <p:cNvSpPr txBox="1">
            <a:spLocks noGrp="1"/>
          </p:cNvSpPr>
          <p:nvPr>
            <p:ph type="subTitle" idx="1"/>
          </p:nvPr>
        </p:nvSpPr>
        <p:spPr>
          <a:xfrm>
            <a:off x="2307625" y="3372981"/>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48"/>
        <p:cNvGrpSpPr/>
        <p:nvPr/>
      </p:nvGrpSpPr>
      <p:grpSpPr>
        <a:xfrm>
          <a:off x="0" y="0"/>
          <a:ext cx="0" cy="0"/>
          <a:chOff x="0" y="0"/>
          <a:chExt cx="0" cy="0"/>
        </a:xfrm>
      </p:grpSpPr>
      <p:sp>
        <p:nvSpPr>
          <p:cNvPr id="949" name="Google Shape;949;p15"/>
          <p:cNvSpPr/>
          <p:nvPr/>
        </p:nvSpPr>
        <p:spPr>
          <a:xfrm>
            <a:off x="124575" y="-206350"/>
            <a:ext cx="9583867" cy="6931752"/>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15"/>
          <p:cNvGrpSpPr/>
          <p:nvPr/>
        </p:nvGrpSpPr>
        <p:grpSpPr>
          <a:xfrm rot="-7912429">
            <a:off x="-960887" y="3720178"/>
            <a:ext cx="3380658" cy="1732600"/>
            <a:chOff x="-1459912" y="3884575"/>
            <a:chExt cx="4225775" cy="2165725"/>
          </a:xfrm>
        </p:grpSpPr>
        <p:sp>
          <p:nvSpPr>
            <p:cNvPr id="951" name="Google Shape;951;p15"/>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15"/>
          <p:cNvGrpSpPr/>
          <p:nvPr/>
        </p:nvGrpSpPr>
        <p:grpSpPr>
          <a:xfrm rot="-7832478">
            <a:off x="5202851" y="-746921"/>
            <a:ext cx="5433386" cy="3290689"/>
            <a:chOff x="3031475" y="3151550"/>
            <a:chExt cx="4641450" cy="2811059"/>
          </a:xfrm>
        </p:grpSpPr>
        <p:sp>
          <p:nvSpPr>
            <p:cNvPr id="958" name="Google Shape;958;p15"/>
            <p:cNvSpPr/>
            <p:nvPr/>
          </p:nvSpPr>
          <p:spPr>
            <a:xfrm>
              <a:off x="3031475" y="3151550"/>
              <a:ext cx="4641450" cy="2757675"/>
            </a:xfrm>
            <a:custGeom>
              <a:avLst/>
              <a:gdLst/>
              <a:ahLst/>
              <a:cxnLst/>
              <a:rect l="l" t="t" r="r" b="b"/>
              <a:pathLst>
                <a:path w="185658" h="110307" fill="none" extrusionOk="0">
                  <a:moveTo>
                    <a:pt x="4530" y="110306"/>
                  </a:moveTo>
                  <a:cubicBezTo>
                    <a:pt x="1916" y="100762"/>
                    <a:pt x="1" y="90367"/>
                    <a:pt x="3678" y="81187"/>
                  </a:cubicBezTo>
                  <a:cubicBezTo>
                    <a:pt x="8451" y="69151"/>
                    <a:pt x="21734" y="62403"/>
                    <a:pt x="34591" y="60853"/>
                  </a:cubicBezTo>
                  <a:cubicBezTo>
                    <a:pt x="47448" y="59302"/>
                    <a:pt x="60397" y="61856"/>
                    <a:pt x="73315" y="62859"/>
                  </a:cubicBezTo>
                  <a:cubicBezTo>
                    <a:pt x="86233" y="63831"/>
                    <a:pt x="100094" y="62980"/>
                    <a:pt x="110732" y="55594"/>
                  </a:cubicBezTo>
                  <a:cubicBezTo>
                    <a:pt x="125504" y="45351"/>
                    <a:pt x="130337" y="25411"/>
                    <a:pt x="143651" y="13375"/>
                  </a:cubicBezTo>
                  <a:cubicBezTo>
                    <a:pt x="154776" y="3314"/>
                    <a:pt x="171554" y="1"/>
                    <a:pt x="185658" y="5077"/>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3282250" y="3300500"/>
              <a:ext cx="4390675" cy="2608725"/>
            </a:xfrm>
            <a:custGeom>
              <a:avLst/>
              <a:gdLst/>
              <a:ahLst/>
              <a:cxnLst/>
              <a:rect l="l" t="t" r="r" b="b"/>
              <a:pathLst>
                <a:path w="175627" h="104349" fill="none" extrusionOk="0">
                  <a:moveTo>
                    <a:pt x="4286" y="104348"/>
                  </a:moveTo>
                  <a:cubicBezTo>
                    <a:pt x="1824" y="95321"/>
                    <a:pt x="0" y="85472"/>
                    <a:pt x="3465" y="76810"/>
                  </a:cubicBezTo>
                  <a:cubicBezTo>
                    <a:pt x="7994" y="65411"/>
                    <a:pt x="20548" y="59028"/>
                    <a:pt x="32736" y="57569"/>
                  </a:cubicBezTo>
                  <a:cubicBezTo>
                    <a:pt x="44895" y="56110"/>
                    <a:pt x="57144" y="58512"/>
                    <a:pt x="69363" y="59454"/>
                  </a:cubicBezTo>
                  <a:cubicBezTo>
                    <a:pt x="81582" y="60366"/>
                    <a:pt x="94683" y="59575"/>
                    <a:pt x="104744" y="52584"/>
                  </a:cubicBezTo>
                  <a:cubicBezTo>
                    <a:pt x="118726" y="42919"/>
                    <a:pt x="123285" y="24043"/>
                    <a:pt x="135899" y="12645"/>
                  </a:cubicBezTo>
                  <a:cubicBezTo>
                    <a:pt x="146416" y="3131"/>
                    <a:pt x="162283" y="0"/>
                    <a:pt x="175627" y="4803"/>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3533000" y="3449425"/>
              <a:ext cx="4139925" cy="2459800"/>
            </a:xfrm>
            <a:custGeom>
              <a:avLst/>
              <a:gdLst/>
              <a:ahLst/>
              <a:cxnLst/>
              <a:rect l="l" t="t" r="r" b="b"/>
              <a:pathLst>
                <a:path w="165597" h="98392" fill="none" extrusionOk="0">
                  <a:moveTo>
                    <a:pt x="4043" y="98391"/>
                  </a:moveTo>
                  <a:cubicBezTo>
                    <a:pt x="1703" y="89880"/>
                    <a:pt x="1" y="80610"/>
                    <a:pt x="3253" y="72403"/>
                  </a:cubicBezTo>
                  <a:cubicBezTo>
                    <a:pt x="7539" y="61673"/>
                    <a:pt x="19393" y="55655"/>
                    <a:pt x="30852" y="54287"/>
                  </a:cubicBezTo>
                  <a:cubicBezTo>
                    <a:pt x="42312" y="52919"/>
                    <a:pt x="53892" y="55169"/>
                    <a:pt x="65412" y="56050"/>
                  </a:cubicBezTo>
                  <a:cubicBezTo>
                    <a:pt x="76932" y="56932"/>
                    <a:pt x="89273" y="56172"/>
                    <a:pt x="98756" y="49606"/>
                  </a:cubicBezTo>
                  <a:cubicBezTo>
                    <a:pt x="111918" y="40457"/>
                    <a:pt x="116264" y="22676"/>
                    <a:pt x="128149" y="11916"/>
                  </a:cubicBezTo>
                  <a:cubicBezTo>
                    <a:pt x="138058" y="2949"/>
                    <a:pt x="153013" y="1"/>
                    <a:pt x="165597" y="45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3783775" y="3598375"/>
              <a:ext cx="3889150" cy="2310850"/>
            </a:xfrm>
            <a:custGeom>
              <a:avLst/>
              <a:gdLst/>
              <a:ahLst/>
              <a:cxnLst/>
              <a:rect l="l" t="t" r="r" b="b"/>
              <a:pathLst>
                <a:path w="155566" h="92434" fill="none" extrusionOk="0">
                  <a:moveTo>
                    <a:pt x="3800" y="92433"/>
                  </a:moveTo>
                  <a:cubicBezTo>
                    <a:pt x="1611" y="84439"/>
                    <a:pt x="0" y="75716"/>
                    <a:pt x="3070" y="68025"/>
                  </a:cubicBezTo>
                  <a:cubicBezTo>
                    <a:pt x="7083" y="57934"/>
                    <a:pt x="18207" y="52281"/>
                    <a:pt x="28967" y="51004"/>
                  </a:cubicBezTo>
                  <a:cubicBezTo>
                    <a:pt x="39758" y="49697"/>
                    <a:pt x="50609" y="51855"/>
                    <a:pt x="61430" y="52676"/>
                  </a:cubicBezTo>
                  <a:cubicBezTo>
                    <a:pt x="72251" y="53496"/>
                    <a:pt x="83862" y="52767"/>
                    <a:pt x="92768" y="46597"/>
                  </a:cubicBezTo>
                  <a:cubicBezTo>
                    <a:pt x="105139" y="38025"/>
                    <a:pt x="109212" y="21307"/>
                    <a:pt x="120367" y="11186"/>
                  </a:cubicBezTo>
                  <a:cubicBezTo>
                    <a:pt x="129699" y="2766"/>
                    <a:pt x="143742" y="0"/>
                    <a:pt x="155566" y="425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4034525" y="3747300"/>
              <a:ext cx="3638400" cy="2161925"/>
            </a:xfrm>
            <a:custGeom>
              <a:avLst/>
              <a:gdLst/>
              <a:ahLst/>
              <a:cxnLst/>
              <a:rect l="l" t="t" r="r" b="b"/>
              <a:pathLst>
                <a:path w="145536" h="86477" fill="none" extrusionOk="0">
                  <a:moveTo>
                    <a:pt x="3557" y="86476"/>
                  </a:moveTo>
                  <a:cubicBezTo>
                    <a:pt x="1490" y="78999"/>
                    <a:pt x="1" y="70853"/>
                    <a:pt x="2858" y="63649"/>
                  </a:cubicBezTo>
                  <a:cubicBezTo>
                    <a:pt x="6627" y="54196"/>
                    <a:pt x="17023" y="48907"/>
                    <a:pt x="27114" y="47722"/>
                  </a:cubicBezTo>
                  <a:cubicBezTo>
                    <a:pt x="37205" y="46506"/>
                    <a:pt x="47357" y="48512"/>
                    <a:pt x="57479" y="49272"/>
                  </a:cubicBezTo>
                  <a:cubicBezTo>
                    <a:pt x="67601" y="50032"/>
                    <a:pt x="78452" y="49363"/>
                    <a:pt x="86781" y="43588"/>
                  </a:cubicBezTo>
                  <a:cubicBezTo>
                    <a:pt x="98361" y="35564"/>
                    <a:pt x="102161" y="19940"/>
                    <a:pt x="112617" y="10487"/>
                  </a:cubicBezTo>
                  <a:cubicBezTo>
                    <a:pt x="121310" y="2584"/>
                    <a:pt x="134472" y="1"/>
                    <a:pt x="145536" y="3983"/>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4186925" y="3899700"/>
              <a:ext cx="3485951" cy="2062909"/>
            </a:xfrm>
            <a:custGeom>
              <a:avLst/>
              <a:gdLst/>
              <a:ahLst/>
              <a:cxnLst/>
              <a:rect l="l" t="t" r="r" b="b"/>
              <a:pathLst>
                <a:path w="145536" h="86477" fill="none" extrusionOk="0">
                  <a:moveTo>
                    <a:pt x="3557" y="86476"/>
                  </a:moveTo>
                  <a:cubicBezTo>
                    <a:pt x="1490" y="78999"/>
                    <a:pt x="1" y="70853"/>
                    <a:pt x="2858" y="63649"/>
                  </a:cubicBezTo>
                  <a:cubicBezTo>
                    <a:pt x="6627" y="54196"/>
                    <a:pt x="17023" y="48907"/>
                    <a:pt x="27114" y="47722"/>
                  </a:cubicBezTo>
                  <a:cubicBezTo>
                    <a:pt x="37205" y="46506"/>
                    <a:pt x="47357" y="48512"/>
                    <a:pt x="57479" y="49272"/>
                  </a:cubicBezTo>
                  <a:cubicBezTo>
                    <a:pt x="67601" y="50032"/>
                    <a:pt x="78452" y="49363"/>
                    <a:pt x="86781" y="43588"/>
                  </a:cubicBezTo>
                  <a:cubicBezTo>
                    <a:pt x="98361" y="35564"/>
                    <a:pt x="102161" y="19940"/>
                    <a:pt x="112617" y="10487"/>
                  </a:cubicBezTo>
                  <a:cubicBezTo>
                    <a:pt x="121310" y="2584"/>
                    <a:pt x="134472" y="1"/>
                    <a:pt x="145536" y="3983"/>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5"/>
          <p:cNvGrpSpPr/>
          <p:nvPr/>
        </p:nvGrpSpPr>
        <p:grpSpPr>
          <a:xfrm rot="3730787">
            <a:off x="1083359" y="4632201"/>
            <a:ext cx="431128" cy="474000"/>
            <a:chOff x="5118856" y="3486300"/>
            <a:chExt cx="516312" cy="567655"/>
          </a:xfrm>
        </p:grpSpPr>
        <p:sp>
          <p:nvSpPr>
            <p:cNvPr id="965" name="Google Shape;965;p15"/>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15"/>
          <p:cNvGrpSpPr/>
          <p:nvPr/>
        </p:nvGrpSpPr>
        <p:grpSpPr>
          <a:xfrm rot="-3169026">
            <a:off x="-225195" y="3850804"/>
            <a:ext cx="676804" cy="456027"/>
            <a:chOff x="897994" y="4240309"/>
            <a:chExt cx="967900" cy="652165"/>
          </a:xfrm>
        </p:grpSpPr>
        <p:sp>
          <p:nvSpPr>
            <p:cNvPr id="969" name="Google Shape;969;p15"/>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5"/>
          <p:cNvGrpSpPr/>
          <p:nvPr/>
        </p:nvGrpSpPr>
        <p:grpSpPr>
          <a:xfrm>
            <a:off x="532950" y="3767988"/>
            <a:ext cx="1111384" cy="541248"/>
            <a:chOff x="1698430" y="4498823"/>
            <a:chExt cx="1589281" cy="773986"/>
          </a:xfrm>
        </p:grpSpPr>
        <p:sp>
          <p:nvSpPr>
            <p:cNvPr id="975" name="Google Shape;975;p15"/>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5"/>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15"/>
          <p:cNvGrpSpPr/>
          <p:nvPr/>
        </p:nvGrpSpPr>
        <p:grpSpPr>
          <a:xfrm>
            <a:off x="198132" y="4530077"/>
            <a:ext cx="431143" cy="556849"/>
            <a:chOff x="3429335" y="3683515"/>
            <a:chExt cx="616535" cy="796296"/>
          </a:xfrm>
        </p:grpSpPr>
        <p:sp>
          <p:nvSpPr>
            <p:cNvPr id="986" name="Google Shape;986;p15"/>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15"/>
          <p:cNvSpPr/>
          <p:nvPr/>
        </p:nvSpPr>
        <p:spPr>
          <a:xfrm rot="267521">
            <a:off x="6955920" y="147600"/>
            <a:ext cx="496914" cy="548387"/>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15"/>
          <p:cNvGrpSpPr/>
          <p:nvPr/>
        </p:nvGrpSpPr>
        <p:grpSpPr>
          <a:xfrm rot="267600">
            <a:off x="8227937" y="383788"/>
            <a:ext cx="392398" cy="431419"/>
            <a:chOff x="5118856" y="3486300"/>
            <a:chExt cx="516312" cy="567655"/>
          </a:xfrm>
        </p:grpSpPr>
        <p:sp>
          <p:nvSpPr>
            <p:cNvPr id="994" name="Google Shape;994;p15"/>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15"/>
          <p:cNvGrpSpPr/>
          <p:nvPr/>
        </p:nvGrpSpPr>
        <p:grpSpPr>
          <a:xfrm rot="3116604">
            <a:off x="8634606" y="803755"/>
            <a:ext cx="363349" cy="680781"/>
            <a:chOff x="5906877" y="4080403"/>
            <a:chExt cx="570948" cy="1069743"/>
          </a:xfrm>
        </p:grpSpPr>
        <p:sp>
          <p:nvSpPr>
            <p:cNvPr id="998" name="Google Shape;998;p15"/>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5"/>
          <p:cNvGrpSpPr/>
          <p:nvPr/>
        </p:nvGrpSpPr>
        <p:grpSpPr>
          <a:xfrm rot="267609">
            <a:off x="5957873" y="-69137"/>
            <a:ext cx="532217" cy="587575"/>
            <a:chOff x="6799261" y="3792016"/>
            <a:chExt cx="836125" cy="923094"/>
          </a:xfrm>
        </p:grpSpPr>
        <p:sp>
          <p:nvSpPr>
            <p:cNvPr id="1004" name="Google Shape;1004;p15"/>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5"/>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5"/>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5"/>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15"/>
          <p:cNvGrpSpPr/>
          <p:nvPr/>
        </p:nvGrpSpPr>
        <p:grpSpPr>
          <a:xfrm rot="267609">
            <a:off x="7606269" y="68969"/>
            <a:ext cx="392442" cy="506864"/>
            <a:chOff x="3429335" y="3683515"/>
            <a:chExt cx="616535" cy="796296"/>
          </a:xfrm>
        </p:grpSpPr>
        <p:sp>
          <p:nvSpPr>
            <p:cNvPr id="1015" name="Google Shape;1015;p15"/>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5"/>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5"/>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5"/>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5"/>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5"/>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15"/>
          <p:cNvGrpSpPr/>
          <p:nvPr/>
        </p:nvGrpSpPr>
        <p:grpSpPr>
          <a:xfrm rot="1884169">
            <a:off x="4784532" y="122097"/>
            <a:ext cx="354731" cy="414991"/>
            <a:chOff x="828772" y="314668"/>
            <a:chExt cx="416010" cy="486680"/>
          </a:xfrm>
        </p:grpSpPr>
        <p:sp>
          <p:nvSpPr>
            <p:cNvPr id="1022" name="Google Shape;1022;p15"/>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5"/>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5"/>
            <p:cNvSpPr/>
            <p:nvPr/>
          </p:nvSpPr>
          <p:spPr>
            <a:xfrm>
              <a:off x="897084" y="366656"/>
              <a:ext cx="26655" cy="18777"/>
            </a:xfrm>
            <a:custGeom>
              <a:avLst/>
              <a:gdLst/>
              <a:ahLst/>
              <a:cxnLst/>
              <a:rect l="l" t="t" r="r" b="b"/>
              <a:pathLst>
                <a:path w="565" h="398" fill="none" extrusionOk="0">
                  <a:moveTo>
                    <a:pt x="1" y="397"/>
                  </a:moveTo>
                  <a:cubicBezTo>
                    <a:pt x="168" y="205"/>
                    <a:pt x="373" y="64"/>
                    <a:pt x="565"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5"/>
            <p:cNvSpPr/>
            <p:nvPr/>
          </p:nvSpPr>
          <p:spPr>
            <a:xfrm>
              <a:off x="875949" y="411380"/>
              <a:ext cx="7926" cy="47791"/>
            </a:xfrm>
            <a:custGeom>
              <a:avLst/>
              <a:gdLst/>
              <a:ahLst/>
              <a:cxnLst/>
              <a:rect l="l" t="t" r="r" b="b"/>
              <a:pathLst>
                <a:path w="168" h="1013" fill="none" extrusionOk="0">
                  <a:moveTo>
                    <a:pt x="167" y="1013"/>
                  </a:moveTo>
                  <a:cubicBezTo>
                    <a:pt x="141" y="974"/>
                    <a:pt x="129" y="936"/>
                    <a:pt x="103" y="897"/>
                  </a:cubicBezTo>
                  <a:cubicBezTo>
                    <a:pt x="0" y="654"/>
                    <a:pt x="0" y="334"/>
                    <a:pt x="116"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5"/>
            <p:cNvSpPr/>
            <p:nvPr/>
          </p:nvSpPr>
          <p:spPr>
            <a:xfrm>
              <a:off x="865664" y="494788"/>
              <a:ext cx="379118" cy="306559"/>
            </a:xfrm>
            <a:custGeom>
              <a:avLst/>
              <a:gdLst/>
              <a:ahLst/>
              <a:cxnLst/>
              <a:rect l="l" t="t" r="r" b="b"/>
              <a:pathLst>
                <a:path w="8036" h="6498" fill="none" extrusionOk="0">
                  <a:moveTo>
                    <a:pt x="1" y="1"/>
                  </a:moveTo>
                  <a:lnTo>
                    <a:pt x="8035" y="6498"/>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5"/>
          <p:cNvGrpSpPr/>
          <p:nvPr/>
        </p:nvGrpSpPr>
        <p:grpSpPr>
          <a:xfrm rot="267618">
            <a:off x="7286025" y="774874"/>
            <a:ext cx="703002" cy="342365"/>
            <a:chOff x="1698430" y="4498823"/>
            <a:chExt cx="1589281" cy="773986"/>
          </a:xfrm>
        </p:grpSpPr>
        <p:sp>
          <p:nvSpPr>
            <p:cNvPr id="1028" name="Google Shape;1028;p15"/>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5"/>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5"/>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5"/>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5"/>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5"/>
          <p:cNvSpPr txBox="1">
            <a:spLocks noGrp="1"/>
          </p:cNvSpPr>
          <p:nvPr>
            <p:ph type="title"/>
          </p:nvPr>
        </p:nvSpPr>
        <p:spPr>
          <a:xfrm>
            <a:off x="3557400" y="33288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39" name="Google Shape;1039;p15"/>
          <p:cNvSpPr txBox="1">
            <a:spLocks noGrp="1"/>
          </p:cNvSpPr>
          <p:nvPr>
            <p:ph type="subTitle" idx="1"/>
          </p:nvPr>
        </p:nvSpPr>
        <p:spPr>
          <a:xfrm>
            <a:off x="1226400" y="17399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5"/>
        </a:solidFill>
        <a:effectLst/>
      </p:bgPr>
    </p:bg>
    <p:spTree>
      <p:nvGrpSpPr>
        <p:cNvPr id="1" name="Shape 1040"/>
        <p:cNvGrpSpPr/>
        <p:nvPr/>
      </p:nvGrpSpPr>
      <p:grpSpPr>
        <a:xfrm>
          <a:off x="0" y="0"/>
          <a:ext cx="0" cy="0"/>
          <a:chOff x="0" y="0"/>
          <a:chExt cx="0" cy="0"/>
        </a:xfrm>
      </p:grpSpPr>
      <p:sp>
        <p:nvSpPr>
          <p:cNvPr id="1041" name="Google Shape;1041;p16"/>
          <p:cNvSpPr txBox="1">
            <a:spLocks noGrp="1"/>
          </p:cNvSpPr>
          <p:nvPr>
            <p:ph type="title"/>
          </p:nvPr>
        </p:nvSpPr>
        <p:spPr>
          <a:xfrm>
            <a:off x="2129850" y="2556389"/>
            <a:ext cx="4884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2" name="Google Shape;1042;p16"/>
          <p:cNvSpPr txBox="1">
            <a:spLocks noGrp="1"/>
          </p:cNvSpPr>
          <p:nvPr>
            <p:ph type="title" idx="2" hasCustomPrompt="1"/>
          </p:nvPr>
        </p:nvSpPr>
        <p:spPr>
          <a:xfrm>
            <a:off x="3967060" y="1720889"/>
            <a:ext cx="1209900" cy="7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43" name="Google Shape;1043;p16"/>
          <p:cNvSpPr txBox="1">
            <a:spLocks noGrp="1"/>
          </p:cNvSpPr>
          <p:nvPr>
            <p:ph type="subTitle" idx="1"/>
          </p:nvPr>
        </p:nvSpPr>
        <p:spPr>
          <a:xfrm>
            <a:off x="2397910" y="3291084"/>
            <a:ext cx="4348200" cy="35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4" name="Google Shape;1044;p16"/>
          <p:cNvSpPr/>
          <p:nvPr/>
        </p:nvSpPr>
        <p:spPr>
          <a:xfrm>
            <a:off x="4070375" y="3095150"/>
            <a:ext cx="5315360"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10800000">
            <a:off x="-120666" y="-124981"/>
            <a:ext cx="5017205"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 name="Google Shape;1046;p16"/>
          <p:cNvGrpSpPr/>
          <p:nvPr/>
        </p:nvGrpSpPr>
        <p:grpSpPr>
          <a:xfrm rot="705560">
            <a:off x="3184691" y="-370993"/>
            <a:ext cx="9932500" cy="3141136"/>
            <a:chOff x="-1441184" y="3615617"/>
            <a:chExt cx="11189918" cy="3538793"/>
          </a:xfrm>
        </p:grpSpPr>
        <p:grpSp>
          <p:nvGrpSpPr>
            <p:cNvPr id="1047" name="Google Shape;1047;p16"/>
            <p:cNvGrpSpPr/>
            <p:nvPr/>
          </p:nvGrpSpPr>
          <p:grpSpPr>
            <a:xfrm>
              <a:off x="-1441184" y="3615617"/>
              <a:ext cx="11189918" cy="3538793"/>
              <a:chOff x="-2247300" y="3512811"/>
              <a:chExt cx="12801645" cy="4048499"/>
            </a:xfrm>
          </p:grpSpPr>
          <p:sp>
            <p:nvSpPr>
              <p:cNvPr id="1048" name="Google Shape;1048;p16"/>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16"/>
            <p:cNvGrpSpPr/>
            <p:nvPr/>
          </p:nvGrpSpPr>
          <p:grpSpPr>
            <a:xfrm>
              <a:off x="662829" y="4750538"/>
              <a:ext cx="344770" cy="520773"/>
              <a:chOff x="159762" y="4811199"/>
              <a:chExt cx="394428" cy="595782"/>
            </a:xfrm>
          </p:grpSpPr>
          <p:sp>
            <p:nvSpPr>
              <p:cNvPr id="1054" name="Google Shape;1054;p16"/>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16"/>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 name="Google Shape;1059;p16"/>
            <p:cNvGrpSpPr/>
            <p:nvPr/>
          </p:nvGrpSpPr>
          <p:grpSpPr>
            <a:xfrm>
              <a:off x="4997573" y="3858851"/>
              <a:ext cx="451309" cy="496187"/>
              <a:chOff x="5118856" y="3486300"/>
              <a:chExt cx="516312" cy="567655"/>
            </a:xfrm>
          </p:grpSpPr>
          <p:sp>
            <p:nvSpPr>
              <p:cNvPr id="1060" name="Google Shape;1060;p16"/>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16"/>
            <p:cNvGrpSpPr/>
            <p:nvPr/>
          </p:nvGrpSpPr>
          <p:grpSpPr>
            <a:xfrm>
              <a:off x="5686382" y="4111749"/>
              <a:ext cx="499065" cy="935063"/>
              <a:chOff x="5906877" y="4080403"/>
              <a:chExt cx="570948" cy="1069743"/>
            </a:xfrm>
          </p:grpSpPr>
          <p:sp>
            <p:nvSpPr>
              <p:cNvPr id="1064" name="Google Shape;1064;p16"/>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6"/>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068;p16"/>
            <p:cNvGrpSpPr/>
            <p:nvPr/>
          </p:nvGrpSpPr>
          <p:grpSpPr>
            <a:xfrm>
              <a:off x="-1046505" y="3943715"/>
              <a:ext cx="431019" cy="586675"/>
              <a:chOff x="-1795774" y="3888167"/>
              <a:chExt cx="493101" cy="671176"/>
            </a:xfrm>
          </p:grpSpPr>
          <p:sp>
            <p:nvSpPr>
              <p:cNvPr id="1069" name="Google Shape;1069;p16"/>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16"/>
            <p:cNvGrpSpPr/>
            <p:nvPr/>
          </p:nvGrpSpPr>
          <p:grpSpPr>
            <a:xfrm>
              <a:off x="1308118" y="4251523"/>
              <a:ext cx="846041" cy="570058"/>
              <a:chOff x="897994" y="4240309"/>
              <a:chExt cx="967900" cy="652165"/>
            </a:xfrm>
          </p:grpSpPr>
          <p:sp>
            <p:nvSpPr>
              <p:cNvPr id="1072" name="Google Shape;1072;p16"/>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16"/>
            <p:cNvGrpSpPr/>
            <p:nvPr/>
          </p:nvGrpSpPr>
          <p:grpSpPr>
            <a:xfrm>
              <a:off x="-464914" y="3874196"/>
              <a:ext cx="462896" cy="580907"/>
              <a:chOff x="-1130414" y="3808634"/>
              <a:chExt cx="529568" cy="664577"/>
            </a:xfrm>
          </p:grpSpPr>
          <p:sp>
            <p:nvSpPr>
              <p:cNvPr id="1076" name="Google Shape;1076;p16"/>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16"/>
            <p:cNvGrpSpPr/>
            <p:nvPr/>
          </p:nvGrpSpPr>
          <p:grpSpPr>
            <a:xfrm>
              <a:off x="746817" y="3821293"/>
              <a:ext cx="1197987" cy="508508"/>
              <a:chOff x="255847" y="3748111"/>
              <a:chExt cx="1370537" cy="581751"/>
            </a:xfrm>
          </p:grpSpPr>
          <p:sp>
            <p:nvSpPr>
              <p:cNvPr id="1080" name="Google Shape;1080;p16"/>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16"/>
            <p:cNvGrpSpPr/>
            <p:nvPr/>
          </p:nvGrpSpPr>
          <p:grpSpPr>
            <a:xfrm>
              <a:off x="2007779" y="4477490"/>
              <a:ext cx="1389191" cy="676541"/>
              <a:chOff x="1698430" y="4498823"/>
              <a:chExt cx="1589281" cy="773986"/>
            </a:xfrm>
          </p:grpSpPr>
          <p:sp>
            <p:nvSpPr>
              <p:cNvPr id="1087" name="Google Shape;1087;p16"/>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16"/>
            <p:cNvGrpSpPr/>
            <p:nvPr/>
          </p:nvGrpSpPr>
          <p:grpSpPr>
            <a:xfrm>
              <a:off x="6466415" y="3859670"/>
              <a:ext cx="730857" cy="806876"/>
              <a:chOff x="6799261" y="3792016"/>
              <a:chExt cx="836125" cy="923094"/>
            </a:xfrm>
          </p:grpSpPr>
          <p:sp>
            <p:nvSpPr>
              <p:cNvPr id="1094" name="Google Shape;1094;p16"/>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6"/>
            <p:cNvGrpSpPr/>
            <p:nvPr/>
          </p:nvGrpSpPr>
          <p:grpSpPr>
            <a:xfrm>
              <a:off x="3520762" y="3764830"/>
              <a:ext cx="538913" cy="696042"/>
              <a:chOff x="3429335" y="3683515"/>
              <a:chExt cx="616535" cy="796296"/>
            </a:xfrm>
          </p:grpSpPr>
          <p:sp>
            <p:nvSpPr>
              <p:cNvPr id="1101" name="Google Shape;1101;p16"/>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6"/>
            <p:cNvGrpSpPr/>
            <p:nvPr/>
          </p:nvGrpSpPr>
          <p:grpSpPr>
            <a:xfrm>
              <a:off x="-684325" y="4565830"/>
              <a:ext cx="538913" cy="696098"/>
              <a:chOff x="-1381427" y="4599887"/>
              <a:chExt cx="616535" cy="796360"/>
            </a:xfrm>
          </p:grpSpPr>
          <p:sp>
            <p:nvSpPr>
              <p:cNvPr id="1108" name="Google Shape;1108;p16"/>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4" name="Google Shape;1114;p16"/>
          <p:cNvGrpSpPr/>
          <p:nvPr/>
        </p:nvGrpSpPr>
        <p:grpSpPr>
          <a:xfrm rot="1644031">
            <a:off x="-716795" y="3280996"/>
            <a:ext cx="4400030" cy="2572778"/>
            <a:chOff x="302500" y="1375325"/>
            <a:chExt cx="2796475" cy="1635150"/>
          </a:xfrm>
        </p:grpSpPr>
        <p:sp>
          <p:nvSpPr>
            <p:cNvPr id="1115" name="Google Shape;1115;p16"/>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16"/>
          <p:cNvGrpSpPr/>
          <p:nvPr/>
        </p:nvGrpSpPr>
        <p:grpSpPr>
          <a:xfrm rot="474155">
            <a:off x="158066" y="4765367"/>
            <a:ext cx="917620" cy="389500"/>
            <a:chOff x="-1548595" y="5064988"/>
            <a:chExt cx="762313" cy="323577"/>
          </a:xfrm>
        </p:grpSpPr>
        <p:sp>
          <p:nvSpPr>
            <p:cNvPr id="1123" name="Google Shape;1123;p16"/>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16"/>
          <p:cNvGrpSpPr/>
          <p:nvPr/>
        </p:nvGrpSpPr>
        <p:grpSpPr>
          <a:xfrm rot="-2418090">
            <a:off x="1176925" y="4032992"/>
            <a:ext cx="1419235" cy="912929"/>
            <a:chOff x="-30260" y="4314762"/>
            <a:chExt cx="1135405" cy="730436"/>
          </a:xfrm>
        </p:grpSpPr>
        <p:sp>
          <p:nvSpPr>
            <p:cNvPr id="1130" name="Google Shape;1130;p16"/>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16"/>
          <p:cNvGrpSpPr/>
          <p:nvPr/>
        </p:nvGrpSpPr>
        <p:grpSpPr>
          <a:xfrm rot="-3329021">
            <a:off x="540179" y="3696269"/>
            <a:ext cx="994823" cy="671173"/>
            <a:chOff x="192771" y="3915943"/>
            <a:chExt cx="674372" cy="454968"/>
          </a:xfrm>
        </p:grpSpPr>
        <p:sp>
          <p:nvSpPr>
            <p:cNvPr id="1137" name="Google Shape;1137;p16"/>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16"/>
          <p:cNvGrpSpPr/>
          <p:nvPr/>
        </p:nvGrpSpPr>
        <p:grpSpPr>
          <a:xfrm rot="1553687">
            <a:off x="-235756" y="2903944"/>
            <a:ext cx="756056" cy="1681308"/>
            <a:chOff x="442825" y="1623300"/>
            <a:chExt cx="489525" cy="1088600"/>
          </a:xfrm>
        </p:grpSpPr>
        <p:sp>
          <p:nvSpPr>
            <p:cNvPr id="1141" name="Google Shape;1141;p16"/>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4"/>
        <p:cNvGrpSpPr/>
        <p:nvPr/>
      </p:nvGrpSpPr>
      <p:grpSpPr>
        <a:xfrm>
          <a:off x="0" y="0"/>
          <a:ext cx="0" cy="0"/>
          <a:chOff x="0" y="0"/>
          <a:chExt cx="0" cy="0"/>
        </a:xfrm>
      </p:grpSpPr>
      <p:sp>
        <p:nvSpPr>
          <p:cNvPr id="1145" name="Google Shape;1145;p17"/>
          <p:cNvSpPr/>
          <p:nvPr/>
        </p:nvSpPr>
        <p:spPr>
          <a:xfrm rot="10127380" flipH="1">
            <a:off x="328556" y="-627446"/>
            <a:ext cx="8947639" cy="623141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47" name="Google Shape;1147;p17"/>
          <p:cNvGrpSpPr/>
          <p:nvPr/>
        </p:nvGrpSpPr>
        <p:grpSpPr>
          <a:xfrm rot="-2853807">
            <a:off x="6886805" y="3870881"/>
            <a:ext cx="3293230" cy="1714992"/>
            <a:chOff x="-2001175" y="4949325"/>
            <a:chExt cx="4294904" cy="2236627"/>
          </a:xfrm>
        </p:grpSpPr>
        <p:sp>
          <p:nvSpPr>
            <p:cNvPr id="1148" name="Google Shape;1148;p17"/>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7"/>
          <p:cNvGrpSpPr/>
          <p:nvPr/>
        </p:nvGrpSpPr>
        <p:grpSpPr>
          <a:xfrm rot="-4145951">
            <a:off x="7299669" y="4725204"/>
            <a:ext cx="1011437" cy="650658"/>
            <a:chOff x="-30260" y="4314762"/>
            <a:chExt cx="1135405" cy="730436"/>
          </a:xfrm>
        </p:grpSpPr>
        <p:sp>
          <p:nvSpPr>
            <p:cNvPr id="1154" name="Google Shape;1154;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7"/>
          <p:cNvGrpSpPr/>
          <p:nvPr/>
        </p:nvGrpSpPr>
        <p:grpSpPr>
          <a:xfrm rot="-4279482">
            <a:off x="8115291" y="4279435"/>
            <a:ext cx="1043511" cy="442938"/>
            <a:chOff x="255847" y="3748111"/>
            <a:chExt cx="1370537" cy="581751"/>
          </a:xfrm>
        </p:grpSpPr>
        <p:sp>
          <p:nvSpPr>
            <p:cNvPr id="1161" name="Google Shape;1161;p17"/>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17"/>
          <p:cNvGrpSpPr/>
          <p:nvPr/>
        </p:nvGrpSpPr>
        <p:grpSpPr>
          <a:xfrm rot="-6092271">
            <a:off x="8523081" y="3515919"/>
            <a:ext cx="911007" cy="614722"/>
            <a:chOff x="192771" y="3915943"/>
            <a:chExt cx="674372" cy="454968"/>
          </a:xfrm>
        </p:grpSpPr>
        <p:sp>
          <p:nvSpPr>
            <p:cNvPr id="1168" name="Google Shape;1168;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7"/>
          <p:cNvGrpSpPr/>
          <p:nvPr/>
        </p:nvGrpSpPr>
        <p:grpSpPr>
          <a:xfrm rot="10604155" flipH="1">
            <a:off x="-728708" y="-643172"/>
            <a:ext cx="3692637" cy="2366339"/>
            <a:chOff x="5734826" y="-804276"/>
            <a:chExt cx="4389388" cy="2812835"/>
          </a:xfrm>
        </p:grpSpPr>
        <p:sp>
          <p:nvSpPr>
            <p:cNvPr id="1172" name="Google Shape;1172;p1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3" name="Google Shape;1173;p1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4" name="Google Shape;1174;p1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5" name="Google Shape;1175;p1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6" name="Google Shape;1176;p1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177" name="Google Shape;1177;p17"/>
          <p:cNvGrpSpPr/>
          <p:nvPr/>
        </p:nvGrpSpPr>
        <p:grpSpPr>
          <a:xfrm rot="-3964310">
            <a:off x="464141" y="-61578"/>
            <a:ext cx="1097078" cy="705683"/>
            <a:chOff x="-30260" y="4314762"/>
            <a:chExt cx="1135405" cy="730436"/>
          </a:xfrm>
        </p:grpSpPr>
        <p:sp>
          <p:nvSpPr>
            <p:cNvPr id="1178" name="Google Shape;1178;p1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
          <p:cNvGrpSpPr/>
          <p:nvPr/>
        </p:nvGrpSpPr>
        <p:grpSpPr>
          <a:xfrm rot="-5000475">
            <a:off x="-34096" y="366178"/>
            <a:ext cx="768845" cy="518744"/>
            <a:chOff x="192771" y="3915943"/>
            <a:chExt cx="674372" cy="454968"/>
          </a:xfrm>
        </p:grpSpPr>
        <p:sp>
          <p:nvSpPr>
            <p:cNvPr id="1185" name="Google Shape;1185;p1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7"/>
          <p:cNvGrpSpPr/>
          <p:nvPr/>
        </p:nvGrpSpPr>
        <p:grpSpPr>
          <a:xfrm rot="2306266" flipH="1">
            <a:off x="1412970" y="-132931"/>
            <a:ext cx="585101" cy="394238"/>
            <a:chOff x="897994" y="4240309"/>
            <a:chExt cx="967900" cy="652165"/>
          </a:xfrm>
        </p:grpSpPr>
        <p:sp>
          <p:nvSpPr>
            <p:cNvPr id="1189" name="Google Shape;1189;p1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17"/>
          <p:cNvGrpSpPr/>
          <p:nvPr/>
        </p:nvGrpSpPr>
        <p:grpSpPr>
          <a:xfrm rot="-1036137">
            <a:off x="152286" y="1174621"/>
            <a:ext cx="309652" cy="580173"/>
            <a:chOff x="5906877" y="4080403"/>
            <a:chExt cx="570948" cy="1069743"/>
          </a:xfrm>
        </p:grpSpPr>
        <p:sp>
          <p:nvSpPr>
            <p:cNvPr id="1195" name="Google Shape;1195;p17"/>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198"/>
        <p:cNvGrpSpPr/>
        <p:nvPr/>
      </p:nvGrpSpPr>
      <p:grpSpPr>
        <a:xfrm>
          <a:off x="0" y="0"/>
          <a:ext cx="0" cy="0"/>
          <a:chOff x="0" y="0"/>
          <a:chExt cx="0" cy="0"/>
        </a:xfrm>
      </p:grpSpPr>
      <p:sp>
        <p:nvSpPr>
          <p:cNvPr id="1199" name="Google Shape;1199;p18"/>
          <p:cNvSpPr/>
          <p:nvPr/>
        </p:nvSpPr>
        <p:spPr>
          <a:xfrm rot="-948378" flipH="1">
            <a:off x="24041" y="-322840"/>
            <a:ext cx="8947240" cy="6231620"/>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01" name="Google Shape;1201;p18"/>
          <p:cNvGrpSpPr/>
          <p:nvPr/>
        </p:nvGrpSpPr>
        <p:grpSpPr>
          <a:xfrm rot="-9447556" flipH="1">
            <a:off x="-1172105" y="3494103"/>
            <a:ext cx="4617126" cy="2404428"/>
            <a:chOff x="-2001175" y="4949325"/>
            <a:chExt cx="4294904" cy="2236627"/>
          </a:xfrm>
        </p:grpSpPr>
        <p:sp>
          <p:nvSpPr>
            <p:cNvPr id="1202" name="Google Shape;1202;p18"/>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8"/>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8"/>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8"/>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8"/>
          <p:cNvGrpSpPr/>
          <p:nvPr/>
        </p:nvGrpSpPr>
        <p:grpSpPr>
          <a:xfrm>
            <a:off x="2543215" y="4507037"/>
            <a:ext cx="284173" cy="413603"/>
            <a:chOff x="-726285" y="4045012"/>
            <a:chExt cx="284173" cy="413603"/>
          </a:xfrm>
        </p:grpSpPr>
        <p:sp>
          <p:nvSpPr>
            <p:cNvPr id="1208" name="Google Shape;1208;p18"/>
            <p:cNvSpPr/>
            <p:nvPr/>
          </p:nvSpPr>
          <p:spPr>
            <a:xfrm rot="1144478">
              <a:off x="-640402" y="4316990"/>
              <a:ext cx="124920" cy="116143"/>
            </a:xfrm>
            <a:custGeom>
              <a:avLst/>
              <a:gdLst/>
              <a:ahLst/>
              <a:cxnLst/>
              <a:rect l="l" t="t" r="r" b="b"/>
              <a:pathLst>
                <a:path w="3231" h="3004" extrusionOk="0">
                  <a:moveTo>
                    <a:pt x="1950" y="0"/>
                  </a:moveTo>
                  <a:cubicBezTo>
                    <a:pt x="1452" y="0"/>
                    <a:pt x="905" y="284"/>
                    <a:pt x="539" y="795"/>
                  </a:cubicBezTo>
                  <a:cubicBezTo>
                    <a:pt x="1" y="1551"/>
                    <a:pt x="65" y="2487"/>
                    <a:pt x="706" y="2858"/>
                  </a:cubicBezTo>
                  <a:cubicBezTo>
                    <a:pt x="879" y="2957"/>
                    <a:pt x="1072" y="3003"/>
                    <a:pt x="1272" y="3003"/>
                  </a:cubicBezTo>
                  <a:cubicBezTo>
                    <a:pt x="1824" y="3003"/>
                    <a:pt x="2424" y="2648"/>
                    <a:pt x="2782" y="2064"/>
                  </a:cubicBezTo>
                  <a:cubicBezTo>
                    <a:pt x="3230" y="1321"/>
                    <a:pt x="3102" y="475"/>
                    <a:pt x="2513" y="142"/>
                  </a:cubicBezTo>
                  <a:cubicBezTo>
                    <a:pt x="2343" y="46"/>
                    <a:pt x="2151" y="0"/>
                    <a:pt x="1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8"/>
            <p:cNvSpPr/>
            <p:nvPr/>
          </p:nvSpPr>
          <p:spPr>
            <a:xfrm rot="1144478">
              <a:off x="-640616" y="4309531"/>
              <a:ext cx="124920" cy="132304"/>
            </a:xfrm>
            <a:custGeom>
              <a:avLst/>
              <a:gdLst/>
              <a:ahLst/>
              <a:cxnLst/>
              <a:rect l="l" t="t" r="r" b="b"/>
              <a:pathLst>
                <a:path w="3231" h="3422" fill="none" extrusionOk="0">
                  <a:moveTo>
                    <a:pt x="706" y="3050"/>
                  </a:moveTo>
                  <a:cubicBezTo>
                    <a:pt x="65" y="2679"/>
                    <a:pt x="1" y="1743"/>
                    <a:pt x="539" y="987"/>
                  </a:cubicBezTo>
                  <a:cubicBezTo>
                    <a:pt x="1052" y="270"/>
                    <a:pt x="1923" y="1"/>
                    <a:pt x="2513" y="334"/>
                  </a:cubicBezTo>
                  <a:cubicBezTo>
                    <a:pt x="3102" y="667"/>
                    <a:pt x="3230" y="1513"/>
                    <a:pt x="2782" y="2256"/>
                  </a:cubicBezTo>
                  <a:cubicBezTo>
                    <a:pt x="2295" y="3050"/>
                    <a:pt x="1359" y="3422"/>
                    <a:pt x="706" y="3050"/>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rot="1144478">
              <a:off x="-692474" y="4073717"/>
              <a:ext cx="216551" cy="243305"/>
            </a:xfrm>
            <a:custGeom>
              <a:avLst/>
              <a:gdLst/>
              <a:ahLst/>
              <a:cxnLst/>
              <a:rect l="l" t="t" r="r" b="b"/>
              <a:pathLst>
                <a:path w="5601" h="6293" extrusionOk="0">
                  <a:moveTo>
                    <a:pt x="5600"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rot="1144478">
              <a:off x="-692474" y="4073717"/>
              <a:ext cx="216551" cy="243305"/>
            </a:xfrm>
            <a:custGeom>
              <a:avLst/>
              <a:gdLst/>
              <a:ahLst/>
              <a:cxnLst/>
              <a:rect l="l" t="t" r="r" b="b"/>
              <a:pathLst>
                <a:path w="5601" h="6293" fill="none" extrusionOk="0">
                  <a:moveTo>
                    <a:pt x="5600" y="6292"/>
                  </a:moveTo>
                  <a:lnTo>
                    <a:pt x="0" y="0"/>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8"/>
          <p:cNvSpPr/>
          <p:nvPr/>
        </p:nvSpPr>
        <p:spPr>
          <a:xfrm rot="3547459">
            <a:off x="1630496" y="4321295"/>
            <a:ext cx="547470" cy="603131"/>
          </a:xfrm>
          <a:custGeom>
            <a:avLst/>
            <a:gdLst/>
            <a:ahLst/>
            <a:cxnLst/>
            <a:rect l="l" t="t" r="r" b="b"/>
            <a:pathLst>
              <a:path w="7190" h="7921" fill="none" extrusionOk="0">
                <a:moveTo>
                  <a:pt x="2012" y="4294"/>
                </a:moveTo>
                <a:cubicBezTo>
                  <a:pt x="3255" y="3986"/>
                  <a:pt x="2050" y="1039"/>
                  <a:pt x="948" y="2102"/>
                </a:cubicBezTo>
                <a:cubicBezTo>
                  <a:pt x="0" y="3012"/>
                  <a:pt x="820" y="6152"/>
                  <a:pt x="2473" y="5229"/>
                </a:cubicBezTo>
                <a:cubicBezTo>
                  <a:pt x="3870" y="4447"/>
                  <a:pt x="4049" y="1923"/>
                  <a:pt x="4062" y="1"/>
                </a:cubicBezTo>
                <a:cubicBezTo>
                  <a:pt x="5331" y="4486"/>
                  <a:pt x="7189" y="7920"/>
                  <a:pt x="7189" y="7920"/>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3" name="Google Shape;1213;p18"/>
          <p:cNvGrpSpPr/>
          <p:nvPr/>
        </p:nvGrpSpPr>
        <p:grpSpPr>
          <a:xfrm rot="-4488281">
            <a:off x="40239" y="4373003"/>
            <a:ext cx="674345" cy="454950"/>
            <a:chOff x="192771" y="3915943"/>
            <a:chExt cx="674372" cy="454968"/>
          </a:xfrm>
        </p:grpSpPr>
        <p:sp>
          <p:nvSpPr>
            <p:cNvPr id="1214" name="Google Shape;1214;p18"/>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8"/>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18"/>
          <p:cNvGrpSpPr/>
          <p:nvPr/>
        </p:nvGrpSpPr>
        <p:grpSpPr>
          <a:xfrm rot="-3395269">
            <a:off x="-426463" y="4352431"/>
            <a:ext cx="819545" cy="347870"/>
            <a:chOff x="-1548595" y="5064988"/>
            <a:chExt cx="762313" cy="323577"/>
          </a:xfrm>
        </p:grpSpPr>
        <p:sp>
          <p:nvSpPr>
            <p:cNvPr id="1218" name="Google Shape;1218;p18"/>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8"/>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8"/>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18"/>
          <p:cNvGrpSpPr/>
          <p:nvPr/>
        </p:nvGrpSpPr>
        <p:grpSpPr>
          <a:xfrm rot="-2549233">
            <a:off x="579286" y="4162190"/>
            <a:ext cx="1135362" cy="730408"/>
            <a:chOff x="-30260" y="4314762"/>
            <a:chExt cx="1135405" cy="730436"/>
          </a:xfrm>
        </p:grpSpPr>
        <p:sp>
          <p:nvSpPr>
            <p:cNvPr id="1225" name="Google Shape;1225;p18"/>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8"/>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8"/>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8"/>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8"/>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 name="Google Shape;1231;p18"/>
          <p:cNvGrpSpPr/>
          <p:nvPr/>
        </p:nvGrpSpPr>
        <p:grpSpPr>
          <a:xfrm rot="35931">
            <a:off x="6736188" y="-659431"/>
            <a:ext cx="3780581" cy="1968787"/>
            <a:chOff x="-2001175" y="4949325"/>
            <a:chExt cx="4294904" cy="2236627"/>
          </a:xfrm>
        </p:grpSpPr>
        <p:sp>
          <p:nvSpPr>
            <p:cNvPr id="1232" name="Google Shape;1232;p18"/>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8"/>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8"/>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8"/>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8"/>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18"/>
          <p:cNvGrpSpPr/>
          <p:nvPr/>
        </p:nvGrpSpPr>
        <p:grpSpPr>
          <a:xfrm rot="-181404">
            <a:off x="7470622" y="-190479"/>
            <a:ext cx="1126939" cy="548823"/>
            <a:chOff x="1698430" y="4498823"/>
            <a:chExt cx="1589281" cy="773986"/>
          </a:xfrm>
        </p:grpSpPr>
        <p:sp>
          <p:nvSpPr>
            <p:cNvPr id="1238" name="Google Shape;1238;p18"/>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8"/>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8"/>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8"/>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8"/>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8"/>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8"/>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8"/>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8"/>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8"/>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18"/>
          <p:cNvGrpSpPr/>
          <p:nvPr/>
        </p:nvGrpSpPr>
        <p:grpSpPr>
          <a:xfrm rot="-2243800">
            <a:off x="8571224" y="381136"/>
            <a:ext cx="686405" cy="462496"/>
            <a:chOff x="897994" y="4240309"/>
            <a:chExt cx="967900" cy="652165"/>
          </a:xfrm>
        </p:grpSpPr>
        <p:sp>
          <p:nvSpPr>
            <p:cNvPr id="1249" name="Google Shape;1249;p18"/>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8"/>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8"/>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8"/>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8"/>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254"/>
        <p:cNvGrpSpPr/>
        <p:nvPr/>
      </p:nvGrpSpPr>
      <p:grpSpPr>
        <a:xfrm>
          <a:off x="0" y="0"/>
          <a:ext cx="0" cy="0"/>
          <a:chOff x="0" y="0"/>
          <a:chExt cx="0" cy="0"/>
        </a:xfrm>
      </p:grpSpPr>
      <p:sp>
        <p:nvSpPr>
          <p:cNvPr id="1255" name="Google Shape;1255;p19"/>
          <p:cNvSpPr/>
          <p:nvPr/>
        </p:nvSpPr>
        <p:spPr>
          <a:xfrm rot="-195">
            <a:off x="2772300" y="-371441"/>
            <a:ext cx="8685780" cy="5889887"/>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6" name="Google Shape;1256;p19"/>
          <p:cNvGrpSpPr/>
          <p:nvPr/>
        </p:nvGrpSpPr>
        <p:grpSpPr>
          <a:xfrm rot="1733086" flipH="1">
            <a:off x="-3162295" y="3356722"/>
            <a:ext cx="8557404" cy="2706265"/>
            <a:chOff x="-2247300" y="3512811"/>
            <a:chExt cx="12801645" cy="4048499"/>
          </a:xfrm>
        </p:grpSpPr>
        <p:sp>
          <p:nvSpPr>
            <p:cNvPr id="1257" name="Google Shape;1257;p19"/>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19"/>
          <p:cNvGrpSpPr/>
          <p:nvPr/>
        </p:nvGrpSpPr>
        <p:grpSpPr>
          <a:xfrm rot="1733086" flipH="1">
            <a:off x="3497288" y="5333739"/>
            <a:ext cx="263660" cy="398257"/>
            <a:chOff x="159762" y="4811199"/>
            <a:chExt cx="394428" cy="595782"/>
          </a:xfrm>
        </p:grpSpPr>
        <p:sp>
          <p:nvSpPr>
            <p:cNvPr id="1263" name="Google Shape;1263;p19"/>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9"/>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7" name="Google Shape;1267;p19"/>
          <p:cNvSpPr/>
          <p:nvPr/>
        </p:nvSpPr>
        <p:spPr>
          <a:xfrm rot="1732673" flipH="1">
            <a:off x="451036" y="3863166"/>
            <a:ext cx="310185" cy="34234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19"/>
          <p:cNvGrpSpPr/>
          <p:nvPr/>
        </p:nvGrpSpPr>
        <p:grpSpPr>
          <a:xfrm rot="1733086" flipH="1">
            <a:off x="29897" y="3154454"/>
            <a:ext cx="381657" cy="715082"/>
            <a:chOff x="5906877" y="4080403"/>
            <a:chExt cx="570948" cy="1069743"/>
          </a:xfrm>
        </p:grpSpPr>
        <p:sp>
          <p:nvSpPr>
            <p:cNvPr id="1269" name="Google Shape;1269;p19"/>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19"/>
          <p:cNvGrpSpPr/>
          <p:nvPr/>
        </p:nvGrpSpPr>
        <p:grpSpPr>
          <a:xfrm rot="223104">
            <a:off x="4319535" y="4963406"/>
            <a:ext cx="489097" cy="546230"/>
            <a:chOff x="5491728" y="4594881"/>
            <a:chExt cx="639501" cy="714204"/>
          </a:xfrm>
        </p:grpSpPr>
        <p:sp>
          <p:nvSpPr>
            <p:cNvPr id="1273" name="Google Shape;1273;p19"/>
            <p:cNvSpPr/>
            <p:nvPr/>
          </p:nvSpPr>
          <p:spPr>
            <a:xfrm rot="1509493" flipH="1">
              <a:off x="5674061" y="5086641"/>
              <a:ext cx="260075" cy="164680"/>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19"/>
            <p:cNvGrpSpPr/>
            <p:nvPr/>
          </p:nvGrpSpPr>
          <p:grpSpPr>
            <a:xfrm rot="1509639" flipH="1">
              <a:off x="5595986" y="4658670"/>
              <a:ext cx="430984" cy="586627"/>
              <a:chOff x="-1795774" y="3888167"/>
              <a:chExt cx="493101" cy="671176"/>
            </a:xfrm>
          </p:grpSpPr>
          <p:sp>
            <p:nvSpPr>
              <p:cNvPr id="1275" name="Google Shape;1275;p19"/>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7" name="Google Shape;1277;p19"/>
          <p:cNvGrpSpPr/>
          <p:nvPr/>
        </p:nvGrpSpPr>
        <p:grpSpPr>
          <a:xfrm rot="-1286215">
            <a:off x="2224354" y="4494121"/>
            <a:ext cx="646985" cy="435935"/>
            <a:chOff x="897994" y="4240309"/>
            <a:chExt cx="967900" cy="652165"/>
          </a:xfrm>
        </p:grpSpPr>
        <p:sp>
          <p:nvSpPr>
            <p:cNvPr id="1278" name="Google Shape;1278;p19"/>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9"/>
          <p:cNvGrpSpPr/>
          <p:nvPr/>
        </p:nvGrpSpPr>
        <p:grpSpPr>
          <a:xfrm rot="-1286215">
            <a:off x="3885689" y="4912124"/>
            <a:ext cx="353986" cy="444231"/>
            <a:chOff x="-1130414" y="3808634"/>
            <a:chExt cx="529568" cy="664577"/>
          </a:xfrm>
        </p:grpSpPr>
        <p:sp>
          <p:nvSpPr>
            <p:cNvPr id="1282" name="Google Shape;1282;p19"/>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9"/>
          <p:cNvGrpSpPr/>
          <p:nvPr/>
        </p:nvGrpSpPr>
        <p:grpSpPr>
          <a:xfrm rot="-1286215">
            <a:off x="3030094" y="4559747"/>
            <a:ext cx="916125" cy="388867"/>
            <a:chOff x="255847" y="3748111"/>
            <a:chExt cx="1370537" cy="581751"/>
          </a:xfrm>
        </p:grpSpPr>
        <p:sp>
          <p:nvSpPr>
            <p:cNvPr id="1286" name="Google Shape;1286;p19"/>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19"/>
          <p:cNvGrpSpPr/>
          <p:nvPr/>
        </p:nvGrpSpPr>
        <p:grpSpPr>
          <a:xfrm rot="-1286215">
            <a:off x="957308" y="4495379"/>
            <a:ext cx="1062343" cy="517365"/>
            <a:chOff x="1698430" y="4498823"/>
            <a:chExt cx="1589281" cy="773986"/>
          </a:xfrm>
        </p:grpSpPr>
        <p:sp>
          <p:nvSpPr>
            <p:cNvPr id="1293" name="Google Shape;1293;p19"/>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9"/>
          <p:cNvGrpSpPr/>
          <p:nvPr/>
        </p:nvGrpSpPr>
        <p:grpSpPr>
          <a:xfrm rot="1733086" flipH="1">
            <a:off x="-541853" y="2660796"/>
            <a:ext cx="558917" cy="617053"/>
            <a:chOff x="6799261" y="3792016"/>
            <a:chExt cx="836125" cy="923094"/>
          </a:xfrm>
        </p:grpSpPr>
        <p:sp>
          <p:nvSpPr>
            <p:cNvPr id="1300" name="Google Shape;1300;p19"/>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33086" flipH="1">
            <a:off x="731158" y="4175482"/>
            <a:ext cx="412130" cy="532293"/>
            <a:chOff x="3429335" y="3683515"/>
            <a:chExt cx="616535" cy="796296"/>
          </a:xfrm>
        </p:grpSpPr>
        <p:sp>
          <p:nvSpPr>
            <p:cNvPr id="1307" name="Google Shape;1307;p19"/>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19"/>
          <p:cNvGrpSpPr/>
          <p:nvPr/>
        </p:nvGrpSpPr>
        <p:grpSpPr>
          <a:xfrm rot="1733086" flipH="1">
            <a:off x="4731206" y="4861364"/>
            <a:ext cx="412130" cy="532336"/>
            <a:chOff x="-1381427" y="4599887"/>
            <a:chExt cx="616535" cy="796360"/>
          </a:xfrm>
        </p:grpSpPr>
        <p:sp>
          <p:nvSpPr>
            <p:cNvPr id="1314" name="Google Shape;1314;p19"/>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19"/>
          <p:cNvGrpSpPr/>
          <p:nvPr/>
        </p:nvGrpSpPr>
        <p:grpSpPr>
          <a:xfrm rot="1385326">
            <a:off x="6308460" y="-214460"/>
            <a:ext cx="3039911" cy="1424201"/>
            <a:chOff x="5250782" y="5679875"/>
            <a:chExt cx="3039575" cy="1424044"/>
          </a:xfrm>
        </p:grpSpPr>
        <p:grpSp>
          <p:nvGrpSpPr>
            <p:cNvPr id="1321" name="Google Shape;1321;p19"/>
            <p:cNvGrpSpPr/>
            <p:nvPr/>
          </p:nvGrpSpPr>
          <p:grpSpPr>
            <a:xfrm>
              <a:off x="5250782" y="5679875"/>
              <a:ext cx="3039575" cy="1424044"/>
              <a:chOff x="5250782" y="5679875"/>
              <a:chExt cx="3039575" cy="1424044"/>
            </a:xfrm>
          </p:grpSpPr>
          <p:sp>
            <p:nvSpPr>
              <p:cNvPr id="1322" name="Google Shape;1322;p19"/>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19"/>
            <p:cNvGrpSpPr/>
            <p:nvPr/>
          </p:nvGrpSpPr>
          <p:grpSpPr>
            <a:xfrm>
              <a:off x="7430972" y="6160663"/>
              <a:ext cx="178080" cy="499239"/>
              <a:chOff x="7430972" y="6160663"/>
              <a:chExt cx="178080" cy="499239"/>
            </a:xfrm>
          </p:grpSpPr>
          <p:sp>
            <p:nvSpPr>
              <p:cNvPr id="1328" name="Google Shape;1328;p19"/>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9"/>
            <p:cNvGrpSpPr/>
            <p:nvPr/>
          </p:nvGrpSpPr>
          <p:grpSpPr>
            <a:xfrm>
              <a:off x="6614678" y="6088459"/>
              <a:ext cx="414922" cy="480370"/>
              <a:chOff x="6614678" y="6088459"/>
              <a:chExt cx="414922" cy="480370"/>
            </a:xfrm>
          </p:grpSpPr>
          <p:sp>
            <p:nvSpPr>
              <p:cNvPr id="1332" name="Google Shape;1332;p19"/>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19"/>
            <p:cNvGrpSpPr/>
            <p:nvPr/>
          </p:nvGrpSpPr>
          <p:grpSpPr>
            <a:xfrm>
              <a:off x="5913673" y="5891587"/>
              <a:ext cx="705527" cy="512220"/>
              <a:chOff x="5913673" y="5891587"/>
              <a:chExt cx="705527" cy="512220"/>
            </a:xfrm>
          </p:grpSpPr>
          <p:sp>
            <p:nvSpPr>
              <p:cNvPr id="1336" name="Google Shape;1336;p19"/>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2" name="Google Shape;1342;p19"/>
          <p:cNvSpPr txBox="1">
            <a:spLocks noGrp="1"/>
          </p:cNvSpPr>
          <p:nvPr>
            <p:ph type="title"/>
          </p:nvPr>
        </p:nvSpPr>
        <p:spPr>
          <a:xfrm>
            <a:off x="3684425" y="1699200"/>
            <a:ext cx="4741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3" name="Google Shape;1343;p19"/>
          <p:cNvSpPr txBox="1">
            <a:spLocks noGrp="1"/>
          </p:cNvSpPr>
          <p:nvPr>
            <p:ph type="subTitle" idx="1"/>
          </p:nvPr>
        </p:nvSpPr>
        <p:spPr>
          <a:xfrm>
            <a:off x="3684425" y="2703900"/>
            <a:ext cx="4049100" cy="7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344"/>
        <p:cNvGrpSpPr/>
        <p:nvPr/>
      </p:nvGrpSpPr>
      <p:grpSpPr>
        <a:xfrm>
          <a:off x="0" y="0"/>
          <a:ext cx="0" cy="0"/>
          <a:chOff x="0" y="0"/>
          <a:chExt cx="0" cy="0"/>
        </a:xfrm>
      </p:grpSpPr>
      <p:sp>
        <p:nvSpPr>
          <p:cNvPr id="1345" name="Google Shape;1345;p20"/>
          <p:cNvSpPr/>
          <p:nvPr/>
        </p:nvSpPr>
        <p:spPr>
          <a:xfrm rot="10434358" flipH="1">
            <a:off x="2217349" y="-1157765"/>
            <a:ext cx="10130307" cy="705496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6" name="Google Shape;1346;p20"/>
          <p:cNvGrpSpPr/>
          <p:nvPr/>
        </p:nvGrpSpPr>
        <p:grpSpPr>
          <a:xfrm>
            <a:off x="-568320" y="-674564"/>
            <a:ext cx="3344598" cy="2753152"/>
            <a:chOff x="-568320" y="-674564"/>
            <a:chExt cx="3344598" cy="2753152"/>
          </a:xfrm>
        </p:grpSpPr>
        <p:grpSp>
          <p:nvGrpSpPr>
            <p:cNvPr id="1347" name="Google Shape;1347;p20"/>
            <p:cNvGrpSpPr/>
            <p:nvPr/>
          </p:nvGrpSpPr>
          <p:grpSpPr>
            <a:xfrm rot="-1799872" flipH="1">
              <a:off x="-415907" y="-10056"/>
              <a:ext cx="3039771" cy="1424136"/>
              <a:chOff x="5250782" y="5679875"/>
              <a:chExt cx="3039575" cy="1424044"/>
            </a:xfrm>
          </p:grpSpPr>
          <p:sp>
            <p:nvSpPr>
              <p:cNvPr id="1348" name="Google Shape;1348;p20"/>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20"/>
            <p:cNvGrpSpPr/>
            <p:nvPr/>
          </p:nvGrpSpPr>
          <p:grpSpPr>
            <a:xfrm rot="-1799872" flipH="1">
              <a:off x="298834" y="614421"/>
              <a:ext cx="178092" cy="499271"/>
              <a:chOff x="7430972" y="6160663"/>
              <a:chExt cx="178080" cy="499239"/>
            </a:xfrm>
          </p:grpSpPr>
          <p:sp>
            <p:nvSpPr>
              <p:cNvPr id="1354" name="Google Shape;1354;p20"/>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20"/>
            <p:cNvGrpSpPr/>
            <p:nvPr/>
          </p:nvGrpSpPr>
          <p:grpSpPr>
            <a:xfrm rot="-1799872" flipH="1">
              <a:off x="896413" y="890013"/>
              <a:ext cx="414949" cy="480402"/>
              <a:chOff x="6614678" y="6088459"/>
              <a:chExt cx="414922" cy="480370"/>
            </a:xfrm>
          </p:grpSpPr>
          <p:sp>
            <p:nvSpPr>
              <p:cNvPr id="1358" name="Google Shape;1358;p20"/>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0"/>
            <p:cNvGrpSpPr/>
            <p:nvPr/>
          </p:nvGrpSpPr>
          <p:grpSpPr>
            <a:xfrm rot="-1799872" flipH="1">
              <a:off x="760922" y="58517"/>
              <a:ext cx="705573" cy="512253"/>
              <a:chOff x="5913673" y="5891587"/>
              <a:chExt cx="705527" cy="512220"/>
            </a:xfrm>
          </p:grpSpPr>
          <p:sp>
            <p:nvSpPr>
              <p:cNvPr id="1362" name="Google Shape;1362;p20"/>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20"/>
            <p:cNvGrpSpPr/>
            <p:nvPr/>
          </p:nvGrpSpPr>
          <p:grpSpPr>
            <a:xfrm rot="3730530">
              <a:off x="2034813" y="-3228"/>
              <a:ext cx="538917" cy="592507"/>
              <a:chOff x="5118856" y="3486300"/>
              <a:chExt cx="516312" cy="567655"/>
            </a:xfrm>
          </p:grpSpPr>
          <p:sp>
            <p:nvSpPr>
              <p:cNvPr id="1369" name="Google Shape;1369;p20"/>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72" name="Google Shape;1372;p20"/>
          <p:cNvGrpSpPr/>
          <p:nvPr/>
        </p:nvGrpSpPr>
        <p:grpSpPr>
          <a:xfrm>
            <a:off x="5504584" y="2573844"/>
            <a:ext cx="4978503" cy="5350963"/>
            <a:chOff x="4665210" y="1821416"/>
            <a:chExt cx="5750841" cy="6181082"/>
          </a:xfrm>
        </p:grpSpPr>
        <p:grpSp>
          <p:nvGrpSpPr>
            <p:cNvPr id="1373" name="Google Shape;1373;p20"/>
            <p:cNvGrpSpPr/>
            <p:nvPr/>
          </p:nvGrpSpPr>
          <p:grpSpPr>
            <a:xfrm rot="7538757">
              <a:off x="4934979" y="3242186"/>
              <a:ext cx="5211304" cy="3339541"/>
              <a:chOff x="5734826" y="-804276"/>
              <a:chExt cx="4389388" cy="2812835"/>
            </a:xfrm>
          </p:grpSpPr>
          <p:sp>
            <p:nvSpPr>
              <p:cNvPr id="1374" name="Google Shape;1374;p20"/>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75" name="Google Shape;1375;p20"/>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76" name="Google Shape;1376;p20"/>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77" name="Google Shape;1377;p20"/>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78" name="Google Shape;1378;p20"/>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379" name="Google Shape;1379;p20"/>
            <p:cNvGrpSpPr/>
            <p:nvPr/>
          </p:nvGrpSpPr>
          <p:grpSpPr>
            <a:xfrm rot="516397">
              <a:off x="8084062" y="3449189"/>
              <a:ext cx="499033" cy="935001"/>
              <a:chOff x="5906877" y="4080403"/>
              <a:chExt cx="570948" cy="1069743"/>
            </a:xfrm>
          </p:grpSpPr>
          <p:sp>
            <p:nvSpPr>
              <p:cNvPr id="1380" name="Google Shape;1380;p20"/>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0"/>
            <p:cNvGrpSpPr/>
            <p:nvPr/>
          </p:nvGrpSpPr>
          <p:grpSpPr>
            <a:xfrm rot="-5390845">
              <a:off x="6515448" y="3664990"/>
              <a:ext cx="1492155" cy="959870"/>
              <a:chOff x="-30260" y="4314762"/>
              <a:chExt cx="1135405" cy="730436"/>
            </a:xfrm>
          </p:grpSpPr>
          <p:sp>
            <p:nvSpPr>
              <p:cNvPr id="1384" name="Google Shape;1384;p20"/>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20"/>
            <p:cNvGrpSpPr/>
            <p:nvPr/>
          </p:nvGrpSpPr>
          <p:grpSpPr>
            <a:xfrm rot="-3591523">
              <a:off x="5937350" y="4476416"/>
              <a:ext cx="1045803" cy="705634"/>
              <a:chOff x="192771" y="3915943"/>
              <a:chExt cx="674372" cy="454968"/>
            </a:xfrm>
          </p:grpSpPr>
          <p:sp>
            <p:nvSpPr>
              <p:cNvPr id="1391" name="Google Shape;1391;p20"/>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4" name="Google Shape;1394;p20"/>
            <p:cNvGrpSpPr/>
            <p:nvPr/>
          </p:nvGrpSpPr>
          <p:grpSpPr>
            <a:xfrm rot="1340220">
              <a:off x="4781479" y="4463179"/>
              <a:ext cx="1197969" cy="508501"/>
              <a:chOff x="255848" y="3748111"/>
              <a:chExt cx="1370536" cy="581751"/>
            </a:xfrm>
          </p:grpSpPr>
          <p:sp>
            <p:nvSpPr>
              <p:cNvPr id="1395" name="Google Shape;1395;p20"/>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3" name="Google Shape;1403;p20"/>
            <p:cNvSpPr/>
            <p:nvPr/>
          </p:nvSpPr>
          <p:spPr>
            <a:xfrm rot="2943764">
              <a:off x="8462964" y="3345712"/>
              <a:ext cx="676726" cy="746894"/>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4" name="Google Shape;1404;p20"/>
          <p:cNvSpPr txBox="1">
            <a:spLocks noGrp="1"/>
          </p:cNvSpPr>
          <p:nvPr>
            <p:ph type="title"/>
          </p:nvPr>
        </p:nvSpPr>
        <p:spPr>
          <a:xfrm>
            <a:off x="5132375" y="1491450"/>
            <a:ext cx="26016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5" name="Google Shape;1405;p20"/>
          <p:cNvSpPr txBox="1">
            <a:spLocks noGrp="1"/>
          </p:cNvSpPr>
          <p:nvPr>
            <p:ph type="subTitle" idx="1"/>
          </p:nvPr>
        </p:nvSpPr>
        <p:spPr>
          <a:xfrm>
            <a:off x="5132375" y="2571750"/>
            <a:ext cx="26016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1406"/>
        <p:cNvGrpSpPr/>
        <p:nvPr/>
      </p:nvGrpSpPr>
      <p:grpSpPr>
        <a:xfrm>
          <a:off x="0" y="0"/>
          <a:ext cx="0" cy="0"/>
          <a:chOff x="0" y="0"/>
          <a:chExt cx="0" cy="0"/>
        </a:xfrm>
      </p:grpSpPr>
      <p:sp>
        <p:nvSpPr>
          <p:cNvPr id="1407" name="Google Shape;1407;p21"/>
          <p:cNvSpPr/>
          <p:nvPr/>
        </p:nvSpPr>
        <p:spPr>
          <a:xfrm rot="-10434358">
            <a:off x="-4412051" y="-1157765"/>
            <a:ext cx="10130307" cy="705496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txBox="1">
            <a:spLocks noGrp="1"/>
          </p:cNvSpPr>
          <p:nvPr>
            <p:ph type="title"/>
          </p:nvPr>
        </p:nvSpPr>
        <p:spPr>
          <a:xfrm>
            <a:off x="1493825" y="1572125"/>
            <a:ext cx="26016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9" name="Google Shape;1409;p21"/>
          <p:cNvSpPr txBox="1">
            <a:spLocks noGrp="1"/>
          </p:cNvSpPr>
          <p:nvPr>
            <p:ph type="subTitle" idx="1"/>
          </p:nvPr>
        </p:nvSpPr>
        <p:spPr>
          <a:xfrm>
            <a:off x="1493825" y="2652425"/>
            <a:ext cx="26016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10" name="Google Shape;1410;p21"/>
          <p:cNvGrpSpPr/>
          <p:nvPr/>
        </p:nvGrpSpPr>
        <p:grpSpPr>
          <a:xfrm rot="-1599143">
            <a:off x="-617319" y="-930426"/>
            <a:ext cx="3856421" cy="2254920"/>
            <a:chOff x="302500" y="1375325"/>
            <a:chExt cx="2796475" cy="1635150"/>
          </a:xfrm>
        </p:grpSpPr>
        <p:sp>
          <p:nvSpPr>
            <p:cNvPr id="1411" name="Google Shape;1411;p21"/>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21"/>
          <p:cNvGrpSpPr/>
          <p:nvPr/>
        </p:nvGrpSpPr>
        <p:grpSpPr>
          <a:xfrm rot="-3862230">
            <a:off x="1075298" y="-30502"/>
            <a:ext cx="871827" cy="588283"/>
            <a:chOff x="192771" y="3915943"/>
            <a:chExt cx="674372" cy="454968"/>
          </a:xfrm>
        </p:grpSpPr>
        <p:sp>
          <p:nvSpPr>
            <p:cNvPr id="1419" name="Google Shape;1419;p2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1"/>
          <p:cNvGrpSpPr/>
          <p:nvPr/>
        </p:nvGrpSpPr>
        <p:grpSpPr>
          <a:xfrm rot="-2769249">
            <a:off x="2239607" y="11477"/>
            <a:ext cx="1059746" cy="449827"/>
            <a:chOff x="-1548595" y="5064988"/>
            <a:chExt cx="762313" cy="323577"/>
          </a:xfrm>
        </p:grpSpPr>
        <p:sp>
          <p:nvSpPr>
            <p:cNvPr id="1423" name="Google Shape;1423;p21"/>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21"/>
          <p:cNvGrpSpPr/>
          <p:nvPr/>
        </p:nvGrpSpPr>
        <p:grpSpPr>
          <a:xfrm rot="-5661299">
            <a:off x="1573808" y="-762832"/>
            <a:ext cx="1244022" cy="800239"/>
            <a:chOff x="-30260" y="4314762"/>
            <a:chExt cx="1135405" cy="730436"/>
          </a:xfrm>
        </p:grpSpPr>
        <p:sp>
          <p:nvSpPr>
            <p:cNvPr id="1430" name="Google Shape;1430;p21"/>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1"/>
          <p:cNvGrpSpPr/>
          <p:nvPr/>
        </p:nvGrpSpPr>
        <p:grpSpPr>
          <a:xfrm rot="-6572862">
            <a:off x="265515" y="-56849"/>
            <a:ext cx="871909" cy="588252"/>
            <a:chOff x="192771" y="3915943"/>
            <a:chExt cx="674372" cy="454968"/>
          </a:xfrm>
        </p:grpSpPr>
        <p:sp>
          <p:nvSpPr>
            <p:cNvPr id="1437" name="Google Shape;1437;p2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21"/>
          <p:cNvGrpSpPr/>
          <p:nvPr/>
        </p:nvGrpSpPr>
        <p:grpSpPr>
          <a:xfrm rot="-2970561">
            <a:off x="-388677" y="-16621"/>
            <a:ext cx="662602" cy="1473487"/>
            <a:chOff x="442825" y="1623300"/>
            <a:chExt cx="489525" cy="1088600"/>
          </a:xfrm>
        </p:grpSpPr>
        <p:sp>
          <p:nvSpPr>
            <p:cNvPr id="1441" name="Google Shape;1441;p21"/>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rot="7015635" flipH="1">
            <a:off x="7785389" y="3629994"/>
            <a:ext cx="2928565" cy="2329716"/>
            <a:chOff x="-1221177" y="-856963"/>
            <a:chExt cx="3089277" cy="2457565"/>
          </a:xfrm>
        </p:grpSpPr>
        <p:sp>
          <p:nvSpPr>
            <p:cNvPr id="1445" name="Google Shape;1445;p21"/>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1"/>
          <p:cNvGrpSpPr/>
          <p:nvPr/>
        </p:nvGrpSpPr>
        <p:grpSpPr>
          <a:xfrm rot="-2050371">
            <a:off x="8611852" y="3505877"/>
            <a:ext cx="1124709" cy="547738"/>
            <a:chOff x="1698430" y="4498823"/>
            <a:chExt cx="1589281" cy="773986"/>
          </a:xfrm>
        </p:grpSpPr>
        <p:sp>
          <p:nvSpPr>
            <p:cNvPr id="1451" name="Google Shape;1451;p21"/>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1"/>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1"/>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1"/>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1"/>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1"/>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1"/>
          <p:cNvGrpSpPr/>
          <p:nvPr/>
        </p:nvGrpSpPr>
        <p:grpSpPr>
          <a:xfrm rot="-4278387">
            <a:off x="7884324" y="4627120"/>
            <a:ext cx="684915" cy="461492"/>
            <a:chOff x="897994" y="4240309"/>
            <a:chExt cx="967900" cy="652165"/>
          </a:xfrm>
        </p:grpSpPr>
        <p:sp>
          <p:nvSpPr>
            <p:cNvPr id="1462" name="Google Shape;1462;p21"/>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21"/>
          <p:cNvGrpSpPr/>
          <p:nvPr/>
        </p:nvGrpSpPr>
        <p:grpSpPr>
          <a:xfrm rot="-5126204">
            <a:off x="8291014" y="4589028"/>
            <a:ext cx="969851" cy="411672"/>
            <a:chOff x="255848" y="3748111"/>
            <a:chExt cx="1370536" cy="581751"/>
          </a:xfrm>
        </p:grpSpPr>
        <p:sp>
          <p:nvSpPr>
            <p:cNvPr id="1468" name="Google Shape;1468;p21"/>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1"/>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1"/>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1"/>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1"/>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accent5"/>
        </a:solidFill>
        <a:effectLst/>
      </p:bgPr>
    </p:bg>
    <p:spTree>
      <p:nvGrpSpPr>
        <p:cNvPr id="1" name="Shape 1533"/>
        <p:cNvGrpSpPr/>
        <p:nvPr/>
      </p:nvGrpSpPr>
      <p:grpSpPr>
        <a:xfrm>
          <a:off x="0" y="0"/>
          <a:ext cx="0" cy="0"/>
          <a:chOff x="0" y="0"/>
          <a:chExt cx="0" cy="0"/>
        </a:xfrm>
      </p:grpSpPr>
      <p:sp>
        <p:nvSpPr>
          <p:cNvPr id="1534" name="Google Shape;1534;p23"/>
          <p:cNvSpPr/>
          <p:nvPr/>
        </p:nvSpPr>
        <p:spPr>
          <a:xfrm rot="-5400000">
            <a:off x="5220900" y="86601"/>
            <a:ext cx="6547595" cy="3740391"/>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6" name="Google Shape;1536;p23"/>
          <p:cNvSpPr txBox="1">
            <a:spLocks noGrp="1"/>
          </p:cNvSpPr>
          <p:nvPr>
            <p:ph type="title" idx="2"/>
          </p:nvPr>
        </p:nvSpPr>
        <p:spPr>
          <a:xfrm>
            <a:off x="1150012"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7" name="Google Shape;1537;p23"/>
          <p:cNvSpPr txBox="1">
            <a:spLocks noGrp="1"/>
          </p:cNvSpPr>
          <p:nvPr>
            <p:ph type="subTitle" idx="1"/>
          </p:nvPr>
        </p:nvSpPr>
        <p:spPr>
          <a:xfrm>
            <a:off x="944212"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8" name="Google Shape;1538;p23"/>
          <p:cNvSpPr txBox="1">
            <a:spLocks noGrp="1"/>
          </p:cNvSpPr>
          <p:nvPr>
            <p:ph type="title" idx="3"/>
          </p:nvPr>
        </p:nvSpPr>
        <p:spPr>
          <a:xfrm>
            <a:off x="3696799"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9" name="Google Shape;1539;p23"/>
          <p:cNvSpPr txBox="1">
            <a:spLocks noGrp="1"/>
          </p:cNvSpPr>
          <p:nvPr>
            <p:ph type="subTitle" idx="4"/>
          </p:nvPr>
        </p:nvSpPr>
        <p:spPr>
          <a:xfrm>
            <a:off x="3491000"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0" name="Google Shape;1540;p23"/>
          <p:cNvSpPr txBox="1">
            <a:spLocks noGrp="1"/>
          </p:cNvSpPr>
          <p:nvPr>
            <p:ph type="title" idx="5"/>
          </p:nvPr>
        </p:nvSpPr>
        <p:spPr>
          <a:xfrm>
            <a:off x="6243512" y="3119525"/>
            <a:ext cx="17505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1" name="Google Shape;1541;p23"/>
          <p:cNvSpPr txBox="1">
            <a:spLocks noGrp="1"/>
          </p:cNvSpPr>
          <p:nvPr>
            <p:ph type="subTitle" idx="6"/>
          </p:nvPr>
        </p:nvSpPr>
        <p:spPr>
          <a:xfrm>
            <a:off x="6037688" y="3534344"/>
            <a:ext cx="21621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2" name="Google Shape;1542;p23"/>
          <p:cNvSpPr/>
          <p:nvPr/>
        </p:nvSpPr>
        <p:spPr>
          <a:xfrm rot="10800000" flipH="1">
            <a:off x="-177662" y="4173525"/>
            <a:ext cx="5472817" cy="1542588"/>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3" name="Google Shape;1543;p23"/>
          <p:cNvGrpSpPr/>
          <p:nvPr/>
        </p:nvGrpSpPr>
        <p:grpSpPr>
          <a:xfrm rot="-2225443">
            <a:off x="-378159" y="-691768"/>
            <a:ext cx="3091023" cy="1807279"/>
            <a:chOff x="302500" y="1375325"/>
            <a:chExt cx="2796475" cy="1635150"/>
          </a:xfrm>
        </p:grpSpPr>
        <p:sp>
          <p:nvSpPr>
            <p:cNvPr id="1544" name="Google Shape;1544;p23"/>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3"/>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3"/>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23"/>
          <p:cNvGrpSpPr/>
          <p:nvPr/>
        </p:nvGrpSpPr>
        <p:grpSpPr>
          <a:xfrm rot="-4488301">
            <a:off x="985103" y="-435"/>
            <a:ext cx="698802" cy="471450"/>
            <a:chOff x="192771" y="3915943"/>
            <a:chExt cx="674372" cy="454968"/>
          </a:xfrm>
        </p:grpSpPr>
        <p:sp>
          <p:nvSpPr>
            <p:cNvPr id="1552" name="Google Shape;1552;p23"/>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3"/>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3"/>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23"/>
          <p:cNvGrpSpPr/>
          <p:nvPr/>
        </p:nvGrpSpPr>
        <p:grpSpPr>
          <a:xfrm rot="-3395284">
            <a:off x="145387" y="271934"/>
            <a:ext cx="849315" cy="360488"/>
            <a:chOff x="-1548595" y="5064988"/>
            <a:chExt cx="762313" cy="323577"/>
          </a:xfrm>
        </p:grpSpPr>
        <p:sp>
          <p:nvSpPr>
            <p:cNvPr id="1556" name="Google Shape;1556;p23"/>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3"/>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23"/>
          <p:cNvGrpSpPr/>
          <p:nvPr/>
        </p:nvGrpSpPr>
        <p:grpSpPr>
          <a:xfrm rot="-2902215">
            <a:off x="1831843" y="-411033"/>
            <a:ext cx="996940" cy="641358"/>
            <a:chOff x="-30260" y="4314762"/>
            <a:chExt cx="1135405" cy="730436"/>
          </a:xfrm>
        </p:grpSpPr>
        <p:sp>
          <p:nvSpPr>
            <p:cNvPr id="1563" name="Google Shape;1563;p23"/>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3"/>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3"/>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3"/>
          <p:cNvGrpSpPr/>
          <p:nvPr/>
        </p:nvGrpSpPr>
        <p:grpSpPr>
          <a:xfrm rot="-3345989">
            <a:off x="7200228" y="4232851"/>
            <a:ext cx="3039753" cy="1424127"/>
            <a:chOff x="5250782" y="5679875"/>
            <a:chExt cx="3039575" cy="1424044"/>
          </a:xfrm>
        </p:grpSpPr>
        <p:grpSp>
          <p:nvGrpSpPr>
            <p:cNvPr id="1570" name="Google Shape;1570;p23"/>
            <p:cNvGrpSpPr/>
            <p:nvPr/>
          </p:nvGrpSpPr>
          <p:grpSpPr>
            <a:xfrm>
              <a:off x="5250782" y="5679875"/>
              <a:ext cx="3039575" cy="1424044"/>
              <a:chOff x="5250782" y="5679875"/>
              <a:chExt cx="3039575" cy="1424044"/>
            </a:xfrm>
          </p:grpSpPr>
          <p:sp>
            <p:nvSpPr>
              <p:cNvPr id="1571" name="Google Shape;1571;p23"/>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3"/>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3"/>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3"/>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3"/>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23"/>
            <p:cNvGrpSpPr/>
            <p:nvPr/>
          </p:nvGrpSpPr>
          <p:grpSpPr>
            <a:xfrm>
              <a:off x="7430972" y="6160663"/>
              <a:ext cx="178080" cy="499239"/>
              <a:chOff x="7430972" y="6160663"/>
              <a:chExt cx="178080" cy="499239"/>
            </a:xfrm>
          </p:grpSpPr>
          <p:sp>
            <p:nvSpPr>
              <p:cNvPr id="1577" name="Google Shape;1577;p23"/>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3"/>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3"/>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23"/>
            <p:cNvGrpSpPr/>
            <p:nvPr/>
          </p:nvGrpSpPr>
          <p:grpSpPr>
            <a:xfrm>
              <a:off x="6614678" y="6088459"/>
              <a:ext cx="414922" cy="480370"/>
              <a:chOff x="6614678" y="6088459"/>
              <a:chExt cx="414922" cy="480370"/>
            </a:xfrm>
          </p:grpSpPr>
          <p:sp>
            <p:nvSpPr>
              <p:cNvPr id="1581" name="Google Shape;1581;p23"/>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3"/>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3"/>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3"/>
            <p:cNvGrpSpPr/>
            <p:nvPr/>
          </p:nvGrpSpPr>
          <p:grpSpPr>
            <a:xfrm>
              <a:off x="5913673" y="5891587"/>
              <a:ext cx="705527" cy="512220"/>
              <a:chOff x="5913673" y="5891587"/>
              <a:chExt cx="705527" cy="512220"/>
            </a:xfrm>
          </p:grpSpPr>
          <p:sp>
            <p:nvSpPr>
              <p:cNvPr id="1585" name="Google Shape;1585;p23"/>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3"/>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3"/>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3"/>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3"/>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3"/>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591"/>
        <p:cNvGrpSpPr/>
        <p:nvPr/>
      </p:nvGrpSpPr>
      <p:grpSpPr>
        <a:xfrm>
          <a:off x="0" y="0"/>
          <a:ext cx="0" cy="0"/>
          <a:chOff x="0" y="0"/>
          <a:chExt cx="0" cy="0"/>
        </a:xfrm>
      </p:grpSpPr>
      <p:grpSp>
        <p:nvGrpSpPr>
          <p:cNvPr id="1592" name="Google Shape;1592;p24"/>
          <p:cNvGrpSpPr/>
          <p:nvPr/>
        </p:nvGrpSpPr>
        <p:grpSpPr>
          <a:xfrm rot="9735466" flipH="1">
            <a:off x="6265412" y="3387783"/>
            <a:ext cx="4617158" cy="2404445"/>
            <a:chOff x="-2001175" y="4949325"/>
            <a:chExt cx="4294904" cy="2236627"/>
          </a:xfrm>
        </p:grpSpPr>
        <p:sp>
          <p:nvSpPr>
            <p:cNvPr id="1593" name="Google Shape;1593;p24"/>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24"/>
          <p:cNvSpPr/>
          <p:nvPr/>
        </p:nvSpPr>
        <p:spPr>
          <a:xfrm rot="9101878" flipH="1">
            <a:off x="137894" y="-738273"/>
            <a:ext cx="8947416" cy="6471424"/>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rot="1130332">
            <a:off x="8838326" y="3736060"/>
            <a:ext cx="547475" cy="603137"/>
          </a:xfrm>
          <a:custGeom>
            <a:avLst/>
            <a:gdLst/>
            <a:ahLst/>
            <a:cxnLst/>
            <a:rect l="l" t="t" r="r" b="b"/>
            <a:pathLst>
              <a:path w="7190" h="7921" fill="none" extrusionOk="0">
                <a:moveTo>
                  <a:pt x="2012" y="4294"/>
                </a:moveTo>
                <a:cubicBezTo>
                  <a:pt x="3255" y="3986"/>
                  <a:pt x="2050" y="1039"/>
                  <a:pt x="948" y="2102"/>
                </a:cubicBezTo>
                <a:cubicBezTo>
                  <a:pt x="0" y="3012"/>
                  <a:pt x="820" y="6152"/>
                  <a:pt x="2473" y="5229"/>
                </a:cubicBezTo>
                <a:cubicBezTo>
                  <a:pt x="3870" y="4447"/>
                  <a:pt x="4049" y="1923"/>
                  <a:pt x="4062" y="1"/>
                </a:cubicBezTo>
                <a:cubicBezTo>
                  <a:pt x="5331" y="4486"/>
                  <a:pt x="7189" y="7920"/>
                  <a:pt x="7189" y="7920"/>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24"/>
          <p:cNvGrpSpPr/>
          <p:nvPr/>
        </p:nvGrpSpPr>
        <p:grpSpPr>
          <a:xfrm rot="-6905334">
            <a:off x="7595632" y="4780339"/>
            <a:ext cx="674334" cy="454942"/>
            <a:chOff x="192771" y="3915943"/>
            <a:chExt cx="674372" cy="454968"/>
          </a:xfrm>
        </p:grpSpPr>
        <p:sp>
          <p:nvSpPr>
            <p:cNvPr id="1601" name="Google Shape;1601;p24"/>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4" name="Google Shape;1604;p24"/>
          <p:cNvGrpSpPr/>
          <p:nvPr/>
        </p:nvGrpSpPr>
        <p:grpSpPr>
          <a:xfrm rot="-5812192">
            <a:off x="7174709" y="5032356"/>
            <a:ext cx="819577" cy="347884"/>
            <a:chOff x="-1548595" y="5064988"/>
            <a:chExt cx="762313" cy="323577"/>
          </a:xfrm>
        </p:grpSpPr>
        <p:sp>
          <p:nvSpPr>
            <p:cNvPr id="1605" name="Google Shape;1605;p24"/>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24"/>
          <p:cNvGrpSpPr/>
          <p:nvPr/>
        </p:nvGrpSpPr>
        <p:grpSpPr>
          <a:xfrm rot="-4966359">
            <a:off x="7904902" y="4089144"/>
            <a:ext cx="1135342" cy="730396"/>
            <a:chOff x="-30260" y="4314762"/>
            <a:chExt cx="1135405" cy="730436"/>
          </a:xfrm>
        </p:grpSpPr>
        <p:sp>
          <p:nvSpPr>
            <p:cNvPr id="1612" name="Google Shape;1612;p24"/>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8" name="Google Shape;1618;p24"/>
          <p:cNvGrpSpPr/>
          <p:nvPr/>
        </p:nvGrpSpPr>
        <p:grpSpPr>
          <a:xfrm rot="-2984244">
            <a:off x="-856823" y="-1157505"/>
            <a:ext cx="4389443" cy="2812871"/>
            <a:chOff x="5734826" y="-804276"/>
            <a:chExt cx="4389388" cy="2812835"/>
          </a:xfrm>
        </p:grpSpPr>
        <p:sp>
          <p:nvSpPr>
            <p:cNvPr id="1619" name="Google Shape;1619;p24"/>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20" name="Google Shape;1620;p24"/>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21" name="Google Shape;1621;p24"/>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22" name="Google Shape;1622;p24"/>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23" name="Google Shape;1623;p24"/>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624" name="Google Shape;1624;p24"/>
          <p:cNvSpPr/>
          <p:nvPr/>
        </p:nvSpPr>
        <p:spPr>
          <a:xfrm rot="15055">
            <a:off x="2207190" y="-75363"/>
            <a:ext cx="405612" cy="44766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24"/>
          <p:cNvGrpSpPr/>
          <p:nvPr/>
        </p:nvGrpSpPr>
        <p:grpSpPr>
          <a:xfrm rot="-2984271">
            <a:off x="-328697" y="566728"/>
            <a:ext cx="846013" cy="570039"/>
            <a:chOff x="897994" y="4240309"/>
            <a:chExt cx="967900" cy="652165"/>
          </a:xfrm>
        </p:grpSpPr>
        <p:sp>
          <p:nvSpPr>
            <p:cNvPr id="1626" name="Google Shape;1626;p24"/>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24"/>
          <p:cNvGrpSpPr/>
          <p:nvPr/>
        </p:nvGrpSpPr>
        <p:grpSpPr>
          <a:xfrm rot="-2984271">
            <a:off x="429182" y="598553"/>
            <a:ext cx="1389146" cy="676519"/>
            <a:chOff x="1698430" y="4498823"/>
            <a:chExt cx="1589281" cy="773986"/>
          </a:xfrm>
        </p:grpSpPr>
        <p:sp>
          <p:nvSpPr>
            <p:cNvPr id="1630" name="Google Shape;1630;p24"/>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24"/>
          <p:cNvGrpSpPr/>
          <p:nvPr/>
        </p:nvGrpSpPr>
        <p:grpSpPr>
          <a:xfrm rot="-4152221">
            <a:off x="1464479" y="-235375"/>
            <a:ext cx="538930" cy="592521"/>
            <a:chOff x="5118856" y="3486300"/>
            <a:chExt cx="516312" cy="567655"/>
          </a:xfrm>
        </p:grpSpPr>
        <p:sp>
          <p:nvSpPr>
            <p:cNvPr id="1641" name="Google Shape;1641;p24"/>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5" name="Google Shape;1645;p24"/>
          <p:cNvSpPr txBox="1">
            <a:spLocks noGrp="1"/>
          </p:cNvSpPr>
          <p:nvPr>
            <p:ph type="title" idx="2"/>
          </p:nvPr>
        </p:nvSpPr>
        <p:spPr>
          <a:xfrm>
            <a:off x="971400" y="3159950"/>
            <a:ext cx="21078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6" name="Google Shape;1646;p24"/>
          <p:cNvSpPr txBox="1">
            <a:spLocks noGrp="1"/>
          </p:cNvSpPr>
          <p:nvPr>
            <p:ph type="subTitle" idx="1"/>
          </p:nvPr>
        </p:nvSpPr>
        <p:spPr>
          <a:xfrm>
            <a:off x="971400" y="3522925"/>
            <a:ext cx="21078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47" name="Google Shape;1647;p24"/>
          <p:cNvSpPr txBox="1">
            <a:spLocks noGrp="1"/>
          </p:cNvSpPr>
          <p:nvPr>
            <p:ph type="title" idx="3"/>
          </p:nvPr>
        </p:nvSpPr>
        <p:spPr>
          <a:xfrm>
            <a:off x="3518211" y="3159950"/>
            <a:ext cx="21078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8" name="Google Shape;1648;p24"/>
          <p:cNvSpPr txBox="1">
            <a:spLocks noGrp="1"/>
          </p:cNvSpPr>
          <p:nvPr>
            <p:ph type="subTitle" idx="4"/>
          </p:nvPr>
        </p:nvSpPr>
        <p:spPr>
          <a:xfrm>
            <a:off x="3518188" y="3522925"/>
            <a:ext cx="21078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49" name="Google Shape;1649;p24"/>
          <p:cNvSpPr txBox="1">
            <a:spLocks noGrp="1"/>
          </p:cNvSpPr>
          <p:nvPr>
            <p:ph type="title" idx="5"/>
          </p:nvPr>
        </p:nvSpPr>
        <p:spPr>
          <a:xfrm>
            <a:off x="6064900" y="3159950"/>
            <a:ext cx="21078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0" name="Google Shape;1650;p24"/>
          <p:cNvSpPr txBox="1">
            <a:spLocks noGrp="1"/>
          </p:cNvSpPr>
          <p:nvPr>
            <p:ph type="subTitle" idx="6"/>
          </p:nvPr>
        </p:nvSpPr>
        <p:spPr>
          <a:xfrm>
            <a:off x="6064900" y="3522925"/>
            <a:ext cx="2107800" cy="60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51"/>
        <p:cNvGrpSpPr/>
        <p:nvPr/>
      </p:nvGrpSpPr>
      <p:grpSpPr>
        <a:xfrm>
          <a:off x="0" y="0"/>
          <a:ext cx="0" cy="0"/>
          <a:chOff x="0" y="0"/>
          <a:chExt cx="0" cy="0"/>
        </a:xfrm>
      </p:grpSpPr>
      <p:sp>
        <p:nvSpPr>
          <p:cNvPr id="1652" name="Google Shape;1652;p25"/>
          <p:cNvSpPr/>
          <p:nvPr/>
        </p:nvSpPr>
        <p:spPr>
          <a:xfrm>
            <a:off x="120675" y="-425500"/>
            <a:ext cx="9645940" cy="655085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3" name="Google Shape;1653;p25"/>
          <p:cNvGrpSpPr/>
          <p:nvPr/>
        </p:nvGrpSpPr>
        <p:grpSpPr>
          <a:xfrm rot="621322">
            <a:off x="-878704" y="3331527"/>
            <a:ext cx="3606688" cy="2311261"/>
            <a:chOff x="5734826" y="-804276"/>
            <a:chExt cx="4389388" cy="2812835"/>
          </a:xfrm>
        </p:grpSpPr>
        <p:sp>
          <p:nvSpPr>
            <p:cNvPr id="1654" name="Google Shape;1654;p25"/>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55" name="Google Shape;1655;p25"/>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56" name="Google Shape;1656;p25"/>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57" name="Google Shape;1657;p25"/>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58" name="Google Shape;1658;p25"/>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659" name="Google Shape;1659;p25"/>
          <p:cNvGrpSpPr/>
          <p:nvPr/>
        </p:nvGrpSpPr>
        <p:grpSpPr>
          <a:xfrm rot="2700000" flipH="1">
            <a:off x="7207311" y="-333601"/>
            <a:ext cx="3481106" cy="1784080"/>
            <a:chOff x="-1459912" y="3884575"/>
            <a:chExt cx="4225775" cy="2165725"/>
          </a:xfrm>
        </p:grpSpPr>
        <p:sp>
          <p:nvSpPr>
            <p:cNvPr id="1660" name="Google Shape;1660;p25"/>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5"/>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5"/>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5"/>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5"/>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25"/>
          <p:cNvGrpSpPr/>
          <p:nvPr/>
        </p:nvGrpSpPr>
        <p:grpSpPr>
          <a:xfrm rot="1228217">
            <a:off x="177166" y="4324165"/>
            <a:ext cx="653890" cy="441192"/>
            <a:chOff x="192771" y="3915943"/>
            <a:chExt cx="674372" cy="454968"/>
          </a:xfrm>
        </p:grpSpPr>
        <p:sp>
          <p:nvSpPr>
            <p:cNvPr id="1667" name="Google Shape;1667;p25"/>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5"/>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5"/>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0" name="Google Shape;1670;p25"/>
          <p:cNvGrpSpPr/>
          <p:nvPr/>
        </p:nvGrpSpPr>
        <p:grpSpPr>
          <a:xfrm rot="2321494">
            <a:off x="-266322" y="3526329"/>
            <a:ext cx="794717" cy="337336"/>
            <a:chOff x="-1548595" y="5064988"/>
            <a:chExt cx="762313" cy="323577"/>
          </a:xfrm>
        </p:grpSpPr>
        <p:sp>
          <p:nvSpPr>
            <p:cNvPr id="1671" name="Google Shape;1671;p25"/>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5"/>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5"/>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5"/>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5"/>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5"/>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25"/>
          <p:cNvGrpSpPr/>
          <p:nvPr/>
        </p:nvGrpSpPr>
        <p:grpSpPr>
          <a:xfrm rot="-571178">
            <a:off x="719956" y="4490174"/>
            <a:ext cx="932980" cy="600211"/>
            <a:chOff x="-30260" y="4314762"/>
            <a:chExt cx="1135405" cy="730436"/>
          </a:xfrm>
        </p:grpSpPr>
        <p:sp>
          <p:nvSpPr>
            <p:cNvPr id="1678" name="Google Shape;1678;p25"/>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5"/>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5"/>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5"/>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5"/>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5"/>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25"/>
          <p:cNvGrpSpPr/>
          <p:nvPr/>
        </p:nvGrpSpPr>
        <p:grpSpPr>
          <a:xfrm>
            <a:off x="7644552" y="403969"/>
            <a:ext cx="696888" cy="469559"/>
            <a:chOff x="897994" y="4240309"/>
            <a:chExt cx="967900" cy="652165"/>
          </a:xfrm>
        </p:grpSpPr>
        <p:sp>
          <p:nvSpPr>
            <p:cNvPr id="1685" name="Google Shape;1685;p25"/>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5"/>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5"/>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8" name="Google Shape;1688;p25"/>
          <p:cNvGrpSpPr/>
          <p:nvPr/>
        </p:nvGrpSpPr>
        <p:grpSpPr>
          <a:xfrm>
            <a:off x="9131227" y="841438"/>
            <a:ext cx="271143" cy="507914"/>
            <a:chOff x="5906877" y="4080403"/>
            <a:chExt cx="570948" cy="1069743"/>
          </a:xfrm>
        </p:grpSpPr>
        <p:sp>
          <p:nvSpPr>
            <p:cNvPr id="1689" name="Google Shape;1689;p25"/>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5"/>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5"/>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5"/>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5"/>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25"/>
          <p:cNvGrpSpPr/>
          <p:nvPr/>
        </p:nvGrpSpPr>
        <p:grpSpPr>
          <a:xfrm rot="3166450">
            <a:off x="8498951" y="220078"/>
            <a:ext cx="508759" cy="561677"/>
            <a:chOff x="6799261" y="3792016"/>
            <a:chExt cx="836125" cy="923094"/>
          </a:xfrm>
        </p:grpSpPr>
        <p:sp>
          <p:nvSpPr>
            <p:cNvPr id="1695" name="Google Shape;1695;p25"/>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5"/>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5"/>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5"/>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5"/>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5"/>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5"/>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5"/>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5"/>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5"/>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25"/>
          <p:cNvGrpSpPr/>
          <p:nvPr/>
        </p:nvGrpSpPr>
        <p:grpSpPr>
          <a:xfrm>
            <a:off x="7519333" y="-425504"/>
            <a:ext cx="602010" cy="664628"/>
            <a:chOff x="6799261" y="3792016"/>
            <a:chExt cx="836125" cy="923094"/>
          </a:xfrm>
        </p:grpSpPr>
        <p:sp>
          <p:nvSpPr>
            <p:cNvPr id="1706" name="Google Shape;1706;p25"/>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5"/>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5"/>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5"/>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5"/>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5"/>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5"/>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5"/>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5"/>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5"/>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6" name="Google Shape;171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7" name="Google Shape;1717;p25"/>
          <p:cNvSpPr txBox="1">
            <a:spLocks noGrp="1"/>
          </p:cNvSpPr>
          <p:nvPr>
            <p:ph type="title" idx="2"/>
          </p:nvPr>
        </p:nvSpPr>
        <p:spPr>
          <a:xfrm>
            <a:off x="837400" y="2783850"/>
            <a:ext cx="182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8" name="Google Shape;1718;p25"/>
          <p:cNvSpPr txBox="1">
            <a:spLocks noGrp="1"/>
          </p:cNvSpPr>
          <p:nvPr>
            <p:ph type="subTitle" idx="1"/>
          </p:nvPr>
        </p:nvSpPr>
        <p:spPr>
          <a:xfrm>
            <a:off x="837400" y="3230975"/>
            <a:ext cx="1825200"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19" name="Google Shape;1719;p25"/>
          <p:cNvSpPr txBox="1">
            <a:spLocks noGrp="1"/>
          </p:cNvSpPr>
          <p:nvPr>
            <p:ph type="title" idx="3"/>
          </p:nvPr>
        </p:nvSpPr>
        <p:spPr>
          <a:xfrm>
            <a:off x="2718737" y="2783850"/>
            <a:ext cx="182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0" name="Google Shape;1720;p25"/>
          <p:cNvSpPr txBox="1">
            <a:spLocks noGrp="1"/>
          </p:cNvSpPr>
          <p:nvPr>
            <p:ph type="subTitle" idx="4"/>
          </p:nvPr>
        </p:nvSpPr>
        <p:spPr>
          <a:xfrm>
            <a:off x="2718738" y="3230975"/>
            <a:ext cx="1825200"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1" name="Google Shape;1721;p25"/>
          <p:cNvSpPr txBox="1">
            <a:spLocks noGrp="1"/>
          </p:cNvSpPr>
          <p:nvPr>
            <p:ph type="title" idx="5"/>
          </p:nvPr>
        </p:nvSpPr>
        <p:spPr>
          <a:xfrm>
            <a:off x="6481375" y="2783850"/>
            <a:ext cx="182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2" name="Google Shape;1722;p25"/>
          <p:cNvSpPr txBox="1">
            <a:spLocks noGrp="1"/>
          </p:cNvSpPr>
          <p:nvPr>
            <p:ph type="subTitle" idx="6"/>
          </p:nvPr>
        </p:nvSpPr>
        <p:spPr>
          <a:xfrm>
            <a:off x="6481375" y="3230975"/>
            <a:ext cx="1825200"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3" name="Google Shape;1723;p25"/>
          <p:cNvSpPr txBox="1">
            <a:spLocks noGrp="1"/>
          </p:cNvSpPr>
          <p:nvPr>
            <p:ph type="title" idx="7"/>
          </p:nvPr>
        </p:nvSpPr>
        <p:spPr>
          <a:xfrm>
            <a:off x="4600050" y="2783850"/>
            <a:ext cx="182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4" name="Google Shape;1724;p25"/>
          <p:cNvSpPr txBox="1">
            <a:spLocks noGrp="1"/>
          </p:cNvSpPr>
          <p:nvPr>
            <p:ph type="subTitle" idx="8"/>
          </p:nvPr>
        </p:nvSpPr>
        <p:spPr>
          <a:xfrm>
            <a:off x="4600050" y="3230975"/>
            <a:ext cx="1825200"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7"/>
        <p:cNvGrpSpPr/>
        <p:nvPr/>
      </p:nvGrpSpPr>
      <p:grpSpPr>
        <a:xfrm>
          <a:off x="0" y="0"/>
          <a:ext cx="0" cy="0"/>
          <a:chOff x="0" y="0"/>
          <a:chExt cx="0" cy="0"/>
        </a:xfrm>
      </p:grpSpPr>
      <p:sp>
        <p:nvSpPr>
          <p:cNvPr id="248" name="Google Shape;248;p4"/>
          <p:cNvSpPr/>
          <p:nvPr/>
        </p:nvSpPr>
        <p:spPr>
          <a:xfrm>
            <a:off x="290375" y="-357200"/>
            <a:ext cx="9233106" cy="6678056"/>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4"/>
          <p:cNvGrpSpPr/>
          <p:nvPr/>
        </p:nvGrpSpPr>
        <p:grpSpPr>
          <a:xfrm rot="-1679698">
            <a:off x="-930434" y="-243108"/>
            <a:ext cx="3039614" cy="1424062"/>
            <a:chOff x="5250782" y="5679875"/>
            <a:chExt cx="3039575" cy="1424044"/>
          </a:xfrm>
        </p:grpSpPr>
        <p:grpSp>
          <p:nvGrpSpPr>
            <p:cNvPr id="250" name="Google Shape;250;p4"/>
            <p:cNvGrpSpPr/>
            <p:nvPr/>
          </p:nvGrpSpPr>
          <p:grpSpPr>
            <a:xfrm>
              <a:off x="5250782" y="5679875"/>
              <a:ext cx="3039575" cy="1424044"/>
              <a:chOff x="5250782" y="5679875"/>
              <a:chExt cx="3039575" cy="1424044"/>
            </a:xfrm>
          </p:grpSpPr>
          <p:sp>
            <p:nvSpPr>
              <p:cNvPr id="251" name="Google Shape;251;p4"/>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4"/>
            <p:cNvGrpSpPr/>
            <p:nvPr/>
          </p:nvGrpSpPr>
          <p:grpSpPr>
            <a:xfrm>
              <a:off x="7430972" y="6160663"/>
              <a:ext cx="178080" cy="499239"/>
              <a:chOff x="7430972" y="6160663"/>
              <a:chExt cx="178080" cy="499239"/>
            </a:xfrm>
          </p:grpSpPr>
          <p:sp>
            <p:nvSpPr>
              <p:cNvPr id="257" name="Google Shape;257;p4"/>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4"/>
            <p:cNvGrpSpPr/>
            <p:nvPr/>
          </p:nvGrpSpPr>
          <p:grpSpPr>
            <a:xfrm>
              <a:off x="6614678" y="6088459"/>
              <a:ext cx="414922" cy="480370"/>
              <a:chOff x="6614678" y="6088459"/>
              <a:chExt cx="414922" cy="480370"/>
            </a:xfrm>
          </p:grpSpPr>
          <p:sp>
            <p:nvSpPr>
              <p:cNvPr id="261" name="Google Shape;261;p4"/>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4"/>
            <p:cNvGrpSpPr/>
            <p:nvPr/>
          </p:nvGrpSpPr>
          <p:grpSpPr>
            <a:xfrm>
              <a:off x="5913673" y="5891587"/>
              <a:ext cx="705527" cy="512220"/>
              <a:chOff x="5913673" y="5891587"/>
              <a:chExt cx="705527" cy="512220"/>
            </a:xfrm>
          </p:grpSpPr>
          <p:sp>
            <p:nvSpPr>
              <p:cNvPr id="265" name="Google Shape;265;p4"/>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 name="Google Shape;271;p4"/>
          <p:cNvGrpSpPr/>
          <p:nvPr/>
        </p:nvGrpSpPr>
        <p:grpSpPr>
          <a:xfrm rot="7541198" flipH="1">
            <a:off x="7368775" y="4146276"/>
            <a:ext cx="3135605" cy="2494419"/>
            <a:chOff x="-1221177" y="-856963"/>
            <a:chExt cx="3089277" cy="2457565"/>
          </a:xfrm>
        </p:grpSpPr>
        <p:grpSp>
          <p:nvGrpSpPr>
            <p:cNvPr id="272" name="Google Shape;272;p4"/>
            <p:cNvGrpSpPr/>
            <p:nvPr/>
          </p:nvGrpSpPr>
          <p:grpSpPr>
            <a:xfrm>
              <a:off x="-1221177" y="-856963"/>
              <a:ext cx="3089277" cy="2457565"/>
              <a:chOff x="-1221177" y="-856963"/>
              <a:chExt cx="3089277" cy="2457565"/>
            </a:xfrm>
          </p:grpSpPr>
          <p:sp>
            <p:nvSpPr>
              <p:cNvPr id="273" name="Google Shape;273;p4"/>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4"/>
            <p:cNvGrpSpPr/>
            <p:nvPr/>
          </p:nvGrpSpPr>
          <p:grpSpPr>
            <a:xfrm>
              <a:off x="828772" y="314668"/>
              <a:ext cx="416010" cy="486680"/>
              <a:chOff x="828772" y="314668"/>
              <a:chExt cx="416010" cy="486680"/>
            </a:xfrm>
          </p:grpSpPr>
          <p:sp>
            <p:nvSpPr>
              <p:cNvPr id="279" name="Google Shape;279;p4"/>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4"/>
            <p:cNvGrpSpPr/>
            <p:nvPr/>
          </p:nvGrpSpPr>
          <p:grpSpPr>
            <a:xfrm>
              <a:off x="323987" y="610889"/>
              <a:ext cx="341044" cy="623914"/>
              <a:chOff x="323987" y="610889"/>
              <a:chExt cx="341044" cy="623914"/>
            </a:xfrm>
          </p:grpSpPr>
          <p:sp>
            <p:nvSpPr>
              <p:cNvPr id="283" name="Google Shape;283;p4"/>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6" name="Google Shape;28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4"/>
          <p:cNvSpPr txBox="1">
            <a:spLocks noGrp="1"/>
          </p:cNvSpPr>
          <p:nvPr>
            <p:ph type="body" idx="1"/>
          </p:nvPr>
        </p:nvSpPr>
        <p:spPr>
          <a:xfrm>
            <a:off x="720000" y="1017725"/>
            <a:ext cx="7704000" cy="3582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25"/>
        <p:cNvGrpSpPr/>
        <p:nvPr/>
      </p:nvGrpSpPr>
      <p:grpSpPr>
        <a:xfrm>
          <a:off x="0" y="0"/>
          <a:ext cx="0" cy="0"/>
          <a:chOff x="0" y="0"/>
          <a:chExt cx="0" cy="0"/>
        </a:xfrm>
      </p:grpSpPr>
      <p:sp>
        <p:nvSpPr>
          <p:cNvPr id="1726" name="Google Shape;1726;p26"/>
          <p:cNvSpPr/>
          <p:nvPr/>
        </p:nvSpPr>
        <p:spPr>
          <a:xfrm rot="-611068" flipH="1">
            <a:off x="-348820" y="-364123"/>
            <a:ext cx="9311342" cy="618291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7" name="Google Shape;1727;p26"/>
          <p:cNvGrpSpPr/>
          <p:nvPr/>
        </p:nvGrpSpPr>
        <p:grpSpPr>
          <a:xfrm rot="1810957" flipH="1">
            <a:off x="7332619" y="-38497"/>
            <a:ext cx="3039830" cy="1424164"/>
            <a:chOff x="5250782" y="5679875"/>
            <a:chExt cx="3039575" cy="1424044"/>
          </a:xfrm>
        </p:grpSpPr>
        <p:grpSp>
          <p:nvGrpSpPr>
            <p:cNvPr id="1728" name="Google Shape;1728;p26"/>
            <p:cNvGrpSpPr/>
            <p:nvPr/>
          </p:nvGrpSpPr>
          <p:grpSpPr>
            <a:xfrm>
              <a:off x="5250782" y="5679875"/>
              <a:ext cx="3039575" cy="1424044"/>
              <a:chOff x="5250782" y="5679875"/>
              <a:chExt cx="3039575" cy="1424044"/>
            </a:xfrm>
          </p:grpSpPr>
          <p:sp>
            <p:nvSpPr>
              <p:cNvPr id="1729" name="Google Shape;1729;p26"/>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6"/>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6"/>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26"/>
            <p:cNvGrpSpPr/>
            <p:nvPr/>
          </p:nvGrpSpPr>
          <p:grpSpPr>
            <a:xfrm>
              <a:off x="7430972" y="6160663"/>
              <a:ext cx="178080" cy="499239"/>
              <a:chOff x="7430972" y="6160663"/>
              <a:chExt cx="178080" cy="499239"/>
            </a:xfrm>
          </p:grpSpPr>
          <p:sp>
            <p:nvSpPr>
              <p:cNvPr id="1735" name="Google Shape;1735;p26"/>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26"/>
            <p:cNvGrpSpPr/>
            <p:nvPr/>
          </p:nvGrpSpPr>
          <p:grpSpPr>
            <a:xfrm>
              <a:off x="6614678" y="6088459"/>
              <a:ext cx="414922" cy="480370"/>
              <a:chOff x="6614678" y="6088459"/>
              <a:chExt cx="414922" cy="480370"/>
            </a:xfrm>
          </p:grpSpPr>
          <p:sp>
            <p:nvSpPr>
              <p:cNvPr id="1739" name="Google Shape;1739;p26"/>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6"/>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26"/>
            <p:cNvGrpSpPr/>
            <p:nvPr/>
          </p:nvGrpSpPr>
          <p:grpSpPr>
            <a:xfrm>
              <a:off x="5913673" y="5891587"/>
              <a:ext cx="705527" cy="512220"/>
              <a:chOff x="5913673" y="5891587"/>
              <a:chExt cx="705527" cy="512220"/>
            </a:xfrm>
          </p:grpSpPr>
          <p:sp>
            <p:nvSpPr>
              <p:cNvPr id="1743" name="Google Shape;1743;p26"/>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6"/>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6"/>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6"/>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6"/>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9" name="Google Shape;1749;p26"/>
          <p:cNvGrpSpPr/>
          <p:nvPr/>
        </p:nvGrpSpPr>
        <p:grpSpPr>
          <a:xfrm rot="-5800044">
            <a:off x="-1625495" y="3688468"/>
            <a:ext cx="3727709" cy="2965447"/>
            <a:chOff x="-1221177" y="-856963"/>
            <a:chExt cx="3089277" cy="2457565"/>
          </a:xfrm>
        </p:grpSpPr>
        <p:grpSp>
          <p:nvGrpSpPr>
            <p:cNvPr id="1750" name="Google Shape;1750;p26"/>
            <p:cNvGrpSpPr/>
            <p:nvPr/>
          </p:nvGrpSpPr>
          <p:grpSpPr>
            <a:xfrm>
              <a:off x="-1221177" y="-856963"/>
              <a:ext cx="3089277" cy="2457565"/>
              <a:chOff x="-1221177" y="-856963"/>
              <a:chExt cx="3089277" cy="2457565"/>
            </a:xfrm>
          </p:grpSpPr>
          <p:sp>
            <p:nvSpPr>
              <p:cNvPr id="1751" name="Google Shape;1751;p26"/>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6"/>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6"/>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6"/>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6"/>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6" name="Google Shape;1756;p26"/>
            <p:cNvGrpSpPr/>
            <p:nvPr/>
          </p:nvGrpSpPr>
          <p:grpSpPr>
            <a:xfrm>
              <a:off x="828772" y="314668"/>
              <a:ext cx="416010" cy="486680"/>
              <a:chOff x="828772" y="314668"/>
              <a:chExt cx="416010" cy="486680"/>
            </a:xfrm>
          </p:grpSpPr>
          <p:sp>
            <p:nvSpPr>
              <p:cNvPr id="1757" name="Google Shape;1757;p26"/>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6"/>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6"/>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26"/>
            <p:cNvGrpSpPr/>
            <p:nvPr/>
          </p:nvGrpSpPr>
          <p:grpSpPr>
            <a:xfrm>
              <a:off x="323987" y="610889"/>
              <a:ext cx="341044" cy="623914"/>
              <a:chOff x="323987" y="610889"/>
              <a:chExt cx="341044" cy="623914"/>
            </a:xfrm>
          </p:grpSpPr>
          <p:sp>
            <p:nvSpPr>
              <p:cNvPr id="1761" name="Google Shape;1761;p26"/>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6"/>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6"/>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4" name="Google Shape;1764;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5" name="Google Shape;1765;p26"/>
          <p:cNvSpPr txBox="1">
            <a:spLocks noGrp="1"/>
          </p:cNvSpPr>
          <p:nvPr>
            <p:ph type="title" idx="2"/>
          </p:nvPr>
        </p:nvSpPr>
        <p:spPr>
          <a:xfrm>
            <a:off x="1101175" y="192806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6" name="Google Shape;1766;p26"/>
          <p:cNvSpPr txBox="1">
            <a:spLocks noGrp="1"/>
          </p:cNvSpPr>
          <p:nvPr>
            <p:ph type="subTitle" idx="1"/>
          </p:nvPr>
        </p:nvSpPr>
        <p:spPr>
          <a:xfrm>
            <a:off x="1101175"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7" name="Google Shape;1767;p26"/>
          <p:cNvSpPr txBox="1">
            <a:spLocks noGrp="1"/>
          </p:cNvSpPr>
          <p:nvPr>
            <p:ph type="title" idx="3"/>
          </p:nvPr>
        </p:nvSpPr>
        <p:spPr>
          <a:xfrm>
            <a:off x="3578948" y="192806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8" name="Google Shape;1768;p26"/>
          <p:cNvSpPr txBox="1">
            <a:spLocks noGrp="1"/>
          </p:cNvSpPr>
          <p:nvPr>
            <p:ph type="subTitle" idx="4"/>
          </p:nvPr>
        </p:nvSpPr>
        <p:spPr>
          <a:xfrm>
            <a:off x="3578948"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9" name="Google Shape;1769;p26"/>
          <p:cNvSpPr txBox="1">
            <a:spLocks noGrp="1"/>
          </p:cNvSpPr>
          <p:nvPr>
            <p:ph type="title" idx="5"/>
          </p:nvPr>
        </p:nvSpPr>
        <p:spPr>
          <a:xfrm>
            <a:off x="1101175" y="3519396"/>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0" name="Google Shape;1770;p26"/>
          <p:cNvSpPr txBox="1">
            <a:spLocks noGrp="1"/>
          </p:cNvSpPr>
          <p:nvPr>
            <p:ph type="subTitle" idx="6"/>
          </p:nvPr>
        </p:nvSpPr>
        <p:spPr>
          <a:xfrm>
            <a:off x="1101175" y="393691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71" name="Google Shape;1771;p26"/>
          <p:cNvSpPr txBox="1">
            <a:spLocks noGrp="1"/>
          </p:cNvSpPr>
          <p:nvPr>
            <p:ph type="title" idx="7"/>
          </p:nvPr>
        </p:nvSpPr>
        <p:spPr>
          <a:xfrm>
            <a:off x="3578948" y="3519396"/>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2" name="Google Shape;1772;p26"/>
          <p:cNvSpPr txBox="1">
            <a:spLocks noGrp="1"/>
          </p:cNvSpPr>
          <p:nvPr>
            <p:ph type="subTitle" idx="8"/>
          </p:nvPr>
        </p:nvSpPr>
        <p:spPr>
          <a:xfrm>
            <a:off x="3578947" y="393691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73" name="Google Shape;1773;p26"/>
          <p:cNvSpPr txBox="1">
            <a:spLocks noGrp="1"/>
          </p:cNvSpPr>
          <p:nvPr>
            <p:ph type="title" idx="9"/>
          </p:nvPr>
        </p:nvSpPr>
        <p:spPr>
          <a:xfrm>
            <a:off x="6056727" y="192806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4" name="Google Shape;1774;p26"/>
          <p:cNvSpPr txBox="1">
            <a:spLocks noGrp="1"/>
          </p:cNvSpPr>
          <p:nvPr>
            <p:ph type="subTitle" idx="13"/>
          </p:nvPr>
        </p:nvSpPr>
        <p:spPr>
          <a:xfrm>
            <a:off x="6056727" y="23455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75" name="Google Shape;1775;p26"/>
          <p:cNvSpPr txBox="1">
            <a:spLocks noGrp="1"/>
          </p:cNvSpPr>
          <p:nvPr>
            <p:ph type="title" idx="14"/>
          </p:nvPr>
        </p:nvSpPr>
        <p:spPr>
          <a:xfrm>
            <a:off x="6056727" y="3519396"/>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6" name="Google Shape;1776;p26"/>
          <p:cNvSpPr txBox="1">
            <a:spLocks noGrp="1"/>
          </p:cNvSpPr>
          <p:nvPr>
            <p:ph type="subTitle" idx="15"/>
          </p:nvPr>
        </p:nvSpPr>
        <p:spPr>
          <a:xfrm>
            <a:off x="6056725" y="393691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777"/>
        <p:cNvGrpSpPr/>
        <p:nvPr/>
      </p:nvGrpSpPr>
      <p:grpSpPr>
        <a:xfrm>
          <a:off x="0" y="0"/>
          <a:ext cx="0" cy="0"/>
          <a:chOff x="0" y="0"/>
          <a:chExt cx="0" cy="0"/>
        </a:xfrm>
      </p:grpSpPr>
      <p:sp>
        <p:nvSpPr>
          <p:cNvPr id="1778" name="Google Shape;1778;p27"/>
          <p:cNvSpPr/>
          <p:nvPr/>
        </p:nvSpPr>
        <p:spPr>
          <a:xfrm rot="2005565">
            <a:off x="537745" y="-29040"/>
            <a:ext cx="8125737" cy="5510089"/>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80" name="Google Shape;1780;p27"/>
          <p:cNvSpPr txBox="1">
            <a:spLocks noGrp="1"/>
          </p:cNvSpPr>
          <p:nvPr>
            <p:ph type="subTitle" idx="1"/>
          </p:nvPr>
        </p:nvSpPr>
        <p:spPr>
          <a:xfrm>
            <a:off x="2223600" y="12536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781" name="Google Shape;1781;p27"/>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82" name="Google Shape;1782;p27"/>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783" name="Google Shape;1783;p27"/>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84" name="Google Shape;1784;p27"/>
          <p:cNvSpPr txBox="1">
            <a:spLocks noGrp="1"/>
          </p:cNvSpPr>
          <p:nvPr>
            <p:ph type="subTitle" idx="5"/>
          </p:nvPr>
        </p:nvSpPr>
        <p:spPr>
          <a:xfrm>
            <a:off x="2223600" y="38744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785" name="Google Shape;1785;p27"/>
          <p:cNvGrpSpPr/>
          <p:nvPr/>
        </p:nvGrpSpPr>
        <p:grpSpPr>
          <a:xfrm rot="1869449">
            <a:off x="6415553" y="-413197"/>
            <a:ext cx="4042356" cy="2363639"/>
            <a:chOff x="302500" y="1375325"/>
            <a:chExt cx="2796475" cy="1635150"/>
          </a:xfrm>
        </p:grpSpPr>
        <p:sp>
          <p:nvSpPr>
            <p:cNvPr id="1786" name="Google Shape;1786;p27"/>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7"/>
          <p:cNvGrpSpPr/>
          <p:nvPr/>
        </p:nvGrpSpPr>
        <p:grpSpPr>
          <a:xfrm rot="-393298">
            <a:off x="8032434" y="675252"/>
            <a:ext cx="913881" cy="616649"/>
            <a:chOff x="192771" y="3915943"/>
            <a:chExt cx="674372" cy="454968"/>
          </a:xfrm>
        </p:grpSpPr>
        <p:sp>
          <p:nvSpPr>
            <p:cNvPr id="1794" name="Google Shape;1794;p2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7"/>
          <p:cNvGrpSpPr/>
          <p:nvPr/>
        </p:nvGrpSpPr>
        <p:grpSpPr>
          <a:xfrm rot="699418">
            <a:off x="8661242" y="1848205"/>
            <a:ext cx="1110730" cy="471468"/>
            <a:chOff x="-1548595" y="5064988"/>
            <a:chExt cx="762313" cy="323577"/>
          </a:xfrm>
        </p:grpSpPr>
        <p:sp>
          <p:nvSpPr>
            <p:cNvPr id="1798" name="Google Shape;1798;p27"/>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 name="Google Shape;1804;p27"/>
          <p:cNvGrpSpPr/>
          <p:nvPr/>
        </p:nvGrpSpPr>
        <p:grpSpPr>
          <a:xfrm rot="-2192916">
            <a:off x="8775286" y="821547"/>
            <a:ext cx="1303942" cy="838817"/>
            <a:chOff x="-30260" y="4314762"/>
            <a:chExt cx="1135405" cy="730436"/>
          </a:xfrm>
        </p:grpSpPr>
        <p:sp>
          <p:nvSpPr>
            <p:cNvPr id="1805" name="Google Shape;1805;p27"/>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27"/>
          <p:cNvGrpSpPr/>
          <p:nvPr/>
        </p:nvGrpSpPr>
        <p:grpSpPr>
          <a:xfrm rot="-3104141">
            <a:off x="7603638" y="-57662"/>
            <a:ext cx="913950" cy="616636"/>
            <a:chOff x="192771" y="3915943"/>
            <a:chExt cx="674372" cy="454968"/>
          </a:xfrm>
        </p:grpSpPr>
        <p:sp>
          <p:nvSpPr>
            <p:cNvPr id="1812" name="Google Shape;1812;p27"/>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5" name="Google Shape;1815;p27"/>
          <p:cNvGrpSpPr/>
          <p:nvPr/>
        </p:nvGrpSpPr>
        <p:grpSpPr>
          <a:xfrm rot="498188">
            <a:off x="6861227" y="-925276"/>
            <a:ext cx="694574" cy="1544585"/>
            <a:chOff x="442825" y="1623300"/>
            <a:chExt cx="489525" cy="1088600"/>
          </a:xfrm>
        </p:grpSpPr>
        <p:sp>
          <p:nvSpPr>
            <p:cNvPr id="1816" name="Google Shape;1816;p27"/>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7"/>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27"/>
          <p:cNvGrpSpPr/>
          <p:nvPr/>
        </p:nvGrpSpPr>
        <p:grpSpPr>
          <a:xfrm rot="-8173174">
            <a:off x="-1535797" y="3656194"/>
            <a:ext cx="4225795" cy="2165735"/>
            <a:chOff x="-1459912" y="3884575"/>
            <a:chExt cx="4225775" cy="2165725"/>
          </a:xfrm>
        </p:grpSpPr>
        <p:sp>
          <p:nvSpPr>
            <p:cNvPr id="1820" name="Google Shape;1820;p27"/>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27"/>
          <p:cNvGrpSpPr/>
          <p:nvPr/>
        </p:nvGrpSpPr>
        <p:grpSpPr>
          <a:xfrm rot="3469588">
            <a:off x="1044922" y="4740971"/>
            <a:ext cx="538919" cy="592509"/>
            <a:chOff x="5118856" y="3486300"/>
            <a:chExt cx="516312" cy="567655"/>
          </a:xfrm>
        </p:grpSpPr>
        <p:sp>
          <p:nvSpPr>
            <p:cNvPr id="1827" name="Google Shape;1827;p27"/>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7"/>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7"/>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7"/>
          <p:cNvGrpSpPr/>
          <p:nvPr/>
        </p:nvGrpSpPr>
        <p:grpSpPr>
          <a:xfrm rot="-1739227">
            <a:off x="-577993" y="3678231"/>
            <a:ext cx="846041" cy="570057"/>
            <a:chOff x="897994" y="4240309"/>
            <a:chExt cx="967900" cy="652165"/>
          </a:xfrm>
        </p:grpSpPr>
        <p:sp>
          <p:nvSpPr>
            <p:cNvPr id="1831" name="Google Shape;1831;p2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7"/>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27"/>
          <p:cNvGrpSpPr/>
          <p:nvPr/>
        </p:nvGrpSpPr>
        <p:grpSpPr>
          <a:xfrm rot="-260996">
            <a:off x="164206" y="3546598"/>
            <a:ext cx="1389219" cy="676555"/>
            <a:chOff x="1698430" y="4498823"/>
            <a:chExt cx="1589281" cy="773986"/>
          </a:xfrm>
        </p:grpSpPr>
        <p:sp>
          <p:nvSpPr>
            <p:cNvPr id="1837" name="Google Shape;1837;p27"/>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7"/>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27"/>
          <p:cNvGrpSpPr/>
          <p:nvPr/>
        </p:nvGrpSpPr>
        <p:grpSpPr>
          <a:xfrm rot="-260996">
            <a:off x="-64880" y="4697198"/>
            <a:ext cx="538924" cy="696056"/>
            <a:chOff x="3429335" y="3683515"/>
            <a:chExt cx="616535" cy="796296"/>
          </a:xfrm>
        </p:grpSpPr>
        <p:sp>
          <p:nvSpPr>
            <p:cNvPr id="1848" name="Google Shape;1848;p27"/>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27"/>
          <p:cNvGrpSpPr/>
          <p:nvPr/>
        </p:nvGrpSpPr>
        <p:grpSpPr>
          <a:xfrm rot="1355679">
            <a:off x="1356398" y="4082626"/>
            <a:ext cx="399355" cy="730589"/>
            <a:chOff x="323987" y="610889"/>
            <a:chExt cx="341044" cy="623914"/>
          </a:xfrm>
        </p:grpSpPr>
        <p:sp>
          <p:nvSpPr>
            <p:cNvPr id="1855" name="Google Shape;1855;p27"/>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7"/>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2">
  <p:cSld name="CUSTOM_5_1_1">
    <p:spTree>
      <p:nvGrpSpPr>
        <p:cNvPr id="1" name="Shape 1860"/>
        <p:cNvGrpSpPr/>
        <p:nvPr/>
      </p:nvGrpSpPr>
      <p:grpSpPr>
        <a:xfrm>
          <a:off x="0" y="0"/>
          <a:ext cx="0" cy="0"/>
          <a:chOff x="0" y="0"/>
          <a:chExt cx="0" cy="0"/>
        </a:xfrm>
      </p:grpSpPr>
      <p:sp>
        <p:nvSpPr>
          <p:cNvPr id="1861" name="Google Shape;1861;p28"/>
          <p:cNvSpPr/>
          <p:nvPr/>
        </p:nvSpPr>
        <p:spPr>
          <a:xfrm rot="9808108" flipH="1">
            <a:off x="106116" y="-173033"/>
            <a:ext cx="9446230" cy="5341451"/>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2" name="Google Shape;1862;p28"/>
          <p:cNvGrpSpPr/>
          <p:nvPr/>
        </p:nvGrpSpPr>
        <p:grpSpPr>
          <a:xfrm rot="2377531">
            <a:off x="-1638600" y="3666084"/>
            <a:ext cx="4338634" cy="2204115"/>
            <a:chOff x="-1459912" y="3884575"/>
            <a:chExt cx="4225775" cy="2165725"/>
          </a:xfrm>
        </p:grpSpPr>
        <p:sp>
          <p:nvSpPr>
            <p:cNvPr id="1863" name="Google Shape;1863;p28"/>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28"/>
          <p:cNvGrpSpPr/>
          <p:nvPr/>
        </p:nvGrpSpPr>
        <p:grpSpPr>
          <a:xfrm rot="166717">
            <a:off x="6448168" y="-279350"/>
            <a:ext cx="3915973" cy="2039294"/>
            <a:chOff x="-2001175" y="4949325"/>
            <a:chExt cx="4294904" cy="2236627"/>
          </a:xfrm>
        </p:grpSpPr>
        <p:sp>
          <p:nvSpPr>
            <p:cNvPr id="1870" name="Google Shape;1870;p28"/>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5" name="Google Shape;1875;p28"/>
          <p:cNvSpPr/>
          <p:nvPr/>
        </p:nvSpPr>
        <p:spPr>
          <a:xfrm rot="3130999">
            <a:off x="7790516" y="-128057"/>
            <a:ext cx="675539" cy="744220"/>
          </a:xfrm>
          <a:custGeom>
            <a:avLst/>
            <a:gdLst/>
            <a:ahLst/>
            <a:cxnLst/>
            <a:rect l="l" t="t" r="r" b="b"/>
            <a:pathLst>
              <a:path w="7190" h="7921" fill="none" extrusionOk="0">
                <a:moveTo>
                  <a:pt x="2012" y="4294"/>
                </a:moveTo>
                <a:cubicBezTo>
                  <a:pt x="3255" y="3986"/>
                  <a:pt x="2050" y="1039"/>
                  <a:pt x="948" y="2102"/>
                </a:cubicBezTo>
                <a:cubicBezTo>
                  <a:pt x="0" y="3012"/>
                  <a:pt x="820" y="6152"/>
                  <a:pt x="2473" y="5229"/>
                </a:cubicBezTo>
                <a:cubicBezTo>
                  <a:pt x="3870" y="4447"/>
                  <a:pt x="4049" y="1923"/>
                  <a:pt x="4062" y="1"/>
                </a:cubicBezTo>
                <a:cubicBezTo>
                  <a:pt x="5331" y="4486"/>
                  <a:pt x="7189" y="7920"/>
                  <a:pt x="7189" y="7920"/>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28"/>
          <p:cNvGrpSpPr/>
          <p:nvPr/>
        </p:nvGrpSpPr>
        <p:grpSpPr>
          <a:xfrm rot="-953426">
            <a:off x="8283345" y="587920"/>
            <a:ext cx="1200552" cy="509595"/>
            <a:chOff x="-1548595" y="5064988"/>
            <a:chExt cx="762313" cy="323577"/>
          </a:xfrm>
        </p:grpSpPr>
        <p:sp>
          <p:nvSpPr>
            <p:cNvPr id="1877" name="Google Shape;1877;p28"/>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28"/>
          <p:cNvGrpSpPr/>
          <p:nvPr/>
        </p:nvGrpSpPr>
        <p:grpSpPr>
          <a:xfrm rot="-2030631">
            <a:off x="-47234" y="3153912"/>
            <a:ext cx="985498" cy="615244"/>
            <a:chOff x="-30260" y="4314762"/>
            <a:chExt cx="1135405" cy="730436"/>
          </a:xfrm>
        </p:grpSpPr>
        <p:sp>
          <p:nvSpPr>
            <p:cNvPr id="1884" name="Google Shape;1884;p28"/>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0" name="Google Shape;1890;p28"/>
          <p:cNvGrpSpPr/>
          <p:nvPr/>
        </p:nvGrpSpPr>
        <p:grpSpPr>
          <a:xfrm rot="46302" flipH="1">
            <a:off x="1235914" y="4672761"/>
            <a:ext cx="625223" cy="379288"/>
            <a:chOff x="897994" y="4240309"/>
            <a:chExt cx="967900" cy="652165"/>
          </a:xfrm>
        </p:grpSpPr>
        <p:sp>
          <p:nvSpPr>
            <p:cNvPr id="1891" name="Google Shape;1891;p28"/>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28"/>
          <p:cNvGrpSpPr/>
          <p:nvPr/>
        </p:nvGrpSpPr>
        <p:grpSpPr>
          <a:xfrm rot="3183921">
            <a:off x="241839" y="3691200"/>
            <a:ext cx="515361" cy="1003987"/>
            <a:chOff x="5906877" y="4080403"/>
            <a:chExt cx="570948" cy="1069743"/>
          </a:xfrm>
        </p:grpSpPr>
        <p:sp>
          <p:nvSpPr>
            <p:cNvPr id="1897" name="Google Shape;1897;p28"/>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8"/>
          <p:cNvGrpSpPr/>
          <p:nvPr/>
        </p:nvGrpSpPr>
        <p:grpSpPr>
          <a:xfrm rot="-971763">
            <a:off x="83955" y="4958306"/>
            <a:ext cx="1067243" cy="415958"/>
            <a:chOff x="255848" y="3748111"/>
            <a:chExt cx="1370536" cy="581751"/>
          </a:xfrm>
        </p:grpSpPr>
        <p:sp>
          <p:nvSpPr>
            <p:cNvPr id="1903" name="Google Shape;1903;p28"/>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8"/>
          <p:cNvGrpSpPr/>
          <p:nvPr/>
        </p:nvGrpSpPr>
        <p:grpSpPr>
          <a:xfrm rot="366311">
            <a:off x="7019472" y="3228"/>
            <a:ext cx="571942" cy="385863"/>
            <a:chOff x="192771" y="3915943"/>
            <a:chExt cx="674372" cy="454968"/>
          </a:xfrm>
        </p:grpSpPr>
        <p:sp>
          <p:nvSpPr>
            <p:cNvPr id="1912" name="Google Shape;1912;p28"/>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5" name="Google Shape;1915;p28"/>
          <p:cNvSpPr txBox="1">
            <a:spLocks noGrp="1"/>
          </p:cNvSpPr>
          <p:nvPr>
            <p:ph type="title" hasCustomPrompt="1"/>
          </p:nvPr>
        </p:nvSpPr>
        <p:spPr>
          <a:xfrm>
            <a:off x="2133236" y="1329752"/>
            <a:ext cx="941100" cy="40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16" name="Google Shape;1916;p28"/>
          <p:cNvSpPr txBox="1">
            <a:spLocks noGrp="1"/>
          </p:cNvSpPr>
          <p:nvPr>
            <p:ph type="subTitle" idx="1"/>
          </p:nvPr>
        </p:nvSpPr>
        <p:spPr>
          <a:xfrm>
            <a:off x="1765736" y="3485348"/>
            <a:ext cx="16761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917" name="Google Shape;1917;p28"/>
          <p:cNvSpPr txBox="1">
            <a:spLocks noGrp="1"/>
          </p:cNvSpPr>
          <p:nvPr>
            <p:ph type="subTitle" idx="2"/>
          </p:nvPr>
        </p:nvSpPr>
        <p:spPr>
          <a:xfrm>
            <a:off x="1872986" y="3142386"/>
            <a:ext cx="1461600" cy="323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a:endParaRPr/>
          </a:p>
        </p:txBody>
      </p:sp>
      <p:sp>
        <p:nvSpPr>
          <p:cNvPr id="1918" name="Google Shape;1918;p28"/>
          <p:cNvSpPr txBox="1">
            <a:spLocks noGrp="1"/>
          </p:cNvSpPr>
          <p:nvPr>
            <p:ph type="title" idx="3" hasCustomPrompt="1"/>
          </p:nvPr>
        </p:nvSpPr>
        <p:spPr>
          <a:xfrm>
            <a:off x="4104311" y="1329752"/>
            <a:ext cx="941100" cy="40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19" name="Google Shape;1919;p28"/>
          <p:cNvSpPr txBox="1">
            <a:spLocks noGrp="1"/>
          </p:cNvSpPr>
          <p:nvPr>
            <p:ph type="subTitle" idx="4"/>
          </p:nvPr>
        </p:nvSpPr>
        <p:spPr>
          <a:xfrm>
            <a:off x="3736811" y="3485348"/>
            <a:ext cx="16761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920" name="Google Shape;1920;p28"/>
          <p:cNvSpPr txBox="1">
            <a:spLocks noGrp="1"/>
          </p:cNvSpPr>
          <p:nvPr>
            <p:ph type="subTitle" idx="5"/>
          </p:nvPr>
        </p:nvSpPr>
        <p:spPr>
          <a:xfrm>
            <a:off x="3844061" y="3142386"/>
            <a:ext cx="1461600" cy="323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a:endParaRPr/>
          </a:p>
        </p:txBody>
      </p:sp>
      <p:sp>
        <p:nvSpPr>
          <p:cNvPr id="1921" name="Google Shape;1921;p28"/>
          <p:cNvSpPr txBox="1">
            <a:spLocks noGrp="1"/>
          </p:cNvSpPr>
          <p:nvPr>
            <p:ph type="title" idx="6" hasCustomPrompt="1"/>
          </p:nvPr>
        </p:nvSpPr>
        <p:spPr>
          <a:xfrm>
            <a:off x="6145954" y="1329752"/>
            <a:ext cx="875100" cy="40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22" name="Google Shape;1922;p28"/>
          <p:cNvSpPr txBox="1">
            <a:spLocks noGrp="1"/>
          </p:cNvSpPr>
          <p:nvPr>
            <p:ph type="subTitle" idx="7"/>
          </p:nvPr>
        </p:nvSpPr>
        <p:spPr>
          <a:xfrm>
            <a:off x="5745454" y="3485348"/>
            <a:ext cx="16761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923" name="Google Shape;1923;p28"/>
          <p:cNvSpPr txBox="1">
            <a:spLocks noGrp="1"/>
          </p:cNvSpPr>
          <p:nvPr>
            <p:ph type="subTitle" idx="8"/>
          </p:nvPr>
        </p:nvSpPr>
        <p:spPr>
          <a:xfrm>
            <a:off x="5852704" y="3142386"/>
            <a:ext cx="1461600" cy="323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algn="ctr" rtl="0">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a:endParaRPr/>
          </a:p>
        </p:txBody>
      </p:sp>
      <p:sp>
        <p:nvSpPr>
          <p:cNvPr id="1924" name="Google Shape;1924;p28"/>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48"/>
        <p:cNvGrpSpPr/>
        <p:nvPr/>
      </p:nvGrpSpPr>
      <p:grpSpPr>
        <a:xfrm>
          <a:off x="0" y="0"/>
          <a:ext cx="0" cy="0"/>
          <a:chOff x="0" y="0"/>
          <a:chExt cx="0" cy="0"/>
        </a:xfrm>
      </p:grpSpPr>
      <p:sp>
        <p:nvSpPr>
          <p:cNvPr id="2049" name="Google Shape;2049;p30"/>
          <p:cNvSpPr/>
          <p:nvPr/>
        </p:nvSpPr>
        <p:spPr>
          <a:xfrm rot="10800000" flipH="1">
            <a:off x="290375" y="-1206342"/>
            <a:ext cx="8947373" cy="7396743"/>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30"/>
          <p:cNvGrpSpPr/>
          <p:nvPr/>
        </p:nvGrpSpPr>
        <p:grpSpPr>
          <a:xfrm rot="-2182599">
            <a:off x="3874267" y="2766992"/>
            <a:ext cx="9878826" cy="3124162"/>
            <a:chOff x="-1441184" y="3615617"/>
            <a:chExt cx="11189918" cy="3538793"/>
          </a:xfrm>
        </p:grpSpPr>
        <p:grpSp>
          <p:nvGrpSpPr>
            <p:cNvPr id="2051" name="Google Shape;2051;p30"/>
            <p:cNvGrpSpPr/>
            <p:nvPr/>
          </p:nvGrpSpPr>
          <p:grpSpPr>
            <a:xfrm>
              <a:off x="-1441184" y="3615617"/>
              <a:ext cx="11189918" cy="3538793"/>
              <a:chOff x="-2247300" y="3512811"/>
              <a:chExt cx="12801645" cy="4048499"/>
            </a:xfrm>
          </p:grpSpPr>
          <p:sp>
            <p:nvSpPr>
              <p:cNvPr id="2052" name="Google Shape;2052;p30"/>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0"/>
            <p:cNvGrpSpPr/>
            <p:nvPr/>
          </p:nvGrpSpPr>
          <p:grpSpPr>
            <a:xfrm>
              <a:off x="662829" y="4750538"/>
              <a:ext cx="344770" cy="520773"/>
              <a:chOff x="159762" y="4811199"/>
              <a:chExt cx="394428" cy="595782"/>
            </a:xfrm>
          </p:grpSpPr>
          <p:sp>
            <p:nvSpPr>
              <p:cNvPr id="2058" name="Google Shape;2058;p30"/>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2" name="Google Shape;2062;p30"/>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3" name="Google Shape;2063;p30"/>
            <p:cNvGrpSpPr/>
            <p:nvPr/>
          </p:nvGrpSpPr>
          <p:grpSpPr>
            <a:xfrm>
              <a:off x="4997573" y="3858851"/>
              <a:ext cx="451309" cy="496187"/>
              <a:chOff x="5118856" y="3486300"/>
              <a:chExt cx="516312" cy="567655"/>
            </a:xfrm>
          </p:grpSpPr>
          <p:sp>
            <p:nvSpPr>
              <p:cNvPr id="2064" name="Google Shape;2064;p30"/>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7" name="Google Shape;2067;p30"/>
            <p:cNvGrpSpPr/>
            <p:nvPr/>
          </p:nvGrpSpPr>
          <p:grpSpPr>
            <a:xfrm>
              <a:off x="5686382" y="4111749"/>
              <a:ext cx="499065" cy="935063"/>
              <a:chOff x="5906877" y="4080403"/>
              <a:chExt cx="570948" cy="1069743"/>
            </a:xfrm>
          </p:grpSpPr>
          <p:sp>
            <p:nvSpPr>
              <p:cNvPr id="2068" name="Google Shape;2068;p30"/>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1" name="Google Shape;2071;p30"/>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2" name="Google Shape;2072;p30"/>
            <p:cNvGrpSpPr/>
            <p:nvPr/>
          </p:nvGrpSpPr>
          <p:grpSpPr>
            <a:xfrm>
              <a:off x="-1046505" y="3943715"/>
              <a:ext cx="431019" cy="586675"/>
              <a:chOff x="-1795774" y="3888167"/>
              <a:chExt cx="493101" cy="671176"/>
            </a:xfrm>
          </p:grpSpPr>
          <p:sp>
            <p:nvSpPr>
              <p:cNvPr id="2073" name="Google Shape;2073;p30"/>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5" name="Google Shape;2075;p30"/>
            <p:cNvGrpSpPr/>
            <p:nvPr/>
          </p:nvGrpSpPr>
          <p:grpSpPr>
            <a:xfrm>
              <a:off x="1308118" y="4251523"/>
              <a:ext cx="846041" cy="570058"/>
              <a:chOff x="897994" y="4240309"/>
              <a:chExt cx="967900" cy="652165"/>
            </a:xfrm>
          </p:grpSpPr>
          <p:sp>
            <p:nvSpPr>
              <p:cNvPr id="2076" name="Google Shape;2076;p30"/>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30"/>
            <p:cNvGrpSpPr/>
            <p:nvPr/>
          </p:nvGrpSpPr>
          <p:grpSpPr>
            <a:xfrm>
              <a:off x="-464914" y="3874196"/>
              <a:ext cx="462896" cy="580907"/>
              <a:chOff x="-1130414" y="3808634"/>
              <a:chExt cx="529568" cy="664577"/>
            </a:xfrm>
          </p:grpSpPr>
          <p:sp>
            <p:nvSpPr>
              <p:cNvPr id="2080" name="Google Shape;2080;p30"/>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3" name="Google Shape;2083;p30"/>
            <p:cNvGrpSpPr/>
            <p:nvPr/>
          </p:nvGrpSpPr>
          <p:grpSpPr>
            <a:xfrm>
              <a:off x="746817" y="3821293"/>
              <a:ext cx="1197987" cy="508508"/>
              <a:chOff x="255847" y="3748111"/>
              <a:chExt cx="1370537" cy="581751"/>
            </a:xfrm>
          </p:grpSpPr>
          <p:sp>
            <p:nvSpPr>
              <p:cNvPr id="2084" name="Google Shape;2084;p30"/>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30"/>
            <p:cNvGrpSpPr/>
            <p:nvPr/>
          </p:nvGrpSpPr>
          <p:grpSpPr>
            <a:xfrm>
              <a:off x="2007779" y="4477490"/>
              <a:ext cx="1389191" cy="676541"/>
              <a:chOff x="1698430" y="4498823"/>
              <a:chExt cx="1589281" cy="773986"/>
            </a:xfrm>
          </p:grpSpPr>
          <p:sp>
            <p:nvSpPr>
              <p:cNvPr id="2091" name="Google Shape;2091;p30"/>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0"/>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0"/>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0"/>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0"/>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7" name="Google Shape;2097;p30"/>
            <p:cNvGrpSpPr/>
            <p:nvPr/>
          </p:nvGrpSpPr>
          <p:grpSpPr>
            <a:xfrm>
              <a:off x="6466415" y="3859670"/>
              <a:ext cx="730857" cy="806876"/>
              <a:chOff x="6799261" y="3792016"/>
              <a:chExt cx="836125" cy="923094"/>
            </a:xfrm>
          </p:grpSpPr>
          <p:sp>
            <p:nvSpPr>
              <p:cNvPr id="2098" name="Google Shape;2098;p30"/>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0"/>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0"/>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30"/>
            <p:cNvGrpSpPr/>
            <p:nvPr/>
          </p:nvGrpSpPr>
          <p:grpSpPr>
            <a:xfrm>
              <a:off x="4095014" y="4295047"/>
              <a:ext cx="538913" cy="696042"/>
              <a:chOff x="4086298" y="4290102"/>
              <a:chExt cx="616535" cy="796296"/>
            </a:xfrm>
          </p:grpSpPr>
          <p:sp>
            <p:nvSpPr>
              <p:cNvPr id="2105" name="Google Shape;2105;p30"/>
              <p:cNvSpPr/>
              <p:nvPr/>
            </p:nvSpPr>
            <p:spPr>
              <a:xfrm>
                <a:off x="4086298" y="4651749"/>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a:off x="4086298" y="4647999"/>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a:off x="4368866" y="4949189"/>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0"/>
              <p:cNvSpPr/>
              <p:nvPr/>
            </p:nvSpPr>
            <p:spPr>
              <a:xfrm>
                <a:off x="4368866" y="4945503"/>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a:off x="4252864" y="4290102"/>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a:off x="4401196" y="4384506"/>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30"/>
            <p:cNvGrpSpPr/>
            <p:nvPr/>
          </p:nvGrpSpPr>
          <p:grpSpPr>
            <a:xfrm>
              <a:off x="-684325" y="4565830"/>
              <a:ext cx="538913" cy="696098"/>
              <a:chOff x="-1381427" y="4599887"/>
              <a:chExt cx="616535" cy="796360"/>
            </a:xfrm>
          </p:grpSpPr>
          <p:sp>
            <p:nvSpPr>
              <p:cNvPr id="2112" name="Google Shape;2112;p30"/>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0"/>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0"/>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0"/>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18" name="Google Shape;2118;p30"/>
          <p:cNvGrpSpPr/>
          <p:nvPr/>
        </p:nvGrpSpPr>
        <p:grpSpPr>
          <a:xfrm rot="-1017617">
            <a:off x="-1356713" y="-916074"/>
            <a:ext cx="3617640" cy="2877885"/>
            <a:chOff x="-1221177" y="-856963"/>
            <a:chExt cx="3089277" cy="2457565"/>
          </a:xfrm>
        </p:grpSpPr>
        <p:grpSp>
          <p:nvGrpSpPr>
            <p:cNvPr id="2119" name="Google Shape;2119;p30"/>
            <p:cNvGrpSpPr/>
            <p:nvPr/>
          </p:nvGrpSpPr>
          <p:grpSpPr>
            <a:xfrm>
              <a:off x="-1221177" y="-856963"/>
              <a:ext cx="3089277" cy="2457565"/>
              <a:chOff x="-1221177" y="-856963"/>
              <a:chExt cx="3089277" cy="2457565"/>
            </a:xfrm>
          </p:grpSpPr>
          <p:sp>
            <p:nvSpPr>
              <p:cNvPr id="2120" name="Google Shape;2120;p30"/>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0"/>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0"/>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30"/>
            <p:cNvGrpSpPr/>
            <p:nvPr/>
          </p:nvGrpSpPr>
          <p:grpSpPr>
            <a:xfrm>
              <a:off x="828772" y="314668"/>
              <a:ext cx="416010" cy="486680"/>
              <a:chOff x="828772" y="314668"/>
              <a:chExt cx="416010" cy="486680"/>
            </a:xfrm>
          </p:grpSpPr>
          <p:sp>
            <p:nvSpPr>
              <p:cNvPr id="2126" name="Google Shape;2126;p30"/>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0"/>
            <p:cNvGrpSpPr/>
            <p:nvPr/>
          </p:nvGrpSpPr>
          <p:grpSpPr>
            <a:xfrm>
              <a:off x="323987" y="610889"/>
              <a:ext cx="341044" cy="623914"/>
              <a:chOff x="323987" y="610889"/>
              <a:chExt cx="341044" cy="623914"/>
            </a:xfrm>
          </p:grpSpPr>
          <p:sp>
            <p:nvSpPr>
              <p:cNvPr id="2130" name="Google Shape;2130;p30"/>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33"/>
        <p:cNvGrpSpPr/>
        <p:nvPr/>
      </p:nvGrpSpPr>
      <p:grpSpPr>
        <a:xfrm>
          <a:off x="0" y="0"/>
          <a:ext cx="0" cy="0"/>
          <a:chOff x="0" y="0"/>
          <a:chExt cx="0" cy="0"/>
        </a:xfrm>
      </p:grpSpPr>
      <p:sp>
        <p:nvSpPr>
          <p:cNvPr id="2134" name="Google Shape;2134;p31"/>
          <p:cNvSpPr/>
          <p:nvPr/>
        </p:nvSpPr>
        <p:spPr>
          <a:xfrm rot="2005565">
            <a:off x="537745" y="-29040"/>
            <a:ext cx="8125737" cy="5510089"/>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5" name="Google Shape;2135;p31"/>
          <p:cNvGrpSpPr/>
          <p:nvPr/>
        </p:nvGrpSpPr>
        <p:grpSpPr>
          <a:xfrm rot="1869449">
            <a:off x="6415553" y="-413197"/>
            <a:ext cx="4042356" cy="2363639"/>
            <a:chOff x="302500" y="1375325"/>
            <a:chExt cx="2796475" cy="1635150"/>
          </a:xfrm>
        </p:grpSpPr>
        <p:sp>
          <p:nvSpPr>
            <p:cNvPr id="2136" name="Google Shape;2136;p31"/>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1"/>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1"/>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31"/>
          <p:cNvGrpSpPr/>
          <p:nvPr/>
        </p:nvGrpSpPr>
        <p:grpSpPr>
          <a:xfrm rot="-393298">
            <a:off x="8032434" y="675252"/>
            <a:ext cx="913881" cy="616649"/>
            <a:chOff x="192771" y="3915943"/>
            <a:chExt cx="674372" cy="454968"/>
          </a:xfrm>
        </p:grpSpPr>
        <p:sp>
          <p:nvSpPr>
            <p:cNvPr id="2144" name="Google Shape;2144;p3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31"/>
          <p:cNvGrpSpPr/>
          <p:nvPr/>
        </p:nvGrpSpPr>
        <p:grpSpPr>
          <a:xfrm rot="699418">
            <a:off x="8661242" y="1848205"/>
            <a:ext cx="1110730" cy="471468"/>
            <a:chOff x="-1548595" y="5064988"/>
            <a:chExt cx="762313" cy="323577"/>
          </a:xfrm>
        </p:grpSpPr>
        <p:sp>
          <p:nvSpPr>
            <p:cNvPr id="2148" name="Google Shape;2148;p31"/>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1"/>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1"/>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31"/>
          <p:cNvGrpSpPr/>
          <p:nvPr/>
        </p:nvGrpSpPr>
        <p:grpSpPr>
          <a:xfrm rot="-2192916">
            <a:off x="8775286" y="821547"/>
            <a:ext cx="1303942" cy="838817"/>
            <a:chOff x="-30260" y="4314762"/>
            <a:chExt cx="1135405" cy="730436"/>
          </a:xfrm>
        </p:grpSpPr>
        <p:sp>
          <p:nvSpPr>
            <p:cNvPr id="2155" name="Google Shape;2155;p31"/>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1"/>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1"/>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1"/>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1"/>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31"/>
          <p:cNvGrpSpPr/>
          <p:nvPr/>
        </p:nvGrpSpPr>
        <p:grpSpPr>
          <a:xfrm rot="-3104141">
            <a:off x="7603638" y="-57662"/>
            <a:ext cx="913950" cy="616636"/>
            <a:chOff x="192771" y="3915943"/>
            <a:chExt cx="674372" cy="454968"/>
          </a:xfrm>
        </p:grpSpPr>
        <p:sp>
          <p:nvSpPr>
            <p:cNvPr id="2162" name="Google Shape;2162;p31"/>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31"/>
          <p:cNvGrpSpPr/>
          <p:nvPr/>
        </p:nvGrpSpPr>
        <p:grpSpPr>
          <a:xfrm rot="498188">
            <a:off x="6861227" y="-925276"/>
            <a:ext cx="694574" cy="1544585"/>
            <a:chOff x="442825" y="1623300"/>
            <a:chExt cx="489525" cy="1088600"/>
          </a:xfrm>
        </p:grpSpPr>
        <p:sp>
          <p:nvSpPr>
            <p:cNvPr id="2166" name="Google Shape;2166;p31"/>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31"/>
          <p:cNvGrpSpPr/>
          <p:nvPr/>
        </p:nvGrpSpPr>
        <p:grpSpPr>
          <a:xfrm rot="-8173174">
            <a:off x="-1535797" y="3656194"/>
            <a:ext cx="4225795" cy="2165735"/>
            <a:chOff x="-1459912" y="3884575"/>
            <a:chExt cx="4225775" cy="2165725"/>
          </a:xfrm>
        </p:grpSpPr>
        <p:sp>
          <p:nvSpPr>
            <p:cNvPr id="2170" name="Google Shape;2170;p31"/>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31"/>
          <p:cNvGrpSpPr/>
          <p:nvPr/>
        </p:nvGrpSpPr>
        <p:grpSpPr>
          <a:xfrm rot="3469588">
            <a:off x="1044922" y="4740971"/>
            <a:ext cx="538919" cy="592509"/>
            <a:chOff x="5118856" y="3486300"/>
            <a:chExt cx="516312" cy="567655"/>
          </a:xfrm>
        </p:grpSpPr>
        <p:sp>
          <p:nvSpPr>
            <p:cNvPr id="2177" name="Google Shape;2177;p31"/>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31"/>
          <p:cNvGrpSpPr/>
          <p:nvPr/>
        </p:nvGrpSpPr>
        <p:grpSpPr>
          <a:xfrm rot="-1739227">
            <a:off x="-577993" y="3678231"/>
            <a:ext cx="846041" cy="570057"/>
            <a:chOff x="897994" y="4240309"/>
            <a:chExt cx="967900" cy="652165"/>
          </a:xfrm>
        </p:grpSpPr>
        <p:sp>
          <p:nvSpPr>
            <p:cNvPr id="2181" name="Google Shape;2181;p31"/>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1"/>
          <p:cNvGrpSpPr/>
          <p:nvPr/>
        </p:nvGrpSpPr>
        <p:grpSpPr>
          <a:xfrm rot="-260996">
            <a:off x="164206" y="3546598"/>
            <a:ext cx="1389219" cy="676555"/>
            <a:chOff x="1698430" y="4498823"/>
            <a:chExt cx="1589281" cy="773986"/>
          </a:xfrm>
        </p:grpSpPr>
        <p:sp>
          <p:nvSpPr>
            <p:cNvPr id="2187" name="Google Shape;2187;p31"/>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1"/>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31"/>
          <p:cNvGrpSpPr/>
          <p:nvPr/>
        </p:nvGrpSpPr>
        <p:grpSpPr>
          <a:xfrm rot="-260996">
            <a:off x="-64880" y="4697198"/>
            <a:ext cx="538924" cy="696056"/>
            <a:chOff x="3429335" y="3683515"/>
            <a:chExt cx="616535" cy="796296"/>
          </a:xfrm>
        </p:grpSpPr>
        <p:sp>
          <p:nvSpPr>
            <p:cNvPr id="2198" name="Google Shape;2198;p31"/>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1"/>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1"/>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1"/>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31"/>
          <p:cNvGrpSpPr/>
          <p:nvPr/>
        </p:nvGrpSpPr>
        <p:grpSpPr>
          <a:xfrm rot="1355679">
            <a:off x="1356398" y="4082626"/>
            <a:ext cx="399355" cy="730589"/>
            <a:chOff x="323987" y="610889"/>
            <a:chExt cx="341044" cy="623914"/>
          </a:xfrm>
        </p:grpSpPr>
        <p:sp>
          <p:nvSpPr>
            <p:cNvPr id="2205" name="Google Shape;2205;p31"/>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2210"/>
        <p:cNvGrpSpPr/>
        <p:nvPr/>
      </p:nvGrpSpPr>
      <p:grpSpPr>
        <a:xfrm>
          <a:off x="0" y="0"/>
          <a:ext cx="0" cy="0"/>
          <a:chOff x="0" y="0"/>
          <a:chExt cx="0" cy="0"/>
        </a:xfrm>
      </p:grpSpPr>
      <p:sp>
        <p:nvSpPr>
          <p:cNvPr id="2211" name="Google Shape;2211;p32"/>
          <p:cNvSpPr/>
          <p:nvPr/>
        </p:nvSpPr>
        <p:spPr>
          <a:xfrm rot="-195">
            <a:off x="2772300" y="-371441"/>
            <a:ext cx="8685780" cy="5889887"/>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32"/>
          <p:cNvGrpSpPr/>
          <p:nvPr/>
        </p:nvGrpSpPr>
        <p:grpSpPr>
          <a:xfrm rot="1733086" flipH="1">
            <a:off x="-3162295" y="3356722"/>
            <a:ext cx="8557404" cy="2706265"/>
            <a:chOff x="-2247300" y="3512811"/>
            <a:chExt cx="12801645" cy="4048499"/>
          </a:xfrm>
        </p:grpSpPr>
        <p:sp>
          <p:nvSpPr>
            <p:cNvPr id="2213" name="Google Shape;2213;p32"/>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2"/>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2"/>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2"/>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2"/>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32"/>
          <p:cNvGrpSpPr/>
          <p:nvPr/>
        </p:nvGrpSpPr>
        <p:grpSpPr>
          <a:xfrm rot="1733086" flipH="1">
            <a:off x="3497288" y="5333739"/>
            <a:ext cx="263660" cy="398257"/>
            <a:chOff x="159762" y="4811199"/>
            <a:chExt cx="394428" cy="595782"/>
          </a:xfrm>
        </p:grpSpPr>
        <p:sp>
          <p:nvSpPr>
            <p:cNvPr id="2219" name="Google Shape;2219;p32"/>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2"/>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2"/>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2"/>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3" name="Google Shape;2223;p32"/>
          <p:cNvSpPr/>
          <p:nvPr/>
        </p:nvSpPr>
        <p:spPr>
          <a:xfrm rot="1732673" flipH="1">
            <a:off x="451036" y="3863166"/>
            <a:ext cx="310185" cy="34234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4" name="Google Shape;2224;p32"/>
          <p:cNvGrpSpPr/>
          <p:nvPr/>
        </p:nvGrpSpPr>
        <p:grpSpPr>
          <a:xfrm rot="1733086" flipH="1">
            <a:off x="29897" y="3154454"/>
            <a:ext cx="381657" cy="715082"/>
            <a:chOff x="5906877" y="4080403"/>
            <a:chExt cx="570948" cy="1069743"/>
          </a:xfrm>
        </p:grpSpPr>
        <p:sp>
          <p:nvSpPr>
            <p:cNvPr id="2225" name="Google Shape;2225;p32"/>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2"/>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2"/>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32"/>
          <p:cNvGrpSpPr/>
          <p:nvPr/>
        </p:nvGrpSpPr>
        <p:grpSpPr>
          <a:xfrm rot="223104">
            <a:off x="4319535" y="4963406"/>
            <a:ext cx="489097" cy="546230"/>
            <a:chOff x="5491728" y="4594881"/>
            <a:chExt cx="639501" cy="714204"/>
          </a:xfrm>
        </p:grpSpPr>
        <p:sp>
          <p:nvSpPr>
            <p:cNvPr id="2229" name="Google Shape;2229;p32"/>
            <p:cNvSpPr/>
            <p:nvPr/>
          </p:nvSpPr>
          <p:spPr>
            <a:xfrm rot="1509493" flipH="1">
              <a:off x="5674061" y="5086641"/>
              <a:ext cx="260075" cy="164680"/>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0" name="Google Shape;2230;p32"/>
            <p:cNvGrpSpPr/>
            <p:nvPr/>
          </p:nvGrpSpPr>
          <p:grpSpPr>
            <a:xfrm rot="1509639" flipH="1">
              <a:off x="5595986" y="4658670"/>
              <a:ext cx="430984" cy="586627"/>
              <a:chOff x="-1795774" y="3888167"/>
              <a:chExt cx="493101" cy="671176"/>
            </a:xfrm>
          </p:grpSpPr>
          <p:sp>
            <p:nvSpPr>
              <p:cNvPr id="2231" name="Google Shape;2231;p32"/>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2"/>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3" name="Google Shape;2233;p32"/>
          <p:cNvGrpSpPr/>
          <p:nvPr/>
        </p:nvGrpSpPr>
        <p:grpSpPr>
          <a:xfrm rot="-1286215">
            <a:off x="2224354" y="4494121"/>
            <a:ext cx="646985" cy="435935"/>
            <a:chOff x="897994" y="4240309"/>
            <a:chExt cx="967900" cy="652165"/>
          </a:xfrm>
        </p:grpSpPr>
        <p:sp>
          <p:nvSpPr>
            <p:cNvPr id="2234" name="Google Shape;2234;p32"/>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2"/>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32"/>
          <p:cNvGrpSpPr/>
          <p:nvPr/>
        </p:nvGrpSpPr>
        <p:grpSpPr>
          <a:xfrm rot="-1286215">
            <a:off x="3885689" y="4912124"/>
            <a:ext cx="353986" cy="444231"/>
            <a:chOff x="-1130414" y="3808634"/>
            <a:chExt cx="529568" cy="664577"/>
          </a:xfrm>
        </p:grpSpPr>
        <p:sp>
          <p:nvSpPr>
            <p:cNvPr id="2238" name="Google Shape;2238;p32"/>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2"/>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32"/>
          <p:cNvGrpSpPr/>
          <p:nvPr/>
        </p:nvGrpSpPr>
        <p:grpSpPr>
          <a:xfrm rot="-1286215">
            <a:off x="3030094" y="4559747"/>
            <a:ext cx="916125" cy="388867"/>
            <a:chOff x="255847" y="3748111"/>
            <a:chExt cx="1370537" cy="581751"/>
          </a:xfrm>
        </p:grpSpPr>
        <p:sp>
          <p:nvSpPr>
            <p:cNvPr id="2242" name="Google Shape;2242;p32"/>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2"/>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2"/>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2"/>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2"/>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32"/>
          <p:cNvGrpSpPr/>
          <p:nvPr/>
        </p:nvGrpSpPr>
        <p:grpSpPr>
          <a:xfrm rot="-1286215">
            <a:off x="957308" y="4495379"/>
            <a:ext cx="1062343" cy="517365"/>
            <a:chOff x="1698430" y="4498823"/>
            <a:chExt cx="1589281" cy="773986"/>
          </a:xfrm>
        </p:grpSpPr>
        <p:sp>
          <p:nvSpPr>
            <p:cNvPr id="2249" name="Google Shape;2249;p32"/>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2"/>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2"/>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2"/>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2"/>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5" name="Google Shape;2255;p32"/>
          <p:cNvGrpSpPr/>
          <p:nvPr/>
        </p:nvGrpSpPr>
        <p:grpSpPr>
          <a:xfrm rot="1733086" flipH="1">
            <a:off x="-541853" y="2660796"/>
            <a:ext cx="558917" cy="617053"/>
            <a:chOff x="6799261" y="3792016"/>
            <a:chExt cx="836125" cy="923094"/>
          </a:xfrm>
        </p:grpSpPr>
        <p:sp>
          <p:nvSpPr>
            <p:cNvPr id="2256" name="Google Shape;2256;p32"/>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32"/>
          <p:cNvGrpSpPr/>
          <p:nvPr/>
        </p:nvGrpSpPr>
        <p:grpSpPr>
          <a:xfrm rot="1733086" flipH="1">
            <a:off x="731158" y="4175482"/>
            <a:ext cx="412130" cy="532293"/>
            <a:chOff x="3429335" y="3683515"/>
            <a:chExt cx="616535" cy="796296"/>
          </a:xfrm>
        </p:grpSpPr>
        <p:sp>
          <p:nvSpPr>
            <p:cNvPr id="2263" name="Google Shape;2263;p32"/>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32"/>
          <p:cNvGrpSpPr/>
          <p:nvPr/>
        </p:nvGrpSpPr>
        <p:grpSpPr>
          <a:xfrm rot="1733086" flipH="1">
            <a:off x="4731206" y="4861364"/>
            <a:ext cx="412130" cy="532336"/>
            <a:chOff x="-1381427" y="4599887"/>
            <a:chExt cx="616535" cy="796360"/>
          </a:xfrm>
        </p:grpSpPr>
        <p:sp>
          <p:nvSpPr>
            <p:cNvPr id="2270" name="Google Shape;2270;p32"/>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2"/>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6" name="Google Shape;2276;p32"/>
          <p:cNvGrpSpPr/>
          <p:nvPr/>
        </p:nvGrpSpPr>
        <p:grpSpPr>
          <a:xfrm rot="1385326">
            <a:off x="6308460" y="-214460"/>
            <a:ext cx="3039911" cy="1424201"/>
            <a:chOff x="5250782" y="5679875"/>
            <a:chExt cx="3039575" cy="1424044"/>
          </a:xfrm>
        </p:grpSpPr>
        <p:grpSp>
          <p:nvGrpSpPr>
            <p:cNvPr id="2277" name="Google Shape;2277;p32"/>
            <p:cNvGrpSpPr/>
            <p:nvPr/>
          </p:nvGrpSpPr>
          <p:grpSpPr>
            <a:xfrm>
              <a:off x="5250782" y="5679875"/>
              <a:ext cx="3039575" cy="1424044"/>
              <a:chOff x="5250782" y="5679875"/>
              <a:chExt cx="3039575" cy="1424044"/>
            </a:xfrm>
          </p:grpSpPr>
          <p:sp>
            <p:nvSpPr>
              <p:cNvPr id="2278" name="Google Shape;2278;p32"/>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2"/>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2"/>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2"/>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2"/>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32"/>
            <p:cNvGrpSpPr/>
            <p:nvPr/>
          </p:nvGrpSpPr>
          <p:grpSpPr>
            <a:xfrm>
              <a:off x="7430972" y="6160663"/>
              <a:ext cx="178080" cy="499239"/>
              <a:chOff x="7430972" y="6160663"/>
              <a:chExt cx="178080" cy="499239"/>
            </a:xfrm>
          </p:grpSpPr>
          <p:sp>
            <p:nvSpPr>
              <p:cNvPr id="2284" name="Google Shape;2284;p32"/>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32"/>
            <p:cNvGrpSpPr/>
            <p:nvPr/>
          </p:nvGrpSpPr>
          <p:grpSpPr>
            <a:xfrm>
              <a:off x="6614678" y="6088459"/>
              <a:ext cx="414922" cy="480370"/>
              <a:chOff x="6614678" y="6088459"/>
              <a:chExt cx="414922" cy="480370"/>
            </a:xfrm>
          </p:grpSpPr>
          <p:sp>
            <p:nvSpPr>
              <p:cNvPr id="2288" name="Google Shape;2288;p32"/>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1" name="Google Shape;2291;p32"/>
            <p:cNvGrpSpPr/>
            <p:nvPr/>
          </p:nvGrpSpPr>
          <p:grpSpPr>
            <a:xfrm>
              <a:off x="5913673" y="5891587"/>
              <a:ext cx="705527" cy="512220"/>
              <a:chOff x="5913673" y="5891587"/>
              <a:chExt cx="705527" cy="512220"/>
            </a:xfrm>
          </p:grpSpPr>
          <p:sp>
            <p:nvSpPr>
              <p:cNvPr id="2292" name="Google Shape;2292;p32"/>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4735D3-1277-4102-8E99-D8261F2FA2F6}" type="datetimeFigureOut">
              <a:rPr lang="en-US" smtClean="0"/>
              <a:pPr/>
              <a:t>11/30/2023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AC2397-8FEC-44F1-9857-0324351DC02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154735D3-1277-4102-8E99-D8261F2FA2F6}" type="datetimeFigureOut">
              <a:rPr lang="en-US" smtClean="0"/>
              <a:pPr/>
              <a:t>11/30/2023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3AC2397-8FEC-44F1-9857-0324351DC02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F8B4DA2-8673-4BF9-A0A4-1A741CE788B2}"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3267906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40609210-94CA-439D-ABF3-2A455EA28DC2}"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104784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8"/>
        <p:cNvGrpSpPr/>
        <p:nvPr/>
      </p:nvGrpSpPr>
      <p:grpSpPr>
        <a:xfrm>
          <a:off x="0" y="0"/>
          <a:ext cx="0" cy="0"/>
          <a:chOff x="0" y="0"/>
          <a:chExt cx="0" cy="0"/>
        </a:xfrm>
      </p:grpSpPr>
      <p:sp>
        <p:nvSpPr>
          <p:cNvPr id="289" name="Google Shape;289;p5"/>
          <p:cNvSpPr/>
          <p:nvPr/>
        </p:nvSpPr>
        <p:spPr>
          <a:xfrm rot="10495617" flipH="1">
            <a:off x="358868" y="-1141131"/>
            <a:ext cx="8947445" cy="6646000"/>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5"/>
          <p:cNvGrpSpPr/>
          <p:nvPr/>
        </p:nvGrpSpPr>
        <p:grpSpPr>
          <a:xfrm rot="-781583">
            <a:off x="-789566" y="-620916"/>
            <a:ext cx="2380693" cy="1893876"/>
            <a:chOff x="-1221177" y="-856963"/>
            <a:chExt cx="3089277" cy="2457565"/>
          </a:xfrm>
        </p:grpSpPr>
        <p:sp>
          <p:nvSpPr>
            <p:cNvPr id="291" name="Google Shape;291;p5"/>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5"/>
          <p:cNvGrpSpPr/>
          <p:nvPr/>
        </p:nvGrpSpPr>
        <p:grpSpPr>
          <a:xfrm rot="-781583">
            <a:off x="654864" y="40834"/>
            <a:ext cx="320590" cy="375050"/>
            <a:chOff x="828772" y="314668"/>
            <a:chExt cx="416010" cy="486680"/>
          </a:xfrm>
        </p:grpSpPr>
        <p:sp>
          <p:nvSpPr>
            <p:cNvPr id="297" name="Google Shape;297;p5"/>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5"/>
          <p:cNvGrpSpPr/>
          <p:nvPr/>
        </p:nvGrpSpPr>
        <p:grpSpPr>
          <a:xfrm rot="-781489">
            <a:off x="593790" y="530216"/>
            <a:ext cx="349105" cy="638661"/>
            <a:chOff x="323987" y="610889"/>
            <a:chExt cx="341044" cy="623914"/>
          </a:xfrm>
        </p:grpSpPr>
        <p:sp>
          <p:nvSpPr>
            <p:cNvPr id="301" name="Google Shape;301;p5"/>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5"/>
          <p:cNvGrpSpPr/>
          <p:nvPr/>
        </p:nvGrpSpPr>
        <p:grpSpPr>
          <a:xfrm rot="7015685" flipH="1">
            <a:off x="7701537" y="3563268"/>
            <a:ext cx="3096291" cy="2463144"/>
            <a:chOff x="-1221177" y="-856963"/>
            <a:chExt cx="3089277" cy="2457565"/>
          </a:xfrm>
        </p:grpSpPr>
        <p:sp>
          <p:nvSpPr>
            <p:cNvPr id="305" name="Google Shape;305;p5"/>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5"/>
          <p:cNvGrpSpPr/>
          <p:nvPr/>
        </p:nvGrpSpPr>
        <p:grpSpPr>
          <a:xfrm rot="-2050206">
            <a:off x="8637396" y="3630480"/>
            <a:ext cx="1189021" cy="579058"/>
            <a:chOff x="1698430" y="4498823"/>
            <a:chExt cx="1589281" cy="773986"/>
          </a:xfrm>
        </p:grpSpPr>
        <p:sp>
          <p:nvSpPr>
            <p:cNvPr id="311" name="Google Shape;311;p5"/>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5"/>
          <p:cNvGrpSpPr/>
          <p:nvPr/>
        </p:nvGrpSpPr>
        <p:grpSpPr>
          <a:xfrm rot="-3395278">
            <a:off x="8373584" y="3274691"/>
            <a:ext cx="701462" cy="297747"/>
            <a:chOff x="-1548595" y="5064988"/>
            <a:chExt cx="762313" cy="323577"/>
          </a:xfrm>
        </p:grpSpPr>
        <p:sp>
          <p:nvSpPr>
            <p:cNvPr id="322" name="Google Shape;322;p5"/>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5"/>
          <p:cNvGrpSpPr/>
          <p:nvPr/>
        </p:nvGrpSpPr>
        <p:grpSpPr>
          <a:xfrm rot="-4278791">
            <a:off x="8052323" y="4384549"/>
            <a:ext cx="724123" cy="487910"/>
            <a:chOff x="897994" y="4240309"/>
            <a:chExt cx="967900" cy="652165"/>
          </a:xfrm>
        </p:grpSpPr>
        <p:sp>
          <p:nvSpPr>
            <p:cNvPr id="329" name="Google Shape;329;p5"/>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5"/>
          <p:cNvGrpSpPr/>
          <p:nvPr/>
        </p:nvGrpSpPr>
        <p:grpSpPr>
          <a:xfrm rot="-4278791">
            <a:off x="7384050" y="4500805"/>
            <a:ext cx="1025352" cy="435230"/>
            <a:chOff x="255848" y="3748111"/>
            <a:chExt cx="1370536" cy="581751"/>
          </a:xfrm>
        </p:grpSpPr>
        <p:sp>
          <p:nvSpPr>
            <p:cNvPr id="335" name="Google Shape;335;p5"/>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4" name="Google Shape;344;p5"/>
          <p:cNvSpPr txBox="1">
            <a:spLocks noGrp="1"/>
          </p:cNvSpPr>
          <p:nvPr>
            <p:ph type="title" idx="2"/>
          </p:nvPr>
        </p:nvSpPr>
        <p:spPr>
          <a:xfrm>
            <a:off x="1715025" y="3158175"/>
            <a:ext cx="2505900" cy="4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5" name="Google Shape;345;p5"/>
          <p:cNvSpPr txBox="1">
            <a:spLocks noGrp="1"/>
          </p:cNvSpPr>
          <p:nvPr>
            <p:ph type="title" idx="3"/>
          </p:nvPr>
        </p:nvSpPr>
        <p:spPr>
          <a:xfrm>
            <a:off x="4923250" y="3158175"/>
            <a:ext cx="2505600" cy="4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5"/>
          <p:cNvSpPr txBox="1">
            <a:spLocks noGrp="1"/>
          </p:cNvSpPr>
          <p:nvPr>
            <p:ph type="subTitle" idx="1"/>
          </p:nvPr>
        </p:nvSpPr>
        <p:spPr>
          <a:xfrm>
            <a:off x="4923249" y="3512275"/>
            <a:ext cx="2505600" cy="86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 name="Google Shape;347;p5"/>
          <p:cNvSpPr txBox="1">
            <a:spLocks noGrp="1"/>
          </p:cNvSpPr>
          <p:nvPr>
            <p:ph type="subTitle" idx="4"/>
          </p:nvPr>
        </p:nvSpPr>
        <p:spPr>
          <a:xfrm>
            <a:off x="1715375" y="3512275"/>
            <a:ext cx="2505600" cy="86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48" name="Google Shape;348;p5"/>
          <p:cNvGrpSpPr/>
          <p:nvPr/>
        </p:nvGrpSpPr>
        <p:grpSpPr>
          <a:xfrm rot="-3395237">
            <a:off x="-102323" y="711315"/>
            <a:ext cx="681376" cy="289222"/>
            <a:chOff x="-1548595" y="5064988"/>
            <a:chExt cx="762313" cy="323577"/>
          </a:xfrm>
        </p:grpSpPr>
        <p:sp>
          <p:nvSpPr>
            <p:cNvPr id="349" name="Google Shape;349;p5"/>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D417BD3-42C0-42CB-A853-2737C449BF87}"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1642461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2D5A7FF-3FAF-4571-9746-D43DD135989B}"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2714309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5BB05DC-9949-474B-A852-30E747EA5457}"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1650076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604C61C-1F69-4198-8E0C-BE63A3392BD5}"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4253430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2A3B3D49-CC4A-4E8D-B330-1BF19D3C40C6}"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916159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4B9945F-E7DB-4BE9-8C0F-EB1E1CBA1174}"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422217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7D04F4F-BD2D-4EE4-8079-DB86D0838522}"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4001411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9E12C66-81A7-40CA-BAA0-D8F88D590058}"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49826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CB9019D-B09D-4204-AEB7-8067A26D94E0}"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2192169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7E2CF733-2B8D-481F-9301-F68473850251}"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2150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grpSp>
        <p:nvGrpSpPr>
          <p:cNvPr id="356" name="Google Shape;356;p6"/>
          <p:cNvGrpSpPr/>
          <p:nvPr/>
        </p:nvGrpSpPr>
        <p:grpSpPr>
          <a:xfrm rot="-6625962">
            <a:off x="-759632" y="4248016"/>
            <a:ext cx="2384829" cy="1897166"/>
            <a:chOff x="-1221177" y="-856963"/>
            <a:chExt cx="3089277" cy="2457565"/>
          </a:xfrm>
        </p:grpSpPr>
        <p:grpSp>
          <p:nvGrpSpPr>
            <p:cNvPr id="357" name="Google Shape;357;p6"/>
            <p:cNvGrpSpPr/>
            <p:nvPr/>
          </p:nvGrpSpPr>
          <p:grpSpPr>
            <a:xfrm>
              <a:off x="-1221177" y="-856963"/>
              <a:ext cx="3089277" cy="2457565"/>
              <a:chOff x="-1221177" y="-856963"/>
              <a:chExt cx="3089277" cy="2457565"/>
            </a:xfrm>
          </p:grpSpPr>
          <p:sp>
            <p:nvSpPr>
              <p:cNvPr id="358" name="Google Shape;358;p6"/>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6"/>
            <p:cNvGrpSpPr/>
            <p:nvPr/>
          </p:nvGrpSpPr>
          <p:grpSpPr>
            <a:xfrm>
              <a:off x="828772" y="314668"/>
              <a:ext cx="416010" cy="486680"/>
              <a:chOff x="828772" y="314668"/>
              <a:chExt cx="416010" cy="486680"/>
            </a:xfrm>
          </p:grpSpPr>
          <p:sp>
            <p:nvSpPr>
              <p:cNvPr id="364" name="Google Shape;364;p6"/>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6"/>
            <p:cNvGrpSpPr/>
            <p:nvPr/>
          </p:nvGrpSpPr>
          <p:grpSpPr>
            <a:xfrm>
              <a:off x="323987" y="610889"/>
              <a:ext cx="341044" cy="623914"/>
              <a:chOff x="323987" y="610889"/>
              <a:chExt cx="341044" cy="623914"/>
            </a:xfrm>
          </p:grpSpPr>
          <p:sp>
            <p:nvSpPr>
              <p:cNvPr id="368" name="Google Shape;368;p6"/>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 name="Google Shape;371;p6"/>
          <p:cNvSpPr/>
          <p:nvPr/>
        </p:nvSpPr>
        <p:spPr>
          <a:xfrm rot="937718">
            <a:off x="404655" y="134208"/>
            <a:ext cx="8947621" cy="6231746"/>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6"/>
          <p:cNvGrpSpPr/>
          <p:nvPr/>
        </p:nvGrpSpPr>
        <p:grpSpPr>
          <a:xfrm rot="2569504" flipH="1">
            <a:off x="6409996" y="-1020372"/>
            <a:ext cx="4617374" cy="2404557"/>
            <a:chOff x="-2001175" y="4949325"/>
            <a:chExt cx="4294904" cy="2236627"/>
          </a:xfrm>
        </p:grpSpPr>
        <p:sp>
          <p:nvSpPr>
            <p:cNvPr id="373" name="Google Shape;373;p6"/>
            <p:cNvSpPr/>
            <p:nvPr/>
          </p:nvSpPr>
          <p:spPr>
            <a:xfrm>
              <a:off x="-1847246" y="4949325"/>
              <a:ext cx="4017470" cy="826835"/>
            </a:xfrm>
            <a:custGeom>
              <a:avLst/>
              <a:gdLst/>
              <a:ahLst/>
              <a:cxnLst/>
              <a:rect l="l" t="t"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1885512" y="5029491"/>
              <a:ext cx="4086595" cy="992778"/>
            </a:xfrm>
            <a:custGeom>
              <a:avLst/>
              <a:gdLst/>
              <a:ahLst/>
              <a:cxnLst/>
              <a:rect l="l" t="t"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1924210" y="5109693"/>
              <a:ext cx="4156187" cy="1266975"/>
            </a:xfrm>
            <a:custGeom>
              <a:avLst/>
              <a:gdLst/>
              <a:ahLst/>
              <a:cxnLst/>
              <a:rect l="l" t="t"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1962944" y="5189895"/>
              <a:ext cx="4225780" cy="1578971"/>
            </a:xfrm>
            <a:custGeom>
              <a:avLst/>
              <a:gdLst/>
              <a:ahLst/>
              <a:cxnLst/>
              <a:rect l="l" t="t"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2001175" y="5269629"/>
              <a:ext cx="4294904" cy="1916323"/>
            </a:xfrm>
            <a:custGeom>
              <a:avLst/>
              <a:gdLst/>
              <a:ahLst/>
              <a:cxnLst/>
              <a:rect l="l" t="t"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6"/>
          <p:cNvGrpSpPr/>
          <p:nvPr/>
        </p:nvGrpSpPr>
        <p:grpSpPr>
          <a:xfrm rot="-1939001">
            <a:off x="8581301" y="574359"/>
            <a:ext cx="538913" cy="592503"/>
            <a:chOff x="5118856" y="3486300"/>
            <a:chExt cx="516312" cy="567655"/>
          </a:xfrm>
        </p:grpSpPr>
        <p:sp>
          <p:nvSpPr>
            <p:cNvPr id="379" name="Google Shape;379;p6"/>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6"/>
          <p:cNvGrpSpPr/>
          <p:nvPr/>
        </p:nvGrpSpPr>
        <p:grpSpPr>
          <a:xfrm rot="-771394">
            <a:off x="7323346" y="-839775"/>
            <a:ext cx="846054" cy="570067"/>
            <a:chOff x="897994" y="4240309"/>
            <a:chExt cx="967900" cy="652165"/>
          </a:xfrm>
        </p:grpSpPr>
        <p:sp>
          <p:nvSpPr>
            <p:cNvPr id="383" name="Google Shape;383;p6"/>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6"/>
          <p:cNvGrpSpPr/>
          <p:nvPr/>
        </p:nvGrpSpPr>
        <p:grpSpPr>
          <a:xfrm rot="-771394">
            <a:off x="7816942" y="-317952"/>
            <a:ext cx="1389213" cy="676552"/>
            <a:chOff x="1698430" y="4498823"/>
            <a:chExt cx="1589281" cy="773986"/>
          </a:xfrm>
        </p:grpSpPr>
        <p:sp>
          <p:nvSpPr>
            <p:cNvPr id="387" name="Google Shape;387;p6"/>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5C919D3F-80C1-44FB-806D-6BC55E69DA4A}"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203392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BB33DBDB-6C70-43C4-BB73-E0EF9E38273D}"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662376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1C236BD4-6F3A-48E9-BE20-217F174FD508}"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232193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defTabSz="685800" fontAlgn="base">
              <a:spcBef>
                <a:spcPct val="0"/>
              </a:spcBef>
              <a:spcAft>
                <a:spcPct val="0"/>
              </a:spcAft>
              <a:buClrTx/>
            </a:pPr>
            <a:fld id="{97D862E0-0019-42C8-834F-9B8230BD2CFD}"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837894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fontAlgn="base">
              <a:spcBef>
                <a:spcPct val="0"/>
              </a:spcBef>
              <a:spcAft>
                <a:spcPct val="0"/>
              </a:spcAft>
              <a:buClrTx/>
            </a:pPr>
            <a:fld id="{0C842F1B-2017-4BFA-91EE-21FFFC148001}"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1511110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fontAlgn="base">
              <a:spcBef>
                <a:spcPct val="0"/>
              </a:spcBef>
              <a:spcAft>
                <a:spcPct val="0"/>
              </a:spcAft>
              <a:buClrTx/>
            </a:pPr>
            <a:fld id="{CDC30104-506B-4C54-9A1F-05260A93534B}"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3369628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BAEC56A0-7CD7-439B-BA9E-367784D24499}"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60098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61984ABC-B2E6-47CB-AA59-9FEF562FFC9B}"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189430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9882A0D8-C382-4900-9A7F-EF7F29FCBB28}"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478546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467F3912-5D20-482C-A3A3-3F778D6A40D1}"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15729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398"/>
        <p:cNvGrpSpPr/>
        <p:nvPr/>
      </p:nvGrpSpPr>
      <p:grpSpPr>
        <a:xfrm>
          <a:off x="0" y="0"/>
          <a:ext cx="0" cy="0"/>
          <a:chOff x="0" y="0"/>
          <a:chExt cx="0" cy="0"/>
        </a:xfrm>
      </p:grpSpPr>
      <p:sp>
        <p:nvSpPr>
          <p:cNvPr id="399" name="Google Shape;399;p7"/>
          <p:cNvSpPr/>
          <p:nvPr/>
        </p:nvSpPr>
        <p:spPr>
          <a:xfrm>
            <a:off x="-56900" y="-240275"/>
            <a:ext cx="5472817" cy="1542588"/>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101175" y="1900876"/>
            <a:ext cx="6547595" cy="3740391"/>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7"/>
          <p:cNvGrpSpPr/>
          <p:nvPr/>
        </p:nvGrpSpPr>
        <p:grpSpPr>
          <a:xfrm rot="-484597">
            <a:off x="6420746" y="-1032749"/>
            <a:ext cx="4389472" cy="2812889"/>
            <a:chOff x="5734826" y="-804276"/>
            <a:chExt cx="4389388" cy="2812835"/>
          </a:xfrm>
        </p:grpSpPr>
        <p:sp>
          <p:nvSpPr>
            <p:cNvPr id="402" name="Google Shape;402;p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3" name="Google Shape;403;p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4" name="Google Shape;404;p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5" name="Google Shape;405;p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6" name="Google Shape;406;p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07" name="Google Shape;407;p7"/>
          <p:cNvGrpSpPr/>
          <p:nvPr/>
        </p:nvGrpSpPr>
        <p:grpSpPr>
          <a:xfrm rot="-1810957">
            <a:off x="-612994" y="-571897"/>
            <a:ext cx="3039830" cy="1424164"/>
            <a:chOff x="5250782" y="5679875"/>
            <a:chExt cx="3039575" cy="1424044"/>
          </a:xfrm>
        </p:grpSpPr>
        <p:grpSp>
          <p:nvGrpSpPr>
            <p:cNvPr id="408" name="Google Shape;408;p7"/>
            <p:cNvGrpSpPr/>
            <p:nvPr/>
          </p:nvGrpSpPr>
          <p:grpSpPr>
            <a:xfrm>
              <a:off x="5250782" y="5679875"/>
              <a:ext cx="3039575" cy="1424044"/>
              <a:chOff x="5250782" y="5679875"/>
              <a:chExt cx="3039575" cy="1424044"/>
            </a:xfrm>
          </p:grpSpPr>
          <p:sp>
            <p:nvSpPr>
              <p:cNvPr id="409" name="Google Shape;409;p7"/>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7"/>
            <p:cNvGrpSpPr/>
            <p:nvPr/>
          </p:nvGrpSpPr>
          <p:grpSpPr>
            <a:xfrm>
              <a:off x="7430972" y="6160663"/>
              <a:ext cx="178080" cy="499239"/>
              <a:chOff x="7430972" y="6160663"/>
              <a:chExt cx="178080" cy="499239"/>
            </a:xfrm>
          </p:grpSpPr>
          <p:sp>
            <p:nvSpPr>
              <p:cNvPr id="415" name="Google Shape;415;p7"/>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7"/>
            <p:cNvGrpSpPr/>
            <p:nvPr/>
          </p:nvGrpSpPr>
          <p:grpSpPr>
            <a:xfrm>
              <a:off x="6614678" y="6088459"/>
              <a:ext cx="414922" cy="480370"/>
              <a:chOff x="6614678" y="6088459"/>
              <a:chExt cx="414922" cy="480370"/>
            </a:xfrm>
          </p:grpSpPr>
          <p:sp>
            <p:nvSpPr>
              <p:cNvPr id="419" name="Google Shape;419;p7"/>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7"/>
            <p:cNvGrpSpPr/>
            <p:nvPr/>
          </p:nvGrpSpPr>
          <p:grpSpPr>
            <a:xfrm>
              <a:off x="5913673" y="5891587"/>
              <a:ext cx="705527" cy="512220"/>
              <a:chOff x="5913673" y="5891587"/>
              <a:chExt cx="705527" cy="512220"/>
            </a:xfrm>
          </p:grpSpPr>
          <p:sp>
            <p:nvSpPr>
              <p:cNvPr id="423" name="Google Shape;423;p7"/>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 name="Google Shape;429;p7"/>
          <p:cNvGrpSpPr/>
          <p:nvPr/>
        </p:nvGrpSpPr>
        <p:grpSpPr>
          <a:xfrm rot="-1652826">
            <a:off x="8842992" y="-9920"/>
            <a:ext cx="538889" cy="592476"/>
            <a:chOff x="5118856" y="3486300"/>
            <a:chExt cx="516312" cy="567655"/>
          </a:xfrm>
        </p:grpSpPr>
        <p:sp>
          <p:nvSpPr>
            <p:cNvPr id="430" name="Google Shape;430;p7"/>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7"/>
          <p:cNvGrpSpPr/>
          <p:nvPr/>
        </p:nvGrpSpPr>
        <p:grpSpPr>
          <a:xfrm rot="-484580">
            <a:off x="6862418" y="-287761"/>
            <a:ext cx="846011" cy="570037"/>
            <a:chOff x="897994" y="4240309"/>
            <a:chExt cx="967900" cy="652165"/>
          </a:xfrm>
        </p:grpSpPr>
        <p:sp>
          <p:nvSpPr>
            <p:cNvPr id="434" name="Google Shape;434;p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7"/>
          <p:cNvGrpSpPr/>
          <p:nvPr/>
        </p:nvGrpSpPr>
        <p:grpSpPr>
          <a:xfrm rot="-484580">
            <a:off x="7303418" y="406865"/>
            <a:ext cx="1389142" cy="676517"/>
            <a:chOff x="1698430" y="4498823"/>
            <a:chExt cx="1589281" cy="773986"/>
          </a:xfrm>
        </p:grpSpPr>
        <p:sp>
          <p:nvSpPr>
            <p:cNvPr id="438" name="Google Shape;438;p7"/>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7"/>
          <p:cNvSpPr/>
          <p:nvPr/>
        </p:nvSpPr>
        <p:spPr>
          <a:xfrm rot="2514531">
            <a:off x="9533614" y="502483"/>
            <a:ext cx="405618" cy="447667"/>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title"/>
          </p:nvPr>
        </p:nvSpPr>
        <p:spPr>
          <a:xfrm>
            <a:off x="720225" y="840463"/>
            <a:ext cx="4009800" cy="1168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0" name="Google Shape;450;p7"/>
          <p:cNvSpPr txBox="1">
            <a:spLocks noGrp="1"/>
          </p:cNvSpPr>
          <p:nvPr>
            <p:ph type="body" idx="1"/>
          </p:nvPr>
        </p:nvSpPr>
        <p:spPr>
          <a:xfrm>
            <a:off x="720225" y="2107950"/>
            <a:ext cx="4009800" cy="20961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grpSp>
        <p:nvGrpSpPr>
          <p:cNvPr id="451" name="Google Shape;451;p7"/>
          <p:cNvGrpSpPr/>
          <p:nvPr/>
        </p:nvGrpSpPr>
        <p:grpSpPr>
          <a:xfrm rot="6625962" flipH="1">
            <a:off x="7597918" y="4479491"/>
            <a:ext cx="2384829" cy="1897166"/>
            <a:chOff x="-1221177" y="-856963"/>
            <a:chExt cx="3089277" cy="2457565"/>
          </a:xfrm>
        </p:grpSpPr>
        <p:grpSp>
          <p:nvGrpSpPr>
            <p:cNvPr id="452" name="Google Shape;452;p7"/>
            <p:cNvGrpSpPr/>
            <p:nvPr/>
          </p:nvGrpSpPr>
          <p:grpSpPr>
            <a:xfrm>
              <a:off x="-1221177" y="-856963"/>
              <a:ext cx="3089277" cy="2457565"/>
              <a:chOff x="-1221177" y="-856963"/>
              <a:chExt cx="3089277" cy="2457565"/>
            </a:xfrm>
          </p:grpSpPr>
          <p:sp>
            <p:nvSpPr>
              <p:cNvPr id="453" name="Google Shape;453;p7"/>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7"/>
            <p:cNvGrpSpPr/>
            <p:nvPr/>
          </p:nvGrpSpPr>
          <p:grpSpPr>
            <a:xfrm>
              <a:off x="828772" y="314668"/>
              <a:ext cx="416010" cy="486680"/>
              <a:chOff x="828772" y="314668"/>
              <a:chExt cx="416010" cy="486680"/>
            </a:xfrm>
          </p:grpSpPr>
          <p:sp>
            <p:nvSpPr>
              <p:cNvPr id="459" name="Google Shape;459;p7"/>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23987" y="610889"/>
              <a:ext cx="341044" cy="623914"/>
              <a:chOff x="323987" y="610889"/>
              <a:chExt cx="341044" cy="623914"/>
            </a:xfrm>
          </p:grpSpPr>
          <p:sp>
            <p:nvSpPr>
              <p:cNvPr id="463" name="Google Shape;463;p7"/>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6"/>
        <p:cNvGrpSpPr/>
        <p:nvPr/>
      </p:nvGrpSpPr>
      <p:grpSpPr>
        <a:xfrm>
          <a:off x="0" y="0"/>
          <a:ext cx="0" cy="0"/>
          <a:chOff x="0" y="0"/>
          <a:chExt cx="0" cy="0"/>
        </a:xfrm>
      </p:grpSpPr>
      <p:sp>
        <p:nvSpPr>
          <p:cNvPr id="467" name="Google Shape;467;p8"/>
          <p:cNvSpPr/>
          <p:nvPr/>
        </p:nvSpPr>
        <p:spPr>
          <a:xfrm rot="8659774" flipH="1">
            <a:off x="404694" y="-799418"/>
            <a:ext cx="8947659" cy="6231607"/>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8"/>
          <p:cNvGrpSpPr/>
          <p:nvPr/>
        </p:nvGrpSpPr>
        <p:grpSpPr>
          <a:xfrm rot="-1328655">
            <a:off x="4752284" y="2845067"/>
            <a:ext cx="4625680" cy="2704719"/>
            <a:chOff x="302500" y="1375325"/>
            <a:chExt cx="2796475" cy="1635150"/>
          </a:xfrm>
        </p:grpSpPr>
        <p:sp>
          <p:nvSpPr>
            <p:cNvPr id="469" name="Google Shape;469;p8"/>
            <p:cNvSpPr/>
            <p:nvPr/>
          </p:nvSpPr>
          <p:spPr>
            <a:xfrm>
              <a:off x="302500" y="1375325"/>
              <a:ext cx="2771800" cy="1298450"/>
            </a:xfrm>
            <a:custGeom>
              <a:avLst/>
              <a:gdLst/>
              <a:ahLst/>
              <a:cxnLst/>
              <a:rect l="l" t="t" r="r" b="b"/>
              <a:pathLst>
                <a:path w="110872" h="51938" fill="none" extrusionOk="0">
                  <a:moveTo>
                    <a:pt x="1" y="19556"/>
                  </a:moveTo>
                  <a:cubicBezTo>
                    <a:pt x="45082" y="1"/>
                    <a:pt x="69955" y="51937"/>
                    <a:pt x="110872" y="3839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345425" y="1584200"/>
              <a:ext cx="2734975" cy="1175100"/>
            </a:xfrm>
            <a:custGeom>
              <a:avLst/>
              <a:gdLst/>
              <a:ahLst/>
              <a:cxnLst/>
              <a:rect l="l" t="t" r="r" b="b"/>
              <a:pathLst>
                <a:path w="109399" h="47004" fill="none" extrusionOk="0">
                  <a:moveTo>
                    <a:pt x="1" y="17480"/>
                  </a:moveTo>
                  <a:cubicBezTo>
                    <a:pt x="44019" y="1"/>
                    <a:pt x="71967" y="47004"/>
                    <a:pt x="109398" y="32203"/>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387725" y="1788275"/>
              <a:ext cx="2699075" cy="1055925"/>
            </a:xfrm>
            <a:custGeom>
              <a:avLst/>
              <a:gdLst/>
              <a:ahLst/>
              <a:cxnLst/>
              <a:rect l="l" t="t" r="r" b="b"/>
              <a:pathLst>
                <a:path w="107963" h="42237" fill="none" extrusionOk="0">
                  <a:moveTo>
                    <a:pt x="0" y="15660"/>
                  </a:moveTo>
                  <a:cubicBezTo>
                    <a:pt x="43134" y="1"/>
                    <a:pt x="73914" y="42237"/>
                    <a:pt x="107962" y="2621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32575" y="1989150"/>
              <a:ext cx="2660300" cy="938675"/>
            </a:xfrm>
            <a:custGeom>
              <a:avLst/>
              <a:gdLst/>
              <a:ahLst/>
              <a:cxnLst/>
              <a:rect l="l" t="t" r="r" b="b"/>
              <a:pathLst>
                <a:path w="106412" h="37547" fill="none" extrusionOk="0">
                  <a:moveTo>
                    <a:pt x="0" y="13993"/>
                  </a:moveTo>
                  <a:cubicBezTo>
                    <a:pt x="42352" y="0"/>
                    <a:pt x="75721" y="37546"/>
                    <a:pt x="106412" y="2034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6450" y="2184250"/>
              <a:ext cx="2622525" cy="826225"/>
            </a:xfrm>
            <a:custGeom>
              <a:avLst/>
              <a:gdLst/>
              <a:ahLst/>
              <a:cxnLst/>
              <a:rect l="l" t="t" r="r" b="b"/>
              <a:pathLst>
                <a:path w="104901" h="33049" fill="none" extrusionOk="0">
                  <a:moveTo>
                    <a:pt x="1" y="12622"/>
                  </a:moveTo>
                  <a:cubicBezTo>
                    <a:pt x="41763" y="0"/>
                    <a:pt x="77477" y="33048"/>
                    <a:pt x="104900" y="14724"/>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302500" y="1864200"/>
              <a:ext cx="173975" cy="635625"/>
            </a:xfrm>
            <a:custGeom>
              <a:avLst/>
              <a:gdLst/>
              <a:ahLst/>
              <a:cxnLst/>
              <a:rect l="l" t="t" r="r" b="b"/>
              <a:pathLst>
                <a:path w="6959"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52475" y="1846575"/>
              <a:ext cx="174000" cy="635625"/>
            </a:xfrm>
            <a:custGeom>
              <a:avLst/>
              <a:gdLst/>
              <a:ahLst/>
              <a:cxnLst/>
              <a:rect l="l" t="t" r="r" b="b"/>
              <a:pathLst>
                <a:path w="6960" h="25425" fill="none" extrusionOk="0">
                  <a:moveTo>
                    <a:pt x="1" y="1"/>
                  </a:moveTo>
                  <a:lnTo>
                    <a:pt x="6959" y="25424"/>
                  </a:lnTo>
                </a:path>
              </a:pathLst>
            </a:custGeom>
            <a:noFill/>
            <a:ln w="28575" cap="rnd"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8"/>
          <p:cNvGrpSpPr/>
          <p:nvPr/>
        </p:nvGrpSpPr>
        <p:grpSpPr>
          <a:xfrm rot="-3591523">
            <a:off x="6775550" y="3943016"/>
            <a:ext cx="1045803" cy="705634"/>
            <a:chOff x="192771" y="3915943"/>
            <a:chExt cx="674372" cy="454968"/>
          </a:xfrm>
        </p:grpSpPr>
        <p:sp>
          <p:nvSpPr>
            <p:cNvPr id="477" name="Google Shape;477;p8"/>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8"/>
          <p:cNvGrpSpPr/>
          <p:nvPr/>
        </p:nvGrpSpPr>
        <p:grpSpPr>
          <a:xfrm rot="-2498697">
            <a:off x="8169929" y="4111858"/>
            <a:ext cx="1271071" cy="539528"/>
            <a:chOff x="-1548595" y="5064988"/>
            <a:chExt cx="762313" cy="323577"/>
          </a:xfrm>
        </p:grpSpPr>
        <p:sp>
          <p:nvSpPr>
            <p:cNvPr id="481" name="Google Shape;481;p8"/>
            <p:cNvSpPr/>
            <p:nvPr/>
          </p:nvSpPr>
          <p:spPr>
            <a:xfrm>
              <a:off x="-1548595" y="5241217"/>
              <a:ext cx="155333" cy="82684"/>
            </a:xfrm>
            <a:custGeom>
              <a:avLst/>
              <a:gdLst/>
              <a:ahLst/>
              <a:cxnLst/>
              <a:rect l="l" t="t" r="r" b="b"/>
              <a:pathLst>
                <a:path w="4319" h="2299" extrusionOk="0">
                  <a:moveTo>
                    <a:pt x="2048" y="1"/>
                  </a:moveTo>
                  <a:cubicBezTo>
                    <a:pt x="1195" y="1"/>
                    <a:pt x="444" y="332"/>
                    <a:pt x="244" y="829"/>
                  </a:cubicBezTo>
                  <a:cubicBezTo>
                    <a:pt x="0" y="1444"/>
                    <a:pt x="666" y="2084"/>
                    <a:pt x="1717" y="2251"/>
                  </a:cubicBezTo>
                  <a:cubicBezTo>
                    <a:pt x="1907" y="2283"/>
                    <a:pt x="2096" y="2298"/>
                    <a:pt x="2281" y="2298"/>
                  </a:cubicBezTo>
                  <a:cubicBezTo>
                    <a:pt x="3130" y="2298"/>
                    <a:pt x="3875" y="1975"/>
                    <a:pt x="4075" y="1469"/>
                  </a:cubicBezTo>
                  <a:cubicBezTo>
                    <a:pt x="4319" y="867"/>
                    <a:pt x="3652" y="226"/>
                    <a:pt x="2601" y="47"/>
                  </a:cubicBezTo>
                  <a:cubicBezTo>
                    <a:pt x="2415" y="16"/>
                    <a:pt x="2229"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1548595" y="5236433"/>
              <a:ext cx="155333" cy="92214"/>
            </a:xfrm>
            <a:custGeom>
              <a:avLst/>
              <a:gdLst/>
              <a:ahLst/>
              <a:cxnLst/>
              <a:rect l="l" t="t" r="r" b="b"/>
              <a:pathLst>
                <a:path w="4319" h="2564" fill="none" extrusionOk="0">
                  <a:moveTo>
                    <a:pt x="4075" y="1602"/>
                  </a:moveTo>
                  <a:cubicBezTo>
                    <a:pt x="3832" y="2217"/>
                    <a:pt x="2781" y="2563"/>
                    <a:pt x="1717" y="2384"/>
                  </a:cubicBezTo>
                  <a:cubicBezTo>
                    <a:pt x="666" y="2217"/>
                    <a:pt x="0" y="1577"/>
                    <a:pt x="244" y="962"/>
                  </a:cubicBezTo>
                  <a:cubicBezTo>
                    <a:pt x="487" y="359"/>
                    <a:pt x="1538" y="1"/>
                    <a:pt x="2601" y="180"/>
                  </a:cubicBezTo>
                  <a:cubicBezTo>
                    <a:pt x="3652" y="359"/>
                    <a:pt x="4319" y="1000"/>
                    <a:pt x="4075"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1200204" y="5301134"/>
              <a:ext cx="155836" cy="82684"/>
            </a:xfrm>
            <a:custGeom>
              <a:avLst/>
              <a:gdLst/>
              <a:ahLst/>
              <a:cxnLst/>
              <a:rect l="l" t="t" r="r" b="b"/>
              <a:pathLst>
                <a:path w="4333" h="2299" extrusionOk="0">
                  <a:moveTo>
                    <a:pt x="2062" y="1"/>
                  </a:moveTo>
                  <a:cubicBezTo>
                    <a:pt x="1208" y="1"/>
                    <a:pt x="458" y="332"/>
                    <a:pt x="257" y="828"/>
                  </a:cubicBezTo>
                  <a:cubicBezTo>
                    <a:pt x="1" y="1444"/>
                    <a:pt x="667" y="2084"/>
                    <a:pt x="1718" y="2251"/>
                  </a:cubicBezTo>
                  <a:cubicBezTo>
                    <a:pt x="1908" y="2283"/>
                    <a:pt x="2097" y="2298"/>
                    <a:pt x="2282" y="2298"/>
                  </a:cubicBezTo>
                  <a:cubicBezTo>
                    <a:pt x="3131" y="2298"/>
                    <a:pt x="3876" y="1975"/>
                    <a:pt x="4076" y="1469"/>
                  </a:cubicBezTo>
                  <a:cubicBezTo>
                    <a:pt x="4332" y="867"/>
                    <a:pt x="3666" y="226"/>
                    <a:pt x="2615" y="47"/>
                  </a:cubicBezTo>
                  <a:cubicBezTo>
                    <a:pt x="2429" y="15"/>
                    <a:pt x="2243" y="1"/>
                    <a:pt x="2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1200204" y="5296351"/>
              <a:ext cx="155836" cy="92214"/>
            </a:xfrm>
            <a:custGeom>
              <a:avLst/>
              <a:gdLst/>
              <a:ahLst/>
              <a:cxnLst/>
              <a:rect l="l" t="t" r="r" b="b"/>
              <a:pathLst>
                <a:path w="4333" h="2564" fill="none" extrusionOk="0">
                  <a:moveTo>
                    <a:pt x="4076" y="1602"/>
                  </a:moveTo>
                  <a:cubicBezTo>
                    <a:pt x="3832" y="2217"/>
                    <a:pt x="2782" y="2563"/>
                    <a:pt x="1718" y="2384"/>
                  </a:cubicBezTo>
                  <a:cubicBezTo>
                    <a:pt x="667" y="2217"/>
                    <a:pt x="1" y="1577"/>
                    <a:pt x="257" y="961"/>
                  </a:cubicBezTo>
                  <a:cubicBezTo>
                    <a:pt x="501" y="359"/>
                    <a:pt x="1551" y="0"/>
                    <a:pt x="2615" y="180"/>
                  </a:cubicBezTo>
                  <a:cubicBezTo>
                    <a:pt x="3666" y="359"/>
                    <a:pt x="4332" y="1000"/>
                    <a:pt x="4076" y="160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1409411" y="5064988"/>
              <a:ext cx="623130" cy="293151"/>
            </a:xfrm>
            <a:custGeom>
              <a:avLst/>
              <a:gdLst/>
              <a:ahLst/>
              <a:cxnLst/>
              <a:rect l="l" t="t" r="r" b="b"/>
              <a:pathLst>
                <a:path w="17326" h="8151" fill="none" extrusionOk="0">
                  <a:moveTo>
                    <a:pt x="0" y="6664"/>
                  </a:moveTo>
                  <a:lnTo>
                    <a:pt x="8329" y="1"/>
                  </a:lnTo>
                  <a:lnTo>
                    <a:pt x="17325" y="1449"/>
                  </a:lnTo>
                  <a:lnTo>
                    <a:pt x="9842" y="8151"/>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1174381" y="5120302"/>
              <a:ext cx="321275" cy="56717"/>
            </a:xfrm>
            <a:custGeom>
              <a:avLst/>
              <a:gdLst/>
              <a:ahLst/>
              <a:cxnLst/>
              <a:rect l="l" t="t" r="r" b="b"/>
              <a:pathLst>
                <a:path w="8933" h="1577" fill="none" extrusionOk="0">
                  <a:moveTo>
                    <a:pt x="0" y="0"/>
                  </a:moveTo>
                  <a:lnTo>
                    <a:pt x="8932" y="15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8"/>
          <p:cNvGrpSpPr/>
          <p:nvPr/>
        </p:nvGrpSpPr>
        <p:grpSpPr>
          <a:xfrm rot="-5390845">
            <a:off x="7429848" y="3131590"/>
            <a:ext cx="1492155" cy="959870"/>
            <a:chOff x="-30260" y="4314762"/>
            <a:chExt cx="1135405" cy="730436"/>
          </a:xfrm>
        </p:grpSpPr>
        <p:sp>
          <p:nvSpPr>
            <p:cNvPr id="488" name="Google Shape;488;p8"/>
            <p:cNvSpPr/>
            <p:nvPr/>
          </p:nvSpPr>
          <p:spPr>
            <a:xfrm rot="1144483">
              <a:off x="-7255" y="4548563"/>
              <a:ext cx="197034" cy="152973"/>
            </a:xfrm>
            <a:custGeom>
              <a:avLst/>
              <a:gdLst/>
              <a:ahLst/>
              <a:cxnLst/>
              <a:rect l="l" t="t"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1144483">
              <a:off x="-7234" y="4537978"/>
              <a:ext cx="197034" cy="174022"/>
            </a:xfrm>
            <a:custGeom>
              <a:avLst/>
              <a:gdLst/>
              <a:ahLst/>
              <a:cxnLst/>
              <a:rect l="l" t="t"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1144483">
              <a:off x="433933" y="4773681"/>
              <a:ext cx="204121" cy="155663"/>
            </a:xfrm>
            <a:custGeom>
              <a:avLst/>
              <a:gdLst/>
              <a:ahLst/>
              <a:cxnLst/>
              <a:rect l="l" t="t"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1144483">
              <a:off x="433947" y="4763095"/>
              <a:ext cx="204121" cy="176754"/>
            </a:xfrm>
            <a:custGeom>
              <a:avLst/>
              <a:gdLst/>
              <a:ahLst/>
              <a:cxnLst/>
              <a:rect l="l" t="t"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1144483">
              <a:off x="176442" y="4444991"/>
              <a:ext cx="875957" cy="469978"/>
            </a:xfrm>
            <a:custGeom>
              <a:avLst/>
              <a:gdLst/>
              <a:ahLst/>
              <a:cxnLst/>
              <a:rect l="l" t="t" r="r" b="b"/>
              <a:pathLst>
                <a:path w="20517" h="11008" fill="none" extrusionOk="0">
                  <a:moveTo>
                    <a:pt x="0" y="9560"/>
                  </a:moveTo>
                  <a:lnTo>
                    <a:pt x="9022" y="0"/>
                  </a:lnTo>
                  <a:lnTo>
                    <a:pt x="20516" y="1115"/>
                  </a:lnTo>
                  <a:lnTo>
                    <a:pt x="11790" y="11008"/>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1144483">
              <a:off x="533233" y="4562096"/>
              <a:ext cx="483170" cy="61352"/>
            </a:xfrm>
            <a:custGeom>
              <a:avLst/>
              <a:gdLst/>
              <a:ahLst/>
              <a:cxnLst/>
              <a:rect l="l" t="t" r="r" b="b"/>
              <a:pathLst>
                <a:path w="11317" h="1437" fill="none" extrusionOk="0">
                  <a:moveTo>
                    <a:pt x="1" y="1"/>
                  </a:moveTo>
                  <a:lnTo>
                    <a:pt x="11316" y="1436"/>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8"/>
          <p:cNvGrpSpPr/>
          <p:nvPr/>
        </p:nvGrpSpPr>
        <p:grpSpPr>
          <a:xfrm rot="-6302068">
            <a:off x="5810199" y="3835741"/>
            <a:ext cx="1045874" cy="705659"/>
            <a:chOff x="192771" y="3915943"/>
            <a:chExt cx="674372" cy="454968"/>
          </a:xfrm>
        </p:grpSpPr>
        <p:sp>
          <p:nvSpPr>
            <p:cNvPr id="495" name="Google Shape;495;p8"/>
            <p:cNvSpPr/>
            <p:nvPr/>
          </p:nvSpPr>
          <p:spPr>
            <a:xfrm rot="1144478">
              <a:off x="213405" y="4106019"/>
              <a:ext cx="222002" cy="145334"/>
            </a:xfrm>
            <a:custGeom>
              <a:avLst/>
              <a:gdLst/>
              <a:ahLst/>
              <a:cxnLst/>
              <a:rect l="l" t="t"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1144478">
              <a:off x="213564" y="4095954"/>
              <a:ext cx="222002" cy="164549"/>
            </a:xfrm>
            <a:custGeom>
              <a:avLst/>
              <a:gdLst/>
              <a:ahLst/>
              <a:cxnLst/>
              <a:rect l="l" t="t"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1144478">
              <a:off x="439909" y="3968516"/>
              <a:ext cx="380520" cy="349821"/>
            </a:xfrm>
            <a:custGeom>
              <a:avLst/>
              <a:gdLst/>
              <a:ahLst/>
              <a:cxnLst/>
              <a:rect l="l" t="t" r="r" b="b"/>
              <a:pathLst>
                <a:path w="9842" h="9048" fill="none" extrusionOk="0">
                  <a:moveTo>
                    <a:pt x="0" y="9047"/>
                  </a:moveTo>
                  <a:lnTo>
                    <a:pt x="9842" y="0"/>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8"/>
          <p:cNvGrpSpPr/>
          <p:nvPr/>
        </p:nvGrpSpPr>
        <p:grpSpPr>
          <a:xfrm rot="-2700000">
            <a:off x="5086800" y="3688677"/>
            <a:ext cx="794821" cy="1767515"/>
            <a:chOff x="442825" y="1623300"/>
            <a:chExt cx="489525" cy="1088600"/>
          </a:xfrm>
        </p:grpSpPr>
        <p:sp>
          <p:nvSpPr>
            <p:cNvPr id="499" name="Google Shape;499;p8"/>
            <p:cNvSpPr/>
            <p:nvPr/>
          </p:nvSpPr>
          <p:spPr>
            <a:xfrm>
              <a:off x="442825" y="1623300"/>
              <a:ext cx="489525" cy="1084100"/>
            </a:xfrm>
            <a:custGeom>
              <a:avLst/>
              <a:gdLst/>
              <a:ahLst/>
              <a:cxnLst/>
              <a:rect l="l" t="t" r="r" b="b"/>
              <a:pathLst>
                <a:path w="19581" h="43364" fill="none" extrusionOk="0">
                  <a:moveTo>
                    <a:pt x="12815" y="27705"/>
                  </a:moveTo>
                  <a:cubicBezTo>
                    <a:pt x="8189" y="29909"/>
                    <a:pt x="5869" y="21759"/>
                    <a:pt x="11662" y="19516"/>
                  </a:cubicBezTo>
                  <a:cubicBezTo>
                    <a:pt x="18389" y="16902"/>
                    <a:pt x="19581" y="27987"/>
                    <a:pt x="14378" y="31190"/>
                  </a:cubicBezTo>
                  <a:cubicBezTo>
                    <a:pt x="9176" y="34394"/>
                    <a:pt x="0" y="29332"/>
                    <a:pt x="6613" y="19158"/>
                  </a:cubicBezTo>
                  <a:cubicBezTo>
                    <a:pt x="10995" y="12430"/>
                    <a:pt x="12597" y="3498"/>
                    <a:pt x="7830" y="1000"/>
                  </a:cubicBezTo>
                  <a:cubicBezTo>
                    <a:pt x="5908" y="0"/>
                    <a:pt x="4268" y="8688"/>
                    <a:pt x="11598" y="23143"/>
                  </a:cubicBezTo>
                  <a:cubicBezTo>
                    <a:pt x="18940" y="37597"/>
                    <a:pt x="17505" y="42505"/>
                    <a:pt x="13238" y="43364"/>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678600" y="2571225"/>
              <a:ext cx="151250" cy="140675"/>
            </a:xfrm>
            <a:custGeom>
              <a:avLst/>
              <a:gdLst/>
              <a:ahLst/>
              <a:cxnLst/>
              <a:rect l="l" t="t" r="r" b="b"/>
              <a:pathLst>
                <a:path w="6050" h="5627" extrusionOk="0">
                  <a:moveTo>
                    <a:pt x="3025" y="1"/>
                  </a:moveTo>
                  <a:cubicBezTo>
                    <a:pt x="1359" y="1"/>
                    <a:pt x="1" y="1257"/>
                    <a:pt x="1" y="2807"/>
                  </a:cubicBezTo>
                  <a:cubicBezTo>
                    <a:pt x="1" y="4358"/>
                    <a:pt x="1359" y="5626"/>
                    <a:pt x="3025" y="5626"/>
                  </a:cubicBezTo>
                  <a:cubicBezTo>
                    <a:pt x="4691" y="5626"/>
                    <a:pt x="6049" y="4358"/>
                    <a:pt x="6049" y="2807"/>
                  </a:cubicBezTo>
                  <a:cubicBezTo>
                    <a:pt x="6049" y="1257"/>
                    <a:pt x="4691" y="1"/>
                    <a:pt x="3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78600" y="2571225"/>
              <a:ext cx="151250" cy="140675"/>
            </a:xfrm>
            <a:custGeom>
              <a:avLst/>
              <a:gdLst/>
              <a:ahLst/>
              <a:cxnLst/>
              <a:rect l="l" t="t" r="r" b="b"/>
              <a:pathLst>
                <a:path w="6050" h="5627" fill="none" extrusionOk="0">
                  <a:moveTo>
                    <a:pt x="6049" y="2807"/>
                  </a:moveTo>
                  <a:cubicBezTo>
                    <a:pt x="6049" y="4358"/>
                    <a:pt x="4691" y="5626"/>
                    <a:pt x="3025" y="5626"/>
                  </a:cubicBezTo>
                  <a:cubicBezTo>
                    <a:pt x="1359" y="5626"/>
                    <a:pt x="1" y="4358"/>
                    <a:pt x="1" y="2807"/>
                  </a:cubicBezTo>
                  <a:cubicBezTo>
                    <a:pt x="1" y="1257"/>
                    <a:pt x="1359" y="1"/>
                    <a:pt x="3025" y="1"/>
                  </a:cubicBezTo>
                  <a:cubicBezTo>
                    <a:pt x="4691" y="1"/>
                    <a:pt x="6049" y="1257"/>
                    <a:pt x="6049" y="2807"/>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8"/>
          <p:cNvGrpSpPr/>
          <p:nvPr/>
        </p:nvGrpSpPr>
        <p:grpSpPr>
          <a:xfrm rot="-736514">
            <a:off x="-110540" y="-1255566"/>
            <a:ext cx="11189488" cy="3538657"/>
            <a:chOff x="-1441184" y="3615617"/>
            <a:chExt cx="11189918" cy="3538793"/>
          </a:xfrm>
        </p:grpSpPr>
        <p:grpSp>
          <p:nvGrpSpPr>
            <p:cNvPr id="503" name="Google Shape;503;p8"/>
            <p:cNvGrpSpPr/>
            <p:nvPr/>
          </p:nvGrpSpPr>
          <p:grpSpPr>
            <a:xfrm>
              <a:off x="-1441184" y="3615617"/>
              <a:ext cx="11189918" cy="3538793"/>
              <a:chOff x="-2247300" y="3512811"/>
              <a:chExt cx="12801645" cy="4048499"/>
            </a:xfrm>
          </p:grpSpPr>
          <p:sp>
            <p:nvSpPr>
              <p:cNvPr id="504" name="Google Shape;504;p8"/>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8"/>
            <p:cNvGrpSpPr/>
            <p:nvPr/>
          </p:nvGrpSpPr>
          <p:grpSpPr>
            <a:xfrm>
              <a:off x="662829" y="4750538"/>
              <a:ext cx="344770" cy="520773"/>
              <a:chOff x="159762" y="4811199"/>
              <a:chExt cx="394428" cy="595782"/>
            </a:xfrm>
          </p:grpSpPr>
          <p:sp>
            <p:nvSpPr>
              <p:cNvPr id="510" name="Google Shape;510;p8"/>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8"/>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8"/>
            <p:cNvGrpSpPr/>
            <p:nvPr/>
          </p:nvGrpSpPr>
          <p:grpSpPr>
            <a:xfrm>
              <a:off x="4997573" y="3858851"/>
              <a:ext cx="451309" cy="496187"/>
              <a:chOff x="5118856" y="3486300"/>
              <a:chExt cx="516312" cy="567655"/>
            </a:xfrm>
          </p:grpSpPr>
          <p:sp>
            <p:nvSpPr>
              <p:cNvPr id="516" name="Google Shape;516;p8"/>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8"/>
            <p:cNvGrpSpPr/>
            <p:nvPr/>
          </p:nvGrpSpPr>
          <p:grpSpPr>
            <a:xfrm>
              <a:off x="5686382" y="4111749"/>
              <a:ext cx="499065" cy="935063"/>
              <a:chOff x="5906877" y="4080403"/>
              <a:chExt cx="570948" cy="1069743"/>
            </a:xfrm>
          </p:grpSpPr>
          <p:sp>
            <p:nvSpPr>
              <p:cNvPr id="520" name="Google Shape;520;p8"/>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8"/>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8"/>
            <p:cNvGrpSpPr/>
            <p:nvPr/>
          </p:nvGrpSpPr>
          <p:grpSpPr>
            <a:xfrm>
              <a:off x="-1046505" y="3943715"/>
              <a:ext cx="431019" cy="586675"/>
              <a:chOff x="-1795774" y="3888167"/>
              <a:chExt cx="493101" cy="671176"/>
            </a:xfrm>
          </p:grpSpPr>
          <p:sp>
            <p:nvSpPr>
              <p:cNvPr id="525" name="Google Shape;525;p8"/>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8"/>
            <p:cNvGrpSpPr/>
            <p:nvPr/>
          </p:nvGrpSpPr>
          <p:grpSpPr>
            <a:xfrm>
              <a:off x="1308118" y="4251523"/>
              <a:ext cx="846041" cy="570058"/>
              <a:chOff x="897994" y="4240309"/>
              <a:chExt cx="967900" cy="652165"/>
            </a:xfrm>
          </p:grpSpPr>
          <p:sp>
            <p:nvSpPr>
              <p:cNvPr id="528" name="Google Shape;528;p8"/>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64914" y="3874196"/>
              <a:ext cx="462896" cy="580907"/>
              <a:chOff x="-1130414" y="3808634"/>
              <a:chExt cx="529568" cy="664577"/>
            </a:xfrm>
          </p:grpSpPr>
          <p:sp>
            <p:nvSpPr>
              <p:cNvPr id="532" name="Google Shape;532;p8"/>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746817" y="3821293"/>
              <a:ext cx="1197987" cy="508508"/>
              <a:chOff x="255847" y="3748111"/>
              <a:chExt cx="1370537" cy="581751"/>
            </a:xfrm>
          </p:grpSpPr>
          <p:sp>
            <p:nvSpPr>
              <p:cNvPr id="536" name="Google Shape;536;p8"/>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8"/>
            <p:cNvGrpSpPr/>
            <p:nvPr/>
          </p:nvGrpSpPr>
          <p:grpSpPr>
            <a:xfrm>
              <a:off x="2007779" y="4477490"/>
              <a:ext cx="1389191" cy="676541"/>
              <a:chOff x="1698430" y="4498823"/>
              <a:chExt cx="1589281" cy="773986"/>
            </a:xfrm>
          </p:grpSpPr>
          <p:sp>
            <p:nvSpPr>
              <p:cNvPr id="543" name="Google Shape;543;p8"/>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8"/>
            <p:cNvGrpSpPr/>
            <p:nvPr/>
          </p:nvGrpSpPr>
          <p:grpSpPr>
            <a:xfrm>
              <a:off x="6466415" y="3859670"/>
              <a:ext cx="730857" cy="806876"/>
              <a:chOff x="6799261" y="3792016"/>
              <a:chExt cx="836125" cy="923094"/>
            </a:xfrm>
          </p:grpSpPr>
          <p:sp>
            <p:nvSpPr>
              <p:cNvPr id="550" name="Google Shape;550;p8"/>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8"/>
            <p:cNvGrpSpPr/>
            <p:nvPr/>
          </p:nvGrpSpPr>
          <p:grpSpPr>
            <a:xfrm>
              <a:off x="3520762" y="3764830"/>
              <a:ext cx="538913" cy="696042"/>
              <a:chOff x="3429335" y="3683515"/>
              <a:chExt cx="616535" cy="796296"/>
            </a:xfrm>
          </p:grpSpPr>
          <p:sp>
            <p:nvSpPr>
              <p:cNvPr id="557" name="Google Shape;557;p8"/>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8"/>
            <p:cNvGrpSpPr/>
            <p:nvPr/>
          </p:nvGrpSpPr>
          <p:grpSpPr>
            <a:xfrm>
              <a:off x="-684325" y="4565830"/>
              <a:ext cx="538913" cy="696098"/>
              <a:chOff x="-1381427" y="4599887"/>
              <a:chExt cx="616535" cy="796360"/>
            </a:xfrm>
          </p:grpSpPr>
          <p:sp>
            <p:nvSpPr>
              <p:cNvPr id="564" name="Google Shape;564;p8"/>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8"/>
          <p:cNvSpPr txBox="1">
            <a:spLocks noGrp="1"/>
          </p:cNvSpPr>
          <p:nvPr>
            <p:ph type="title"/>
          </p:nvPr>
        </p:nvSpPr>
        <p:spPr>
          <a:xfrm>
            <a:off x="1564750" y="1307100"/>
            <a:ext cx="60144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571"/>
        <p:cNvGrpSpPr/>
        <p:nvPr/>
      </p:nvGrpSpPr>
      <p:grpSpPr>
        <a:xfrm>
          <a:off x="0" y="0"/>
          <a:ext cx="0" cy="0"/>
          <a:chOff x="0" y="0"/>
          <a:chExt cx="0" cy="0"/>
        </a:xfrm>
      </p:grpSpPr>
      <p:sp>
        <p:nvSpPr>
          <p:cNvPr id="572" name="Google Shape;572;p9"/>
          <p:cNvSpPr txBox="1">
            <a:spLocks noGrp="1"/>
          </p:cNvSpPr>
          <p:nvPr>
            <p:ph type="title"/>
          </p:nvPr>
        </p:nvSpPr>
        <p:spPr>
          <a:xfrm>
            <a:off x="2391888" y="1667354"/>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3" name="Google Shape;573;p9"/>
          <p:cNvSpPr txBox="1">
            <a:spLocks noGrp="1"/>
          </p:cNvSpPr>
          <p:nvPr>
            <p:ph type="subTitle" idx="1"/>
          </p:nvPr>
        </p:nvSpPr>
        <p:spPr>
          <a:xfrm>
            <a:off x="2391913" y="2473550"/>
            <a:ext cx="4360200" cy="10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4" name="Google Shape;574;p9"/>
          <p:cNvSpPr/>
          <p:nvPr/>
        </p:nvSpPr>
        <p:spPr>
          <a:xfrm>
            <a:off x="5755858" y="-1579800"/>
            <a:ext cx="4491750" cy="3643383"/>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1406774" y="-6175"/>
            <a:ext cx="5024257" cy="2455980"/>
          </a:xfrm>
          <a:custGeom>
            <a:avLst/>
            <a:gdLst/>
            <a:ahLst/>
            <a:cxnLst/>
            <a:rect l="l" t="t" r="r" b="b"/>
            <a:pathLst>
              <a:path w="141828" h="69329" extrusionOk="0">
                <a:moveTo>
                  <a:pt x="1" y="0"/>
                </a:moveTo>
                <a:cubicBezTo>
                  <a:pt x="1126" y="1003"/>
                  <a:pt x="2189" y="2067"/>
                  <a:pt x="3162" y="3161"/>
                </a:cubicBezTo>
                <a:cubicBezTo>
                  <a:pt x="11308" y="12341"/>
                  <a:pt x="15685" y="24134"/>
                  <a:pt x="21612" y="34894"/>
                </a:cubicBezTo>
                <a:cubicBezTo>
                  <a:pt x="24257" y="39636"/>
                  <a:pt x="27296" y="44256"/>
                  <a:pt x="30761" y="48481"/>
                </a:cubicBezTo>
                <a:cubicBezTo>
                  <a:pt x="37661" y="56931"/>
                  <a:pt x="46233" y="63892"/>
                  <a:pt x="56507" y="67326"/>
                </a:cubicBezTo>
                <a:cubicBezTo>
                  <a:pt x="60500" y="68665"/>
                  <a:pt x="64765" y="69329"/>
                  <a:pt x="69028" y="69329"/>
                </a:cubicBezTo>
                <a:cubicBezTo>
                  <a:pt x="81217" y="69329"/>
                  <a:pt x="93395" y="63906"/>
                  <a:pt x="99182" y="53344"/>
                </a:cubicBezTo>
                <a:cubicBezTo>
                  <a:pt x="102951" y="46475"/>
                  <a:pt x="103711" y="38420"/>
                  <a:pt x="105383" y="30760"/>
                </a:cubicBezTo>
                <a:cubicBezTo>
                  <a:pt x="107055" y="23101"/>
                  <a:pt x="110125" y="15076"/>
                  <a:pt x="116781" y="10912"/>
                </a:cubicBezTo>
                <a:cubicBezTo>
                  <a:pt x="121827" y="7751"/>
                  <a:pt x="128088" y="7356"/>
                  <a:pt x="133620" y="5198"/>
                </a:cubicBezTo>
                <a:cubicBezTo>
                  <a:pt x="136690" y="4012"/>
                  <a:pt x="139456" y="2219"/>
                  <a:pt x="141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4737726" y="2545913"/>
            <a:ext cx="6045458" cy="3685342"/>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9"/>
          <p:cNvGrpSpPr/>
          <p:nvPr/>
        </p:nvGrpSpPr>
        <p:grpSpPr>
          <a:xfrm rot="1096894">
            <a:off x="807574" y="-1242466"/>
            <a:ext cx="11190173" cy="3538874"/>
            <a:chOff x="-2247300" y="3512811"/>
            <a:chExt cx="12801645" cy="4048499"/>
          </a:xfrm>
        </p:grpSpPr>
        <p:sp>
          <p:nvSpPr>
            <p:cNvPr id="578" name="Google Shape;578;p9"/>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9"/>
          <p:cNvGrpSpPr/>
          <p:nvPr/>
        </p:nvGrpSpPr>
        <p:grpSpPr>
          <a:xfrm rot="1096894">
            <a:off x="2882006" y="-1650716"/>
            <a:ext cx="344778" cy="520785"/>
            <a:chOff x="159762" y="4811199"/>
            <a:chExt cx="394428" cy="595782"/>
          </a:xfrm>
        </p:grpSpPr>
        <p:sp>
          <p:nvSpPr>
            <p:cNvPr id="584" name="Google Shape;584;p9"/>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159762" y="4811199"/>
              <a:ext cx="362937" cy="406905"/>
            </a:xfrm>
            <a:custGeom>
              <a:avLst/>
              <a:gdLst/>
              <a:ahLst/>
              <a:cxnLst/>
              <a:rect l="l" t="t" r="r" b="b"/>
              <a:pathLst>
                <a:path w="5613" h="6293" extrusionOk="0">
                  <a:moveTo>
                    <a:pt x="5613" y="6292"/>
                  </a:moveTo>
                  <a:lnTo>
                    <a:pt x="0" y="0"/>
                  </a:lnTo>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159762" y="4811199"/>
              <a:ext cx="362937" cy="406905"/>
            </a:xfrm>
            <a:custGeom>
              <a:avLst/>
              <a:gdLst/>
              <a:ahLst/>
              <a:cxnLst/>
              <a:rect l="l" t="t" r="r" b="b"/>
              <a:pathLst>
                <a:path w="5613" h="6293" fill="none" extrusionOk="0">
                  <a:moveTo>
                    <a:pt x="5613" y="6292"/>
                  </a:moveTo>
                  <a:lnTo>
                    <a:pt x="0" y="0"/>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9"/>
          <p:cNvSpPr/>
          <p:nvPr/>
        </p:nvSpPr>
        <p:spPr>
          <a:xfrm rot="1097008">
            <a:off x="7301714" y="191703"/>
            <a:ext cx="405613" cy="44766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9"/>
          <p:cNvGrpSpPr/>
          <p:nvPr/>
        </p:nvGrpSpPr>
        <p:grpSpPr>
          <a:xfrm rot="-71143">
            <a:off x="6073063" y="212319"/>
            <a:ext cx="538939" cy="592532"/>
            <a:chOff x="5118856" y="3486300"/>
            <a:chExt cx="516312" cy="567655"/>
          </a:xfrm>
        </p:grpSpPr>
        <p:sp>
          <p:nvSpPr>
            <p:cNvPr id="590" name="Google Shape;590;p9"/>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9"/>
          <p:cNvGrpSpPr/>
          <p:nvPr/>
        </p:nvGrpSpPr>
        <p:grpSpPr>
          <a:xfrm rot="1096894">
            <a:off x="8098103" y="-146606"/>
            <a:ext cx="499077" cy="935084"/>
            <a:chOff x="5906877" y="4080403"/>
            <a:chExt cx="570948" cy="1069743"/>
          </a:xfrm>
        </p:grpSpPr>
        <p:sp>
          <p:nvSpPr>
            <p:cNvPr id="594" name="Google Shape;594;p9"/>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6053528" y="4869200"/>
              <a:ext cx="95374" cy="36533"/>
            </a:xfrm>
            <a:custGeom>
              <a:avLst/>
              <a:gdLst/>
              <a:ahLst/>
              <a:cxnLst/>
              <a:rect l="l" t="t" r="r" b="b"/>
              <a:pathLst>
                <a:path w="1475" h="565" fill="none" extrusionOk="0">
                  <a:moveTo>
                    <a:pt x="0" y="487"/>
                  </a:moveTo>
                  <a:cubicBezTo>
                    <a:pt x="308" y="154"/>
                    <a:pt x="667" y="0"/>
                    <a:pt x="936" y="26"/>
                  </a:cubicBezTo>
                  <a:cubicBezTo>
                    <a:pt x="1026" y="26"/>
                    <a:pt x="1102" y="52"/>
                    <a:pt x="1179" y="103"/>
                  </a:cubicBezTo>
                  <a:cubicBezTo>
                    <a:pt x="1308" y="193"/>
                    <a:pt x="1410" y="346"/>
                    <a:pt x="1474" y="564"/>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6011240" y="4952030"/>
              <a:ext cx="11703" cy="68863"/>
            </a:xfrm>
            <a:custGeom>
              <a:avLst/>
              <a:gdLst/>
              <a:ahLst/>
              <a:cxnLst/>
              <a:rect l="l" t="t" r="r" b="b"/>
              <a:pathLst>
                <a:path w="181" h="1065" fill="none" extrusionOk="0">
                  <a:moveTo>
                    <a:pt x="52" y="1064"/>
                  </a:moveTo>
                  <a:cubicBezTo>
                    <a:pt x="1" y="757"/>
                    <a:pt x="39" y="385"/>
                    <a:pt x="180"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9"/>
          <p:cNvGrpSpPr/>
          <p:nvPr/>
        </p:nvGrpSpPr>
        <p:grpSpPr>
          <a:xfrm rot="1096894">
            <a:off x="4337563" y="-1111670"/>
            <a:ext cx="846060" cy="570071"/>
            <a:chOff x="897994" y="4240309"/>
            <a:chExt cx="967900" cy="652165"/>
          </a:xfrm>
        </p:grpSpPr>
        <p:sp>
          <p:nvSpPr>
            <p:cNvPr id="600" name="Google Shape;600;p9"/>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9"/>
          <p:cNvGrpSpPr/>
          <p:nvPr/>
        </p:nvGrpSpPr>
        <p:grpSpPr>
          <a:xfrm rot="1096894">
            <a:off x="2388131" y="-2298535"/>
            <a:ext cx="462906" cy="580920"/>
            <a:chOff x="-1130414" y="3808634"/>
            <a:chExt cx="529568" cy="664577"/>
          </a:xfrm>
        </p:grpSpPr>
        <p:sp>
          <p:nvSpPr>
            <p:cNvPr id="606" name="Google Shape;606;p9"/>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711930" y="3863272"/>
              <a:ext cx="29873" cy="10022"/>
            </a:xfrm>
            <a:custGeom>
              <a:avLst/>
              <a:gdLst/>
              <a:ahLst/>
              <a:cxnLst/>
              <a:rect l="l" t="t" r="r" b="b"/>
              <a:pathLst>
                <a:path w="462" h="155" fill="none" extrusionOk="0">
                  <a:moveTo>
                    <a:pt x="0" y="14"/>
                  </a:moveTo>
                  <a:cubicBezTo>
                    <a:pt x="116" y="1"/>
                    <a:pt x="333" y="1"/>
                    <a:pt x="423" y="91"/>
                  </a:cubicBezTo>
                  <a:cubicBezTo>
                    <a:pt x="436" y="103"/>
                    <a:pt x="449" y="116"/>
                    <a:pt x="462" y="155"/>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059" y="3880666"/>
              <a:ext cx="48948" cy="37373"/>
            </a:xfrm>
            <a:custGeom>
              <a:avLst/>
              <a:gdLst/>
              <a:ahLst/>
              <a:cxnLst/>
              <a:rect l="l" t="t" r="r" b="b"/>
              <a:pathLst>
                <a:path w="757" h="578" fill="none" extrusionOk="0">
                  <a:moveTo>
                    <a:pt x="1" y="578"/>
                  </a:moveTo>
                  <a:cubicBezTo>
                    <a:pt x="103" y="424"/>
                    <a:pt x="308" y="244"/>
                    <a:pt x="565" y="103"/>
                  </a:cubicBezTo>
                  <a:cubicBezTo>
                    <a:pt x="629" y="65"/>
                    <a:pt x="693" y="27"/>
                    <a:pt x="757" y="1"/>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1130414" y="3927092"/>
              <a:ext cx="258640" cy="546118"/>
            </a:xfrm>
            <a:custGeom>
              <a:avLst/>
              <a:gdLst/>
              <a:ahLst/>
              <a:cxnLst/>
              <a:rect l="l" t="t" r="r" b="b"/>
              <a:pathLst>
                <a:path w="4000" h="8446" fill="none" extrusionOk="0">
                  <a:moveTo>
                    <a:pt x="3999" y="1"/>
                  </a:moveTo>
                  <a:lnTo>
                    <a:pt x="1" y="8445"/>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9"/>
          <p:cNvGrpSpPr/>
          <p:nvPr/>
        </p:nvGrpSpPr>
        <p:grpSpPr>
          <a:xfrm rot="1096894">
            <a:off x="3548128" y="-1851532"/>
            <a:ext cx="1198013" cy="508520"/>
            <a:chOff x="255848" y="3748111"/>
            <a:chExt cx="1370536" cy="581751"/>
          </a:xfrm>
        </p:grpSpPr>
        <p:sp>
          <p:nvSpPr>
            <p:cNvPr id="612" name="Google Shape;612;p9"/>
            <p:cNvSpPr/>
            <p:nvPr/>
          </p:nvSpPr>
          <p:spPr>
            <a:xfrm>
              <a:off x="255848" y="4064949"/>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342041" y="4115190"/>
              <a:ext cx="52245" cy="2522"/>
            </a:xfrm>
            <a:custGeom>
              <a:avLst/>
              <a:gdLst/>
              <a:ahLst/>
              <a:cxnLst/>
              <a:rect l="l" t="t" r="r" b="b"/>
              <a:pathLst>
                <a:path w="808" h="39" fill="none" extrusionOk="0">
                  <a:moveTo>
                    <a:pt x="0" y="39"/>
                  </a:moveTo>
                  <a:cubicBezTo>
                    <a:pt x="103" y="13"/>
                    <a:pt x="231" y="0"/>
                    <a:pt x="372" y="0"/>
                  </a:cubicBezTo>
                  <a:cubicBezTo>
                    <a:pt x="526" y="0"/>
                    <a:pt x="667" y="13"/>
                    <a:pt x="808"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970932" y="4222915"/>
              <a:ext cx="50629" cy="2522"/>
            </a:xfrm>
            <a:custGeom>
              <a:avLst/>
              <a:gdLst/>
              <a:ahLst/>
              <a:cxnLst/>
              <a:rect l="l" t="t" r="r" b="b"/>
              <a:pathLst>
                <a:path w="783" h="39" fill="none" extrusionOk="0">
                  <a:moveTo>
                    <a:pt x="0" y="39"/>
                  </a:moveTo>
                  <a:cubicBezTo>
                    <a:pt x="103" y="13"/>
                    <a:pt x="218" y="0"/>
                    <a:pt x="346" y="0"/>
                  </a:cubicBezTo>
                  <a:cubicBezTo>
                    <a:pt x="500" y="0"/>
                    <a:pt x="641" y="13"/>
                    <a:pt x="782" y="26"/>
                  </a:cubicBezTo>
                </a:path>
              </a:pathLst>
            </a:custGeom>
            <a:solidFill>
              <a:schemeClr val="dk2"/>
            </a:solidFill>
            <a:ln w="28575"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928644" y="3847560"/>
              <a:ext cx="577608" cy="101969"/>
            </a:xfrm>
            <a:custGeom>
              <a:avLst/>
              <a:gdLst/>
              <a:ahLst/>
              <a:cxnLst/>
              <a:rect l="l" t="t" r="r" b="b"/>
              <a:pathLst>
                <a:path w="8933" h="1577" fill="none" extrusionOk="0">
                  <a:moveTo>
                    <a:pt x="1" y="0"/>
                  </a:moveTo>
                  <a:lnTo>
                    <a:pt x="8933" y="1576"/>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rot="1096894">
            <a:off x="4420265" y="-323140"/>
            <a:ext cx="1389222" cy="676557"/>
            <a:chOff x="1698430" y="4498823"/>
            <a:chExt cx="1589281" cy="773986"/>
          </a:xfrm>
        </p:grpSpPr>
        <p:sp>
          <p:nvSpPr>
            <p:cNvPr id="621" name="Google Shape;621;p9"/>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9"/>
          <p:cNvGrpSpPr/>
          <p:nvPr/>
        </p:nvGrpSpPr>
        <p:grpSpPr>
          <a:xfrm rot="1096894">
            <a:off x="9159172" y="-106652"/>
            <a:ext cx="730874" cy="806895"/>
            <a:chOff x="6799261" y="3792016"/>
            <a:chExt cx="836125" cy="923094"/>
          </a:xfrm>
        </p:grpSpPr>
        <p:sp>
          <p:nvSpPr>
            <p:cNvPr id="632" name="Google Shape;632;p9"/>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a:off x="6921081" y="4517057"/>
              <a:ext cx="50564" cy="14161"/>
            </a:xfrm>
            <a:custGeom>
              <a:avLst/>
              <a:gdLst/>
              <a:ahLst/>
              <a:cxnLst/>
              <a:rect l="l" t="t" r="r" b="b"/>
              <a:pathLst>
                <a:path w="782" h="219" fill="none" extrusionOk="0">
                  <a:moveTo>
                    <a:pt x="0" y="218"/>
                  </a:moveTo>
                  <a:cubicBezTo>
                    <a:pt x="64" y="180"/>
                    <a:pt x="128" y="141"/>
                    <a:pt x="192" y="116"/>
                  </a:cubicBezTo>
                  <a:cubicBezTo>
                    <a:pt x="487" y="0"/>
                    <a:pt x="718" y="39"/>
                    <a:pt x="782"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6874655" y="4557664"/>
              <a:ext cx="17458" cy="44809"/>
            </a:xfrm>
            <a:custGeom>
              <a:avLst/>
              <a:gdLst/>
              <a:ahLst/>
              <a:cxnLst/>
              <a:rect l="l" t="t" r="r" b="b"/>
              <a:pathLst>
                <a:path w="270" h="693" fill="none" extrusionOk="0">
                  <a:moveTo>
                    <a:pt x="77" y="692"/>
                  </a:moveTo>
                  <a:cubicBezTo>
                    <a:pt x="1" y="577"/>
                    <a:pt x="65" y="295"/>
                    <a:pt x="270"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7496110" y="4539430"/>
              <a:ext cx="54767" cy="14936"/>
            </a:xfrm>
            <a:custGeom>
              <a:avLst/>
              <a:gdLst/>
              <a:ahLst/>
              <a:cxnLst/>
              <a:rect l="l" t="t" r="r" b="b"/>
              <a:pathLst>
                <a:path w="847" h="231" fill="none" extrusionOk="0">
                  <a:moveTo>
                    <a:pt x="0" y="231"/>
                  </a:moveTo>
                  <a:cubicBezTo>
                    <a:pt x="77" y="193"/>
                    <a:pt x="154" y="154"/>
                    <a:pt x="231" y="116"/>
                  </a:cubicBezTo>
                  <a:cubicBezTo>
                    <a:pt x="539" y="0"/>
                    <a:pt x="769" y="39"/>
                    <a:pt x="846" y="15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7448067" y="4580037"/>
              <a:ext cx="19075" cy="46426"/>
            </a:xfrm>
            <a:custGeom>
              <a:avLst/>
              <a:gdLst/>
              <a:ahLst/>
              <a:cxnLst/>
              <a:rect l="l" t="t" r="r" b="b"/>
              <a:pathLst>
                <a:path w="295" h="718" fill="none" extrusionOk="0">
                  <a:moveTo>
                    <a:pt x="77" y="718"/>
                  </a:moveTo>
                  <a:cubicBezTo>
                    <a:pt x="0" y="603"/>
                    <a:pt x="64" y="295"/>
                    <a:pt x="295" y="0"/>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6901166" y="3942029"/>
              <a:ext cx="567650" cy="40671"/>
            </a:xfrm>
            <a:custGeom>
              <a:avLst/>
              <a:gdLst/>
              <a:ahLst/>
              <a:cxnLst/>
              <a:rect l="l" t="t" r="r" b="b"/>
              <a:pathLst>
                <a:path w="8779" h="629" fill="none" extrusionOk="0">
                  <a:moveTo>
                    <a:pt x="1" y="0"/>
                  </a:moveTo>
                  <a:lnTo>
                    <a:pt x="8779" y="62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9"/>
          <p:cNvGrpSpPr/>
          <p:nvPr/>
        </p:nvGrpSpPr>
        <p:grpSpPr>
          <a:xfrm rot="1096894">
            <a:off x="8824058" y="923553"/>
            <a:ext cx="538926" cy="696058"/>
            <a:chOff x="3429335" y="3683515"/>
            <a:chExt cx="616535" cy="796296"/>
          </a:xfrm>
        </p:grpSpPr>
        <p:sp>
          <p:nvSpPr>
            <p:cNvPr id="643" name="Google Shape;643;p9"/>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9"/>
          <p:cNvGrpSpPr/>
          <p:nvPr/>
        </p:nvGrpSpPr>
        <p:grpSpPr>
          <a:xfrm rot="1096894">
            <a:off x="1942843" y="-1701606"/>
            <a:ext cx="538926" cy="696114"/>
            <a:chOff x="-1381427" y="4599887"/>
            <a:chExt cx="616535" cy="796360"/>
          </a:xfrm>
        </p:grpSpPr>
        <p:sp>
          <p:nvSpPr>
            <p:cNvPr id="650" name="Google Shape;650;p9"/>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1066594" y="4694357"/>
              <a:ext cx="262714" cy="303320"/>
            </a:xfrm>
            <a:custGeom>
              <a:avLst/>
              <a:gdLst/>
              <a:ahLst/>
              <a:cxnLst/>
              <a:rect l="l" t="t" r="r" b="b"/>
              <a:pathLst>
                <a:path w="4063" h="4691" fill="none" extrusionOk="0">
                  <a:moveTo>
                    <a:pt x="1"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rot="1097008">
            <a:off x="9758815" y="1479056"/>
            <a:ext cx="405613" cy="447660"/>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rot="-7015576">
            <a:off x="-270264" y="3770023"/>
            <a:ext cx="2827018" cy="2248934"/>
            <a:chOff x="-1221177" y="-856963"/>
            <a:chExt cx="3089277" cy="2457565"/>
          </a:xfrm>
        </p:grpSpPr>
        <p:sp>
          <p:nvSpPr>
            <p:cNvPr id="658" name="Google Shape;658;p9"/>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rot="1616586">
            <a:off x="230427" y="3974574"/>
            <a:ext cx="380657" cy="445321"/>
            <a:chOff x="828772" y="314668"/>
            <a:chExt cx="416010" cy="486680"/>
          </a:xfrm>
        </p:grpSpPr>
        <p:sp>
          <p:nvSpPr>
            <p:cNvPr id="664" name="Google Shape;664;p9"/>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897084" y="366656"/>
              <a:ext cx="26655" cy="18777"/>
            </a:xfrm>
            <a:custGeom>
              <a:avLst/>
              <a:gdLst/>
              <a:ahLst/>
              <a:cxnLst/>
              <a:rect l="l" t="t" r="r" b="b"/>
              <a:pathLst>
                <a:path w="565" h="398" fill="none" extrusionOk="0">
                  <a:moveTo>
                    <a:pt x="1" y="397"/>
                  </a:moveTo>
                  <a:cubicBezTo>
                    <a:pt x="168" y="205"/>
                    <a:pt x="373" y="64"/>
                    <a:pt x="565"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875949" y="411380"/>
              <a:ext cx="7926" cy="47791"/>
            </a:xfrm>
            <a:custGeom>
              <a:avLst/>
              <a:gdLst/>
              <a:ahLst/>
              <a:cxnLst/>
              <a:rect l="l" t="t" r="r" b="b"/>
              <a:pathLst>
                <a:path w="168" h="1013" fill="none" extrusionOk="0">
                  <a:moveTo>
                    <a:pt x="167" y="1013"/>
                  </a:moveTo>
                  <a:cubicBezTo>
                    <a:pt x="141" y="974"/>
                    <a:pt x="129" y="936"/>
                    <a:pt x="103" y="897"/>
                  </a:cubicBezTo>
                  <a:cubicBezTo>
                    <a:pt x="0" y="654"/>
                    <a:pt x="0" y="334"/>
                    <a:pt x="116" y="0"/>
                  </a:cubicBezTo>
                </a:path>
              </a:pathLst>
            </a:custGeom>
            <a:solidFill>
              <a:schemeClr val="accent1"/>
            </a:solidFill>
            <a:ln w="19050"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65664" y="494788"/>
              <a:ext cx="379118" cy="306559"/>
            </a:xfrm>
            <a:custGeom>
              <a:avLst/>
              <a:gdLst/>
              <a:ahLst/>
              <a:cxnLst/>
              <a:rect l="l" t="t" r="r" b="b"/>
              <a:pathLst>
                <a:path w="8036" h="6498" fill="none" extrusionOk="0">
                  <a:moveTo>
                    <a:pt x="1" y="1"/>
                  </a:moveTo>
                  <a:lnTo>
                    <a:pt x="8035" y="6498"/>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rot="1616586">
            <a:off x="894152" y="4315173"/>
            <a:ext cx="312062" cy="570893"/>
            <a:chOff x="323987" y="610889"/>
            <a:chExt cx="341044" cy="623914"/>
          </a:xfrm>
        </p:grpSpPr>
        <p:sp>
          <p:nvSpPr>
            <p:cNvPr id="670" name="Google Shape;670;p9"/>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399563" y="1077560"/>
              <a:ext cx="61708" cy="29675"/>
            </a:xfrm>
            <a:custGeom>
              <a:avLst/>
              <a:gdLst/>
              <a:ahLst/>
              <a:cxnLst/>
              <a:rect l="l" t="t" r="r" b="b"/>
              <a:pathLst>
                <a:path w="1308" h="629" fill="none" extrusionOk="0">
                  <a:moveTo>
                    <a:pt x="1" y="629"/>
                  </a:moveTo>
                  <a:cubicBezTo>
                    <a:pt x="154" y="462"/>
                    <a:pt x="334" y="321"/>
                    <a:pt x="513" y="219"/>
                  </a:cubicBezTo>
                  <a:cubicBezTo>
                    <a:pt x="769" y="78"/>
                    <a:pt x="1103" y="1"/>
                    <a:pt x="1308" y="116"/>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76588" y="1133181"/>
              <a:ext cx="8539" cy="41186"/>
            </a:xfrm>
            <a:custGeom>
              <a:avLst/>
              <a:gdLst/>
              <a:ahLst/>
              <a:cxnLst/>
              <a:rect l="l" t="t" r="r" b="b"/>
              <a:pathLst>
                <a:path w="181" h="873" fill="none" extrusionOk="0">
                  <a:moveTo>
                    <a:pt x="180" y="872"/>
                  </a:moveTo>
                  <a:cubicBezTo>
                    <a:pt x="26" y="731"/>
                    <a:pt x="1" y="385"/>
                    <a:pt x="142" y="1"/>
                  </a:cubicBezTo>
                </a:path>
              </a:pathLst>
            </a:custGeom>
            <a:solidFill>
              <a:schemeClr val="dk2"/>
            </a:solidFill>
            <a:ln w="19050" cap="rnd"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a:off x="1574262" y="4472931"/>
            <a:ext cx="1085479" cy="528633"/>
            <a:chOff x="1698430" y="4498823"/>
            <a:chExt cx="1589281" cy="773986"/>
          </a:xfrm>
        </p:grpSpPr>
        <p:sp>
          <p:nvSpPr>
            <p:cNvPr id="676" name="Google Shape;676;p9"/>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9"/>
          <p:cNvSpPr/>
          <p:nvPr/>
        </p:nvSpPr>
        <p:spPr>
          <a:xfrm>
            <a:off x="-448256" y="3591973"/>
            <a:ext cx="316936" cy="349791"/>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5"/>
        </a:solidFill>
        <a:effectLst/>
      </p:bgPr>
    </p:bg>
    <p:spTree>
      <p:nvGrpSpPr>
        <p:cNvPr id="1" name="Shape 689"/>
        <p:cNvGrpSpPr/>
        <p:nvPr/>
      </p:nvGrpSpPr>
      <p:grpSpPr>
        <a:xfrm>
          <a:off x="0" y="0"/>
          <a:ext cx="0" cy="0"/>
          <a:chOff x="0" y="0"/>
          <a:chExt cx="0" cy="0"/>
        </a:xfrm>
      </p:grpSpPr>
      <p:sp>
        <p:nvSpPr>
          <p:cNvPr id="690" name="Google Shape;690;p11"/>
          <p:cNvSpPr/>
          <p:nvPr/>
        </p:nvSpPr>
        <p:spPr>
          <a:xfrm>
            <a:off x="3378125" y="3095148"/>
            <a:ext cx="6547595"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rot="10800000">
            <a:off x="-613650" y="-271127"/>
            <a:ext cx="6547595" cy="2236616"/>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1"/>
          <p:cNvGrpSpPr/>
          <p:nvPr/>
        </p:nvGrpSpPr>
        <p:grpSpPr>
          <a:xfrm rot="-1463606">
            <a:off x="-1136578" y="-1185317"/>
            <a:ext cx="8821882" cy="2789905"/>
            <a:chOff x="-1441184" y="3615617"/>
            <a:chExt cx="11189918" cy="3538793"/>
          </a:xfrm>
        </p:grpSpPr>
        <p:grpSp>
          <p:nvGrpSpPr>
            <p:cNvPr id="693" name="Google Shape;693;p11"/>
            <p:cNvGrpSpPr/>
            <p:nvPr/>
          </p:nvGrpSpPr>
          <p:grpSpPr>
            <a:xfrm>
              <a:off x="-1441184" y="3615617"/>
              <a:ext cx="11189918" cy="3538793"/>
              <a:chOff x="-2247300" y="3512811"/>
              <a:chExt cx="12801645" cy="4048499"/>
            </a:xfrm>
          </p:grpSpPr>
          <p:sp>
            <p:nvSpPr>
              <p:cNvPr id="694" name="Google Shape;694;p11"/>
              <p:cNvSpPr/>
              <p:nvPr/>
            </p:nvSpPr>
            <p:spPr>
              <a:xfrm>
                <a:off x="-2247300" y="3512811"/>
                <a:ext cx="12801645" cy="1688725"/>
              </a:xfrm>
              <a:custGeom>
                <a:avLst/>
                <a:gdLst/>
                <a:ahLst/>
                <a:cxnLst/>
                <a:rect l="l" t="t" r="r" b="b"/>
                <a:pathLst>
                  <a:path w="197984" h="26117" fill="none" extrusionOk="0">
                    <a:moveTo>
                      <a:pt x="197984" y="26116"/>
                    </a:moveTo>
                    <a:cubicBezTo>
                      <a:pt x="177481" y="6472"/>
                      <a:pt x="154299" y="4549"/>
                      <a:pt x="142100" y="5959"/>
                    </a:cubicBezTo>
                    <a:cubicBezTo>
                      <a:pt x="119995" y="8522"/>
                      <a:pt x="114190" y="21567"/>
                      <a:pt x="96672" y="22490"/>
                    </a:cubicBezTo>
                    <a:cubicBezTo>
                      <a:pt x="79155" y="23412"/>
                      <a:pt x="64547" y="0"/>
                      <a:pt x="30409" y="4383"/>
                    </a:cubicBezTo>
                    <a:cubicBezTo>
                      <a:pt x="21669" y="5511"/>
                      <a:pt x="4049" y="8176"/>
                      <a:pt x="0" y="198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2244002" y="3666057"/>
                <a:ext cx="12672390" cy="1858587"/>
              </a:xfrm>
              <a:custGeom>
                <a:avLst/>
                <a:gdLst/>
                <a:ahLst/>
                <a:cxnLst/>
                <a:rect l="l" t="t" r="r" b="b"/>
                <a:pathLst>
                  <a:path w="195985" h="28744" fill="none" extrusionOk="0">
                    <a:moveTo>
                      <a:pt x="195985" y="28744"/>
                    </a:moveTo>
                    <a:cubicBezTo>
                      <a:pt x="176725" y="8843"/>
                      <a:pt x="155914" y="4922"/>
                      <a:pt x="142907" y="6767"/>
                    </a:cubicBezTo>
                    <a:cubicBezTo>
                      <a:pt x="121648" y="9778"/>
                      <a:pt x="111051" y="27885"/>
                      <a:pt x="89599" y="23413"/>
                    </a:cubicBezTo>
                    <a:cubicBezTo>
                      <a:pt x="73286" y="20017"/>
                      <a:pt x="57601" y="1"/>
                      <a:pt x="29281" y="3576"/>
                    </a:cubicBezTo>
                    <a:cubicBezTo>
                      <a:pt x="20529" y="4665"/>
                      <a:pt x="4216" y="8984"/>
                      <a:pt x="0" y="405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2240705" y="3822665"/>
                <a:ext cx="12542359" cy="2283662"/>
              </a:xfrm>
              <a:custGeom>
                <a:avLst/>
                <a:gdLst/>
                <a:ahLst/>
                <a:cxnLst/>
                <a:rect l="l" t="t" r="r" b="b"/>
                <a:pathLst>
                  <a:path w="193974" h="35318" fill="none" extrusionOk="0">
                    <a:moveTo>
                      <a:pt x="193973" y="31319"/>
                    </a:moveTo>
                    <a:cubicBezTo>
                      <a:pt x="175969" y="11162"/>
                      <a:pt x="157516" y="5204"/>
                      <a:pt x="143715" y="7510"/>
                    </a:cubicBezTo>
                    <a:cubicBezTo>
                      <a:pt x="123289" y="10919"/>
                      <a:pt x="108065" y="35317"/>
                      <a:pt x="82526" y="24297"/>
                    </a:cubicBezTo>
                    <a:cubicBezTo>
                      <a:pt x="67482" y="17800"/>
                      <a:pt x="50656" y="1"/>
                      <a:pt x="28167" y="2718"/>
                    </a:cubicBezTo>
                    <a:cubicBezTo>
                      <a:pt x="19389" y="3781"/>
                      <a:pt x="4383" y="9740"/>
                      <a:pt x="1" y="606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2237407" y="3974295"/>
                <a:ext cx="12413103" cy="2837151"/>
              </a:xfrm>
              <a:custGeom>
                <a:avLst/>
                <a:gdLst/>
                <a:ahLst/>
                <a:cxnLst/>
                <a:rect l="l" t="t" r="r" b="b"/>
                <a:pathLst>
                  <a:path w="191975" h="43878" fill="none" extrusionOk="0">
                    <a:moveTo>
                      <a:pt x="191974" y="33959"/>
                    </a:moveTo>
                    <a:cubicBezTo>
                      <a:pt x="175213" y="13559"/>
                      <a:pt x="159118" y="5537"/>
                      <a:pt x="144522" y="8343"/>
                    </a:cubicBezTo>
                    <a:cubicBezTo>
                      <a:pt x="124916" y="12085"/>
                      <a:pt x="104477" y="43877"/>
                      <a:pt x="75452" y="25245"/>
                    </a:cubicBezTo>
                    <a:cubicBezTo>
                      <a:pt x="61344" y="16198"/>
                      <a:pt x="43711" y="1"/>
                      <a:pt x="27039" y="1936"/>
                    </a:cubicBezTo>
                    <a:cubicBezTo>
                      <a:pt x="18236" y="2961"/>
                      <a:pt x="4537" y="10573"/>
                      <a:pt x="1" y="81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2234045" y="4125148"/>
                <a:ext cx="12283784" cy="3436162"/>
              </a:xfrm>
              <a:custGeom>
                <a:avLst/>
                <a:gdLst/>
                <a:ahLst/>
                <a:cxnLst/>
                <a:rect l="l" t="t" r="r" b="b"/>
                <a:pathLst>
                  <a:path w="189975" h="53142" fill="none" extrusionOk="0">
                    <a:moveTo>
                      <a:pt x="189975" y="36624"/>
                    </a:moveTo>
                    <a:cubicBezTo>
                      <a:pt x="174456" y="15980"/>
                      <a:pt x="160719" y="5856"/>
                      <a:pt x="145329" y="9175"/>
                    </a:cubicBezTo>
                    <a:cubicBezTo>
                      <a:pt x="126543" y="13237"/>
                      <a:pt x="100030" y="53141"/>
                      <a:pt x="68378" y="26218"/>
                    </a:cubicBezTo>
                    <a:cubicBezTo>
                      <a:pt x="54872" y="14737"/>
                      <a:pt x="36752" y="0"/>
                      <a:pt x="25924" y="1166"/>
                    </a:cubicBezTo>
                    <a:cubicBezTo>
                      <a:pt x="17095" y="2127"/>
                      <a:pt x="4703" y="11418"/>
                      <a:pt x="0" y="10239"/>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1"/>
            <p:cNvGrpSpPr/>
            <p:nvPr/>
          </p:nvGrpSpPr>
          <p:grpSpPr>
            <a:xfrm>
              <a:off x="662829" y="4750538"/>
              <a:ext cx="344770" cy="520773"/>
              <a:chOff x="159762" y="4811199"/>
              <a:chExt cx="394428" cy="595782"/>
            </a:xfrm>
          </p:grpSpPr>
          <p:sp>
            <p:nvSpPr>
              <p:cNvPr id="700" name="Google Shape;700;p11"/>
              <p:cNvSpPr/>
              <p:nvPr/>
            </p:nvSpPr>
            <p:spPr>
              <a:xfrm>
                <a:off x="344498" y="5198129"/>
                <a:ext cx="209692" cy="194239"/>
              </a:xfrm>
              <a:custGeom>
                <a:avLst/>
                <a:gdLst/>
                <a:ahLst/>
                <a:cxnLst/>
                <a:rect l="l" t="t" r="r" b="b"/>
                <a:pathLst>
                  <a:path w="3243" h="3004" extrusionOk="0">
                    <a:moveTo>
                      <a:pt x="1963" y="0"/>
                    </a:moveTo>
                    <a:cubicBezTo>
                      <a:pt x="1465" y="0"/>
                      <a:pt x="917" y="284"/>
                      <a:pt x="552" y="795"/>
                    </a:cubicBezTo>
                    <a:cubicBezTo>
                      <a:pt x="1" y="1551"/>
                      <a:pt x="65" y="2487"/>
                      <a:pt x="718" y="2858"/>
                    </a:cubicBezTo>
                    <a:cubicBezTo>
                      <a:pt x="892" y="2957"/>
                      <a:pt x="1085" y="3003"/>
                      <a:pt x="1284" y="3003"/>
                    </a:cubicBezTo>
                    <a:cubicBezTo>
                      <a:pt x="1836" y="3003"/>
                      <a:pt x="2436" y="2648"/>
                      <a:pt x="2794" y="2064"/>
                    </a:cubicBezTo>
                    <a:cubicBezTo>
                      <a:pt x="3243" y="1321"/>
                      <a:pt x="3115" y="475"/>
                      <a:pt x="2525" y="142"/>
                    </a:cubicBezTo>
                    <a:cubicBezTo>
                      <a:pt x="2356" y="46"/>
                      <a:pt x="2163"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44498" y="5185714"/>
                <a:ext cx="209692" cy="221267"/>
              </a:xfrm>
              <a:custGeom>
                <a:avLst/>
                <a:gdLst/>
                <a:ahLst/>
                <a:cxnLst/>
                <a:rect l="l" t="t" r="r" b="b"/>
                <a:pathLst>
                  <a:path w="3243" h="3422" fill="none" extrusionOk="0">
                    <a:moveTo>
                      <a:pt x="718" y="3050"/>
                    </a:moveTo>
                    <a:cubicBezTo>
                      <a:pt x="65" y="2679"/>
                      <a:pt x="1" y="1743"/>
                      <a:pt x="552" y="987"/>
                    </a:cubicBezTo>
                    <a:cubicBezTo>
                      <a:pt x="1064" y="270"/>
                      <a:pt x="1936" y="1"/>
                      <a:pt x="2525" y="334"/>
                    </a:cubicBezTo>
                    <a:cubicBezTo>
                      <a:pt x="3115" y="667"/>
                      <a:pt x="3243" y="1513"/>
                      <a:pt x="2794" y="2256"/>
                    </a:cubicBezTo>
                    <a:cubicBezTo>
                      <a:pt x="2307" y="3050"/>
                      <a:pt x="1372" y="3422"/>
                      <a:pt x="718" y="305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159762" y="4811199"/>
                <a:ext cx="362937" cy="406905"/>
              </a:xfrm>
              <a:custGeom>
                <a:avLst/>
                <a:gdLst/>
                <a:ahLst/>
                <a:cxnLst/>
                <a:rect l="l" t="t" r="r" b="b"/>
                <a:pathLst>
                  <a:path w="5613" h="6293" extrusionOk="0">
                    <a:moveTo>
                      <a:pt x="5613" y="6292"/>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159762" y="4811199"/>
                <a:ext cx="362937" cy="406905"/>
              </a:xfrm>
              <a:custGeom>
                <a:avLst/>
                <a:gdLst/>
                <a:ahLst/>
                <a:cxnLst/>
                <a:rect l="l" t="t" r="r" b="b"/>
                <a:pathLst>
                  <a:path w="5613" h="6293" fill="none" extrusionOk="0">
                    <a:moveTo>
                      <a:pt x="5613" y="6292"/>
                    </a:moveTo>
                    <a:lnTo>
                      <a:pt x="0"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11"/>
            <p:cNvSpPr/>
            <p:nvPr/>
          </p:nvSpPr>
          <p:spPr>
            <a:xfrm>
              <a:off x="4962505" y="4709666"/>
              <a:ext cx="405608" cy="447655"/>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1"/>
            <p:cNvGrpSpPr/>
            <p:nvPr/>
          </p:nvGrpSpPr>
          <p:grpSpPr>
            <a:xfrm>
              <a:off x="4997573" y="3858851"/>
              <a:ext cx="451309" cy="496187"/>
              <a:chOff x="5118856" y="3486300"/>
              <a:chExt cx="516312" cy="567655"/>
            </a:xfrm>
          </p:grpSpPr>
          <p:sp>
            <p:nvSpPr>
              <p:cNvPr id="706" name="Google Shape;706;p11"/>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11"/>
            <p:cNvGrpSpPr/>
            <p:nvPr/>
          </p:nvGrpSpPr>
          <p:grpSpPr>
            <a:xfrm>
              <a:off x="5686382" y="4111749"/>
              <a:ext cx="499065" cy="935063"/>
              <a:chOff x="5906877" y="4080403"/>
              <a:chExt cx="570948" cy="1069743"/>
            </a:xfrm>
          </p:grpSpPr>
          <p:sp>
            <p:nvSpPr>
              <p:cNvPr id="710" name="Google Shape;710;p11"/>
              <p:cNvSpPr/>
              <p:nvPr/>
            </p:nvSpPr>
            <p:spPr>
              <a:xfrm>
                <a:off x="5941665" y="4813591"/>
                <a:ext cx="280948" cy="315218"/>
              </a:xfrm>
              <a:custGeom>
                <a:avLst/>
                <a:gdLst/>
                <a:ahLst/>
                <a:cxnLst/>
                <a:rect l="l" t="t"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941665" y="4791283"/>
                <a:ext cx="280948" cy="358863"/>
              </a:xfrm>
              <a:custGeom>
                <a:avLst/>
                <a:gdLst/>
                <a:ahLst/>
                <a:cxnLst/>
                <a:rect l="l" t="t"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5906877" y="4080403"/>
                <a:ext cx="570948" cy="786330"/>
              </a:xfrm>
              <a:custGeom>
                <a:avLst/>
                <a:gdLst/>
                <a:ahLst/>
                <a:cxnLst/>
                <a:rect l="l" t="t" r="r" b="b"/>
                <a:pathLst>
                  <a:path w="8830" h="12161" fill="none" extrusionOk="0">
                    <a:moveTo>
                      <a:pt x="4344" y="12161"/>
                    </a:moveTo>
                    <a:lnTo>
                      <a:pt x="0" y="0"/>
                    </a:lnTo>
                    <a:cubicBezTo>
                      <a:pt x="0" y="0"/>
                      <a:pt x="8829" y="6279"/>
                      <a:pt x="3716" y="6228"/>
                    </a:cubicBez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11"/>
            <p:cNvSpPr/>
            <p:nvPr/>
          </p:nvSpPr>
          <p:spPr>
            <a:xfrm>
              <a:off x="-1046396" y="4354181"/>
              <a:ext cx="260082" cy="164685"/>
            </a:xfrm>
            <a:custGeom>
              <a:avLst/>
              <a:gdLst/>
              <a:ahLst/>
              <a:cxnLst/>
              <a:rect l="l" t="t" r="r" b="b"/>
              <a:pathLst>
                <a:path w="4602" h="2914" extrusionOk="0">
                  <a:moveTo>
                    <a:pt x="3040" y="0"/>
                  </a:moveTo>
                  <a:cubicBezTo>
                    <a:pt x="2745" y="0"/>
                    <a:pt x="2423" y="45"/>
                    <a:pt x="2090" y="140"/>
                  </a:cubicBezTo>
                  <a:cubicBezTo>
                    <a:pt x="885" y="473"/>
                    <a:pt x="1" y="1344"/>
                    <a:pt x="116" y="2075"/>
                  </a:cubicBezTo>
                  <a:cubicBezTo>
                    <a:pt x="200" y="2606"/>
                    <a:pt x="792" y="2914"/>
                    <a:pt x="1573" y="2914"/>
                  </a:cubicBezTo>
                  <a:cubicBezTo>
                    <a:pt x="1865" y="2914"/>
                    <a:pt x="2184" y="2871"/>
                    <a:pt x="2513" y="2780"/>
                  </a:cubicBezTo>
                  <a:cubicBezTo>
                    <a:pt x="3717" y="2447"/>
                    <a:pt x="4601" y="1575"/>
                    <a:pt x="4486" y="845"/>
                  </a:cubicBezTo>
                  <a:cubicBezTo>
                    <a:pt x="4402" y="314"/>
                    <a:pt x="3819" y="0"/>
                    <a:pt x="3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11"/>
            <p:cNvGrpSpPr/>
            <p:nvPr/>
          </p:nvGrpSpPr>
          <p:grpSpPr>
            <a:xfrm>
              <a:off x="-1046505" y="3943715"/>
              <a:ext cx="431019" cy="586675"/>
              <a:chOff x="-1795774" y="3888167"/>
              <a:chExt cx="493101" cy="671176"/>
            </a:xfrm>
          </p:grpSpPr>
          <p:sp>
            <p:nvSpPr>
              <p:cNvPr id="715" name="Google Shape;715;p11"/>
              <p:cNvSpPr/>
              <p:nvPr/>
            </p:nvSpPr>
            <p:spPr>
              <a:xfrm>
                <a:off x="-1795774" y="4344672"/>
                <a:ext cx="297565" cy="214671"/>
              </a:xfrm>
              <a:custGeom>
                <a:avLst/>
                <a:gdLst/>
                <a:ahLst/>
                <a:cxnLst/>
                <a:rect l="l" t="t" r="r" b="b"/>
                <a:pathLst>
                  <a:path w="4602" h="3320" fill="none" extrusionOk="0">
                    <a:moveTo>
                      <a:pt x="4486" y="1052"/>
                    </a:moveTo>
                    <a:cubicBezTo>
                      <a:pt x="4601" y="1782"/>
                      <a:pt x="3717" y="2654"/>
                      <a:pt x="2513" y="2987"/>
                    </a:cubicBezTo>
                    <a:cubicBezTo>
                      <a:pt x="1308" y="3320"/>
                      <a:pt x="232" y="3012"/>
                      <a:pt x="116" y="2282"/>
                    </a:cubicBezTo>
                    <a:cubicBezTo>
                      <a:pt x="1" y="1551"/>
                      <a:pt x="885" y="680"/>
                      <a:pt x="2090" y="347"/>
                    </a:cubicBezTo>
                    <a:cubicBezTo>
                      <a:pt x="3307" y="1"/>
                      <a:pt x="4371" y="321"/>
                      <a:pt x="4486" y="1052"/>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1505770" y="3888167"/>
                <a:ext cx="203097" cy="543597"/>
              </a:xfrm>
              <a:custGeom>
                <a:avLst/>
                <a:gdLst/>
                <a:ahLst/>
                <a:cxnLst/>
                <a:rect l="l" t="t" r="r" b="b"/>
                <a:pathLst>
                  <a:path w="3141" h="8407" fill="none" extrusionOk="0">
                    <a:moveTo>
                      <a:pt x="1" y="8406"/>
                    </a:moveTo>
                    <a:lnTo>
                      <a:pt x="3141"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1"/>
            <p:cNvGrpSpPr/>
            <p:nvPr/>
          </p:nvGrpSpPr>
          <p:grpSpPr>
            <a:xfrm>
              <a:off x="1308118" y="4251523"/>
              <a:ext cx="846041" cy="570058"/>
              <a:chOff x="897994" y="4240309"/>
              <a:chExt cx="967900" cy="652165"/>
            </a:xfrm>
          </p:grpSpPr>
          <p:sp>
            <p:nvSpPr>
              <p:cNvPr id="718" name="Google Shape;718;p11"/>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1228605" y="4240309"/>
                <a:ext cx="637289" cy="585044"/>
              </a:xfrm>
              <a:custGeom>
                <a:avLst/>
                <a:gdLst/>
                <a:ahLst/>
                <a:cxnLst/>
                <a:rect l="l" t="t" r="r" b="b"/>
                <a:pathLst>
                  <a:path w="9856" h="9048" fill="none" extrusionOk="0">
                    <a:moveTo>
                      <a:pt x="1" y="9047"/>
                    </a:moveTo>
                    <a:lnTo>
                      <a:pt x="9855"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464914" y="3874196"/>
              <a:ext cx="462896" cy="580907"/>
              <a:chOff x="-1130414" y="3808634"/>
              <a:chExt cx="529568" cy="664577"/>
            </a:xfrm>
          </p:grpSpPr>
          <p:sp>
            <p:nvSpPr>
              <p:cNvPr id="722" name="Google Shape;722;p11"/>
              <p:cNvSpPr/>
              <p:nvPr/>
            </p:nvSpPr>
            <p:spPr>
              <a:xfrm>
                <a:off x="-891751" y="3820984"/>
                <a:ext cx="290905" cy="163654"/>
              </a:xfrm>
              <a:custGeom>
                <a:avLst/>
                <a:gdLst/>
                <a:ahLst/>
                <a:cxnLst/>
                <a:rect l="l" t="t" r="r" b="b"/>
                <a:pathLst>
                  <a:path w="4499" h="2531" extrusionOk="0">
                    <a:moveTo>
                      <a:pt x="3318" y="1"/>
                    </a:moveTo>
                    <a:cubicBezTo>
                      <a:pt x="2767" y="1"/>
                      <a:pt x="2047" y="215"/>
                      <a:pt x="1410" y="591"/>
                    </a:cubicBezTo>
                    <a:cubicBezTo>
                      <a:pt x="449" y="1142"/>
                      <a:pt x="0" y="1885"/>
                      <a:pt x="334" y="2269"/>
                    </a:cubicBezTo>
                    <a:cubicBezTo>
                      <a:pt x="481" y="2444"/>
                      <a:pt x="763" y="2530"/>
                      <a:pt x="1119" y="2530"/>
                    </a:cubicBezTo>
                    <a:cubicBezTo>
                      <a:pt x="1598" y="2530"/>
                      <a:pt x="2211" y="2373"/>
                      <a:pt x="2807" y="2064"/>
                    </a:cubicBezTo>
                    <a:cubicBezTo>
                      <a:pt x="3922" y="1501"/>
                      <a:pt x="4498" y="642"/>
                      <a:pt x="4050" y="219"/>
                    </a:cubicBezTo>
                    <a:cubicBezTo>
                      <a:pt x="3892" y="70"/>
                      <a:pt x="3632" y="1"/>
                      <a:pt x="3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891751" y="3808634"/>
                <a:ext cx="290905" cy="185639"/>
              </a:xfrm>
              <a:custGeom>
                <a:avLst/>
                <a:gdLst/>
                <a:ahLst/>
                <a:cxnLst/>
                <a:rect l="l" t="t" r="r" b="b"/>
                <a:pathLst>
                  <a:path w="4499" h="2871" fill="none" extrusionOk="0">
                    <a:moveTo>
                      <a:pt x="4050" y="410"/>
                    </a:moveTo>
                    <a:cubicBezTo>
                      <a:pt x="4498" y="833"/>
                      <a:pt x="3922" y="1692"/>
                      <a:pt x="2807" y="2255"/>
                    </a:cubicBezTo>
                    <a:cubicBezTo>
                      <a:pt x="1769" y="2794"/>
                      <a:pt x="680" y="2870"/>
                      <a:pt x="334" y="2460"/>
                    </a:cubicBezTo>
                    <a:cubicBezTo>
                      <a:pt x="0" y="2076"/>
                      <a:pt x="449" y="1333"/>
                      <a:pt x="1410" y="782"/>
                    </a:cubicBezTo>
                    <a:cubicBezTo>
                      <a:pt x="2410" y="192"/>
                      <a:pt x="3614" y="0"/>
                      <a:pt x="4050" y="41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1130414" y="3927092"/>
                <a:ext cx="258640" cy="546118"/>
              </a:xfrm>
              <a:custGeom>
                <a:avLst/>
                <a:gdLst/>
                <a:ahLst/>
                <a:cxnLst/>
                <a:rect l="l" t="t" r="r" b="b"/>
                <a:pathLst>
                  <a:path w="4000" h="8446" fill="none" extrusionOk="0">
                    <a:moveTo>
                      <a:pt x="3999" y="1"/>
                    </a:moveTo>
                    <a:lnTo>
                      <a:pt x="1" y="8445"/>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11"/>
            <p:cNvGrpSpPr/>
            <p:nvPr/>
          </p:nvGrpSpPr>
          <p:grpSpPr>
            <a:xfrm>
              <a:off x="746817" y="3821293"/>
              <a:ext cx="1197987" cy="508508"/>
              <a:chOff x="255847" y="3748111"/>
              <a:chExt cx="1370537" cy="581751"/>
            </a:xfrm>
          </p:grpSpPr>
          <p:sp>
            <p:nvSpPr>
              <p:cNvPr id="726" name="Google Shape;726;p11"/>
              <p:cNvSpPr/>
              <p:nvPr/>
            </p:nvSpPr>
            <p:spPr>
              <a:xfrm>
                <a:off x="255847" y="4064917"/>
                <a:ext cx="279331" cy="148653"/>
              </a:xfrm>
              <a:custGeom>
                <a:avLst/>
                <a:gdLst/>
                <a:ahLst/>
                <a:cxnLst/>
                <a:rect l="l" t="t"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255848" y="4056349"/>
                <a:ext cx="279331" cy="165788"/>
              </a:xfrm>
              <a:custGeom>
                <a:avLst/>
                <a:gdLst/>
                <a:ahLst/>
                <a:cxnLst/>
                <a:rect l="l" t="t"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82282" y="4172674"/>
                <a:ext cx="279267" cy="148653"/>
              </a:xfrm>
              <a:custGeom>
                <a:avLst/>
                <a:gdLst/>
                <a:ahLst/>
                <a:cxnLst/>
                <a:rect l="l" t="t"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82282" y="4164074"/>
                <a:ext cx="279267" cy="165788"/>
              </a:xfrm>
              <a:custGeom>
                <a:avLst/>
                <a:gdLst/>
                <a:ahLst/>
                <a:cxnLst/>
                <a:rect l="l" t="t"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506085" y="3748111"/>
                <a:ext cx="1120299" cy="527044"/>
              </a:xfrm>
              <a:custGeom>
                <a:avLst/>
                <a:gdLst/>
                <a:ahLst/>
                <a:cxnLst/>
                <a:rect l="l" t="t" r="r" b="b"/>
                <a:pathLst>
                  <a:path w="17326" h="8151" fill="none" extrusionOk="0">
                    <a:moveTo>
                      <a:pt x="1" y="6664"/>
                    </a:moveTo>
                    <a:lnTo>
                      <a:pt x="8317" y="1"/>
                    </a:lnTo>
                    <a:lnTo>
                      <a:pt x="17326" y="1449"/>
                    </a:lnTo>
                    <a:lnTo>
                      <a:pt x="9829" y="815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928644" y="3847560"/>
                <a:ext cx="577608" cy="101969"/>
              </a:xfrm>
              <a:custGeom>
                <a:avLst/>
                <a:gdLst/>
                <a:ahLst/>
                <a:cxnLst/>
                <a:rect l="l" t="t" r="r" b="b"/>
                <a:pathLst>
                  <a:path w="8933" h="1577" fill="none" extrusionOk="0">
                    <a:moveTo>
                      <a:pt x="1" y="0"/>
                    </a:moveTo>
                    <a:lnTo>
                      <a:pt x="8933" y="1576"/>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11"/>
            <p:cNvGrpSpPr/>
            <p:nvPr/>
          </p:nvGrpSpPr>
          <p:grpSpPr>
            <a:xfrm>
              <a:off x="2007779" y="4477490"/>
              <a:ext cx="1389191" cy="676541"/>
              <a:chOff x="1698430" y="4498823"/>
              <a:chExt cx="1589281" cy="773986"/>
            </a:xfrm>
          </p:grpSpPr>
          <p:sp>
            <p:nvSpPr>
              <p:cNvPr id="733" name="Google Shape;733;p11"/>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2444163" y="4604026"/>
                <a:ext cx="732533" cy="92916"/>
              </a:xfrm>
              <a:custGeom>
                <a:avLst/>
                <a:gdLst/>
                <a:ahLst/>
                <a:cxnLst/>
                <a:rect l="l" t="t" r="r" b="b"/>
                <a:pathLst>
                  <a:path w="11329" h="1437" fill="none" extrusionOk="0">
                    <a:moveTo>
                      <a:pt x="1" y="1"/>
                    </a:moveTo>
                    <a:lnTo>
                      <a:pt x="11329" y="143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1"/>
            <p:cNvGrpSpPr/>
            <p:nvPr/>
          </p:nvGrpSpPr>
          <p:grpSpPr>
            <a:xfrm>
              <a:off x="6466415" y="3859670"/>
              <a:ext cx="730857" cy="806876"/>
              <a:chOff x="6799261" y="3792016"/>
              <a:chExt cx="836125" cy="923094"/>
            </a:xfrm>
          </p:grpSpPr>
          <p:sp>
            <p:nvSpPr>
              <p:cNvPr id="740" name="Google Shape;740;p11"/>
              <p:cNvSpPr/>
              <p:nvPr/>
            </p:nvSpPr>
            <p:spPr>
              <a:xfrm>
                <a:off x="6799261" y="4450327"/>
                <a:ext cx="253597" cy="227733"/>
              </a:xfrm>
              <a:custGeom>
                <a:avLst/>
                <a:gdLst/>
                <a:ahLst/>
                <a:cxnLst/>
                <a:rect l="l" t="t" r="r" b="b"/>
                <a:pathLst>
                  <a:path w="3922" h="3522" extrusionOk="0">
                    <a:moveTo>
                      <a:pt x="2548" y="0"/>
                    </a:moveTo>
                    <a:cubicBezTo>
                      <a:pt x="2122" y="0"/>
                      <a:pt x="1633" y="183"/>
                      <a:pt x="1192" y="545"/>
                    </a:cubicBezTo>
                    <a:cubicBezTo>
                      <a:pt x="346" y="1250"/>
                      <a:pt x="0" y="2352"/>
                      <a:pt x="423" y="3031"/>
                    </a:cubicBezTo>
                    <a:cubicBezTo>
                      <a:pt x="625" y="3358"/>
                      <a:pt x="974" y="3522"/>
                      <a:pt x="1377" y="3522"/>
                    </a:cubicBezTo>
                    <a:cubicBezTo>
                      <a:pt x="1796" y="3522"/>
                      <a:pt x="2273" y="3345"/>
                      <a:pt x="2704" y="2993"/>
                    </a:cubicBezTo>
                    <a:cubicBezTo>
                      <a:pt x="3563" y="2288"/>
                      <a:pt x="3922" y="1173"/>
                      <a:pt x="3499" y="494"/>
                    </a:cubicBezTo>
                    <a:cubicBezTo>
                      <a:pt x="3299" y="164"/>
                      <a:pt x="2952"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6799261" y="4438300"/>
                <a:ext cx="253597" cy="251139"/>
              </a:xfrm>
              <a:custGeom>
                <a:avLst/>
                <a:gdLst/>
                <a:ahLst/>
                <a:cxnLst/>
                <a:rect l="l" t="t" r="r" b="b"/>
                <a:pathLst>
                  <a:path w="3922" h="3884" fill="none" extrusionOk="0">
                    <a:moveTo>
                      <a:pt x="3499" y="680"/>
                    </a:moveTo>
                    <a:cubicBezTo>
                      <a:pt x="3922" y="1359"/>
                      <a:pt x="3563" y="2474"/>
                      <a:pt x="2704" y="3179"/>
                    </a:cubicBezTo>
                    <a:cubicBezTo>
                      <a:pt x="1859" y="3871"/>
                      <a:pt x="833" y="3884"/>
                      <a:pt x="423" y="3217"/>
                    </a:cubicBezTo>
                    <a:cubicBezTo>
                      <a:pt x="0" y="2538"/>
                      <a:pt x="346" y="1436"/>
                      <a:pt x="1192" y="731"/>
                    </a:cubicBezTo>
                    <a:cubicBezTo>
                      <a:pt x="2051" y="27"/>
                      <a:pt x="3089" y="1"/>
                      <a:pt x="3499" y="68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7369310" y="4471213"/>
                <a:ext cx="266076" cy="232323"/>
              </a:xfrm>
              <a:custGeom>
                <a:avLst/>
                <a:gdLst/>
                <a:ahLst/>
                <a:cxnLst/>
                <a:rect l="l" t="t" r="r" b="b"/>
                <a:pathLst>
                  <a:path w="4115" h="3593" extrusionOk="0">
                    <a:moveTo>
                      <a:pt x="2700" y="1"/>
                    </a:moveTo>
                    <a:cubicBezTo>
                      <a:pt x="2254" y="1"/>
                      <a:pt x="1743" y="187"/>
                      <a:pt x="1282" y="556"/>
                    </a:cubicBezTo>
                    <a:cubicBezTo>
                      <a:pt x="385" y="1273"/>
                      <a:pt x="1" y="2401"/>
                      <a:pt x="424" y="3093"/>
                    </a:cubicBezTo>
                    <a:cubicBezTo>
                      <a:pt x="631" y="3426"/>
                      <a:pt x="993" y="3593"/>
                      <a:pt x="1414" y="3593"/>
                    </a:cubicBezTo>
                    <a:cubicBezTo>
                      <a:pt x="1850" y="3593"/>
                      <a:pt x="2350" y="3413"/>
                      <a:pt x="2807" y="3054"/>
                    </a:cubicBezTo>
                    <a:cubicBezTo>
                      <a:pt x="3717" y="2337"/>
                      <a:pt x="4114" y="1196"/>
                      <a:pt x="3691" y="504"/>
                    </a:cubicBezTo>
                    <a:cubicBezTo>
                      <a:pt x="3486" y="168"/>
                      <a:pt x="3122" y="1"/>
                      <a:pt x="2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7369310" y="4459056"/>
                <a:ext cx="266076" cy="256054"/>
              </a:xfrm>
              <a:custGeom>
                <a:avLst/>
                <a:gdLst/>
                <a:ahLst/>
                <a:cxnLst/>
                <a:rect l="l" t="t" r="r" b="b"/>
                <a:pathLst>
                  <a:path w="4115" h="3960" fill="none" extrusionOk="0">
                    <a:moveTo>
                      <a:pt x="3691" y="692"/>
                    </a:moveTo>
                    <a:cubicBezTo>
                      <a:pt x="4114" y="1384"/>
                      <a:pt x="3717" y="2525"/>
                      <a:pt x="2807" y="3242"/>
                    </a:cubicBezTo>
                    <a:cubicBezTo>
                      <a:pt x="1910" y="3947"/>
                      <a:pt x="847" y="3960"/>
                      <a:pt x="424" y="3281"/>
                    </a:cubicBezTo>
                    <a:cubicBezTo>
                      <a:pt x="1" y="2589"/>
                      <a:pt x="385" y="1461"/>
                      <a:pt x="1282" y="744"/>
                    </a:cubicBezTo>
                    <a:cubicBezTo>
                      <a:pt x="2179" y="26"/>
                      <a:pt x="3269" y="0"/>
                      <a:pt x="3691" y="692"/>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6865538" y="3792016"/>
                <a:ext cx="750767" cy="732533"/>
              </a:xfrm>
              <a:custGeom>
                <a:avLst/>
                <a:gdLst/>
                <a:ahLst/>
                <a:cxnLst/>
                <a:rect l="l" t="t" r="r" b="b"/>
                <a:pathLst>
                  <a:path w="11611" h="11329" fill="none" extrusionOk="0">
                    <a:moveTo>
                      <a:pt x="2615" y="11008"/>
                    </a:moveTo>
                    <a:lnTo>
                      <a:pt x="1" y="1"/>
                    </a:lnTo>
                    <a:lnTo>
                      <a:pt x="8638" y="398"/>
                    </a:lnTo>
                    <a:lnTo>
                      <a:pt x="11611" y="11329"/>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
              <p:cNvSpPr/>
              <p:nvPr/>
            </p:nvSpPr>
            <p:spPr>
              <a:xfrm>
                <a:off x="6901166" y="3942029"/>
                <a:ext cx="567650" cy="40671"/>
              </a:xfrm>
              <a:custGeom>
                <a:avLst/>
                <a:gdLst/>
                <a:ahLst/>
                <a:cxnLst/>
                <a:rect l="l" t="t" r="r" b="b"/>
                <a:pathLst>
                  <a:path w="8779" h="629" fill="none" extrusionOk="0">
                    <a:moveTo>
                      <a:pt x="1" y="0"/>
                    </a:moveTo>
                    <a:lnTo>
                      <a:pt x="8779" y="628"/>
                    </a:lnTo>
                  </a:path>
                </a:pathLst>
              </a:custGeom>
              <a:no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11"/>
            <p:cNvGrpSpPr/>
            <p:nvPr/>
          </p:nvGrpSpPr>
          <p:grpSpPr>
            <a:xfrm>
              <a:off x="3520762" y="3764830"/>
              <a:ext cx="538913" cy="696042"/>
              <a:chOff x="3429335" y="3683515"/>
              <a:chExt cx="616535" cy="796296"/>
            </a:xfrm>
          </p:grpSpPr>
          <p:sp>
            <p:nvSpPr>
              <p:cNvPr id="747" name="Google Shape;747;p11"/>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3744233" y="3777920"/>
                <a:ext cx="262714" cy="303320"/>
              </a:xfrm>
              <a:custGeom>
                <a:avLst/>
                <a:gdLst/>
                <a:ahLst/>
                <a:cxnLst/>
                <a:rect l="l" t="t" r="r" b="b"/>
                <a:pathLst>
                  <a:path w="4063" h="4691" fill="none" extrusionOk="0">
                    <a:moveTo>
                      <a:pt x="0" y="1"/>
                    </a:moveTo>
                    <a:lnTo>
                      <a:pt x="4063" y="4691"/>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11"/>
            <p:cNvGrpSpPr/>
            <p:nvPr/>
          </p:nvGrpSpPr>
          <p:grpSpPr>
            <a:xfrm>
              <a:off x="-684325" y="4565830"/>
              <a:ext cx="538913" cy="696098"/>
              <a:chOff x="-1381427" y="4599887"/>
              <a:chExt cx="616535" cy="796360"/>
            </a:xfrm>
          </p:grpSpPr>
          <p:sp>
            <p:nvSpPr>
              <p:cNvPr id="754" name="Google Shape;754;p11"/>
              <p:cNvSpPr/>
              <p:nvPr/>
            </p:nvSpPr>
            <p:spPr>
              <a:xfrm>
                <a:off x="-1381427" y="4960888"/>
                <a:ext cx="174065" cy="134169"/>
              </a:xfrm>
              <a:custGeom>
                <a:avLst/>
                <a:gdLst/>
                <a:ahLst/>
                <a:cxnLst/>
                <a:rect l="l" t="t" r="r" b="b"/>
                <a:pathLst>
                  <a:path w="2692" h="2075" extrusionOk="0">
                    <a:moveTo>
                      <a:pt x="1314" y="1"/>
                    </a:moveTo>
                    <a:cubicBezTo>
                      <a:pt x="649" y="1"/>
                      <a:pt x="88" y="396"/>
                      <a:pt x="51" y="927"/>
                    </a:cubicBezTo>
                    <a:cubicBezTo>
                      <a:pt x="0" y="1491"/>
                      <a:pt x="538" y="2004"/>
                      <a:pt x="1256" y="2068"/>
                    </a:cubicBezTo>
                    <a:cubicBezTo>
                      <a:pt x="1306" y="2072"/>
                      <a:pt x="1355" y="2075"/>
                      <a:pt x="1403" y="2075"/>
                    </a:cubicBezTo>
                    <a:cubicBezTo>
                      <a:pt x="2056" y="2075"/>
                      <a:pt x="2592" y="1683"/>
                      <a:pt x="2640" y="1158"/>
                    </a:cubicBezTo>
                    <a:cubicBezTo>
                      <a:pt x="2691" y="581"/>
                      <a:pt x="2153" y="69"/>
                      <a:pt x="1435" y="5"/>
                    </a:cubicBezTo>
                    <a:cubicBezTo>
                      <a:pt x="1395" y="2"/>
                      <a:pt x="1354" y="1"/>
                      <a:pt x="1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1381427" y="4957849"/>
                <a:ext cx="174065" cy="140959"/>
              </a:xfrm>
              <a:custGeom>
                <a:avLst/>
                <a:gdLst/>
                <a:ahLst/>
                <a:cxnLst/>
                <a:rect l="l" t="t" r="r" b="b"/>
                <a:pathLst>
                  <a:path w="2692" h="2180" fill="none" extrusionOk="0">
                    <a:moveTo>
                      <a:pt x="2640" y="1205"/>
                    </a:moveTo>
                    <a:cubicBezTo>
                      <a:pt x="2589" y="1769"/>
                      <a:pt x="1974" y="2179"/>
                      <a:pt x="1256" y="2115"/>
                    </a:cubicBezTo>
                    <a:cubicBezTo>
                      <a:pt x="538" y="2051"/>
                      <a:pt x="0" y="1538"/>
                      <a:pt x="51" y="974"/>
                    </a:cubicBezTo>
                    <a:cubicBezTo>
                      <a:pt x="90" y="411"/>
                      <a:pt x="718" y="1"/>
                      <a:pt x="1435" y="52"/>
                    </a:cubicBezTo>
                    <a:cubicBezTo>
                      <a:pt x="2153" y="116"/>
                      <a:pt x="2691" y="628"/>
                      <a:pt x="2640" y="1205"/>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1098925" y="5259039"/>
                <a:ext cx="174065" cy="134169"/>
              </a:xfrm>
              <a:custGeom>
                <a:avLst/>
                <a:gdLst/>
                <a:ahLst/>
                <a:cxnLst/>
                <a:rect l="l" t="t" r="r" b="b"/>
                <a:pathLst>
                  <a:path w="2692" h="2075" extrusionOk="0">
                    <a:moveTo>
                      <a:pt x="1289" y="0"/>
                    </a:moveTo>
                    <a:cubicBezTo>
                      <a:pt x="636" y="0"/>
                      <a:pt x="100" y="392"/>
                      <a:pt x="52" y="917"/>
                    </a:cubicBezTo>
                    <a:cubicBezTo>
                      <a:pt x="1" y="1493"/>
                      <a:pt x="539" y="2006"/>
                      <a:pt x="1257" y="2070"/>
                    </a:cubicBezTo>
                    <a:cubicBezTo>
                      <a:pt x="1297" y="2073"/>
                      <a:pt x="1338" y="2074"/>
                      <a:pt x="1378" y="2074"/>
                    </a:cubicBezTo>
                    <a:cubicBezTo>
                      <a:pt x="2044" y="2074"/>
                      <a:pt x="2605" y="1679"/>
                      <a:pt x="2653" y="1148"/>
                    </a:cubicBezTo>
                    <a:cubicBezTo>
                      <a:pt x="2692" y="584"/>
                      <a:pt x="2154" y="71"/>
                      <a:pt x="1436" y="7"/>
                    </a:cubicBezTo>
                    <a:cubicBezTo>
                      <a:pt x="1386" y="3"/>
                      <a:pt x="1337"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1098925" y="5255289"/>
                <a:ext cx="174065" cy="140959"/>
              </a:xfrm>
              <a:custGeom>
                <a:avLst/>
                <a:gdLst/>
                <a:ahLst/>
                <a:cxnLst/>
                <a:rect l="l" t="t" r="r" b="b"/>
                <a:pathLst>
                  <a:path w="2692" h="2180" fill="none" extrusionOk="0">
                    <a:moveTo>
                      <a:pt x="2653" y="1206"/>
                    </a:moveTo>
                    <a:cubicBezTo>
                      <a:pt x="2602" y="1769"/>
                      <a:pt x="1974" y="2179"/>
                      <a:pt x="1257" y="2128"/>
                    </a:cubicBezTo>
                    <a:cubicBezTo>
                      <a:pt x="539" y="2064"/>
                      <a:pt x="1" y="1551"/>
                      <a:pt x="52" y="975"/>
                    </a:cubicBezTo>
                    <a:cubicBezTo>
                      <a:pt x="103" y="411"/>
                      <a:pt x="718" y="1"/>
                      <a:pt x="1436" y="65"/>
                    </a:cubicBezTo>
                    <a:cubicBezTo>
                      <a:pt x="2154" y="129"/>
                      <a:pt x="2692" y="642"/>
                      <a:pt x="2653" y="1206"/>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1214926" y="4599887"/>
                <a:ext cx="450034" cy="748310"/>
              </a:xfrm>
              <a:custGeom>
                <a:avLst/>
                <a:gdLst/>
                <a:ahLst/>
                <a:cxnLst/>
                <a:rect l="l" t="t" r="r" b="b"/>
                <a:pathLst>
                  <a:path w="6960" h="11573" fill="none" extrusionOk="0">
                    <a:moveTo>
                      <a:pt x="1" y="6972"/>
                    </a:moveTo>
                    <a:lnTo>
                      <a:pt x="2897" y="1"/>
                    </a:lnTo>
                    <a:lnTo>
                      <a:pt x="6959" y="4537"/>
                    </a:lnTo>
                    <a:lnTo>
                      <a:pt x="4383" y="11572"/>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1066594" y="4694357"/>
                <a:ext cx="262714" cy="303320"/>
              </a:xfrm>
              <a:custGeom>
                <a:avLst/>
                <a:gdLst/>
                <a:ahLst/>
                <a:cxnLst/>
                <a:rect l="l" t="t" r="r" b="b"/>
                <a:pathLst>
                  <a:path w="4063" h="4691" fill="none" extrusionOk="0">
                    <a:moveTo>
                      <a:pt x="1" y="1"/>
                    </a:moveTo>
                    <a:lnTo>
                      <a:pt x="4063" y="4691"/>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11"/>
          <p:cNvGrpSpPr/>
          <p:nvPr/>
        </p:nvGrpSpPr>
        <p:grpSpPr>
          <a:xfrm rot="7261682" flipH="1">
            <a:off x="6474163" y="3760220"/>
            <a:ext cx="3876065" cy="1986497"/>
            <a:chOff x="-1459912" y="3884575"/>
            <a:chExt cx="4225775" cy="2165725"/>
          </a:xfrm>
        </p:grpSpPr>
        <p:sp>
          <p:nvSpPr>
            <p:cNvPr id="761" name="Google Shape;761;p11"/>
            <p:cNvSpPr/>
            <p:nvPr/>
          </p:nvSpPr>
          <p:spPr>
            <a:xfrm>
              <a:off x="-1459912" y="3889900"/>
              <a:ext cx="4225775" cy="2160400"/>
            </a:xfrm>
            <a:custGeom>
              <a:avLst/>
              <a:gdLst/>
              <a:ahLst/>
              <a:cxnLst/>
              <a:rect l="l" t="t" r="r" b="b"/>
              <a:pathLst>
                <a:path w="169031" h="86416" fill="none" extrusionOk="0">
                  <a:moveTo>
                    <a:pt x="0" y="10366"/>
                  </a:moveTo>
                  <a:cubicBezTo>
                    <a:pt x="15806" y="10335"/>
                    <a:pt x="31460" y="17630"/>
                    <a:pt x="41612" y="29697"/>
                  </a:cubicBezTo>
                  <a:cubicBezTo>
                    <a:pt x="50427" y="40184"/>
                    <a:pt x="54986" y="53558"/>
                    <a:pt x="62555" y="64987"/>
                  </a:cubicBezTo>
                  <a:cubicBezTo>
                    <a:pt x="70123" y="76385"/>
                    <a:pt x="82889" y="86416"/>
                    <a:pt x="96355" y="83893"/>
                  </a:cubicBezTo>
                  <a:cubicBezTo>
                    <a:pt x="105595" y="82191"/>
                    <a:pt x="112951" y="74804"/>
                    <a:pt x="117297" y="66476"/>
                  </a:cubicBezTo>
                  <a:cubicBezTo>
                    <a:pt x="121644" y="58117"/>
                    <a:pt x="123529" y="48755"/>
                    <a:pt x="125839" y="39667"/>
                  </a:cubicBezTo>
                  <a:cubicBezTo>
                    <a:pt x="128179" y="30549"/>
                    <a:pt x="131127" y="21308"/>
                    <a:pt x="137146" y="14074"/>
                  </a:cubicBezTo>
                  <a:cubicBezTo>
                    <a:pt x="144805" y="4925"/>
                    <a:pt x="157207" y="1"/>
                    <a:pt x="169031" y="136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1327700" y="3884575"/>
              <a:ext cx="3961350" cy="2025125"/>
            </a:xfrm>
            <a:custGeom>
              <a:avLst/>
              <a:gdLst/>
              <a:ahLst/>
              <a:cxnLst/>
              <a:rect l="l" t="t" r="r" b="b"/>
              <a:pathLst>
                <a:path w="158454" h="81005" fill="none" extrusionOk="0">
                  <a:moveTo>
                    <a:pt x="0" y="9727"/>
                  </a:moveTo>
                  <a:cubicBezTo>
                    <a:pt x="14803" y="9697"/>
                    <a:pt x="29484" y="16536"/>
                    <a:pt x="39028" y="27843"/>
                  </a:cubicBezTo>
                  <a:cubicBezTo>
                    <a:pt x="47296" y="37661"/>
                    <a:pt x="51551" y="50214"/>
                    <a:pt x="58634" y="60914"/>
                  </a:cubicBezTo>
                  <a:cubicBezTo>
                    <a:pt x="65716" y="71613"/>
                    <a:pt x="77692" y="81005"/>
                    <a:pt x="90336" y="78665"/>
                  </a:cubicBezTo>
                  <a:cubicBezTo>
                    <a:pt x="98999" y="77054"/>
                    <a:pt x="105868" y="70123"/>
                    <a:pt x="109941" y="62312"/>
                  </a:cubicBezTo>
                  <a:cubicBezTo>
                    <a:pt x="114015" y="54500"/>
                    <a:pt x="115777" y="45716"/>
                    <a:pt x="117966" y="37175"/>
                  </a:cubicBezTo>
                  <a:cubicBezTo>
                    <a:pt x="120154" y="28633"/>
                    <a:pt x="122920" y="19971"/>
                    <a:pt x="128574" y="13223"/>
                  </a:cubicBezTo>
                  <a:cubicBezTo>
                    <a:pt x="135747" y="4621"/>
                    <a:pt x="147359" y="1"/>
                    <a:pt x="158453" y="1308"/>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1195475" y="3886100"/>
              <a:ext cx="3696900" cy="1890625"/>
            </a:xfrm>
            <a:custGeom>
              <a:avLst/>
              <a:gdLst/>
              <a:ahLst/>
              <a:cxnLst/>
              <a:rect l="l" t="t" r="r" b="b"/>
              <a:pathLst>
                <a:path w="147876" h="75625" fill="none" extrusionOk="0">
                  <a:moveTo>
                    <a:pt x="0" y="9089"/>
                  </a:moveTo>
                  <a:cubicBezTo>
                    <a:pt x="13830" y="9058"/>
                    <a:pt x="27508" y="15442"/>
                    <a:pt x="36414" y="26019"/>
                  </a:cubicBezTo>
                  <a:cubicBezTo>
                    <a:pt x="44135" y="35168"/>
                    <a:pt x="48086" y="46871"/>
                    <a:pt x="54712" y="56871"/>
                  </a:cubicBezTo>
                  <a:cubicBezTo>
                    <a:pt x="61339" y="66840"/>
                    <a:pt x="72524" y="75625"/>
                    <a:pt x="84287" y="73406"/>
                  </a:cubicBezTo>
                  <a:cubicBezTo>
                    <a:pt x="92373" y="71916"/>
                    <a:pt x="98817" y="65473"/>
                    <a:pt x="102616" y="58178"/>
                  </a:cubicBezTo>
                  <a:cubicBezTo>
                    <a:pt x="106415" y="50883"/>
                    <a:pt x="108057" y="42676"/>
                    <a:pt x="110093" y="34712"/>
                  </a:cubicBezTo>
                  <a:cubicBezTo>
                    <a:pt x="112130" y="26749"/>
                    <a:pt x="114713" y="18663"/>
                    <a:pt x="120002" y="12341"/>
                  </a:cubicBezTo>
                  <a:cubicBezTo>
                    <a:pt x="126659" y="4317"/>
                    <a:pt x="137510" y="1"/>
                    <a:pt x="147875" y="1216"/>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1063275" y="3888375"/>
              <a:ext cx="3432475" cy="1754625"/>
            </a:xfrm>
            <a:custGeom>
              <a:avLst/>
              <a:gdLst/>
              <a:ahLst/>
              <a:cxnLst/>
              <a:rect l="l" t="t" r="r" b="b"/>
              <a:pathLst>
                <a:path w="137299" h="70185" fill="none" extrusionOk="0">
                  <a:moveTo>
                    <a:pt x="1" y="8420"/>
                  </a:moveTo>
                  <a:cubicBezTo>
                    <a:pt x="12828" y="8420"/>
                    <a:pt x="25533" y="14317"/>
                    <a:pt x="33801" y="24135"/>
                  </a:cubicBezTo>
                  <a:cubicBezTo>
                    <a:pt x="40974" y="32646"/>
                    <a:pt x="44652" y="43497"/>
                    <a:pt x="50792" y="52767"/>
                  </a:cubicBezTo>
                  <a:cubicBezTo>
                    <a:pt x="56962" y="62038"/>
                    <a:pt x="67327" y="70184"/>
                    <a:pt x="78270" y="68148"/>
                  </a:cubicBezTo>
                  <a:cubicBezTo>
                    <a:pt x="85778" y="66749"/>
                    <a:pt x="91735" y="60762"/>
                    <a:pt x="95261" y="53983"/>
                  </a:cubicBezTo>
                  <a:cubicBezTo>
                    <a:pt x="98817" y="47205"/>
                    <a:pt x="100337" y="39606"/>
                    <a:pt x="102222" y="32220"/>
                  </a:cubicBezTo>
                  <a:cubicBezTo>
                    <a:pt x="104106" y="24804"/>
                    <a:pt x="106507" y="17296"/>
                    <a:pt x="111401" y="11429"/>
                  </a:cubicBezTo>
                  <a:cubicBezTo>
                    <a:pt x="117602" y="4013"/>
                    <a:pt x="127693" y="1"/>
                    <a:pt x="137298" y="1125"/>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31050" y="3889900"/>
              <a:ext cx="3168025" cy="1619350"/>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842100" y="3889900"/>
              <a:ext cx="2956401" cy="1380172"/>
            </a:xfrm>
            <a:custGeom>
              <a:avLst/>
              <a:gdLst/>
              <a:ahLst/>
              <a:cxnLst/>
              <a:rect l="l" t="t" r="r" b="b"/>
              <a:pathLst>
                <a:path w="126721" h="64774" fill="none" extrusionOk="0">
                  <a:moveTo>
                    <a:pt x="1" y="7782"/>
                  </a:moveTo>
                  <a:cubicBezTo>
                    <a:pt x="11855" y="7782"/>
                    <a:pt x="23588" y="13223"/>
                    <a:pt x="31217" y="22280"/>
                  </a:cubicBezTo>
                  <a:cubicBezTo>
                    <a:pt x="37813" y="30123"/>
                    <a:pt x="41217" y="40153"/>
                    <a:pt x="46901" y="48725"/>
                  </a:cubicBezTo>
                  <a:cubicBezTo>
                    <a:pt x="52555" y="57296"/>
                    <a:pt x="62130" y="64774"/>
                    <a:pt x="72221" y="62919"/>
                  </a:cubicBezTo>
                  <a:cubicBezTo>
                    <a:pt x="79151" y="61612"/>
                    <a:pt x="84683" y="56080"/>
                    <a:pt x="87936" y="49849"/>
                  </a:cubicBezTo>
                  <a:cubicBezTo>
                    <a:pt x="91188" y="43588"/>
                    <a:pt x="92616" y="36566"/>
                    <a:pt x="94349" y="29758"/>
                  </a:cubicBezTo>
                  <a:cubicBezTo>
                    <a:pt x="96082" y="22919"/>
                    <a:pt x="98300" y="15989"/>
                    <a:pt x="102829" y="10578"/>
                  </a:cubicBezTo>
                  <a:cubicBezTo>
                    <a:pt x="108544" y="3709"/>
                    <a:pt x="117845" y="1"/>
                    <a:pt x="126720" y="1034"/>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1"/>
          <p:cNvGrpSpPr/>
          <p:nvPr/>
        </p:nvGrpSpPr>
        <p:grpSpPr>
          <a:xfrm rot="-2515843" flipH="1">
            <a:off x="7439356" y="4560038"/>
            <a:ext cx="494345" cy="543503"/>
            <a:chOff x="5118856" y="3486300"/>
            <a:chExt cx="516312" cy="567655"/>
          </a:xfrm>
        </p:grpSpPr>
        <p:sp>
          <p:nvSpPr>
            <p:cNvPr id="768" name="Google Shape;768;p11"/>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11"/>
          <p:cNvGrpSpPr/>
          <p:nvPr/>
        </p:nvGrpSpPr>
        <p:grpSpPr>
          <a:xfrm rot="4383672" flipH="1">
            <a:off x="8888077" y="4190401"/>
            <a:ext cx="776047" cy="522896"/>
            <a:chOff x="897994" y="4240309"/>
            <a:chExt cx="967900" cy="652165"/>
          </a:xfrm>
        </p:grpSpPr>
        <p:sp>
          <p:nvSpPr>
            <p:cNvPr id="772" name="Google Shape;772;p11"/>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1109306" y="4705155"/>
              <a:ext cx="71320" cy="49788"/>
            </a:xfrm>
            <a:custGeom>
              <a:avLst/>
              <a:gdLst/>
              <a:ahLst/>
              <a:cxnLst/>
              <a:rect l="l" t="t"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994145" y="4698495"/>
              <a:ext cx="65501" cy="19980"/>
            </a:xfrm>
            <a:custGeom>
              <a:avLst/>
              <a:gdLst/>
              <a:ahLst/>
              <a:cxnLst/>
              <a:rect l="l" t="t"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11"/>
          <p:cNvGrpSpPr/>
          <p:nvPr/>
        </p:nvGrpSpPr>
        <p:grpSpPr>
          <a:xfrm rot="1214444" flipH="1">
            <a:off x="7605861" y="3711510"/>
            <a:ext cx="1274308" cy="620593"/>
            <a:chOff x="1698430" y="4498823"/>
            <a:chExt cx="1589281" cy="773986"/>
          </a:xfrm>
        </p:grpSpPr>
        <p:sp>
          <p:nvSpPr>
            <p:cNvPr id="778" name="Google Shape;778;p11"/>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1"/>
          <p:cNvGrpSpPr/>
          <p:nvPr/>
        </p:nvGrpSpPr>
        <p:grpSpPr>
          <a:xfrm rot="1214444" flipH="1">
            <a:off x="8416411" y="4798596"/>
            <a:ext cx="494347" cy="638481"/>
            <a:chOff x="3429335" y="3683515"/>
            <a:chExt cx="616535" cy="796296"/>
          </a:xfrm>
        </p:grpSpPr>
        <p:sp>
          <p:nvSpPr>
            <p:cNvPr id="789" name="Google Shape;789;p11"/>
            <p:cNvSpPr/>
            <p:nvPr/>
          </p:nvSpPr>
          <p:spPr>
            <a:xfrm>
              <a:off x="3429335" y="4045163"/>
              <a:ext cx="174129" cy="133458"/>
            </a:xfrm>
            <a:custGeom>
              <a:avLst/>
              <a:gdLst/>
              <a:ahLst/>
              <a:cxnLst/>
              <a:rect l="l" t="t"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3429335" y="4041413"/>
              <a:ext cx="174129" cy="140959"/>
            </a:xfrm>
            <a:custGeom>
              <a:avLst/>
              <a:gdLst/>
              <a:ahLst/>
              <a:cxnLst/>
              <a:rect l="l" t="t"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3711902" y="4342602"/>
              <a:ext cx="174065" cy="134169"/>
            </a:xfrm>
            <a:custGeom>
              <a:avLst/>
              <a:gdLst/>
              <a:ahLst/>
              <a:cxnLst/>
              <a:rect l="l" t="t"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3711902" y="4338917"/>
              <a:ext cx="174065" cy="140894"/>
            </a:xfrm>
            <a:custGeom>
              <a:avLst/>
              <a:gdLst/>
              <a:ahLst/>
              <a:cxnLst/>
              <a:rect l="l" t="t"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595901" y="3683515"/>
              <a:ext cx="449969" cy="749086"/>
            </a:xfrm>
            <a:custGeom>
              <a:avLst/>
              <a:gdLst/>
              <a:ahLst/>
              <a:cxnLst/>
              <a:rect l="l" t="t" r="r" b="b"/>
              <a:pathLst>
                <a:path w="6959" h="11585" fill="none" extrusionOk="0">
                  <a:moveTo>
                    <a:pt x="1" y="6984"/>
                  </a:moveTo>
                  <a:lnTo>
                    <a:pt x="2897" y="0"/>
                  </a:lnTo>
                  <a:lnTo>
                    <a:pt x="6959" y="4536"/>
                  </a:lnTo>
                  <a:lnTo>
                    <a:pt x="4383" y="11584"/>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744233" y="3777920"/>
              <a:ext cx="262714" cy="303320"/>
            </a:xfrm>
            <a:custGeom>
              <a:avLst/>
              <a:gdLst/>
              <a:ahLst/>
              <a:cxnLst/>
              <a:rect l="l" t="t" r="r" b="b"/>
              <a:pathLst>
                <a:path w="4063" h="4691" fill="none" extrusionOk="0">
                  <a:moveTo>
                    <a:pt x="0" y="1"/>
                  </a:moveTo>
                  <a:lnTo>
                    <a:pt x="4063" y="4691"/>
                  </a:ln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1"/>
          <p:cNvSpPr txBox="1">
            <a:spLocks noGrp="1"/>
          </p:cNvSpPr>
          <p:nvPr>
            <p:ph type="title" hasCustomPrompt="1"/>
          </p:nvPr>
        </p:nvSpPr>
        <p:spPr>
          <a:xfrm>
            <a:off x="1284000" y="1244713"/>
            <a:ext cx="65760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96" name="Google Shape;796;p11"/>
          <p:cNvSpPr txBox="1">
            <a:spLocks noGrp="1"/>
          </p:cNvSpPr>
          <p:nvPr>
            <p:ph type="subTitle" idx="1"/>
          </p:nvPr>
        </p:nvSpPr>
        <p:spPr>
          <a:xfrm>
            <a:off x="1284000" y="3116488"/>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98"/>
        <p:cNvGrpSpPr/>
        <p:nvPr/>
      </p:nvGrpSpPr>
      <p:grpSpPr>
        <a:xfrm>
          <a:off x="0" y="0"/>
          <a:ext cx="0" cy="0"/>
          <a:chOff x="0" y="0"/>
          <a:chExt cx="0" cy="0"/>
        </a:xfrm>
      </p:grpSpPr>
      <p:sp>
        <p:nvSpPr>
          <p:cNvPr id="799" name="Google Shape;799;p13"/>
          <p:cNvSpPr/>
          <p:nvPr/>
        </p:nvSpPr>
        <p:spPr>
          <a:xfrm rot="10800000" flipH="1">
            <a:off x="290375" y="-1384500"/>
            <a:ext cx="8947373" cy="7026175"/>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13"/>
          <p:cNvGrpSpPr/>
          <p:nvPr/>
        </p:nvGrpSpPr>
        <p:grpSpPr>
          <a:xfrm rot="-6181488">
            <a:off x="-634175" y="4161379"/>
            <a:ext cx="2109570" cy="1678193"/>
            <a:chOff x="-1221177" y="-856963"/>
            <a:chExt cx="3089277" cy="2457565"/>
          </a:xfrm>
        </p:grpSpPr>
        <p:grpSp>
          <p:nvGrpSpPr>
            <p:cNvPr id="801" name="Google Shape;801;p13"/>
            <p:cNvGrpSpPr/>
            <p:nvPr/>
          </p:nvGrpSpPr>
          <p:grpSpPr>
            <a:xfrm>
              <a:off x="-1221177" y="-856963"/>
              <a:ext cx="3089277" cy="2457565"/>
              <a:chOff x="-1221177" y="-856963"/>
              <a:chExt cx="3089277" cy="2457565"/>
            </a:xfrm>
          </p:grpSpPr>
          <p:sp>
            <p:nvSpPr>
              <p:cNvPr id="802" name="Google Shape;802;p13"/>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13"/>
            <p:cNvGrpSpPr/>
            <p:nvPr/>
          </p:nvGrpSpPr>
          <p:grpSpPr>
            <a:xfrm>
              <a:off x="828772" y="314668"/>
              <a:ext cx="416010" cy="486680"/>
              <a:chOff x="828772" y="314668"/>
              <a:chExt cx="416010" cy="486680"/>
            </a:xfrm>
          </p:grpSpPr>
          <p:sp>
            <p:nvSpPr>
              <p:cNvPr id="808" name="Google Shape;808;p13"/>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3"/>
            <p:cNvGrpSpPr/>
            <p:nvPr/>
          </p:nvGrpSpPr>
          <p:grpSpPr>
            <a:xfrm>
              <a:off x="323987" y="610889"/>
              <a:ext cx="341044" cy="623914"/>
              <a:chOff x="323987" y="610889"/>
              <a:chExt cx="341044" cy="623914"/>
            </a:xfrm>
          </p:grpSpPr>
          <p:sp>
            <p:nvSpPr>
              <p:cNvPr id="812" name="Google Shape;812;p13"/>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5" name="Google Shape;815;p13"/>
          <p:cNvGrpSpPr/>
          <p:nvPr/>
        </p:nvGrpSpPr>
        <p:grpSpPr>
          <a:xfrm rot="-870592">
            <a:off x="6470060" y="-898348"/>
            <a:ext cx="3385712" cy="2433470"/>
            <a:chOff x="6449979" y="-528274"/>
            <a:chExt cx="3617396" cy="2599992"/>
          </a:xfrm>
        </p:grpSpPr>
        <p:grpSp>
          <p:nvGrpSpPr>
            <p:cNvPr id="816" name="Google Shape;816;p13"/>
            <p:cNvGrpSpPr/>
            <p:nvPr/>
          </p:nvGrpSpPr>
          <p:grpSpPr>
            <a:xfrm rot="1281848">
              <a:off x="6872795" y="142919"/>
              <a:ext cx="3039627" cy="1424068"/>
              <a:chOff x="5250782" y="5679875"/>
              <a:chExt cx="3039575" cy="1424044"/>
            </a:xfrm>
          </p:grpSpPr>
          <p:sp>
            <p:nvSpPr>
              <p:cNvPr id="817" name="Google Shape;817;p13"/>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3"/>
            <p:cNvGrpSpPr/>
            <p:nvPr/>
          </p:nvGrpSpPr>
          <p:grpSpPr>
            <a:xfrm rot="1281848">
              <a:off x="8994824" y="895474"/>
              <a:ext cx="178083" cy="499247"/>
              <a:chOff x="7430972" y="6160663"/>
              <a:chExt cx="178080" cy="499239"/>
            </a:xfrm>
          </p:grpSpPr>
          <p:sp>
            <p:nvSpPr>
              <p:cNvPr id="823" name="Google Shape;823;p13"/>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13"/>
            <p:cNvGrpSpPr/>
            <p:nvPr/>
          </p:nvGrpSpPr>
          <p:grpSpPr>
            <a:xfrm rot="1281876" flipH="1">
              <a:off x="9436971" y="1306536"/>
              <a:ext cx="307138" cy="621498"/>
              <a:chOff x="5635147" y="6404645"/>
              <a:chExt cx="150290" cy="304114"/>
            </a:xfrm>
          </p:grpSpPr>
          <p:sp>
            <p:nvSpPr>
              <p:cNvPr id="827" name="Google Shape;827;p13"/>
              <p:cNvSpPr/>
              <p:nvPr/>
            </p:nvSpPr>
            <p:spPr>
              <a:xfrm>
                <a:off x="5635147" y="6411540"/>
                <a:ext cx="103670" cy="89950"/>
              </a:xfrm>
              <a:custGeom>
                <a:avLst/>
                <a:gdLst/>
                <a:ahLst/>
                <a:cxnLst/>
                <a:rect l="l" t="t" r="r" b="b"/>
                <a:pathLst>
                  <a:path w="2962" h="2570" extrusionOk="0">
                    <a:moveTo>
                      <a:pt x="1778" y="1"/>
                    </a:moveTo>
                    <a:cubicBezTo>
                      <a:pt x="1341" y="1"/>
                      <a:pt x="861" y="224"/>
                      <a:pt x="526" y="624"/>
                    </a:cubicBezTo>
                    <a:cubicBezTo>
                      <a:pt x="14" y="1213"/>
                      <a:pt x="1" y="1969"/>
                      <a:pt x="475" y="2354"/>
                    </a:cubicBezTo>
                    <a:cubicBezTo>
                      <a:pt x="655" y="2499"/>
                      <a:pt x="887" y="2569"/>
                      <a:pt x="1136" y="2569"/>
                    </a:cubicBezTo>
                    <a:cubicBezTo>
                      <a:pt x="1527" y="2569"/>
                      <a:pt x="1958" y="2395"/>
                      <a:pt x="2295" y="2059"/>
                    </a:cubicBezTo>
                    <a:cubicBezTo>
                      <a:pt x="2884" y="1482"/>
                      <a:pt x="2961" y="650"/>
                      <a:pt x="2449" y="227"/>
                    </a:cubicBezTo>
                    <a:cubicBezTo>
                      <a:pt x="2262" y="73"/>
                      <a:pt x="2027" y="1"/>
                      <a:pt x="1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5635147" y="6404645"/>
                <a:ext cx="103670" cy="102305"/>
              </a:xfrm>
              <a:custGeom>
                <a:avLst/>
                <a:gdLst/>
                <a:ahLst/>
                <a:cxnLst/>
                <a:rect l="l" t="t" r="r" b="b"/>
                <a:pathLst>
                  <a:path w="2962" h="2923" fill="none" extrusionOk="0">
                    <a:moveTo>
                      <a:pt x="2449" y="424"/>
                    </a:moveTo>
                    <a:cubicBezTo>
                      <a:pt x="2961" y="847"/>
                      <a:pt x="2884" y="1679"/>
                      <a:pt x="2295" y="2256"/>
                    </a:cubicBezTo>
                    <a:cubicBezTo>
                      <a:pt x="1744" y="2807"/>
                      <a:pt x="936" y="2922"/>
                      <a:pt x="475" y="2551"/>
                    </a:cubicBezTo>
                    <a:cubicBezTo>
                      <a:pt x="1" y="2166"/>
                      <a:pt x="14" y="1410"/>
                      <a:pt x="526" y="821"/>
                    </a:cubicBezTo>
                    <a:cubicBezTo>
                      <a:pt x="1052" y="193"/>
                      <a:pt x="1936" y="1"/>
                      <a:pt x="2449" y="424"/>
                    </a:cubicBezTo>
                    <a:close/>
                  </a:path>
                </a:pathLst>
              </a:custGeom>
              <a:noFill/>
              <a:ln w="28575" cap="flat" cmpd="sng">
                <a:solidFill>
                  <a:schemeClr val="accent3"/>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5645472" y="6487174"/>
                <a:ext cx="139965" cy="221585"/>
              </a:xfrm>
              <a:custGeom>
                <a:avLst/>
                <a:gdLst/>
                <a:ahLst/>
                <a:cxnLst/>
                <a:rect l="l" t="t" r="r" b="b"/>
                <a:pathLst>
                  <a:path w="3999" h="6331" fill="none" extrusionOk="0">
                    <a:moveTo>
                      <a:pt x="1" y="1"/>
                    </a:moveTo>
                    <a:lnTo>
                      <a:pt x="3999" y="6331"/>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3"/>
            <p:cNvGrpSpPr/>
            <p:nvPr/>
          </p:nvGrpSpPr>
          <p:grpSpPr>
            <a:xfrm rot="1281848">
              <a:off x="8256213" y="574644"/>
              <a:ext cx="414930" cy="480379"/>
              <a:chOff x="6614678" y="6088459"/>
              <a:chExt cx="414922" cy="480370"/>
            </a:xfrm>
          </p:grpSpPr>
          <p:sp>
            <p:nvSpPr>
              <p:cNvPr id="831" name="Google Shape;831;p13"/>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accent4"/>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13"/>
            <p:cNvGrpSpPr/>
            <p:nvPr/>
          </p:nvGrpSpPr>
          <p:grpSpPr>
            <a:xfrm rot="1281786">
              <a:off x="6556327" y="-455586"/>
              <a:ext cx="528001" cy="683472"/>
              <a:chOff x="4682110" y="5909052"/>
              <a:chExt cx="237719" cy="307716"/>
            </a:xfrm>
          </p:grpSpPr>
          <p:sp>
            <p:nvSpPr>
              <p:cNvPr id="835" name="Google Shape;835;p13"/>
              <p:cNvSpPr/>
              <p:nvPr/>
            </p:nvSpPr>
            <p:spPr>
              <a:xfrm>
                <a:off x="4682110" y="6048805"/>
                <a:ext cx="67305" cy="51555"/>
              </a:xfrm>
              <a:custGeom>
                <a:avLst/>
                <a:gdLst/>
                <a:ahLst/>
                <a:cxnLst/>
                <a:rect l="l" t="t" r="r" b="b"/>
                <a:pathLst>
                  <a:path w="1923" h="1473" extrusionOk="0">
                    <a:moveTo>
                      <a:pt x="910" y="0"/>
                    </a:moveTo>
                    <a:cubicBezTo>
                      <a:pt x="447" y="0"/>
                      <a:pt x="61" y="281"/>
                      <a:pt x="26" y="660"/>
                    </a:cubicBezTo>
                    <a:cubicBezTo>
                      <a:pt x="0" y="1057"/>
                      <a:pt x="385" y="1428"/>
                      <a:pt x="897" y="1467"/>
                    </a:cubicBezTo>
                    <a:cubicBezTo>
                      <a:pt x="935" y="1471"/>
                      <a:pt x="973" y="1473"/>
                      <a:pt x="1010" y="1473"/>
                    </a:cubicBezTo>
                    <a:cubicBezTo>
                      <a:pt x="1463" y="1473"/>
                      <a:pt x="1848" y="1193"/>
                      <a:pt x="1884" y="826"/>
                    </a:cubicBezTo>
                    <a:cubicBezTo>
                      <a:pt x="1922" y="416"/>
                      <a:pt x="1525" y="44"/>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4682110" y="6047195"/>
                <a:ext cx="67305" cy="54775"/>
              </a:xfrm>
              <a:custGeom>
                <a:avLst/>
                <a:gdLst/>
                <a:ahLst/>
                <a:cxnLst/>
                <a:rect l="l" t="t" r="r" b="b"/>
                <a:pathLst>
                  <a:path w="1923" h="1565" fill="none" extrusionOk="0">
                    <a:moveTo>
                      <a:pt x="1884" y="872"/>
                    </a:moveTo>
                    <a:cubicBezTo>
                      <a:pt x="1846" y="1269"/>
                      <a:pt x="1397" y="1564"/>
                      <a:pt x="897" y="1513"/>
                    </a:cubicBezTo>
                    <a:cubicBezTo>
                      <a:pt x="385" y="1474"/>
                      <a:pt x="0" y="1103"/>
                      <a:pt x="26" y="706"/>
                    </a:cubicBezTo>
                    <a:cubicBezTo>
                      <a:pt x="64" y="295"/>
                      <a:pt x="513" y="1"/>
                      <a:pt x="1025" y="52"/>
                    </a:cubicBezTo>
                    <a:cubicBezTo>
                      <a:pt x="1525" y="90"/>
                      <a:pt x="1922" y="462"/>
                      <a:pt x="1884" y="872"/>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4791099" y="6164058"/>
                <a:ext cx="67305" cy="51485"/>
              </a:xfrm>
              <a:custGeom>
                <a:avLst/>
                <a:gdLst/>
                <a:ahLst/>
                <a:cxnLst/>
                <a:rect l="l" t="t" r="r" b="b"/>
                <a:pathLst>
                  <a:path w="1923" h="1471" extrusionOk="0">
                    <a:moveTo>
                      <a:pt x="910" y="0"/>
                    </a:moveTo>
                    <a:cubicBezTo>
                      <a:pt x="449" y="0"/>
                      <a:pt x="74" y="281"/>
                      <a:pt x="39" y="660"/>
                    </a:cubicBezTo>
                    <a:cubicBezTo>
                      <a:pt x="0" y="1057"/>
                      <a:pt x="385" y="1429"/>
                      <a:pt x="897" y="1467"/>
                    </a:cubicBezTo>
                    <a:cubicBezTo>
                      <a:pt x="928" y="1469"/>
                      <a:pt x="960" y="1471"/>
                      <a:pt x="990" y="1471"/>
                    </a:cubicBezTo>
                    <a:cubicBezTo>
                      <a:pt x="1463" y="1471"/>
                      <a:pt x="1861" y="1199"/>
                      <a:pt x="1897" y="814"/>
                    </a:cubicBezTo>
                    <a:cubicBezTo>
                      <a:pt x="1922" y="416"/>
                      <a:pt x="1538" y="45"/>
                      <a:pt x="1025" y="6"/>
                    </a:cubicBezTo>
                    <a:cubicBezTo>
                      <a:pt x="986" y="2"/>
                      <a:pt x="948"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4791099" y="6162483"/>
                <a:ext cx="67305" cy="54285"/>
              </a:xfrm>
              <a:custGeom>
                <a:avLst/>
                <a:gdLst/>
                <a:ahLst/>
                <a:cxnLst/>
                <a:rect l="l" t="t" r="r" b="b"/>
                <a:pathLst>
                  <a:path w="1923" h="1551" fill="none" extrusionOk="0">
                    <a:moveTo>
                      <a:pt x="1897" y="859"/>
                    </a:moveTo>
                    <a:cubicBezTo>
                      <a:pt x="1858" y="1269"/>
                      <a:pt x="1410" y="1551"/>
                      <a:pt x="897" y="1512"/>
                    </a:cubicBezTo>
                    <a:cubicBezTo>
                      <a:pt x="385" y="1474"/>
                      <a:pt x="0" y="1102"/>
                      <a:pt x="39" y="705"/>
                    </a:cubicBezTo>
                    <a:cubicBezTo>
                      <a:pt x="77" y="295"/>
                      <a:pt x="513" y="0"/>
                      <a:pt x="1025" y="51"/>
                    </a:cubicBezTo>
                    <a:cubicBezTo>
                      <a:pt x="1538" y="90"/>
                      <a:pt x="1922" y="461"/>
                      <a:pt x="1897" y="859"/>
                    </a:cubicBezTo>
                    <a:close/>
                  </a:path>
                </a:pathLst>
              </a:custGeom>
              <a:noFill/>
              <a:ln w="28575" cap="flat" cmpd="sng">
                <a:solidFill>
                  <a:schemeClr val="accen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4746229" y="5909052"/>
                <a:ext cx="173600" cy="289345"/>
              </a:xfrm>
              <a:custGeom>
                <a:avLst/>
                <a:gdLst/>
                <a:ahLst/>
                <a:cxnLst/>
                <a:rect l="l" t="t" r="r" b="b"/>
                <a:pathLst>
                  <a:path w="4960" h="8267" fill="none" extrusionOk="0">
                    <a:moveTo>
                      <a:pt x="1" y="4986"/>
                    </a:moveTo>
                    <a:lnTo>
                      <a:pt x="2064" y="1"/>
                    </a:lnTo>
                    <a:lnTo>
                      <a:pt x="4960" y="3243"/>
                    </a:lnTo>
                    <a:lnTo>
                      <a:pt x="3127" y="826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4803629" y="5945836"/>
                <a:ext cx="101395" cy="117110"/>
              </a:xfrm>
              <a:custGeom>
                <a:avLst/>
                <a:gdLst/>
                <a:ahLst/>
                <a:cxnLst/>
                <a:rect l="l" t="t" r="r" b="b"/>
                <a:pathLst>
                  <a:path w="2897" h="3346" fill="none" extrusionOk="0">
                    <a:moveTo>
                      <a:pt x="1" y="1"/>
                    </a:moveTo>
                    <a:lnTo>
                      <a:pt x="2897" y="3345"/>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3"/>
            <p:cNvGrpSpPr/>
            <p:nvPr/>
          </p:nvGrpSpPr>
          <p:grpSpPr>
            <a:xfrm rot="1281848">
              <a:off x="7659301" y="187760"/>
              <a:ext cx="705539" cy="512229"/>
              <a:chOff x="5913673" y="5891587"/>
              <a:chExt cx="705527" cy="512220"/>
            </a:xfrm>
          </p:grpSpPr>
          <p:sp>
            <p:nvSpPr>
              <p:cNvPr id="842" name="Google Shape;842;p13"/>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8" name="Google Shape;8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3"/>
          <p:cNvSpPr txBox="1">
            <a:spLocks noGrp="1"/>
          </p:cNvSpPr>
          <p:nvPr>
            <p:ph type="title" idx="2"/>
          </p:nvPr>
        </p:nvSpPr>
        <p:spPr>
          <a:xfrm>
            <a:off x="2056701"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0" name="Google Shape;850;p13"/>
          <p:cNvSpPr txBox="1">
            <a:spLocks noGrp="1"/>
          </p:cNvSpPr>
          <p:nvPr>
            <p:ph type="subTitle" idx="1"/>
          </p:nvPr>
        </p:nvSpPr>
        <p:spPr>
          <a:xfrm>
            <a:off x="2056688"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1" name="Google Shape;851;p13"/>
          <p:cNvSpPr txBox="1">
            <a:spLocks noGrp="1"/>
          </p:cNvSpPr>
          <p:nvPr>
            <p:ph type="title" idx="3"/>
          </p:nvPr>
        </p:nvSpPr>
        <p:spPr>
          <a:xfrm>
            <a:off x="5635100" y="16941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2" name="Google Shape;852;p13"/>
          <p:cNvSpPr txBox="1">
            <a:spLocks noGrp="1"/>
          </p:cNvSpPr>
          <p:nvPr>
            <p:ph type="subTitle" idx="4"/>
          </p:nvPr>
        </p:nvSpPr>
        <p:spPr>
          <a:xfrm>
            <a:off x="5635107" y="21407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3" name="Google Shape;853;p13"/>
          <p:cNvSpPr txBox="1">
            <a:spLocks noGrp="1"/>
          </p:cNvSpPr>
          <p:nvPr>
            <p:ph type="title" idx="5"/>
          </p:nvPr>
        </p:nvSpPr>
        <p:spPr>
          <a:xfrm>
            <a:off x="2056701"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4" name="Google Shape;854;p13"/>
          <p:cNvSpPr txBox="1">
            <a:spLocks noGrp="1"/>
          </p:cNvSpPr>
          <p:nvPr>
            <p:ph type="subTitle" idx="6"/>
          </p:nvPr>
        </p:nvSpPr>
        <p:spPr>
          <a:xfrm>
            <a:off x="2056688"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5" name="Google Shape;855;p13"/>
          <p:cNvSpPr txBox="1">
            <a:spLocks noGrp="1"/>
          </p:cNvSpPr>
          <p:nvPr>
            <p:ph type="title" idx="7"/>
          </p:nvPr>
        </p:nvSpPr>
        <p:spPr>
          <a:xfrm>
            <a:off x="5635100" y="3127523"/>
            <a:ext cx="24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6" name="Google Shape;856;p13"/>
          <p:cNvSpPr txBox="1">
            <a:spLocks noGrp="1"/>
          </p:cNvSpPr>
          <p:nvPr>
            <p:ph type="subTitle" idx="8"/>
          </p:nvPr>
        </p:nvSpPr>
        <p:spPr>
          <a:xfrm>
            <a:off x="5635107" y="3574177"/>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13"/>
          <p:cNvSpPr txBox="1">
            <a:spLocks noGrp="1"/>
          </p:cNvSpPr>
          <p:nvPr>
            <p:ph type="title" idx="9" hasCustomPrompt="1"/>
          </p:nvPr>
        </p:nvSpPr>
        <p:spPr>
          <a:xfrm>
            <a:off x="10489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8" name="Google Shape;858;p13"/>
          <p:cNvSpPr txBox="1">
            <a:spLocks noGrp="1"/>
          </p:cNvSpPr>
          <p:nvPr>
            <p:ph type="title" idx="13" hasCustomPrompt="1"/>
          </p:nvPr>
        </p:nvSpPr>
        <p:spPr>
          <a:xfrm>
            <a:off x="1048900" y="31275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59" name="Google Shape;859;p13"/>
          <p:cNvSpPr txBox="1">
            <a:spLocks noGrp="1"/>
          </p:cNvSpPr>
          <p:nvPr>
            <p:ph type="title" idx="14" hasCustomPrompt="1"/>
          </p:nvPr>
        </p:nvSpPr>
        <p:spPr>
          <a:xfrm>
            <a:off x="4627400" y="1694123"/>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
        <p:nvSpPr>
          <p:cNvPr id="860" name="Google Shape;860;p13"/>
          <p:cNvSpPr txBox="1">
            <a:spLocks noGrp="1"/>
          </p:cNvSpPr>
          <p:nvPr>
            <p:ph type="title" idx="15" hasCustomPrompt="1"/>
          </p:nvPr>
        </p:nvSpPr>
        <p:spPr>
          <a:xfrm>
            <a:off x="4627400" y="3133788"/>
            <a:ext cx="1007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7" r:id="rId8"/>
    <p:sldLayoutId id="2147483659" r:id="rId9"/>
    <p:sldLayoutId id="2147483661" r:id="rId10"/>
    <p:sldLayoutId id="2147483662" r:id="rId11"/>
    <p:sldLayoutId id="2147483663" r:id="rId12"/>
    <p:sldLayoutId id="2147483664" r:id="rId13"/>
    <p:sldLayoutId id="2147483665" r:id="rId14"/>
    <p:sldLayoutId id="2147483666" r:id="rId15"/>
    <p:sldLayoutId id="2147483667" r:id="rId16"/>
    <p:sldLayoutId id="2147483669" r:id="rId17"/>
    <p:sldLayoutId id="2147483670" r:id="rId18"/>
    <p:sldLayoutId id="2147483671" r:id="rId19"/>
    <p:sldLayoutId id="2147483672" r:id="rId20"/>
    <p:sldLayoutId id="2147483673" r:id="rId21"/>
    <p:sldLayoutId id="2147483674" r:id="rId22"/>
    <p:sldLayoutId id="2147483676" r:id="rId23"/>
    <p:sldLayoutId id="2147483677" r:id="rId24"/>
    <p:sldLayoutId id="2147483678" r:id="rId25"/>
    <p:sldLayoutId id="2147483705" r:id="rId26"/>
    <p:sldLayoutId id="2147483706"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latin typeface="Arial"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6A0F7162-C5ED-48F6-AEC3-67B1860A9310}"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a:sym typeface="Arial" panose="020B0604020202020204"/>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Tree>
    <p:extLst>
      <p:ext uri="{BB962C8B-B14F-4D97-AF65-F5344CB8AC3E}">
        <p14:creationId xmlns:p14="http://schemas.microsoft.com/office/powerpoint/2010/main" val="28372914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b="0" i="0"/>
            </a:lvl1pPr>
          </a:lstStyle>
          <a:p>
            <a:pP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b="0" i="0"/>
            </a:lvl1pPr>
          </a:lstStyle>
          <a:p>
            <a:pPr algn="ctr" defTabSz="685800" fontAlgn="base">
              <a:spcBef>
                <a:spcPct val="0"/>
              </a:spcBef>
              <a:spcAft>
                <a:spcPct val="0"/>
              </a:spcAft>
              <a:buClrTx/>
            </a:pPr>
            <a:endParaRPr lang="en-US" altLang="en-US" kern="1200">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b="0" i="0"/>
            </a:lvl1pPr>
          </a:lstStyle>
          <a:p>
            <a:pPr defTabSz="685800" fontAlgn="base">
              <a:spcBef>
                <a:spcPct val="0"/>
              </a:spcBef>
              <a:spcAft>
                <a:spcPct val="0"/>
              </a:spcAft>
              <a:buClrTx/>
            </a:pPr>
            <a:fld id="{4549A101-D672-40ED-8FE5-2A449EBFBCD1}" type="slidenum">
              <a:rPr lang="en-US" altLang="en-US" kern="1200" smtClean="0">
                <a:latin typeface="Arial" panose="020B0604020202020204" pitchFamily="34" charset="0"/>
                <a:ea typeface="+mn-ea"/>
                <a:cs typeface="+mn-cs"/>
              </a:rPr>
              <a:pPr defTabSz="685800" fontAlgn="base">
                <a:spcBef>
                  <a:spcPct val="0"/>
                </a:spcBef>
                <a:spcAft>
                  <a:spcPct val="0"/>
                </a:spcAft>
                <a:buClrTx/>
              </a:pPr>
              <a:t>‹#›</a:t>
            </a:fld>
            <a:endParaRPr lang="en-US" alt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4911826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33"/>
          <p:cNvSpPr txBox="1">
            <a:spLocks noGrp="1"/>
          </p:cNvSpPr>
          <p:nvPr>
            <p:ph type="ctrTitle"/>
          </p:nvPr>
        </p:nvSpPr>
        <p:spPr>
          <a:xfrm>
            <a:off x="914400" y="1072055"/>
            <a:ext cx="7613150" cy="282728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solidFill>
                  <a:srgbClr val="0000FF"/>
                </a:solidFill>
                <a:latin typeface="+mn-lt"/>
                <a:ea typeface="Montserrat"/>
                <a:cs typeface="Montserrat"/>
                <a:sym typeface="Montserrat"/>
              </a:rPr>
              <a:t>CHÀO MỪNG CÁC EM </a:t>
            </a:r>
            <a:br>
              <a:rPr lang="en-US" sz="4000" b="1" dirty="0">
                <a:solidFill>
                  <a:srgbClr val="0000FF"/>
                </a:solidFill>
                <a:latin typeface="+mn-lt"/>
                <a:ea typeface="Montserrat"/>
                <a:cs typeface="Montserrat"/>
                <a:sym typeface="Montserrat"/>
              </a:rPr>
            </a:br>
            <a:r>
              <a:rPr lang="en-US" sz="4000" b="1" dirty="0">
                <a:solidFill>
                  <a:srgbClr val="0000FF"/>
                </a:solidFill>
                <a:latin typeface="+mn-lt"/>
                <a:ea typeface="Montserrat"/>
                <a:cs typeface="Montserrat"/>
                <a:sym typeface="Montserrat"/>
              </a:rPr>
              <a:t>ĐẾN VỚI BÀI HỌC HÔM </a:t>
            </a:r>
            <a:r>
              <a:rPr lang="en-US" sz="4000" b="1">
                <a:solidFill>
                  <a:srgbClr val="0000FF"/>
                </a:solidFill>
                <a:latin typeface="+mn-lt"/>
                <a:ea typeface="Montserrat"/>
                <a:cs typeface="Montserrat"/>
                <a:sym typeface="Montserrat"/>
              </a:rPr>
              <a:t>NAY!</a:t>
            </a:r>
            <a:br>
              <a:rPr lang="en-US" sz="4000" b="1">
                <a:solidFill>
                  <a:srgbClr val="0000FF"/>
                </a:solidFill>
                <a:latin typeface="+mn-lt"/>
                <a:ea typeface="Montserrat"/>
                <a:cs typeface="Montserrat"/>
                <a:sym typeface="Montserrat"/>
              </a:rPr>
            </a:br>
            <a:r>
              <a:rPr lang="en-US" sz="4000" b="1">
                <a:solidFill>
                  <a:srgbClr val="0000FF"/>
                </a:solidFill>
                <a:latin typeface="+mn-lt"/>
                <a:ea typeface="Montserrat"/>
                <a:cs typeface="Montserrat"/>
                <a:sym typeface="Montserrat"/>
              </a:rPr>
              <a:t>MÔN KHTN 7</a:t>
            </a:r>
            <a:endParaRPr sz="4000" b="1" dirty="0">
              <a:solidFill>
                <a:srgbClr val="0000FF"/>
              </a:solidFill>
              <a:latin typeface="+mn-l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sp>
        <p:nvSpPr>
          <p:cNvPr id="80" name="TextBox 79"/>
          <p:cNvSpPr txBox="1"/>
          <p:nvPr/>
        </p:nvSpPr>
        <p:spPr>
          <a:xfrm>
            <a:off x="417911" y="324745"/>
            <a:ext cx="5395060"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81" name="TextBox 80"/>
          <p:cNvSpPr txBox="1"/>
          <p:nvPr/>
        </p:nvSpPr>
        <p:spPr>
          <a:xfrm>
            <a:off x="417911" y="817188"/>
            <a:ext cx="1202247"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1. Biên độ</a:t>
            </a:r>
          </a:p>
        </p:txBody>
      </p:sp>
      <p:sp>
        <p:nvSpPr>
          <p:cNvPr id="82" name="TextBox 81"/>
          <p:cNvSpPr txBox="1"/>
          <p:nvPr/>
        </p:nvSpPr>
        <p:spPr>
          <a:xfrm>
            <a:off x="310554" y="1169539"/>
            <a:ext cx="8522889" cy="1754326"/>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Như minh họa ở hình dưới, dao động của âm thoa tạo ra sóng âm truyền trong không khí. Nếu âm thoa dao động với biên độ lớn, các lớp không khí bị nén và giãn càng nhiều, sóng âm được tạo ra có biên độ càng lớn. Nếu âm thoa dao động với biên độ nhỏ, các lớp không khí bị nén và giãn càng ít, sóng âm được tạo ra có biên độ càng nhỏ.</a:t>
            </a:r>
          </a:p>
        </p:txBody>
      </p:sp>
      <p:pic>
        <p:nvPicPr>
          <p:cNvPr id="84" name="Picture 83"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856" t="60106" r="2758" b="11817"/>
          <a:stretch/>
        </p:blipFill>
        <p:spPr>
          <a:xfrm>
            <a:off x="1545768" y="3018208"/>
            <a:ext cx="6052461" cy="17932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4" presetClass="entr" presetSubtype="1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randombar(horizontal)">
                                      <p:cBhvr>
                                        <p:cTn id="1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sp>
        <p:nvSpPr>
          <p:cNvPr id="98" name="TextBox 97"/>
          <p:cNvSpPr txBox="1"/>
          <p:nvPr/>
        </p:nvSpPr>
        <p:spPr>
          <a:xfrm>
            <a:off x="1418372" y="327849"/>
            <a:ext cx="5298114"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99" name="TextBox 98"/>
          <p:cNvSpPr txBox="1"/>
          <p:nvPr/>
        </p:nvSpPr>
        <p:spPr>
          <a:xfrm>
            <a:off x="1149431" y="901920"/>
            <a:ext cx="1788260"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to của âm</a:t>
            </a:r>
          </a:p>
        </p:txBody>
      </p:sp>
      <p:sp>
        <p:nvSpPr>
          <p:cNvPr id="100" name="TextBox 99"/>
          <p:cNvSpPr txBox="1"/>
          <p:nvPr/>
        </p:nvSpPr>
        <p:spPr>
          <a:xfrm>
            <a:off x="417911" y="1311716"/>
            <a:ext cx="8308176" cy="1338828"/>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tx1"/>
                </a:solidFill>
                <a:latin typeface="Times New Roman" panose="02020603050405020304" pitchFamily="18" charset="0"/>
                <a:ea typeface="Fredoka One"/>
                <a:cs typeface="Times New Roman" panose="02020603050405020304" pitchFamily="18" charset="0"/>
                <a:sym typeface="Fredoka One"/>
              </a:rPr>
              <a:t>Khi sóng âm truyền đến tai ta với biên độ lớn, ta nghe được âm to hơn. </a:t>
            </a:r>
          </a:p>
          <a:p>
            <a:pPr marL="285750" indent="-285750" algn="just">
              <a:lnSpc>
                <a:spcPct val="150000"/>
              </a:lnSpc>
              <a:buClr>
                <a:schemeClr val="tx1"/>
              </a:buClr>
              <a:buFont typeface="Wingdings" panose="05000000000000000000" pitchFamily="2" charset="2"/>
              <a:buChar char="ü"/>
            </a:pPr>
            <a:r>
              <a:rPr lang="en-US" sz="1800">
                <a:solidFill>
                  <a:schemeClr val="tx1"/>
                </a:solidFill>
                <a:latin typeface="Times New Roman" panose="02020603050405020304" pitchFamily="18" charset="0"/>
                <a:ea typeface="Fredoka One"/>
                <a:cs typeface="Times New Roman" panose="02020603050405020304" pitchFamily="18" charset="0"/>
                <a:sym typeface="Fredoka One"/>
              </a:rPr>
              <a:t>Khi sóng âm truyền đến tai ta với biên độ nhỏ, ta nghe được âm nhỏ hơn. </a:t>
            </a:r>
          </a:p>
          <a:p>
            <a:pPr marL="285750" indent="-285750" algn="just">
              <a:lnSpc>
                <a:spcPct val="150000"/>
              </a:lnSpc>
              <a:buClr>
                <a:schemeClr val="tx1"/>
              </a:buClr>
              <a:buFont typeface="Wingdings" panose="05000000000000000000" pitchFamily="2" charset="2"/>
              <a:buChar char="ü"/>
            </a:pPr>
            <a:r>
              <a:rPr lang="en-US" sz="1800" b="1" i="1">
                <a:solidFill>
                  <a:schemeClr val="tx1"/>
                </a:solidFill>
                <a:latin typeface="Times New Roman" panose="02020603050405020304" pitchFamily="18" charset="0"/>
                <a:ea typeface="Fredoka One"/>
                <a:cs typeface="Times New Roman" panose="02020603050405020304" pitchFamily="18" charset="0"/>
                <a:sym typeface="Fredoka One"/>
              </a:rPr>
              <a:t>Độ to </a:t>
            </a:r>
            <a:r>
              <a:rPr lang="en-US" sz="1800">
                <a:solidFill>
                  <a:schemeClr val="tx1"/>
                </a:solidFill>
                <a:latin typeface="Times New Roman" panose="02020603050405020304" pitchFamily="18" charset="0"/>
                <a:ea typeface="Fredoka One"/>
                <a:cs typeface="Times New Roman" panose="02020603050405020304" pitchFamily="18" charset="0"/>
                <a:sym typeface="Fredoka One"/>
              </a:rPr>
              <a:t>của âm liên quan đến </a:t>
            </a:r>
            <a:r>
              <a:rPr lang="en-US" sz="1800" b="1" i="1">
                <a:solidFill>
                  <a:schemeClr val="tx1"/>
                </a:solidFill>
                <a:latin typeface="Times New Roman" panose="02020603050405020304" pitchFamily="18" charset="0"/>
                <a:ea typeface="Fredoka One"/>
                <a:cs typeface="Times New Roman" panose="02020603050405020304" pitchFamily="18" charset="0"/>
                <a:sym typeface="Fredoka One"/>
              </a:rPr>
              <a:t>biên độ </a:t>
            </a:r>
            <a:r>
              <a:rPr lang="en-US" sz="1800">
                <a:solidFill>
                  <a:schemeClr val="tx1"/>
                </a:solidFill>
                <a:latin typeface="Times New Roman" panose="02020603050405020304" pitchFamily="18" charset="0"/>
                <a:ea typeface="Fredoka One"/>
                <a:cs typeface="Times New Roman" panose="02020603050405020304" pitchFamily="18" charset="0"/>
                <a:sym typeface="Fredoka One"/>
              </a:rPr>
              <a:t>sóng âm truyền đến tai ta.</a:t>
            </a:r>
          </a:p>
        </p:txBody>
      </p:sp>
      <p:pic>
        <p:nvPicPr>
          <p:cNvPr id="2050" name="Picture 2" descr="https://hoc24.vn/source/V%E1%BA%ADt%20l%C3%AD%209/L%E1%BB%9Bp7-C2/%C3%A2m%20tho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20243" y="2905588"/>
            <a:ext cx="4503511" cy="1826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67381" b="11860"/>
          <a:stretch/>
        </p:blipFill>
        <p:spPr>
          <a:xfrm>
            <a:off x="6245738" y="1915886"/>
            <a:ext cx="2480349" cy="3043980"/>
          </a:xfrm>
          <a:prstGeom prst="rect">
            <a:avLst/>
          </a:prstGeom>
        </p:spPr>
      </p:pic>
      <p:sp>
        <p:nvSpPr>
          <p:cNvPr id="8" name="TextBox 7"/>
          <p:cNvSpPr txBox="1"/>
          <p:nvPr/>
        </p:nvSpPr>
        <p:spPr>
          <a:xfrm>
            <a:off x="417911" y="252175"/>
            <a:ext cx="4933604" cy="492443"/>
          </a:xfrm>
          <a:prstGeom prst="rect">
            <a:avLst/>
          </a:prstGeom>
          <a:noFill/>
        </p:spPr>
        <p:txBody>
          <a:bodyPr wrap="square" rtlCol="0">
            <a:spAutoFit/>
          </a:bodyPr>
          <a:lstStyle/>
          <a:p>
            <a:pPr algn="just"/>
            <a:r>
              <a:rPr lang="en-US" sz="2600" b="1">
                <a:solidFill>
                  <a:schemeClr val="accent4">
                    <a:lumMod val="50000"/>
                  </a:schemeClr>
                </a:solidFill>
                <a:latin typeface="UTM Aptima" panose="02040603050506020204" pitchFamily="18" charset="0"/>
                <a:ea typeface="Fredoka One"/>
                <a:cs typeface="Fredoka One"/>
                <a:sym typeface="Fredoka One"/>
              </a:rPr>
              <a:t>I. BIÊN ĐỘ VÀ ĐỘ TO CỦA ÂM </a:t>
            </a:r>
          </a:p>
        </p:txBody>
      </p:sp>
      <p:sp>
        <p:nvSpPr>
          <p:cNvPr id="9" name="TextBox 8"/>
          <p:cNvSpPr txBox="1"/>
          <p:nvPr/>
        </p:nvSpPr>
        <p:spPr>
          <a:xfrm>
            <a:off x="417911" y="744618"/>
            <a:ext cx="1788260"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to của âm</a:t>
            </a:r>
          </a:p>
        </p:txBody>
      </p:sp>
      <p:sp>
        <p:nvSpPr>
          <p:cNvPr id="10" name="TextBox 9"/>
          <p:cNvSpPr txBox="1"/>
          <p:nvPr/>
        </p:nvSpPr>
        <p:spPr>
          <a:xfrm>
            <a:off x="417911" y="1072234"/>
            <a:ext cx="8308176" cy="1338828"/>
          </a:xfrm>
          <a:prstGeom prst="rect">
            <a:avLst/>
          </a:prstGeom>
          <a:noFill/>
        </p:spPr>
        <p:txBody>
          <a:bodyPr wrap="square" rtlCol="0">
            <a:spAutoFit/>
          </a:bodyPr>
          <a:lstStyle/>
          <a:p>
            <a:pPr algn="just">
              <a:lnSpc>
                <a:spcPct val="150000"/>
              </a:lnSpc>
              <a:buClr>
                <a:schemeClr val="tx1"/>
              </a:buClr>
            </a:pP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Thí nghiệm:</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Treo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một quả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bóng nhẹ</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sao cho khi dây treo thẳng đứng thì quả bóng ở sát giữa mặt trống</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Gõ</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vào mặt trống, quan sát dao động của quả bóng đồng thời lắng tai nghe tiếng trống</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endPar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76" name="AutoShape 44"/>
          <p:cNvSpPr>
            <a:spLocks noChangeArrowheads="1"/>
          </p:cNvSpPr>
          <p:nvPr/>
        </p:nvSpPr>
        <p:spPr bwMode="auto">
          <a:xfrm>
            <a:off x="3442205" y="4049857"/>
            <a:ext cx="196454" cy="142875"/>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9677" name="AutoShape 45"/>
          <p:cNvSpPr>
            <a:spLocks noChangeArrowheads="1"/>
          </p:cNvSpPr>
          <p:nvPr/>
        </p:nvSpPr>
        <p:spPr bwMode="auto">
          <a:xfrm>
            <a:off x="6185405" y="3562892"/>
            <a:ext cx="196454" cy="142875"/>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9678" name="AutoShape 46"/>
          <p:cNvSpPr>
            <a:spLocks noChangeArrowheads="1"/>
          </p:cNvSpPr>
          <p:nvPr/>
        </p:nvSpPr>
        <p:spPr bwMode="auto">
          <a:xfrm>
            <a:off x="5744873" y="4037951"/>
            <a:ext cx="196454" cy="142875"/>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39941" name="AutoShape 47" descr="Blue tissue paper"/>
          <p:cNvSpPr>
            <a:spLocks noChangeArrowheads="1"/>
          </p:cNvSpPr>
          <p:nvPr/>
        </p:nvSpPr>
        <p:spPr bwMode="auto">
          <a:xfrm>
            <a:off x="3344574" y="3550986"/>
            <a:ext cx="3086100" cy="570309"/>
          </a:xfrm>
          <a:prstGeom prst="parallelogram">
            <a:avLst>
              <a:gd name="adj" fmla="val 68894"/>
            </a:avLst>
          </a:prstGeom>
          <a:blipFill dpi="0" rotWithShape="1">
            <a:blip r:embed="rId3"/>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42" name="AutoShape 48"/>
          <p:cNvSpPr>
            <a:spLocks noChangeArrowheads="1"/>
          </p:cNvSpPr>
          <p:nvPr/>
        </p:nvSpPr>
        <p:spPr bwMode="auto">
          <a:xfrm>
            <a:off x="5647243" y="3765298"/>
            <a:ext cx="317897" cy="142875"/>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nvGrpSpPr>
          <p:cNvPr id="39943" name="Group 49"/>
          <p:cNvGrpSpPr>
            <a:grpSpLocks/>
          </p:cNvGrpSpPr>
          <p:nvPr/>
        </p:nvGrpSpPr>
        <p:grpSpPr bwMode="auto">
          <a:xfrm>
            <a:off x="4128005" y="3610517"/>
            <a:ext cx="367904" cy="273844"/>
            <a:chOff x="1164" y="2604"/>
            <a:chExt cx="312" cy="324"/>
          </a:xfrm>
        </p:grpSpPr>
        <p:sp>
          <p:nvSpPr>
            <p:cNvPr id="39983" name="AutoShape 50"/>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69683" name="AutoShape 51"/>
            <p:cNvSpPr>
              <a:spLocks noChangeArrowheads="1"/>
            </p:cNvSpPr>
            <p:nvPr/>
          </p:nvSpPr>
          <p:spPr bwMode="auto">
            <a:xfrm>
              <a:off x="1265" y="2604"/>
              <a:ext cx="114" cy="230"/>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grpSp>
      <p:sp>
        <p:nvSpPr>
          <p:cNvPr id="69684" name="AutoShape 52"/>
          <p:cNvSpPr>
            <a:spLocks noChangeArrowheads="1"/>
          </p:cNvSpPr>
          <p:nvPr/>
        </p:nvSpPr>
        <p:spPr bwMode="auto">
          <a:xfrm>
            <a:off x="5755590" y="3585514"/>
            <a:ext cx="115490" cy="226219"/>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39945" name="AutoShape 53"/>
          <p:cNvSpPr>
            <a:spLocks noChangeArrowheads="1"/>
          </p:cNvSpPr>
          <p:nvPr/>
        </p:nvSpPr>
        <p:spPr bwMode="auto">
          <a:xfrm>
            <a:off x="5793690" y="1615030"/>
            <a:ext cx="48815" cy="2007394"/>
          </a:xfrm>
          <a:prstGeom prst="can">
            <a:avLst>
              <a:gd name="adj" fmla="val 88146"/>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46" name="AutoShape 54"/>
          <p:cNvSpPr>
            <a:spLocks noChangeArrowheads="1"/>
          </p:cNvSpPr>
          <p:nvPr/>
        </p:nvSpPr>
        <p:spPr bwMode="auto">
          <a:xfrm rot="5400000">
            <a:off x="5053716" y="863149"/>
            <a:ext cx="47625" cy="1408510"/>
          </a:xfrm>
          <a:prstGeom prst="can">
            <a:avLst>
              <a:gd name="adj" fmla="val 5285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47" name="AutoShape 55"/>
          <p:cNvSpPr>
            <a:spLocks noChangeArrowheads="1"/>
          </p:cNvSpPr>
          <p:nvPr/>
        </p:nvSpPr>
        <p:spPr bwMode="auto">
          <a:xfrm>
            <a:off x="5732968" y="1484060"/>
            <a:ext cx="183356" cy="166688"/>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48" name="Oval 56"/>
          <p:cNvSpPr>
            <a:spLocks noChangeArrowheads="1"/>
          </p:cNvSpPr>
          <p:nvPr/>
        </p:nvSpPr>
        <p:spPr bwMode="auto">
          <a:xfrm flipH="1">
            <a:off x="4619734" y="1603123"/>
            <a:ext cx="50006" cy="47625"/>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49" name="Line 57"/>
          <p:cNvSpPr>
            <a:spLocks noChangeShapeType="1"/>
          </p:cNvSpPr>
          <p:nvPr/>
        </p:nvSpPr>
        <p:spPr bwMode="auto">
          <a:xfrm flipV="1">
            <a:off x="4644736" y="1531686"/>
            <a:ext cx="0" cy="9525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50" name="AutoShape 58"/>
          <p:cNvSpPr>
            <a:spLocks noChangeArrowheads="1"/>
          </p:cNvSpPr>
          <p:nvPr/>
        </p:nvSpPr>
        <p:spPr bwMode="auto">
          <a:xfrm rot="5400000">
            <a:off x="6038958" y="1395954"/>
            <a:ext cx="47625" cy="342900"/>
          </a:xfrm>
          <a:prstGeom prst="can">
            <a:avLst>
              <a:gd name="adj" fmla="val 12867"/>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51" name="AutoShape 59"/>
          <p:cNvSpPr>
            <a:spLocks noChangeArrowheads="1"/>
          </p:cNvSpPr>
          <p:nvPr/>
        </p:nvSpPr>
        <p:spPr bwMode="auto">
          <a:xfrm>
            <a:off x="5793690" y="1163782"/>
            <a:ext cx="48815" cy="340519"/>
          </a:xfrm>
          <a:prstGeom prst="can">
            <a:avLst>
              <a:gd name="adj" fmla="val 1495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52" name="Oval 60"/>
          <p:cNvSpPr>
            <a:spLocks noChangeArrowheads="1"/>
          </p:cNvSpPr>
          <p:nvPr/>
        </p:nvSpPr>
        <p:spPr bwMode="auto">
          <a:xfrm>
            <a:off x="5781784" y="1555498"/>
            <a:ext cx="48815" cy="47625"/>
          </a:xfrm>
          <a:prstGeom prst="ellipse">
            <a:avLst/>
          </a:prstGeom>
          <a:solidFill>
            <a:srgbClr val="00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69693" name="AutoShape 61"/>
          <p:cNvSpPr>
            <a:spLocks noChangeArrowheads="1"/>
          </p:cNvSpPr>
          <p:nvPr/>
        </p:nvSpPr>
        <p:spPr bwMode="auto">
          <a:xfrm rot="5400000">
            <a:off x="3752363" y="2271659"/>
            <a:ext cx="1045369" cy="563165"/>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9694" name="AutoShape 62"/>
          <p:cNvSpPr>
            <a:spLocks noChangeArrowheads="1"/>
          </p:cNvSpPr>
          <p:nvPr/>
        </p:nvSpPr>
        <p:spPr bwMode="auto">
          <a:xfrm rot="5400000">
            <a:off x="3777366" y="2271659"/>
            <a:ext cx="1092994" cy="563166"/>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39955" name="Oval 63"/>
          <p:cNvSpPr>
            <a:spLocks noChangeArrowheads="1"/>
          </p:cNvSpPr>
          <p:nvPr/>
        </p:nvSpPr>
        <p:spPr bwMode="auto">
          <a:xfrm>
            <a:off x="4360177" y="2042463"/>
            <a:ext cx="233363" cy="1033463"/>
          </a:xfrm>
          <a:prstGeom prst="ellipse">
            <a:avLst/>
          </a:prstGeom>
          <a:gradFill rotWithShape="1">
            <a:gsLst>
              <a:gs pos="0">
                <a:srgbClr val="996633"/>
              </a:gs>
              <a:gs pos="100000">
                <a:srgbClr val="CBB197"/>
              </a:gs>
            </a:gsLst>
            <a:path path="shape">
              <a:fillToRect l="50000" t="50000" r="50000" b="50000"/>
            </a:path>
          </a:gradFill>
          <a:ln w="9525" algn="ctr">
            <a:solidFill>
              <a:srgbClr val="777777"/>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69696" name="Oval 64"/>
          <p:cNvSpPr>
            <a:spLocks noChangeArrowheads="1"/>
          </p:cNvSpPr>
          <p:nvPr/>
        </p:nvSpPr>
        <p:spPr bwMode="auto">
          <a:xfrm>
            <a:off x="4397086" y="2101994"/>
            <a:ext cx="196454" cy="938213"/>
          </a:xfrm>
          <a:prstGeom prst="ellipse">
            <a:avLst/>
          </a:prstGeom>
          <a:gradFill rotWithShape="1">
            <a:gsLst>
              <a:gs pos="0">
                <a:srgbClr val="996633"/>
              </a:gs>
              <a:gs pos="100000">
                <a:srgbClr val="E2D3C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69697" name="AutoShape 65"/>
          <p:cNvSpPr>
            <a:spLocks noChangeArrowheads="1"/>
          </p:cNvSpPr>
          <p:nvPr/>
        </p:nvSpPr>
        <p:spPr bwMode="auto">
          <a:xfrm>
            <a:off x="4262546" y="3099739"/>
            <a:ext cx="110728" cy="546497"/>
          </a:xfrm>
          <a:prstGeom prst="can">
            <a:avLst>
              <a:gd name="adj" fmla="val 14807"/>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w="9525">
            <a:noFill/>
            <a:round/>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panose="020B0604020202020204"/>
              <a:sym typeface="Arial" panose="020B0604020202020204"/>
            </a:endParaRPr>
          </a:p>
        </p:txBody>
      </p:sp>
      <p:sp>
        <p:nvSpPr>
          <p:cNvPr id="69698" name="Freeform 66"/>
          <p:cNvSpPr>
            <a:spLocks/>
          </p:cNvSpPr>
          <p:nvPr/>
        </p:nvSpPr>
        <p:spPr bwMode="auto">
          <a:xfrm>
            <a:off x="4630449" y="1606694"/>
            <a:ext cx="428625" cy="842963"/>
          </a:xfrm>
          <a:custGeom>
            <a:avLst/>
            <a:gdLst>
              <a:gd name="T0" fmla="*/ 0 w 360"/>
              <a:gd name="T1" fmla="*/ 0 h 708"/>
              <a:gd name="T2" fmla="*/ 571500 w 360"/>
              <a:gd name="T3" fmla="*/ 971550 h 708"/>
              <a:gd name="T4" fmla="*/ 514350 w 360"/>
              <a:gd name="T5" fmla="*/ 1009650 h 708"/>
              <a:gd name="T6" fmla="*/ 457200 w 360"/>
              <a:gd name="T7" fmla="*/ 1047750 h 708"/>
              <a:gd name="T8" fmla="*/ 381000 w 360"/>
              <a:gd name="T9" fmla="*/ 1085850 h 708"/>
              <a:gd name="T10" fmla="*/ 266700 w 360"/>
              <a:gd name="T11" fmla="*/ 1104900 h 708"/>
              <a:gd name="T12" fmla="*/ 171450 w 360"/>
              <a:gd name="T13" fmla="*/ 1123950 h 708"/>
              <a:gd name="T14" fmla="*/ 76200 w 360"/>
              <a:gd name="T15" fmla="*/ 1123950 h 708"/>
              <a:gd name="T16" fmla="*/ 0 w 360"/>
              <a:gd name="T17" fmla="*/ 0 h 7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0"/>
              <a:gd name="T28" fmla="*/ 0 h 708"/>
              <a:gd name="T29" fmla="*/ 360 w 360"/>
              <a:gd name="T30" fmla="*/ 708 h 7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DEDEDE"/>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nvGrpSpPr>
          <p:cNvPr id="3" name="Group 67"/>
          <p:cNvGrpSpPr>
            <a:grpSpLocks/>
          </p:cNvGrpSpPr>
          <p:nvPr/>
        </p:nvGrpSpPr>
        <p:grpSpPr bwMode="auto">
          <a:xfrm>
            <a:off x="3530311" y="535132"/>
            <a:ext cx="2171700" cy="2171700"/>
            <a:chOff x="2808" y="-240"/>
            <a:chExt cx="1824" cy="1824"/>
          </a:xfrm>
        </p:grpSpPr>
        <p:grpSp>
          <p:nvGrpSpPr>
            <p:cNvPr id="39979" name="Group 68"/>
            <p:cNvGrpSpPr>
              <a:grpSpLocks/>
            </p:cNvGrpSpPr>
            <p:nvPr/>
          </p:nvGrpSpPr>
          <p:grpSpPr bwMode="auto">
            <a:xfrm>
              <a:off x="3660" y="696"/>
              <a:ext cx="192" cy="852"/>
              <a:chOff x="3660" y="696"/>
              <a:chExt cx="192" cy="852"/>
            </a:xfrm>
          </p:grpSpPr>
          <p:sp>
            <p:nvSpPr>
              <p:cNvPr id="39981" name="Oval 69"/>
              <p:cNvSpPr>
                <a:spLocks noChangeArrowheads="1"/>
              </p:cNvSpPr>
              <p:nvPr/>
            </p:nvSpPr>
            <p:spPr bwMode="auto">
              <a:xfrm rot="-2649448">
                <a:off x="3660" y="1356"/>
                <a:ext cx="192" cy="192"/>
              </a:xfrm>
              <a:prstGeom prst="ellipse">
                <a:avLst/>
              </a:prstGeom>
              <a:gradFill rotWithShape="1">
                <a:gsLst>
                  <a:gs pos="0">
                    <a:srgbClr val="72C8CC"/>
                  </a:gs>
                  <a:gs pos="100000">
                    <a:srgbClr val="FFFFFF"/>
                  </a:gs>
                </a:gsLst>
                <a:lin ang="5400000" scaled="1"/>
              </a:gradFill>
              <a:ln w="9525" algn="ctr">
                <a:solidFill>
                  <a:srgbClr val="DDDDDD"/>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82" name="Line 70"/>
              <p:cNvSpPr>
                <a:spLocks noChangeShapeType="1"/>
              </p:cNvSpPr>
              <p:nvPr/>
            </p:nvSpPr>
            <p:spPr bwMode="auto">
              <a:xfrm>
                <a:off x="3744" y="696"/>
                <a:ext cx="12" cy="672"/>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sp>
          <p:nvSpPr>
            <p:cNvPr id="39980" name="Oval 71"/>
            <p:cNvSpPr>
              <a:spLocks noChangeArrowheads="1"/>
            </p:cNvSpPr>
            <p:nvPr/>
          </p:nvSpPr>
          <p:spPr bwMode="auto">
            <a:xfrm>
              <a:off x="2808" y="-240"/>
              <a:ext cx="1824" cy="18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grpSp>
        <p:nvGrpSpPr>
          <p:cNvPr id="5" name="Group 72"/>
          <p:cNvGrpSpPr>
            <a:grpSpLocks/>
          </p:cNvGrpSpPr>
          <p:nvPr/>
        </p:nvGrpSpPr>
        <p:grpSpPr bwMode="auto">
          <a:xfrm>
            <a:off x="2072986" y="2135332"/>
            <a:ext cx="2343150" cy="2514600"/>
            <a:chOff x="1536" y="1056"/>
            <a:chExt cx="1968" cy="2112"/>
          </a:xfrm>
        </p:grpSpPr>
        <p:grpSp>
          <p:nvGrpSpPr>
            <p:cNvPr id="39963" name="Group 73"/>
            <p:cNvGrpSpPr>
              <a:grpSpLocks/>
            </p:cNvGrpSpPr>
            <p:nvPr/>
          </p:nvGrpSpPr>
          <p:grpSpPr bwMode="auto">
            <a:xfrm rot="-371724">
              <a:off x="2208" y="1104"/>
              <a:ext cx="720" cy="1377"/>
              <a:chOff x="912" y="1824"/>
              <a:chExt cx="720" cy="1377"/>
            </a:xfrm>
          </p:grpSpPr>
          <p:grpSp>
            <p:nvGrpSpPr>
              <p:cNvPr id="39965" name="Group 74"/>
              <p:cNvGrpSpPr>
                <a:grpSpLocks/>
              </p:cNvGrpSpPr>
              <p:nvPr/>
            </p:nvGrpSpPr>
            <p:grpSpPr bwMode="auto">
              <a:xfrm rot="-1434989">
                <a:off x="912" y="1824"/>
                <a:ext cx="720" cy="1056"/>
                <a:chOff x="2064" y="1056"/>
                <a:chExt cx="720" cy="1056"/>
              </a:xfrm>
            </p:grpSpPr>
            <p:sp>
              <p:nvSpPr>
                <p:cNvPr id="39977" name="Oval 75"/>
                <p:cNvSpPr>
                  <a:spLocks noChangeArrowheads="1"/>
                </p:cNvSpPr>
                <p:nvPr/>
              </p:nvSpPr>
              <p:spPr bwMode="auto">
                <a:xfrm rot="-2649448">
                  <a:off x="2592" y="1056"/>
                  <a:ext cx="192" cy="192"/>
                </a:xfrm>
                <a:prstGeom prst="ellipse">
                  <a:avLst/>
                </a:prstGeom>
                <a:solidFill>
                  <a:srgbClr val="996633">
                    <a:alpha val="47842"/>
                  </a:srgbClr>
                </a:solidFill>
                <a:ln w="9525" algn="ctr">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78" name="Line 76"/>
                <p:cNvSpPr>
                  <a:spLocks noChangeShapeType="1"/>
                </p:cNvSpPr>
                <p:nvPr/>
              </p:nvSpPr>
              <p:spPr bwMode="auto">
                <a:xfrm flipH="1">
                  <a:off x="2064" y="1200"/>
                  <a:ext cx="576"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grpSp>
            <p:nvGrpSpPr>
              <p:cNvPr id="39966" name="Group 77"/>
              <p:cNvGrpSpPr>
                <a:grpSpLocks/>
              </p:cNvGrpSpPr>
              <p:nvPr/>
            </p:nvGrpSpPr>
            <p:grpSpPr bwMode="auto">
              <a:xfrm rot="-5573979">
                <a:off x="775" y="2681"/>
                <a:ext cx="753" cy="288"/>
                <a:chOff x="957" y="1034"/>
                <a:chExt cx="837" cy="409"/>
              </a:xfrm>
            </p:grpSpPr>
            <p:sp>
              <p:nvSpPr>
                <p:cNvPr id="39967" name="Freeform 78"/>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round/>
                  <a:headEnd/>
                  <a:tailEnd/>
                </a:ln>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68" name="Freeform 79"/>
                <p:cNvSpPr>
                  <a:spLocks/>
                </p:cNvSpPr>
                <p:nvPr/>
              </p:nvSpPr>
              <p:spPr bwMode="auto">
                <a:xfrm rot="2180584" flipH="1">
                  <a:off x="1590" y="1083"/>
                  <a:ext cx="111" cy="53"/>
                </a:xfrm>
                <a:custGeom>
                  <a:avLst/>
                  <a:gdLst>
                    <a:gd name="T0" fmla="*/ 0 w 138"/>
                    <a:gd name="T1" fmla="*/ 0 h 66"/>
                    <a:gd name="T2" fmla="*/ 53 w 138"/>
                    <a:gd name="T3" fmla="*/ 22 h 66"/>
                    <a:gd name="T4" fmla="*/ 111 w 138"/>
                    <a:gd name="T5" fmla="*/ 53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69" name="Freeform 80"/>
                <p:cNvSpPr>
                  <a:spLocks/>
                </p:cNvSpPr>
                <p:nvPr/>
              </p:nvSpPr>
              <p:spPr bwMode="auto">
                <a:xfrm rot="3423405" flipH="1">
                  <a:off x="1629" y="1374"/>
                  <a:ext cx="16" cy="54"/>
                </a:xfrm>
                <a:custGeom>
                  <a:avLst/>
                  <a:gdLst>
                    <a:gd name="T0" fmla="*/ 5 w 70"/>
                    <a:gd name="T1" fmla="*/ 0 h 169"/>
                    <a:gd name="T2" fmla="*/ 12 w 70"/>
                    <a:gd name="T3" fmla="*/ 17 h 169"/>
                    <a:gd name="T4" fmla="*/ 16 w 70"/>
                    <a:gd name="T5" fmla="*/ 27 h 169"/>
                    <a:gd name="T6" fmla="*/ 16 w 70"/>
                    <a:gd name="T7" fmla="*/ 36 h 169"/>
                    <a:gd name="T8" fmla="*/ 13 w 70"/>
                    <a:gd name="T9" fmla="*/ 45 h 169"/>
                    <a:gd name="T10" fmla="*/ 6 w 70"/>
                    <a:gd name="T11" fmla="*/ 50 h 169"/>
                    <a:gd name="T12" fmla="*/ 0 w 70"/>
                    <a:gd name="T13" fmla="*/ 5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70" name="Freeform 81"/>
                <p:cNvSpPr>
                  <a:spLocks/>
                </p:cNvSpPr>
                <p:nvPr/>
              </p:nvSpPr>
              <p:spPr bwMode="auto">
                <a:xfrm rot="3012925" flipH="1">
                  <a:off x="1676" y="1190"/>
                  <a:ext cx="13" cy="33"/>
                </a:xfrm>
                <a:custGeom>
                  <a:avLst/>
                  <a:gdLst>
                    <a:gd name="T0" fmla="*/ 0 w 50"/>
                    <a:gd name="T1" fmla="*/ 0 h 93"/>
                    <a:gd name="T2" fmla="*/ 0 w 50"/>
                    <a:gd name="T3" fmla="*/ 11 h 93"/>
                    <a:gd name="T4" fmla="*/ 2 w 50"/>
                    <a:gd name="T5" fmla="*/ 20 h 93"/>
                    <a:gd name="T6" fmla="*/ 7 w 50"/>
                    <a:gd name="T7" fmla="*/ 29 h 93"/>
                    <a:gd name="T8" fmla="*/ 13 w 50"/>
                    <a:gd name="T9" fmla="*/ 3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71" name="Freeform 82"/>
                <p:cNvSpPr>
                  <a:spLocks/>
                </p:cNvSpPr>
                <p:nvPr/>
              </p:nvSpPr>
              <p:spPr bwMode="auto">
                <a:xfrm rot="3892858" flipH="1">
                  <a:off x="1736" y="1271"/>
                  <a:ext cx="10" cy="25"/>
                </a:xfrm>
                <a:custGeom>
                  <a:avLst/>
                  <a:gdLst>
                    <a:gd name="T0" fmla="*/ 0 w 19"/>
                    <a:gd name="T1" fmla="*/ 0 h 43"/>
                    <a:gd name="T2" fmla="*/ 0 w 19"/>
                    <a:gd name="T3" fmla="*/ 8 h 43"/>
                    <a:gd name="T4" fmla="*/ 2 w 19"/>
                    <a:gd name="T5" fmla="*/ 16 h 43"/>
                    <a:gd name="T6" fmla="*/ 10 w 19"/>
                    <a:gd name="T7" fmla="*/ 25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nvGrpSpPr>
                <p:cNvPr id="39972" name="Group 83"/>
                <p:cNvGrpSpPr>
                  <a:grpSpLocks/>
                </p:cNvGrpSpPr>
                <p:nvPr/>
              </p:nvGrpSpPr>
              <p:grpSpPr bwMode="auto">
                <a:xfrm rot="11405476" flipH="1">
                  <a:off x="957" y="1115"/>
                  <a:ext cx="261" cy="307"/>
                  <a:chOff x="2457" y="2549"/>
                  <a:chExt cx="557" cy="547"/>
                </a:xfrm>
              </p:grpSpPr>
              <p:sp>
                <p:nvSpPr>
                  <p:cNvPr id="39975" name="Freeform 84"/>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76" name="Oval 85"/>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sp>
              <p:nvSpPr>
                <p:cNvPr id="39973" name="Freeform 86"/>
                <p:cNvSpPr>
                  <a:spLocks/>
                </p:cNvSpPr>
                <p:nvPr/>
              </p:nvSpPr>
              <p:spPr bwMode="auto">
                <a:xfrm rot="8068401" flipH="1">
                  <a:off x="1546" y="1379"/>
                  <a:ext cx="15" cy="10"/>
                </a:xfrm>
                <a:custGeom>
                  <a:avLst/>
                  <a:gdLst>
                    <a:gd name="T0" fmla="*/ 15 w 55"/>
                    <a:gd name="T1" fmla="*/ 10 h 33"/>
                    <a:gd name="T2" fmla="*/ 7 w 55"/>
                    <a:gd name="T3" fmla="*/ 7 h 33"/>
                    <a:gd name="T4" fmla="*/ 2 w 55"/>
                    <a:gd name="T5" fmla="*/ 2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sp>
              <p:nvSpPr>
                <p:cNvPr id="39974" name="Freeform 87"/>
                <p:cNvSpPr>
                  <a:spLocks/>
                </p:cNvSpPr>
                <p:nvPr/>
              </p:nvSpPr>
              <p:spPr bwMode="auto">
                <a:xfrm rot="2668401" flipH="1">
                  <a:off x="1554" y="1050"/>
                  <a:ext cx="51" cy="32"/>
                </a:xfrm>
                <a:custGeom>
                  <a:avLst/>
                  <a:gdLst>
                    <a:gd name="T0" fmla="*/ 0 w 53"/>
                    <a:gd name="T1" fmla="*/ 0 h 34"/>
                    <a:gd name="T2" fmla="*/ 16 w 53"/>
                    <a:gd name="T3" fmla="*/ 8 h 34"/>
                    <a:gd name="T4" fmla="*/ 51 w 53"/>
                    <a:gd name="T5" fmla="*/ 32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grpSp>
        <p:sp>
          <p:nvSpPr>
            <p:cNvPr id="39964" name="Oval 88"/>
            <p:cNvSpPr>
              <a:spLocks noChangeArrowheads="1"/>
            </p:cNvSpPr>
            <p:nvPr/>
          </p:nvSpPr>
          <p:spPr bwMode="auto">
            <a:xfrm>
              <a:off x="1536" y="1056"/>
              <a:ext cx="1968" cy="2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a:sym typeface="Arial" panose="020B0604020202020204"/>
              </a:endParaRPr>
            </a:p>
          </p:txBody>
        </p:sp>
      </p:grpSp>
    </p:spTree>
    <p:extLst>
      <p:ext uri="{BB962C8B-B14F-4D97-AF65-F5344CB8AC3E}">
        <p14:creationId xmlns:p14="http://schemas.microsoft.com/office/powerpoint/2010/main" val="191269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2100000">
                                      <p:cBhvr>
                                        <p:cTn id="11" dur="300" fill="hold"/>
                                        <p:tgtEl>
                                          <p:spTgt spid="5"/>
                                        </p:tgtEl>
                                        <p:attrNameLst>
                                          <p:attrName>r</p:attrName>
                                        </p:attrNameLst>
                                      </p:cBhvr>
                                    </p:animRot>
                                  </p:childTnLst>
                                </p:cTn>
                              </p:par>
                            </p:childTnLst>
                          </p:cTn>
                        </p:par>
                        <p:par>
                          <p:cTn id="12" fill="hold" nodeType="afterGroup">
                            <p:stCondLst>
                              <p:cond delay="300"/>
                            </p:stCondLst>
                            <p:childTnLst>
                              <p:par>
                                <p:cTn id="13" presetID="26" presetClass="emph" presetSubtype="0" fill="hold" grpId="0" nodeType="afterEffect">
                                  <p:stCondLst>
                                    <p:cond delay="0"/>
                                  </p:stCondLst>
                                  <p:childTnLst>
                                    <p:animEffect transition="out" filter="fade">
                                      <p:cBhvr>
                                        <p:cTn id="14" dur="100" tmFilter="0, 0; .2, .5; .8, .5; 1, 0"/>
                                        <p:tgtEl>
                                          <p:spTgt spid="69696"/>
                                        </p:tgtEl>
                                      </p:cBhvr>
                                    </p:animEffect>
                                    <p:animScale>
                                      <p:cBhvr>
                                        <p:cTn id="15" dur="50" autoRev="1" fill="hold"/>
                                        <p:tgtEl>
                                          <p:spTgt spid="69696"/>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par>
                          <p:cTn id="16" fill="hold" nodeType="afterGroup">
                            <p:stCondLst>
                              <p:cond delay="400"/>
                            </p:stCondLst>
                            <p:childTnLst>
                              <p:par>
                                <p:cTn id="17" presetID="10" presetClass="entr" presetSubtype="0" fill="hold" nodeType="afterEffect">
                                  <p:stCondLst>
                                    <p:cond delay="0"/>
                                  </p:stCondLst>
                                  <p:childTnLst>
                                    <p:set>
                                      <p:cBhvr>
                                        <p:cTn id="18" dur="1" fill="hold">
                                          <p:stCondLst>
                                            <p:cond delay="0"/>
                                          </p:stCondLst>
                                        </p:cTn>
                                        <p:tgtEl>
                                          <p:spTgt spid="69698"/>
                                        </p:tgtEl>
                                        <p:attrNameLst>
                                          <p:attrName>style.visibility</p:attrName>
                                        </p:attrNameLst>
                                      </p:cBhvr>
                                      <p:to>
                                        <p:strVal val="visible"/>
                                      </p:to>
                                    </p:set>
                                    <p:animEffect transition="in" filter="fade">
                                      <p:cBhvr>
                                        <p:cTn id="19" dur="200"/>
                                        <p:tgtEl>
                                          <p:spTgt spid="69698"/>
                                        </p:tgtEl>
                                      </p:cBhvr>
                                    </p:animEffect>
                                  </p:childTnLst>
                                </p:cTn>
                              </p:par>
                              <p:par>
                                <p:cTn id="20" presetID="8" presetClass="emph" presetSubtype="0" fill="hold" nodeType="withEffect">
                                  <p:stCondLst>
                                    <p:cond delay="0"/>
                                  </p:stCondLst>
                                  <p:childTnLst>
                                    <p:animRot by="-1800000">
                                      <p:cBhvr>
                                        <p:cTn id="21" dur="200" fill="hold"/>
                                        <p:tgtEl>
                                          <p:spTgt spid="3"/>
                                        </p:tgtEl>
                                        <p:attrNameLst>
                                          <p:attrName>r</p:attrName>
                                        </p:attrNameLst>
                                      </p:cBhvr>
                                    </p:animRot>
                                  </p:childTnLst>
                                </p:cTn>
                              </p:par>
                            </p:childTnLst>
                          </p:cTn>
                        </p:par>
                        <p:par>
                          <p:cTn id="22" fill="hold" nodeType="afterGroup">
                            <p:stCondLst>
                              <p:cond delay="600"/>
                            </p:stCondLst>
                            <p:childTnLst>
                              <p:par>
                                <p:cTn id="23" presetID="8" presetClass="emph" presetSubtype="0" fill="hold" nodeType="afterEffect">
                                  <p:stCondLst>
                                    <p:cond delay="0"/>
                                  </p:stCondLst>
                                  <p:childTnLst>
                                    <p:animRot by="1800000">
                                      <p:cBhvr>
                                        <p:cTn id="24" dur="1000" fill="hold"/>
                                        <p:tgtEl>
                                          <p:spTgt spid="3"/>
                                        </p:tgtEl>
                                        <p:attrNameLst>
                                          <p:attrName>r</p:attrName>
                                        </p:attrNameLst>
                                      </p:cBhvr>
                                    </p:animRot>
                                  </p:childTnLst>
                                </p:cTn>
                              </p:par>
                              <p:par>
                                <p:cTn id="25" presetID="10" presetClass="exit" presetSubtype="0" fill="hold" nodeType="withEffect">
                                  <p:stCondLst>
                                    <p:cond delay="0"/>
                                  </p:stCondLst>
                                  <p:childTnLst>
                                    <p:animEffect transition="out" filter="fade">
                                      <p:cBhvr>
                                        <p:cTn id="26" dur="2000"/>
                                        <p:tgtEl>
                                          <p:spTgt spid="69698"/>
                                        </p:tgtEl>
                                      </p:cBhvr>
                                    </p:animEffect>
                                    <p:set>
                                      <p:cBhvr>
                                        <p:cTn id="27" dur="1" fill="hold">
                                          <p:stCondLst>
                                            <p:cond delay="1999"/>
                                          </p:stCondLst>
                                        </p:cTn>
                                        <p:tgtEl>
                                          <p:spTgt spid="69698"/>
                                        </p:tgtEl>
                                        <p:attrNameLst>
                                          <p:attrName>style.visibility</p:attrName>
                                        </p:attrNameLst>
                                      </p:cBhvr>
                                      <p:to>
                                        <p:strVal val="hidden"/>
                                      </p:to>
                                    </p:set>
                                  </p:childTnLst>
                                </p:cTn>
                              </p:par>
                            </p:childTnLst>
                          </p:cTn>
                        </p:par>
                        <p:par>
                          <p:cTn id="28" fill="hold" nodeType="afterGroup">
                            <p:stCondLst>
                              <p:cond delay="2600"/>
                            </p:stCondLst>
                            <p:childTnLst>
                              <p:par>
                                <p:cTn id="29" presetID="0" presetClass="path" presetSubtype="0" accel="50000" decel="50000" fill="hold" nodeType="afterEffect">
                                  <p:stCondLst>
                                    <p:cond delay="0"/>
                                  </p:stCondLst>
                                  <p:childTnLst>
                                    <p:animMotion origin="layout" path="M -0.00017 2.09877E-6 C -0.03177 0.00463 -0.06319 0.00926 -0.09514 0.03395 C -0.12673 0.05802 -0.16389 0.10216 -0.18976 0.1466 C -0.21528 0.19105 -0.22292 0.20092 -0.24896 0.30062 C -0.275 0.40031 -0.31042 0.57222 -0.34583 0.74444 " pathEditMode="relative" rAng="0" ptsTypes="AAAAA">
                                      <p:cBhvr>
                                        <p:cTn id="30" dur="2000" fill="hold"/>
                                        <p:tgtEl>
                                          <p:spTgt spid="5"/>
                                        </p:tgtEl>
                                        <p:attrNameLst>
                                          <p:attrName>ppt_x</p:attrName>
                                          <p:attrName>ppt_y</p:attrName>
                                        </p:attrNameLst>
                                      </p:cBhvr>
                                      <p:rCtr x="-17274" y="3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5"/>
        <p:cNvGrpSpPr/>
        <p:nvPr/>
      </p:nvGrpSpPr>
      <p:grpSpPr>
        <a:xfrm>
          <a:off x="0" y="0"/>
          <a:ext cx="0" cy="0"/>
          <a:chOff x="0" y="0"/>
          <a:chExt cx="0" cy="0"/>
        </a:xfrm>
      </p:grpSpPr>
      <p:sp>
        <p:nvSpPr>
          <p:cNvPr id="15" name="TextBox 14"/>
          <p:cNvSpPr txBox="1"/>
          <p:nvPr/>
        </p:nvSpPr>
        <p:spPr>
          <a:xfrm>
            <a:off x="2862929" y="826698"/>
            <a:ext cx="2090071" cy="507831"/>
          </a:xfrm>
          <a:prstGeom prst="rect">
            <a:avLst/>
          </a:prstGeom>
          <a:noFill/>
        </p:spPr>
        <p:txBody>
          <a:bodyPr wrap="square" rtlCol="0">
            <a:spAutoFit/>
          </a:bodyPr>
          <a:lstStyle/>
          <a:p>
            <a:pPr algn="just">
              <a:lnSpc>
                <a:spcPct val="150000"/>
              </a:lnSpc>
              <a:buClr>
                <a:schemeClr val="tx1"/>
              </a:buClr>
            </a:pPr>
            <a:r>
              <a:rPr lang="en-US" sz="1800" b="1">
                <a:solidFill>
                  <a:schemeClr val="tx1"/>
                </a:solidFill>
                <a:latin typeface="Times New Roman" panose="02020603050405020304" pitchFamily="18" charset="0"/>
                <a:ea typeface="Fredoka One"/>
                <a:cs typeface="Times New Roman" panose="02020603050405020304" pitchFamily="18" charset="0"/>
                <a:sym typeface="Fredoka One"/>
              </a:rPr>
              <a:t>Video thí nghiệm</a:t>
            </a:r>
          </a:p>
        </p:txBody>
      </p:sp>
      <p:pic>
        <p:nvPicPr>
          <p:cNvPr id="2" name="Bài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8922" y="1489050"/>
            <a:ext cx="6092985" cy="2831951"/>
          </a:xfrm>
          <a:prstGeom prst="rect">
            <a:avLst/>
          </a:prstGeom>
        </p:spPr>
      </p:pic>
    </p:spTree>
    <p:extLst>
      <p:ext uri="{BB962C8B-B14F-4D97-AF65-F5344CB8AC3E}">
        <p14:creationId xmlns:p14="http://schemas.microsoft.com/office/powerpoint/2010/main" val="36115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34" name="TextBox 33"/>
          <p:cNvSpPr txBox="1"/>
          <p:nvPr/>
        </p:nvSpPr>
        <p:spPr>
          <a:xfrm>
            <a:off x="417910" y="99778"/>
            <a:ext cx="5776061"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35" name="TextBox 34"/>
          <p:cNvSpPr txBox="1"/>
          <p:nvPr/>
        </p:nvSpPr>
        <p:spPr>
          <a:xfrm>
            <a:off x="417911" y="505021"/>
            <a:ext cx="1788260"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to của âm</a:t>
            </a:r>
          </a:p>
        </p:txBody>
      </p:sp>
      <p:sp>
        <p:nvSpPr>
          <p:cNvPr id="36" name="TextBox 35"/>
          <p:cNvSpPr txBox="1"/>
          <p:nvPr/>
        </p:nvSpPr>
        <p:spPr>
          <a:xfrm>
            <a:off x="417911" y="818387"/>
            <a:ext cx="7585778" cy="830099"/>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7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Tiếng trống </a:t>
            </a:r>
            <a:r>
              <a:rPr lang="en-US" sz="17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to</a:t>
            </a:r>
            <a:r>
              <a:rPr lang="en-US" sz="17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thì quả bóng lệch </a:t>
            </a:r>
            <a:r>
              <a:rPr lang="en-US" sz="17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nhiều</a:t>
            </a:r>
            <a:r>
              <a:rPr lang="en-US" sz="17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chứng tỏ </a:t>
            </a:r>
            <a:r>
              <a:rPr lang="en-US" sz="17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biên độ dao động </a:t>
            </a:r>
            <a:r>
              <a:rPr lang="en-US" sz="17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của mặt trống </a:t>
            </a:r>
            <a:r>
              <a:rPr lang="en-US" sz="17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lớn</a:t>
            </a:r>
            <a:r>
              <a:rPr lang="en-US" sz="17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endParaRPr lang="en-US" sz="17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graphicFrame>
        <p:nvGraphicFramePr>
          <p:cNvPr id="17" name="Table 16"/>
          <p:cNvGraphicFramePr>
            <a:graphicFrameLocks noGrp="1"/>
          </p:cNvGraphicFramePr>
          <p:nvPr>
            <p:extLst>
              <p:ext uri="{D42A27DB-BD31-4B8C-83A1-F6EECF244321}">
                <p14:modId xmlns:p14="http://schemas.microsoft.com/office/powerpoint/2010/main" val="3717224763"/>
              </p:ext>
            </p:extLst>
          </p:nvPr>
        </p:nvGraphicFramePr>
        <p:xfrm>
          <a:off x="76212" y="2031999"/>
          <a:ext cx="4230915" cy="3017520"/>
        </p:xfrm>
        <a:graphic>
          <a:graphicData uri="http://schemas.openxmlformats.org/drawingml/2006/table">
            <a:tbl>
              <a:tblPr firstRow="1" bandRow="1">
                <a:tableStyleId>{85BC7F3D-3D0B-4565-93C2-B0134542571C}</a:tableStyleId>
              </a:tblPr>
              <a:tblGrid>
                <a:gridCol w="2834106">
                  <a:extLst>
                    <a:ext uri="{9D8B030D-6E8A-4147-A177-3AD203B41FA5}">
                      <a16:colId xmlns:a16="http://schemas.microsoft.com/office/drawing/2014/main" val="968647484"/>
                    </a:ext>
                  </a:extLst>
                </a:gridCol>
                <a:gridCol w="1396809">
                  <a:extLst>
                    <a:ext uri="{9D8B030D-6E8A-4147-A177-3AD203B41FA5}">
                      <a16:colId xmlns:a16="http://schemas.microsoft.com/office/drawing/2014/main" val="843208441"/>
                    </a:ext>
                  </a:extLst>
                </a:gridCol>
              </a:tblGrid>
              <a:tr h="304598">
                <a:tc>
                  <a:txBody>
                    <a:bodyPr/>
                    <a:lstStyle/>
                    <a:p>
                      <a:pPr algn="ctr"/>
                      <a:r>
                        <a:rPr lang="en-US" sz="1600" b="1">
                          <a:solidFill>
                            <a:schemeClr val="bg1">
                              <a:lumMod val="10000"/>
                            </a:schemeClr>
                          </a:solidFill>
                          <a:latin typeface="Times New Roman" panose="02020603050405020304" pitchFamily="18" charset="0"/>
                          <a:cs typeface="Times New Roman" panose="02020603050405020304" pitchFamily="18" charset="0"/>
                        </a:rPr>
                        <a:t>Âm</a:t>
                      </a:r>
                      <a:r>
                        <a:rPr lang="en-US" sz="1600" b="1" baseline="0">
                          <a:solidFill>
                            <a:schemeClr val="bg1">
                              <a:lumMod val="10000"/>
                            </a:schemeClr>
                          </a:solidFill>
                          <a:latin typeface="Times New Roman" panose="02020603050405020304" pitchFamily="18" charset="0"/>
                          <a:cs typeface="Times New Roman" panose="02020603050405020304" pitchFamily="18" charset="0"/>
                        </a:rPr>
                        <a:t> thanh</a:t>
                      </a:r>
                      <a:endParaRPr lang="en-US" sz="1600" b="1">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b="1">
                          <a:solidFill>
                            <a:schemeClr val="bg1">
                              <a:lumMod val="10000"/>
                            </a:schemeClr>
                          </a:solidFill>
                          <a:latin typeface="Times New Roman" panose="02020603050405020304" pitchFamily="18" charset="0"/>
                          <a:cs typeface="Times New Roman" panose="02020603050405020304" pitchFamily="18" charset="0"/>
                        </a:rPr>
                        <a:t>Độ</a:t>
                      </a:r>
                      <a:r>
                        <a:rPr lang="en-US" sz="1600" b="1" baseline="0">
                          <a:solidFill>
                            <a:schemeClr val="bg1">
                              <a:lumMod val="10000"/>
                            </a:schemeClr>
                          </a:solidFill>
                          <a:latin typeface="Times New Roman" panose="02020603050405020304" pitchFamily="18" charset="0"/>
                          <a:cs typeface="Times New Roman" panose="02020603050405020304" pitchFamily="18" charset="0"/>
                        </a:rPr>
                        <a:t> to (dB)</a:t>
                      </a:r>
                      <a:endParaRPr lang="en-US" sz="1600" b="1">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extLst>
                  <a:ext uri="{0D108BD9-81ED-4DB2-BD59-A6C34878D82A}">
                    <a16:rowId xmlns:a16="http://schemas.microsoft.com/office/drawing/2014/main" val="3558240468"/>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lá rơi nhẹ</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10</a:t>
                      </a:r>
                    </a:p>
                  </a:txBody>
                  <a:tcPr anchor="ctr">
                    <a:solidFill>
                      <a:schemeClr val="accent5"/>
                    </a:solidFill>
                  </a:tcPr>
                </a:tc>
                <a:extLst>
                  <a:ext uri="{0D108BD9-81ED-4DB2-BD59-A6C34878D82A}">
                    <a16:rowId xmlns:a16="http://schemas.microsoft.com/office/drawing/2014/main" val="1570201141"/>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thì thầm</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20</a:t>
                      </a:r>
                    </a:p>
                  </a:txBody>
                  <a:tcPr anchor="ctr">
                    <a:solidFill>
                      <a:schemeClr val="accent5"/>
                    </a:solidFill>
                  </a:tcPr>
                </a:tc>
                <a:extLst>
                  <a:ext uri="{0D108BD9-81ED-4DB2-BD59-A6C34878D82A}">
                    <a16:rowId xmlns:a16="http://schemas.microsoft.com/office/drawing/2014/main" val="838533765"/>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nói chuyện bình thường</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40</a:t>
                      </a:r>
                    </a:p>
                  </a:txBody>
                  <a:tcPr anchor="ctr">
                    <a:solidFill>
                      <a:schemeClr val="accent5"/>
                    </a:solidFill>
                  </a:tcPr>
                </a:tc>
                <a:extLst>
                  <a:ext uri="{0D108BD9-81ED-4DB2-BD59-A6C34878D82A}">
                    <a16:rowId xmlns:a16="http://schemas.microsoft.com/office/drawing/2014/main" val="1911865141"/>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nhạc to</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60</a:t>
                      </a:r>
                    </a:p>
                  </a:txBody>
                  <a:tcPr anchor="ctr">
                    <a:solidFill>
                      <a:schemeClr val="accent5"/>
                    </a:solidFill>
                  </a:tcPr>
                </a:tc>
                <a:extLst>
                  <a:ext uri="{0D108BD9-81ED-4DB2-BD59-A6C34878D82A}">
                    <a16:rowId xmlns:a16="http://schemas.microsoft.com/office/drawing/2014/main" val="1504401455"/>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ồn trong nhà máy</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90</a:t>
                      </a:r>
                    </a:p>
                  </a:txBody>
                  <a:tcPr anchor="ctr">
                    <a:solidFill>
                      <a:schemeClr val="accent5"/>
                    </a:solidFill>
                  </a:tcPr>
                </a:tc>
                <a:extLst>
                  <a:ext uri="{0D108BD9-81ED-4DB2-BD59-A6C34878D82A}">
                    <a16:rowId xmlns:a16="http://schemas.microsoft.com/office/drawing/2014/main" val="2955521829"/>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khoan đường</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110</a:t>
                      </a:r>
                    </a:p>
                  </a:txBody>
                  <a:tcPr anchor="ctr">
                    <a:solidFill>
                      <a:schemeClr val="accent5"/>
                    </a:solidFill>
                  </a:tcPr>
                </a:tc>
                <a:extLst>
                  <a:ext uri="{0D108BD9-81ED-4DB2-BD59-A6C34878D82A}">
                    <a16:rowId xmlns:a16="http://schemas.microsoft.com/office/drawing/2014/main" val="3638127909"/>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sét</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120</a:t>
                      </a:r>
                    </a:p>
                  </a:txBody>
                  <a:tcPr anchor="ctr">
                    <a:solidFill>
                      <a:schemeClr val="accent5"/>
                    </a:solidFill>
                  </a:tcPr>
                </a:tc>
                <a:extLst>
                  <a:ext uri="{0D108BD9-81ED-4DB2-BD59-A6C34878D82A}">
                    <a16:rowId xmlns:a16="http://schemas.microsoft.com/office/drawing/2014/main" val="2205525207"/>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Ngưỡng</a:t>
                      </a:r>
                      <a:r>
                        <a:rPr lang="en-US" sz="1600" baseline="0">
                          <a:solidFill>
                            <a:schemeClr val="bg1">
                              <a:lumMod val="10000"/>
                            </a:schemeClr>
                          </a:solidFill>
                          <a:latin typeface="Times New Roman" panose="02020603050405020304" pitchFamily="18" charset="0"/>
                          <a:cs typeface="Times New Roman" panose="02020603050405020304" pitchFamily="18" charset="0"/>
                        </a:rPr>
                        <a:t> đau (làm đau tai)</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130</a:t>
                      </a:r>
                    </a:p>
                  </a:txBody>
                  <a:tcPr anchor="ctr">
                    <a:solidFill>
                      <a:schemeClr val="accent5"/>
                    </a:solidFill>
                  </a:tcPr>
                </a:tc>
                <a:extLst>
                  <a:ext uri="{0D108BD9-81ED-4DB2-BD59-A6C34878D82A}">
                    <a16:rowId xmlns:a16="http://schemas.microsoft.com/office/drawing/2014/main" val="1922278172"/>
                  </a:ext>
                </a:extLst>
              </a:tr>
            </a:tbl>
          </a:graphicData>
        </a:graphic>
      </p:graphicFrame>
      <p:sp>
        <p:nvSpPr>
          <p:cNvPr id="40" name="TextBox 39"/>
          <p:cNvSpPr txBox="1"/>
          <p:nvPr/>
        </p:nvSpPr>
        <p:spPr>
          <a:xfrm>
            <a:off x="5351515" y="4551096"/>
            <a:ext cx="2154744"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Độ to của một số 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65184" y="2764881"/>
            <a:ext cx="4836873" cy="15517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left)">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dissolve">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34" name="TextBox 33"/>
          <p:cNvSpPr txBox="1"/>
          <p:nvPr/>
        </p:nvSpPr>
        <p:spPr>
          <a:xfrm>
            <a:off x="417910" y="99778"/>
            <a:ext cx="5776061"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35" name="TextBox 34"/>
          <p:cNvSpPr txBox="1"/>
          <p:nvPr/>
        </p:nvSpPr>
        <p:spPr>
          <a:xfrm>
            <a:off x="417911" y="505021"/>
            <a:ext cx="1788260"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to của âm</a:t>
            </a:r>
          </a:p>
        </p:txBody>
      </p:sp>
      <p:sp>
        <p:nvSpPr>
          <p:cNvPr id="36" name="TextBox 35"/>
          <p:cNvSpPr txBox="1"/>
          <p:nvPr/>
        </p:nvSpPr>
        <p:spPr>
          <a:xfrm>
            <a:off x="417910" y="818387"/>
            <a:ext cx="8421289" cy="1114216"/>
          </a:xfrm>
          <a:prstGeom prst="rect">
            <a:avLst/>
          </a:prstGeom>
          <a:noFill/>
        </p:spPr>
        <p:txBody>
          <a:bodyPr wrap="square" rtlCol="0">
            <a:spAutoFit/>
          </a:bodyPr>
          <a:lstStyle/>
          <a:p>
            <a:pPr algn="just"/>
            <a:r>
              <a:rPr lang="en-US" sz="2000" b="1">
                <a:latin typeface="Times New Roman" pitchFamily="18" charset="0"/>
                <a:cs typeface="Times New Roman" pitchFamily="18" charset="0"/>
              </a:rPr>
              <a:t>- Dao động càng </a:t>
            </a:r>
            <a:r>
              <a:rPr lang="en-US" sz="2000" b="1">
                <a:solidFill>
                  <a:srgbClr val="FF0000"/>
                </a:solidFill>
                <a:latin typeface="Times New Roman" pitchFamily="18" charset="0"/>
                <a:cs typeface="Times New Roman" pitchFamily="18" charset="0"/>
              </a:rPr>
              <a:t>mạnh</a:t>
            </a:r>
            <a:r>
              <a:rPr lang="en-US" sz="2000" b="1">
                <a:latin typeface="Times New Roman" pitchFamily="18" charset="0"/>
                <a:cs typeface="Times New Roman" pitchFamily="18" charset="0"/>
              </a:rPr>
              <a:t>, biên độ dao động của vật </a:t>
            </a:r>
            <a:r>
              <a:rPr lang="en-US" sz="2000" b="1">
                <a:solidFill>
                  <a:srgbClr val="FF0000"/>
                </a:solidFill>
                <a:latin typeface="Times New Roman" pitchFamily="18" charset="0"/>
                <a:cs typeface="Times New Roman" pitchFamily="18" charset="0"/>
              </a:rPr>
              <a:t>càng lớn </a:t>
            </a:r>
            <a:r>
              <a:rPr lang="en-US" sz="2000" b="1">
                <a:latin typeface="Times New Roman" pitchFamily="18" charset="0"/>
                <a:cs typeface="Times New Roman" pitchFamily="18" charset="0"/>
              </a:rPr>
              <a:t>=&gt; âm </a:t>
            </a:r>
            <a:r>
              <a:rPr lang="en-US" sz="2000" b="1">
                <a:solidFill>
                  <a:srgbClr val="FF0000"/>
                </a:solidFill>
                <a:latin typeface="Times New Roman" pitchFamily="18" charset="0"/>
                <a:cs typeface="Times New Roman" pitchFamily="18" charset="0"/>
              </a:rPr>
              <a:t>càng to</a:t>
            </a:r>
          </a:p>
          <a:p>
            <a:pPr algn="just"/>
            <a:r>
              <a:rPr lang="en-US" sz="2000" b="1">
                <a:latin typeface="Times New Roman" pitchFamily="18" charset="0"/>
                <a:cs typeface="Times New Roman" pitchFamily="18" charset="0"/>
              </a:rPr>
              <a:t>- Dao động càng</a:t>
            </a:r>
            <a:r>
              <a:rPr lang="en-US" sz="2000" b="1">
                <a:solidFill>
                  <a:srgbClr val="FF0000"/>
                </a:solidFill>
                <a:latin typeface="Times New Roman" pitchFamily="18" charset="0"/>
                <a:cs typeface="Times New Roman" pitchFamily="18" charset="0"/>
              </a:rPr>
              <a:t> yếu</a:t>
            </a:r>
            <a:r>
              <a:rPr lang="en-US" sz="2000" b="1">
                <a:latin typeface="Times New Roman" pitchFamily="18" charset="0"/>
                <a:cs typeface="Times New Roman" pitchFamily="18" charset="0"/>
              </a:rPr>
              <a:t>, biên độ dao động của vật </a:t>
            </a:r>
            <a:r>
              <a:rPr lang="en-US" sz="2000" b="1">
                <a:solidFill>
                  <a:srgbClr val="FF0000"/>
                </a:solidFill>
                <a:latin typeface="Times New Roman" pitchFamily="18" charset="0"/>
                <a:cs typeface="Times New Roman" pitchFamily="18" charset="0"/>
              </a:rPr>
              <a:t>càng nhỏ</a:t>
            </a:r>
            <a:r>
              <a:rPr lang="en-US" sz="2000" b="1">
                <a:latin typeface="Times New Roman" pitchFamily="18" charset="0"/>
                <a:cs typeface="Times New Roman" pitchFamily="18" charset="0"/>
              </a:rPr>
              <a:t>=&gt; âm  </a:t>
            </a:r>
            <a:r>
              <a:rPr lang="en-US" sz="2000" b="1">
                <a:solidFill>
                  <a:srgbClr val="FF0000"/>
                </a:solidFill>
                <a:latin typeface="Times New Roman" pitchFamily="18" charset="0"/>
                <a:cs typeface="Times New Roman" pitchFamily="18" charset="0"/>
              </a:rPr>
              <a:t>càng nhỏ</a:t>
            </a:r>
            <a:r>
              <a:rPr lang="en-US" sz="2000" b="1">
                <a:latin typeface="Times New Roman" pitchFamily="18" charset="0"/>
                <a:cs typeface="Times New Roman" pitchFamily="18" charset="0"/>
              </a:rPr>
              <a:t>.</a:t>
            </a:r>
          </a:p>
          <a:p>
            <a:pPr marL="285750" indent="-285750" algn="just">
              <a:lnSpc>
                <a:spcPct val="150000"/>
              </a:lnSpc>
              <a:buClr>
                <a:schemeClr val="tx1"/>
              </a:buClr>
            </a:pPr>
            <a:r>
              <a:rPr lang="en-US"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vi-VN"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Độ to của âm được đo bằng đơn vị đêxiben, kí hiệu dB.</a:t>
            </a:r>
            <a:endParaRPr lang="en-US"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graphicFrame>
        <p:nvGraphicFramePr>
          <p:cNvPr id="17" name="Table 16"/>
          <p:cNvGraphicFramePr>
            <a:graphicFrameLocks noGrp="1"/>
          </p:cNvGraphicFramePr>
          <p:nvPr>
            <p:extLst>
              <p:ext uri="{D42A27DB-BD31-4B8C-83A1-F6EECF244321}">
                <p14:modId xmlns:p14="http://schemas.microsoft.com/office/powerpoint/2010/main" val="3717224763"/>
              </p:ext>
            </p:extLst>
          </p:nvPr>
        </p:nvGraphicFramePr>
        <p:xfrm>
          <a:off x="76212" y="2031999"/>
          <a:ext cx="4230915" cy="3017520"/>
        </p:xfrm>
        <a:graphic>
          <a:graphicData uri="http://schemas.openxmlformats.org/drawingml/2006/table">
            <a:tbl>
              <a:tblPr firstRow="1" bandRow="1">
                <a:tableStyleId>{85BC7F3D-3D0B-4565-93C2-B0134542571C}</a:tableStyleId>
              </a:tblPr>
              <a:tblGrid>
                <a:gridCol w="2834106">
                  <a:extLst>
                    <a:ext uri="{9D8B030D-6E8A-4147-A177-3AD203B41FA5}">
                      <a16:colId xmlns:a16="http://schemas.microsoft.com/office/drawing/2014/main" val="968647484"/>
                    </a:ext>
                  </a:extLst>
                </a:gridCol>
                <a:gridCol w="1396809">
                  <a:extLst>
                    <a:ext uri="{9D8B030D-6E8A-4147-A177-3AD203B41FA5}">
                      <a16:colId xmlns:a16="http://schemas.microsoft.com/office/drawing/2014/main" val="843208441"/>
                    </a:ext>
                  </a:extLst>
                </a:gridCol>
              </a:tblGrid>
              <a:tr h="304598">
                <a:tc>
                  <a:txBody>
                    <a:bodyPr/>
                    <a:lstStyle/>
                    <a:p>
                      <a:pPr algn="ctr"/>
                      <a:r>
                        <a:rPr lang="en-US" sz="1600" b="1">
                          <a:solidFill>
                            <a:schemeClr val="bg1">
                              <a:lumMod val="10000"/>
                            </a:schemeClr>
                          </a:solidFill>
                          <a:latin typeface="Times New Roman" panose="02020603050405020304" pitchFamily="18" charset="0"/>
                          <a:cs typeface="Times New Roman" panose="02020603050405020304" pitchFamily="18" charset="0"/>
                        </a:rPr>
                        <a:t>Âm</a:t>
                      </a:r>
                      <a:r>
                        <a:rPr lang="en-US" sz="1600" b="1" baseline="0">
                          <a:solidFill>
                            <a:schemeClr val="bg1">
                              <a:lumMod val="10000"/>
                            </a:schemeClr>
                          </a:solidFill>
                          <a:latin typeface="Times New Roman" panose="02020603050405020304" pitchFamily="18" charset="0"/>
                          <a:cs typeface="Times New Roman" panose="02020603050405020304" pitchFamily="18" charset="0"/>
                        </a:rPr>
                        <a:t> thanh</a:t>
                      </a:r>
                      <a:endParaRPr lang="en-US" sz="1600" b="1">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b="1">
                          <a:solidFill>
                            <a:schemeClr val="bg1">
                              <a:lumMod val="10000"/>
                            </a:schemeClr>
                          </a:solidFill>
                          <a:latin typeface="Times New Roman" panose="02020603050405020304" pitchFamily="18" charset="0"/>
                          <a:cs typeface="Times New Roman" panose="02020603050405020304" pitchFamily="18" charset="0"/>
                        </a:rPr>
                        <a:t>Độ</a:t>
                      </a:r>
                      <a:r>
                        <a:rPr lang="en-US" sz="1600" b="1" baseline="0">
                          <a:solidFill>
                            <a:schemeClr val="bg1">
                              <a:lumMod val="10000"/>
                            </a:schemeClr>
                          </a:solidFill>
                          <a:latin typeface="Times New Roman" panose="02020603050405020304" pitchFamily="18" charset="0"/>
                          <a:cs typeface="Times New Roman" panose="02020603050405020304" pitchFamily="18" charset="0"/>
                        </a:rPr>
                        <a:t> to (dB)</a:t>
                      </a:r>
                      <a:endParaRPr lang="en-US" sz="1600" b="1">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extLst>
                  <a:ext uri="{0D108BD9-81ED-4DB2-BD59-A6C34878D82A}">
                    <a16:rowId xmlns:a16="http://schemas.microsoft.com/office/drawing/2014/main" val="3558240468"/>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lá rơi nhẹ</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10</a:t>
                      </a:r>
                    </a:p>
                  </a:txBody>
                  <a:tcPr anchor="ctr">
                    <a:solidFill>
                      <a:schemeClr val="accent5"/>
                    </a:solidFill>
                  </a:tcPr>
                </a:tc>
                <a:extLst>
                  <a:ext uri="{0D108BD9-81ED-4DB2-BD59-A6C34878D82A}">
                    <a16:rowId xmlns:a16="http://schemas.microsoft.com/office/drawing/2014/main" val="1570201141"/>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thì thầm</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20</a:t>
                      </a:r>
                    </a:p>
                  </a:txBody>
                  <a:tcPr anchor="ctr">
                    <a:solidFill>
                      <a:schemeClr val="accent5"/>
                    </a:solidFill>
                  </a:tcPr>
                </a:tc>
                <a:extLst>
                  <a:ext uri="{0D108BD9-81ED-4DB2-BD59-A6C34878D82A}">
                    <a16:rowId xmlns:a16="http://schemas.microsoft.com/office/drawing/2014/main" val="838533765"/>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nói chuyện bình thường</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40</a:t>
                      </a:r>
                    </a:p>
                  </a:txBody>
                  <a:tcPr anchor="ctr">
                    <a:solidFill>
                      <a:schemeClr val="accent5"/>
                    </a:solidFill>
                  </a:tcPr>
                </a:tc>
                <a:extLst>
                  <a:ext uri="{0D108BD9-81ED-4DB2-BD59-A6C34878D82A}">
                    <a16:rowId xmlns:a16="http://schemas.microsoft.com/office/drawing/2014/main" val="1911865141"/>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nhạc to</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60</a:t>
                      </a:r>
                    </a:p>
                  </a:txBody>
                  <a:tcPr anchor="ctr">
                    <a:solidFill>
                      <a:schemeClr val="accent5"/>
                    </a:solidFill>
                  </a:tcPr>
                </a:tc>
                <a:extLst>
                  <a:ext uri="{0D108BD9-81ED-4DB2-BD59-A6C34878D82A}">
                    <a16:rowId xmlns:a16="http://schemas.microsoft.com/office/drawing/2014/main" val="1504401455"/>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ồn trong nhà máy</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90</a:t>
                      </a:r>
                    </a:p>
                  </a:txBody>
                  <a:tcPr anchor="ctr">
                    <a:solidFill>
                      <a:schemeClr val="accent5"/>
                    </a:solidFill>
                  </a:tcPr>
                </a:tc>
                <a:extLst>
                  <a:ext uri="{0D108BD9-81ED-4DB2-BD59-A6C34878D82A}">
                    <a16:rowId xmlns:a16="http://schemas.microsoft.com/office/drawing/2014/main" val="2955521829"/>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khoan đường</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110</a:t>
                      </a:r>
                    </a:p>
                  </a:txBody>
                  <a:tcPr anchor="ctr">
                    <a:solidFill>
                      <a:schemeClr val="accent5"/>
                    </a:solidFill>
                  </a:tcPr>
                </a:tc>
                <a:extLst>
                  <a:ext uri="{0D108BD9-81ED-4DB2-BD59-A6C34878D82A}">
                    <a16:rowId xmlns:a16="http://schemas.microsoft.com/office/drawing/2014/main" val="3638127909"/>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Tiếng</a:t>
                      </a:r>
                      <a:r>
                        <a:rPr lang="en-US" sz="1600" baseline="0">
                          <a:solidFill>
                            <a:schemeClr val="bg1">
                              <a:lumMod val="10000"/>
                            </a:schemeClr>
                          </a:solidFill>
                          <a:latin typeface="Times New Roman" panose="02020603050405020304" pitchFamily="18" charset="0"/>
                          <a:cs typeface="Times New Roman" panose="02020603050405020304" pitchFamily="18" charset="0"/>
                        </a:rPr>
                        <a:t> sét</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120</a:t>
                      </a:r>
                    </a:p>
                  </a:txBody>
                  <a:tcPr anchor="ctr">
                    <a:solidFill>
                      <a:schemeClr val="accent5"/>
                    </a:solidFill>
                  </a:tcPr>
                </a:tc>
                <a:extLst>
                  <a:ext uri="{0D108BD9-81ED-4DB2-BD59-A6C34878D82A}">
                    <a16:rowId xmlns:a16="http://schemas.microsoft.com/office/drawing/2014/main" val="2205525207"/>
                  </a:ext>
                </a:extLst>
              </a:tr>
              <a:tr h="304598">
                <a:tc>
                  <a:txBody>
                    <a:bodyPr/>
                    <a:lstStyle/>
                    <a:p>
                      <a:pPr algn="l"/>
                      <a:r>
                        <a:rPr lang="en-US" sz="1600">
                          <a:solidFill>
                            <a:schemeClr val="bg1">
                              <a:lumMod val="10000"/>
                            </a:schemeClr>
                          </a:solidFill>
                          <a:latin typeface="Times New Roman" panose="02020603050405020304" pitchFamily="18" charset="0"/>
                          <a:cs typeface="Times New Roman" panose="02020603050405020304" pitchFamily="18" charset="0"/>
                        </a:rPr>
                        <a:t>Ngưỡng</a:t>
                      </a:r>
                      <a:r>
                        <a:rPr lang="en-US" sz="1600" baseline="0">
                          <a:solidFill>
                            <a:schemeClr val="bg1">
                              <a:lumMod val="10000"/>
                            </a:schemeClr>
                          </a:solidFill>
                          <a:latin typeface="Times New Roman" panose="02020603050405020304" pitchFamily="18" charset="0"/>
                          <a:cs typeface="Times New Roman" panose="02020603050405020304" pitchFamily="18" charset="0"/>
                        </a:rPr>
                        <a:t> đau (làm đau tai)</a:t>
                      </a:r>
                      <a:endParaRPr lang="en-US" sz="1600">
                        <a:solidFill>
                          <a:schemeClr val="bg1">
                            <a:lumMod val="10000"/>
                          </a:schemeClr>
                        </a:solidFill>
                        <a:latin typeface="Times New Roman" panose="02020603050405020304" pitchFamily="18" charset="0"/>
                        <a:cs typeface="Times New Roman" panose="02020603050405020304" pitchFamily="18" charset="0"/>
                      </a:endParaRPr>
                    </a:p>
                  </a:txBody>
                  <a:tcPr anchor="ctr">
                    <a:solidFill>
                      <a:schemeClr val="accent5"/>
                    </a:solidFill>
                  </a:tcPr>
                </a:tc>
                <a:tc>
                  <a:txBody>
                    <a:bodyPr/>
                    <a:lstStyle/>
                    <a:p>
                      <a:pPr algn="ctr"/>
                      <a:r>
                        <a:rPr lang="en-US" sz="1600">
                          <a:solidFill>
                            <a:schemeClr val="bg1">
                              <a:lumMod val="10000"/>
                            </a:schemeClr>
                          </a:solidFill>
                          <a:latin typeface="Times New Roman" panose="02020603050405020304" pitchFamily="18" charset="0"/>
                          <a:cs typeface="Times New Roman" panose="02020603050405020304" pitchFamily="18" charset="0"/>
                        </a:rPr>
                        <a:t>130</a:t>
                      </a:r>
                    </a:p>
                  </a:txBody>
                  <a:tcPr anchor="ctr">
                    <a:solidFill>
                      <a:schemeClr val="accent5"/>
                    </a:solidFill>
                  </a:tcPr>
                </a:tc>
                <a:extLst>
                  <a:ext uri="{0D108BD9-81ED-4DB2-BD59-A6C34878D82A}">
                    <a16:rowId xmlns:a16="http://schemas.microsoft.com/office/drawing/2014/main" val="1922278172"/>
                  </a:ext>
                </a:extLst>
              </a:tr>
            </a:tbl>
          </a:graphicData>
        </a:graphic>
      </p:graphicFrame>
      <p:sp>
        <p:nvSpPr>
          <p:cNvPr id="40" name="TextBox 39"/>
          <p:cNvSpPr txBox="1"/>
          <p:nvPr/>
        </p:nvSpPr>
        <p:spPr>
          <a:xfrm>
            <a:off x="5351515" y="4551096"/>
            <a:ext cx="2154744"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Độ to của một số 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65184" y="2764881"/>
            <a:ext cx="4836873" cy="15517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barn(inVertic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barn(inVertic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30" name="TextBox 29"/>
          <p:cNvSpPr txBox="1"/>
          <p:nvPr/>
        </p:nvSpPr>
        <p:spPr>
          <a:xfrm>
            <a:off x="1006489" y="467884"/>
            <a:ext cx="5720131"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31" name="TextBox 30"/>
          <p:cNvSpPr txBox="1"/>
          <p:nvPr/>
        </p:nvSpPr>
        <p:spPr>
          <a:xfrm>
            <a:off x="1017001" y="1002368"/>
            <a:ext cx="2735192" cy="400110"/>
          </a:xfrm>
          <a:prstGeom prst="rect">
            <a:avLst/>
          </a:prstGeom>
          <a:noFill/>
        </p:spPr>
        <p:txBody>
          <a:bodyPr wrap="square" rtlCol="0">
            <a:spAutoFit/>
          </a:bodyPr>
          <a:lstStyle/>
          <a:p>
            <a:pPr algn="just"/>
            <a:r>
              <a:rPr lang="en-US" sz="2000" b="1" i="1">
                <a:solidFill>
                  <a:schemeClr val="accent3"/>
                </a:solidFill>
                <a:latin typeface="Times New Roman" panose="02020603050405020304" pitchFamily="18" charset="0"/>
                <a:ea typeface="Fredoka One"/>
                <a:cs typeface="Times New Roman" panose="02020603050405020304" pitchFamily="18" charset="0"/>
                <a:sym typeface="Fredoka One"/>
              </a:rPr>
              <a:t>2. Độ to của âm</a:t>
            </a:r>
          </a:p>
        </p:txBody>
      </p:sp>
      <p:sp>
        <p:nvSpPr>
          <p:cNvPr id="38" name="TextBox 37"/>
          <p:cNvSpPr txBox="1"/>
          <p:nvPr/>
        </p:nvSpPr>
        <p:spPr>
          <a:xfrm>
            <a:off x="515007" y="4155473"/>
            <a:ext cx="7912036" cy="369332"/>
          </a:xfrm>
          <a:prstGeom prst="rect">
            <a:avLst/>
          </a:prstGeom>
          <a:noFill/>
        </p:spPr>
        <p:txBody>
          <a:bodyPr wrap="square" rtlCol="0">
            <a:spAutoFit/>
          </a:bodyPr>
          <a:lstStyle/>
          <a:p>
            <a:pPr algn="ctr"/>
            <a:r>
              <a:rPr lang="en-US" sz="1800" b="1">
                <a:solidFill>
                  <a:srgbClr val="C00000"/>
                </a:solidFill>
                <a:latin typeface="Times New Roman" panose="02020603050405020304" pitchFamily="18" charset="0"/>
                <a:ea typeface="Fredoka One"/>
                <a:cs typeface="Times New Roman" panose="02020603050405020304" pitchFamily="18" charset="0"/>
                <a:sym typeface="Fredoka One"/>
              </a:rPr>
              <a:t>Khi gảy mạnh dây đàn, biên độ dao động của dây càng lớn → tiếng đàn sẽ to.</a:t>
            </a:r>
          </a:p>
        </p:txBody>
      </p:sp>
      <p:grpSp>
        <p:nvGrpSpPr>
          <p:cNvPr id="39" name="Group 38"/>
          <p:cNvGrpSpPr/>
          <p:nvPr/>
        </p:nvGrpSpPr>
        <p:grpSpPr>
          <a:xfrm>
            <a:off x="2061367" y="1515751"/>
            <a:ext cx="5390708" cy="369332"/>
            <a:chOff x="904086" y="1320046"/>
            <a:chExt cx="5390708" cy="369332"/>
          </a:xfrm>
        </p:grpSpPr>
        <p:sp>
          <p:nvSpPr>
            <p:cNvPr id="40" name="TextBox 39"/>
            <p:cNvSpPr txBox="1"/>
            <p:nvPr/>
          </p:nvSpPr>
          <p:spPr>
            <a:xfrm>
              <a:off x="1312041" y="1320046"/>
              <a:ext cx="4982753" cy="369332"/>
            </a:xfrm>
            <a:prstGeom prst="rect">
              <a:avLst/>
            </a:prstGeom>
            <a:noFill/>
          </p:spPr>
          <p:txBody>
            <a:bodyPr wrap="square" rtlCol="0">
              <a:spAutoFit/>
            </a:bodyPr>
            <a:lstStyle/>
            <a:p>
              <a:pPr algn="just">
                <a:buClr>
                  <a:schemeClr val="tx1"/>
                </a:buClr>
              </a:pP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1. Khi gảy mạnh dây đàn, tiếng đàn sẽ to hay nhỏ?</a:t>
              </a:r>
            </a:p>
          </p:txBody>
        </p:sp>
        <p:sp>
          <p:nvSpPr>
            <p:cNvPr id="41"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pic>
        <p:nvPicPr>
          <p:cNvPr id="42" name="Picture 41"/>
          <p:cNvPicPr>
            <a:picLocks noChangeAspect="1"/>
          </p:cNvPicPr>
          <p:nvPr/>
        </p:nvPicPr>
        <p:blipFill>
          <a:blip r:embed="rId3"/>
          <a:stretch>
            <a:fillRect/>
          </a:stretch>
        </p:blipFill>
        <p:spPr>
          <a:xfrm>
            <a:off x="2617076" y="2100962"/>
            <a:ext cx="3587781" cy="1931513"/>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p:tgtEl>
                                          <p:spTgt spid="42"/>
                                        </p:tgtEl>
                                        <p:attrNameLst>
                                          <p:attrName>ppt_y</p:attrName>
                                        </p:attrNameLst>
                                      </p:cBhvr>
                                      <p:tavLst>
                                        <p:tav tm="0">
                                          <p:val>
                                            <p:strVal val="#ppt_y+#ppt_h*1.125000"/>
                                          </p:val>
                                        </p:tav>
                                        <p:tav tm="100000">
                                          <p:val>
                                            <p:strVal val="#ppt_y"/>
                                          </p:val>
                                        </p:tav>
                                      </p:tavLst>
                                    </p:anim>
                                    <p:animEffect transition="in" filter="wipe(up)">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18" name="TextBox 17"/>
          <p:cNvSpPr txBox="1"/>
          <p:nvPr/>
        </p:nvSpPr>
        <p:spPr>
          <a:xfrm>
            <a:off x="2451383" y="309950"/>
            <a:ext cx="2120894" cy="492443"/>
          </a:xfrm>
          <a:prstGeom prst="rect">
            <a:avLst/>
          </a:prstGeom>
          <a:noFill/>
        </p:spPr>
        <p:txBody>
          <a:bodyPr wrap="square" rtlCol="0">
            <a:spAutoFit/>
          </a:bodyPr>
          <a:lstStyle/>
          <a:p>
            <a:pPr algn="ctr"/>
            <a:r>
              <a:rPr lang="en-US" sz="2600" b="1">
                <a:solidFill>
                  <a:schemeClr val="accent4">
                    <a:lumMod val="50000"/>
                  </a:schemeClr>
                </a:solidFill>
                <a:latin typeface="Times New Roman" pitchFamily="18" charset="0"/>
                <a:ea typeface="Fredoka One"/>
                <a:cs typeface="Times New Roman" pitchFamily="18" charset="0"/>
                <a:sym typeface="Fredoka One"/>
              </a:rPr>
              <a:t>VẬN DỤNG</a:t>
            </a:r>
          </a:p>
        </p:txBody>
      </p:sp>
      <p:sp>
        <p:nvSpPr>
          <p:cNvPr id="27" name="TextBox 26"/>
          <p:cNvSpPr txBox="1"/>
          <p:nvPr/>
        </p:nvSpPr>
        <p:spPr>
          <a:xfrm>
            <a:off x="1159179" y="3926597"/>
            <a:ext cx="7204941" cy="873572"/>
          </a:xfrm>
          <a:prstGeom prst="rect">
            <a:avLst/>
          </a:prstGeom>
          <a:noFill/>
        </p:spPr>
        <p:txBody>
          <a:bodyPr wrap="square" rtlCol="0">
            <a:spAutoFit/>
          </a:bodyPr>
          <a:lstStyle/>
          <a:p>
            <a:pPr marL="285750" indent="-285750" algn="just">
              <a:lnSpc>
                <a:spcPct val="150000"/>
              </a:lnSpc>
              <a:buClr>
                <a:srgbClr val="C00000"/>
              </a:buClr>
              <a:buFont typeface="Wingdings" panose="05000000000000000000" pitchFamily="2" charset="2"/>
              <a:buChar char="ü"/>
            </a:pPr>
            <a:r>
              <a:rPr lang="vi-VN" sz="1800">
                <a:solidFill>
                  <a:srgbClr val="C00000"/>
                </a:solidFill>
                <a:latin typeface="Times New Roman" panose="02020603050405020304" pitchFamily="18" charset="0"/>
                <a:ea typeface="Fredoka One"/>
                <a:cs typeface="Times New Roman" panose="02020603050405020304" pitchFamily="18" charset="0"/>
                <a:sym typeface="Fredoka One"/>
              </a:rPr>
              <a:t>Khi đánh mạnh vào mặt trống, vụn giấy nảy lên cao, tiếng trống nghe to.</a:t>
            </a:r>
            <a:endParaRPr lang="en-US" sz="1800">
              <a:solidFill>
                <a:srgbClr val="C00000"/>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rgbClr val="C00000"/>
              </a:buClr>
              <a:buFont typeface="Wingdings" panose="05000000000000000000" pitchFamily="2" charset="2"/>
              <a:buChar char="ü"/>
            </a:pPr>
            <a:r>
              <a:rPr lang="vi-VN" sz="1800">
                <a:solidFill>
                  <a:srgbClr val="C00000"/>
                </a:solidFill>
                <a:latin typeface="Times New Roman" panose="02020603050405020304" pitchFamily="18" charset="0"/>
                <a:ea typeface="Fredoka One"/>
                <a:cs typeface="Times New Roman" panose="02020603050405020304" pitchFamily="18" charset="0"/>
                <a:sym typeface="Fredoka One"/>
              </a:rPr>
              <a:t>Khi đánh nhẹ vào mặt trống, vụn giấy nảy lên thấp, tiếng trống nghe nhỏ.</a:t>
            </a:r>
            <a:endParaRPr lang="en-US" sz="1800">
              <a:solidFill>
                <a:srgbClr val="C00000"/>
              </a:solidFill>
              <a:latin typeface="Times New Roman" panose="02020603050405020304" pitchFamily="18" charset="0"/>
              <a:ea typeface="Fredoka One"/>
              <a:cs typeface="Times New Roman" panose="02020603050405020304" pitchFamily="18" charset="0"/>
              <a:sym typeface="Fredoka One"/>
            </a:endParaRPr>
          </a:p>
        </p:txBody>
      </p:sp>
      <p:grpSp>
        <p:nvGrpSpPr>
          <p:cNvPr id="54" name="Group 53"/>
          <p:cNvGrpSpPr/>
          <p:nvPr/>
        </p:nvGrpSpPr>
        <p:grpSpPr>
          <a:xfrm>
            <a:off x="482769" y="1150236"/>
            <a:ext cx="8178461" cy="1338828"/>
            <a:chOff x="904086" y="1200283"/>
            <a:chExt cx="8671947" cy="1338828"/>
          </a:xfrm>
        </p:grpSpPr>
        <p:sp>
          <p:nvSpPr>
            <p:cNvPr id="55" name="TextBox 54"/>
            <p:cNvSpPr txBox="1"/>
            <p:nvPr/>
          </p:nvSpPr>
          <p:spPr>
            <a:xfrm>
              <a:off x="1312041" y="1200283"/>
              <a:ext cx="8263992" cy="1338828"/>
            </a:xfrm>
            <a:prstGeom prst="rect">
              <a:avLst/>
            </a:prstGeom>
            <a:noFill/>
          </p:spPr>
          <p:txBody>
            <a:bodyPr wrap="square" rtlCol="0">
              <a:spAutoFit/>
            </a:bodyPr>
            <a:lstStyle/>
            <a:p>
              <a:pPr algn="just">
                <a:lnSpc>
                  <a:spcPct val="150000"/>
                </a:lnSpc>
                <a:buClr>
                  <a:schemeClr val="tx1"/>
                </a:buClr>
              </a:pP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1. </a:t>
              </a:r>
              <a:r>
                <a:rPr lang="vi-VN"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Đặt một ít mảnh vụn giấy hoặc xốp nhẹ lên mặt trống rồi dùng dùi trống đánh vào mặt trống. Các mảnh vụn </a:t>
              </a: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này </a:t>
              </a:r>
              <a:r>
                <a:rPr lang="vi-VN"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nảy lên cao hay thấp khi em đánh trống mạnh, nhẹ? Tiếng trống nghe to hay nhỏ khi các mảnh vụn nảy lên cao, thấp?</a:t>
              </a:r>
              <a:endPar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sp>
          <p:nvSpPr>
            <p:cNvPr id="56"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grpSp>
        <p:nvGrpSpPr>
          <p:cNvPr id="57" name="Group 56"/>
          <p:cNvGrpSpPr/>
          <p:nvPr/>
        </p:nvGrpSpPr>
        <p:grpSpPr>
          <a:xfrm>
            <a:off x="3846848" y="2692307"/>
            <a:ext cx="1829602" cy="1031046"/>
            <a:chOff x="3849568" y="2822111"/>
            <a:chExt cx="1829602" cy="1031046"/>
          </a:xfrm>
        </p:grpSpPr>
        <p:pic>
          <p:nvPicPr>
            <p:cNvPr id="58" name="Picture 57"/>
            <p:cNvPicPr>
              <a:picLocks noChangeAspect="1"/>
            </p:cNvPicPr>
            <p:nvPr/>
          </p:nvPicPr>
          <p:blipFill>
            <a:blip r:embed="rId3"/>
            <a:stretch>
              <a:fillRect/>
            </a:stretch>
          </p:blipFill>
          <p:spPr>
            <a:xfrm rot="16200000">
              <a:off x="4248846" y="2422833"/>
              <a:ext cx="1031046" cy="1829602"/>
            </a:xfrm>
            <a:prstGeom prst="rect">
              <a:avLst/>
            </a:prstGeom>
          </p:spPr>
        </p:pic>
        <p:sp>
          <p:nvSpPr>
            <p:cNvPr id="59" name="Freeform 21"/>
            <p:cNvSpPr>
              <a:spLocks/>
            </p:cNvSpPr>
            <p:nvPr/>
          </p:nvSpPr>
          <p:spPr bwMode="auto">
            <a:xfrm>
              <a:off x="4282394" y="3048000"/>
              <a:ext cx="91440" cy="91440"/>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0" name="Freeform 22"/>
            <p:cNvSpPr>
              <a:spLocks/>
            </p:cNvSpPr>
            <p:nvPr/>
          </p:nvSpPr>
          <p:spPr bwMode="auto">
            <a:xfrm>
              <a:off x="4955997" y="3018248"/>
              <a:ext cx="91440" cy="91440"/>
            </a:xfrm>
            <a:custGeom>
              <a:avLst/>
              <a:gdLst>
                <a:gd name="T0" fmla="*/ 9 w 117"/>
                <a:gd name="T1" fmla="*/ 70 h 207"/>
                <a:gd name="T2" fmla="*/ 117 w 117"/>
                <a:gd name="T3" fmla="*/ 178 h 207"/>
                <a:gd name="T4" fmla="*/ 105 w 117"/>
                <a:gd name="T5" fmla="*/ 118 h 207"/>
                <a:gd name="T6" fmla="*/ 81 w 117"/>
                <a:gd name="T7" fmla="*/ 58 h 207"/>
                <a:gd name="T8" fmla="*/ 33 w 117"/>
                <a:gd name="T9" fmla="*/ 58 h 207"/>
                <a:gd name="T10" fmla="*/ 9 w 117"/>
                <a:gd name="T11" fmla="*/ 70 h 207"/>
              </a:gdLst>
              <a:ahLst/>
              <a:cxnLst>
                <a:cxn ang="0">
                  <a:pos x="T0" y="T1"/>
                </a:cxn>
                <a:cxn ang="0">
                  <a:pos x="T2" y="T3"/>
                </a:cxn>
                <a:cxn ang="0">
                  <a:pos x="T4" y="T5"/>
                </a:cxn>
                <a:cxn ang="0">
                  <a:pos x="T6" y="T7"/>
                </a:cxn>
                <a:cxn ang="0">
                  <a:pos x="T8" y="T9"/>
                </a:cxn>
                <a:cxn ang="0">
                  <a:pos x="T10" y="T11"/>
                </a:cxn>
              </a:cxnLst>
              <a:rect l="0" t="0" r="r" b="b"/>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1" name="Freeform 23"/>
            <p:cNvSpPr>
              <a:spLocks/>
            </p:cNvSpPr>
            <p:nvPr/>
          </p:nvSpPr>
          <p:spPr bwMode="auto">
            <a:xfrm>
              <a:off x="4117797" y="3018248"/>
              <a:ext cx="91440" cy="91440"/>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2" name="Freeform 24"/>
            <p:cNvSpPr>
              <a:spLocks/>
            </p:cNvSpPr>
            <p:nvPr/>
          </p:nvSpPr>
          <p:spPr bwMode="auto">
            <a:xfrm>
              <a:off x="4574997" y="3018248"/>
              <a:ext cx="91440" cy="91440"/>
            </a:xfrm>
            <a:custGeom>
              <a:avLst/>
              <a:gdLst>
                <a:gd name="T0" fmla="*/ 2 w 110"/>
                <a:gd name="T1" fmla="*/ 48 h 142"/>
                <a:gd name="T2" fmla="*/ 98 w 110"/>
                <a:gd name="T3" fmla="*/ 120 h 142"/>
                <a:gd name="T4" fmla="*/ 38 w 110"/>
                <a:gd name="T5" fmla="*/ 60 h 142"/>
                <a:gd name="T6" fmla="*/ 2 w 110"/>
                <a:gd name="T7" fmla="*/ 48 h 142"/>
              </a:gdLst>
              <a:ahLst/>
              <a:cxnLst>
                <a:cxn ang="0">
                  <a:pos x="T0" y="T1"/>
                </a:cxn>
                <a:cxn ang="0">
                  <a:pos x="T2" y="T3"/>
                </a:cxn>
                <a:cxn ang="0">
                  <a:pos x="T4" y="T5"/>
                </a:cxn>
                <a:cxn ang="0">
                  <a:pos x="T6" y="T7"/>
                </a:cxn>
              </a:cxnLst>
              <a:rect l="0" t="0" r="r" b="b"/>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3" name="Freeform 25"/>
            <p:cNvSpPr>
              <a:spLocks/>
            </p:cNvSpPr>
            <p:nvPr/>
          </p:nvSpPr>
          <p:spPr bwMode="auto">
            <a:xfrm>
              <a:off x="4801276" y="2957288"/>
              <a:ext cx="91440" cy="9144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4" name="Freeform 26"/>
            <p:cNvSpPr>
              <a:spLocks/>
            </p:cNvSpPr>
            <p:nvPr/>
          </p:nvSpPr>
          <p:spPr bwMode="auto">
            <a:xfrm>
              <a:off x="4766926" y="3066355"/>
              <a:ext cx="91440" cy="91440"/>
            </a:xfrm>
            <a:custGeom>
              <a:avLst/>
              <a:gdLst>
                <a:gd name="T0" fmla="*/ 18 w 78"/>
                <a:gd name="T1" fmla="*/ 63 h 136"/>
                <a:gd name="T2" fmla="*/ 6 w 78"/>
                <a:gd name="T3" fmla="*/ 27 h 136"/>
                <a:gd name="T4" fmla="*/ 78 w 78"/>
                <a:gd name="T5" fmla="*/ 27 h 136"/>
                <a:gd name="T6" fmla="*/ 18 w 78"/>
                <a:gd name="T7" fmla="*/ 63 h 136"/>
              </a:gdLst>
              <a:ahLst/>
              <a:cxnLst>
                <a:cxn ang="0">
                  <a:pos x="T0" y="T1"/>
                </a:cxn>
                <a:cxn ang="0">
                  <a:pos x="T2" y="T3"/>
                </a:cxn>
                <a:cxn ang="0">
                  <a:pos x="T4" y="T5"/>
                </a:cxn>
                <a:cxn ang="0">
                  <a:pos x="T6" y="T7"/>
                </a:cxn>
              </a:cxnLst>
              <a:rect l="0" t="0" r="r" b="b"/>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5" name="Freeform 27"/>
            <p:cNvSpPr>
              <a:spLocks/>
            </p:cNvSpPr>
            <p:nvPr/>
          </p:nvSpPr>
          <p:spPr bwMode="auto">
            <a:xfrm>
              <a:off x="4670210" y="2937695"/>
              <a:ext cx="91440" cy="91440"/>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6" name="Freeform 28"/>
            <p:cNvSpPr>
              <a:spLocks/>
            </p:cNvSpPr>
            <p:nvPr/>
          </p:nvSpPr>
          <p:spPr bwMode="auto">
            <a:xfrm>
              <a:off x="5351515" y="2956560"/>
              <a:ext cx="91440" cy="91440"/>
            </a:xfrm>
            <a:custGeom>
              <a:avLst/>
              <a:gdLst>
                <a:gd name="T0" fmla="*/ 9 w 117"/>
                <a:gd name="T1" fmla="*/ 70 h 207"/>
                <a:gd name="T2" fmla="*/ 117 w 117"/>
                <a:gd name="T3" fmla="*/ 178 h 207"/>
                <a:gd name="T4" fmla="*/ 105 w 117"/>
                <a:gd name="T5" fmla="*/ 118 h 207"/>
                <a:gd name="T6" fmla="*/ 81 w 117"/>
                <a:gd name="T7" fmla="*/ 58 h 207"/>
                <a:gd name="T8" fmla="*/ 33 w 117"/>
                <a:gd name="T9" fmla="*/ 58 h 207"/>
                <a:gd name="T10" fmla="*/ 9 w 117"/>
                <a:gd name="T11" fmla="*/ 70 h 207"/>
              </a:gdLst>
              <a:ahLst/>
              <a:cxnLst>
                <a:cxn ang="0">
                  <a:pos x="T0" y="T1"/>
                </a:cxn>
                <a:cxn ang="0">
                  <a:pos x="T2" y="T3"/>
                </a:cxn>
                <a:cxn ang="0">
                  <a:pos x="T4" y="T5"/>
                </a:cxn>
                <a:cxn ang="0">
                  <a:pos x="T6" y="T7"/>
                </a:cxn>
                <a:cxn ang="0">
                  <a:pos x="T8" y="T9"/>
                </a:cxn>
                <a:cxn ang="0">
                  <a:pos x="T10" y="T11"/>
                </a:cxn>
              </a:cxnLst>
              <a:rect l="0" t="0" r="r" b="b"/>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7" name="Freeform 29"/>
            <p:cNvSpPr>
              <a:spLocks/>
            </p:cNvSpPr>
            <p:nvPr/>
          </p:nvSpPr>
          <p:spPr bwMode="auto">
            <a:xfrm>
              <a:off x="4403777" y="2956560"/>
              <a:ext cx="91440" cy="91440"/>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8" name="Freeform 30"/>
            <p:cNvSpPr>
              <a:spLocks/>
            </p:cNvSpPr>
            <p:nvPr/>
          </p:nvSpPr>
          <p:spPr bwMode="auto">
            <a:xfrm>
              <a:off x="4948643" y="2915920"/>
              <a:ext cx="91440" cy="91440"/>
            </a:xfrm>
            <a:custGeom>
              <a:avLst/>
              <a:gdLst>
                <a:gd name="T0" fmla="*/ 2 w 110"/>
                <a:gd name="T1" fmla="*/ 48 h 142"/>
                <a:gd name="T2" fmla="*/ 98 w 110"/>
                <a:gd name="T3" fmla="*/ 120 h 142"/>
                <a:gd name="T4" fmla="*/ 38 w 110"/>
                <a:gd name="T5" fmla="*/ 60 h 142"/>
                <a:gd name="T6" fmla="*/ 2 w 110"/>
                <a:gd name="T7" fmla="*/ 48 h 142"/>
              </a:gdLst>
              <a:ahLst/>
              <a:cxnLst>
                <a:cxn ang="0">
                  <a:pos x="T0" y="T1"/>
                </a:cxn>
                <a:cxn ang="0">
                  <a:pos x="T2" y="T3"/>
                </a:cxn>
                <a:cxn ang="0">
                  <a:pos x="T4" y="T5"/>
                </a:cxn>
                <a:cxn ang="0">
                  <a:pos x="T6" y="T7"/>
                </a:cxn>
              </a:cxnLst>
              <a:rect l="0" t="0" r="r" b="b"/>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9" name="Freeform 31"/>
            <p:cNvSpPr>
              <a:spLocks/>
            </p:cNvSpPr>
            <p:nvPr/>
          </p:nvSpPr>
          <p:spPr bwMode="auto">
            <a:xfrm>
              <a:off x="5151260" y="3094449"/>
              <a:ext cx="91440" cy="9144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0" name="Freeform 32"/>
            <p:cNvSpPr>
              <a:spLocks/>
            </p:cNvSpPr>
            <p:nvPr/>
          </p:nvSpPr>
          <p:spPr bwMode="auto">
            <a:xfrm>
              <a:off x="5089576" y="2880361"/>
              <a:ext cx="91440" cy="91440"/>
            </a:xfrm>
            <a:custGeom>
              <a:avLst/>
              <a:gdLst>
                <a:gd name="T0" fmla="*/ 18 w 78"/>
                <a:gd name="T1" fmla="*/ 63 h 136"/>
                <a:gd name="T2" fmla="*/ 6 w 78"/>
                <a:gd name="T3" fmla="*/ 27 h 136"/>
                <a:gd name="T4" fmla="*/ 78 w 78"/>
                <a:gd name="T5" fmla="*/ 27 h 136"/>
                <a:gd name="T6" fmla="*/ 18 w 78"/>
                <a:gd name="T7" fmla="*/ 63 h 136"/>
              </a:gdLst>
              <a:ahLst/>
              <a:cxnLst>
                <a:cxn ang="0">
                  <a:pos x="T0" y="T1"/>
                </a:cxn>
                <a:cxn ang="0">
                  <a:pos x="T2" y="T3"/>
                </a:cxn>
                <a:cxn ang="0">
                  <a:pos x="T4" y="T5"/>
                </a:cxn>
                <a:cxn ang="0">
                  <a:pos x="T6" y="T7"/>
                </a:cxn>
              </a:cxnLst>
              <a:rect l="0" t="0" r="r" b="b"/>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accent5"/>
            </a:solidFill>
            <a:ln w="9525" cap="flat" cmpd="sng">
              <a:solidFill>
                <a:srgbClr val="808080"/>
              </a:solidFill>
              <a:prstDash val="solid"/>
              <a:round/>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800"/>
                                        <p:tgtEl>
                                          <p:spTgt spid="54"/>
                                        </p:tgtEl>
                                      </p:cBhvr>
                                    </p:animEffect>
                                    <p:anim calcmode="lin" valueType="num">
                                      <p:cBhvr>
                                        <p:cTn id="8" dur="800" fill="hold"/>
                                        <p:tgtEl>
                                          <p:spTgt spid="54"/>
                                        </p:tgtEl>
                                        <p:attrNameLst>
                                          <p:attrName>ppt_x</p:attrName>
                                        </p:attrNameLst>
                                      </p:cBhvr>
                                      <p:tavLst>
                                        <p:tav tm="0">
                                          <p:val>
                                            <p:strVal val="#ppt_x"/>
                                          </p:val>
                                        </p:tav>
                                        <p:tav tm="100000">
                                          <p:val>
                                            <p:strVal val="#ppt_x"/>
                                          </p:val>
                                        </p:tav>
                                      </p:tavLst>
                                    </p:anim>
                                    <p:anim calcmode="lin" valueType="num">
                                      <p:cBhvr>
                                        <p:cTn id="9" dur="8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800"/>
                                        <p:tgtEl>
                                          <p:spTgt spid="57"/>
                                        </p:tgtEl>
                                      </p:cBhvr>
                                    </p:animEffect>
                                    <p:anim calcmode="lin" valueType="num">
                                      <p:cBhvr>
                                        <p:cTn id="13" dur="800" fill="hold"/>
                                        <p:tgtEl>
                                          <p:spTgt spid="57"/>
                                        </p:tgtEl>
                                        <p:attrNameLst>
                                          <p:attrName>ppt_x</p:attrName>
                                        </p:attrNameLst>
                                      </p:cBhvr>
                                      <p:tavLst>
                                        <p:tav tm="0">
                                          <p:val>
                                            <p:strVal val="#ppt_x"/>
                                          </p:val>
                                        </p:tav>
                                        <p:tav tm="100000">
                                          <p:val>
                                            <p:strVal val="#ppt_x"/>
                                          </p:val>
                                        </p:tav>
                                      </p:tavLst>
                                    </p:anim>
                                    <p:anim calcmode="lin" valueType="num">
                                      <p:cBhvr>
                                        <p:cTn id="14" dur="8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wipe(left)">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wipe(left)">
                                      <p:cBhvr>
                                        <p:cTn id="2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068"/>
        <p:cNvGrpSpPr/>
        <p:nvPr/>
      </p:nvGrpSpPr>
      <p:grpSpPr>
        <a:xfrm>
          <a:off x="0" y="0"/>
          <a:ext cx="0" cy="0"/>
          <a:chOff x="0" y="0"/>
          <a:chExt cx="0" cy="0"/>
        </a:xfrm>
      </p:grpSpPr>
      <p:sp>
        <p:nvSpPr>
          <p:cNvPr id="3069" name="Google Shape;3069;p53"/>
          <p:cNvSpPr/>
          <p:nvPr/>
        </p:nvSpPr>
        <p:spPr>
          <a:xfrm>
            <a:off x="174171" y="239492"/>
            <a:ext cx="664028" cy="60959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txBox="1">
            <a:spLocks noGrp="1"/>
          </p:cNvSpPr>
          <p:nvPr>
            <p:ph type="title"/>
          </p:nvPr>
        </p:nvSpPr>
        <p:spPr>
          <a:xfrm>
            <a:off x="881742" y="239492"/>
            <a:ext cx="5355771" cy="477189"/>
          </a:xfrm>
          <a:prstGeom prst="rect">
            <a:avLst/>
          </a:prstGeom>
        </p:spPr>
        <p:txBody>
          <a:bodyPr spcFirstLastPara="1" wrap="square" lIns="91425" tIns="91425" rIns="91425" bIns="91425" anchor="ctr" anchorCtr="0">
            <a:noAutofit/>
          </a:bodyPr>
          <a:lstStyle/>
          <a:p>
            <a:pPr lvl="0"/>
            <a:r>
              <a:rPr lang="en-US" sz="2800" b="1">
                <a:solidFill>
                  <a:srgbClr val="FF0000"/>
                </a:solidFill>
                <a:latin typeface="Times New Roman" pitchFamily="18" charset="0"/>
                <a:cs typeface="Times New Roman" pitchFamily="18" charset="0"/>
              </a:rPr>
              <a:t>TẦN SỐ VÀ ĐỘ CAO CỦA ÂM</a:t>
            </a:r>
          </a:p>
        </p:txBody>
      </p:sp>
      <p:sp>
        <p:nvSpPr>
          <p:cNvPr id="3071" name="Google Shape;3071;p53"/>
          <p:cNvSpPr txBox="1">
            <a:spLocks noGrp="1"/>
          </p:cNvSpPr>
          <p:nvPr>
            <p:ph type="title" idx="2"/>
          </p:nvPr>
        </p:nvSpPr>
        <p:spPr>
          <a:xfrm>
            <a:off x="167946" y="239492"/>
            <a:ext cx="648482" cy="4087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latin typeface="UTM Aptima" panose="02040603050506020204" pitchFamily="18" charset="0"/>
              </a:rPr>
              <a:t>II</a:t>
            </a:r>
            <a:endParaRPr sz="4800" b="1">
              <a:latin typeface="UTM Aptima" panose="02040603050506020204" pitchFamily="18" charset="0"/>
            </a:endParaRPr>
          </a:p>
        </p:txBody>
      </p:sp>
      <p:sp>
        <p:nvSpPr>
          <p:cNvPr id="3073" name="Google Shape;3073;p53"/>
          <p:cNvSpPr/>
          <p:nvPr/>
        </p:nvSpPr>
        <p:spPr>
          <a:xfrm rot="3868695">
            <a:off x="12372705" y="-112819"/>
            <a:ext cx="7602" cy="29274"/>
          </a:xfrm>
          <a:custGeom>
            <a:avLst/>
            <a:gdLst/>
            <a:ahLst/>
            <a:cxnLst/>
            <a:rect l="l" t="t" r="r" b="b"/>
            <a:pathLst>
              <a:path w="94" h="362" extrusionOk="0">
                <a:moveTo>
                  <a:pt x="94" y="1"/>
                </a:moveTo>
                <a:lnTo>
                  <a:pt x="94" y="1"/>
                </a:lnTo>
                <a:cubicBezTo>
                  <a:pt x="93" y="7"/>
                  <a:pt x="92" y="13"/>
                  <a:pt x="91" y="20"/>
                </a:cubicBezTo>
                <a:lnTo>
                  <a:pt x="91" y="20"/>
                </a:lnTo>
                <a:cubicBezTo>
                  <a:pt x="93" y="10"/>
                  <a:pt x="94" y="3"/>
                  <a:pt x="94" y="1"/>
                </a:cubicBezTo>
                <a:close/>
                <a:moveTo>
                  <a:pt x="91" y="20"/>
                </a:moveTo>
                <a:lnTo>
                  <a:pt x="91" y="20"/>
                </a:lnTo>
                <a:cubicBezTo>
                  <a:pt x="82" y="66"/>
                  <a:pt x="55" y="187"/>
                  <a:pt x="0" y="361"/>
                </a:cubicBezTo>
                <a:cubicBezTo>
                  <a:pt x="13" y="334"/>
                  <a:pt x="27" y="294"/>
                  <a:pt x="40" y="254"/>
                </a:cubicBezTo>
                <a:cubicBezTo>
                  <a:pt x="65" y="180"/>
                  <a:pt x="78" y="105"/>
                  <a:pt x="91" y="20"/>
                </a:cubicBezTo>
                <a:close/>
              </a:path>
            </a:pathLst>
          </a:custGeom>
          <a:solidFill>
            <a:srgbClr val="3C1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a:off x="940424" y="842596"/>
            <a:ext cx="1813661" cy="400110"/>
          </a:xfrm>
          <a:prstGeom prst="rect">
            <a:avLst/>
          </a:prstGeom>
          <a:noFill/>
        </p:spPr>
        <p:txBody>
          <a:bodyPr wrap="square" rtlCol="0">
            <a:spAutoFit/>
          </a:bodyPr>
          <a:lstStyle/>
          <a:p>
            <a:pPr algn="just"/>
            <a:r>
              <a:rPr lang="en-US" sz="2000" b="1" i="1">
                <a:solidFill>
                  <a:schemeClr val="accent3"/>
                </a:solidFill>
                <a:latin typeface="Times New Roman" panose="02020603050405020304" pitchFamily="18" charset="0"/>
                <a:ea typeface="Fredoka One"/>
                <a:cs typeface="Times New Roman" panose="02020603050405020304" pitchFamily="18" charset="0"/>
                <a:sym typeface="Fredoka One"/>
              </a:rPr>
              <a:t>1. Tần số</a:t>
            </a:r>
          </a:p>
        </p:txBody>
      </p:sp>
      <p:sp>
        <p:nvSpPr>
          <p:cNvPr id="50" name="AutoShape 298"/>
          <p:cNvSpPr>
            <a:spLocks noChangeArrowheads="1"/>
          </p:cNvSpPr>
          <p:nvPr/>
        </p:nvSpPr>
        <p:spPr bwMode="auto">
          <a:xfrm>
            <a:off x="6669889" y="4833252"/>
            <a:ext cx="495300" cy="228600"/>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51" name="AutoShape 302"/>
          <p:cNvSpPr>
            <a:spLocks noChangeArrowheads="1"/>
          </p:cNvSpPr>
          <p:nvPr/>
        </p:nvSpPr>
        <p:spPr bwMode="auto">
          <a:xfrm>
            <a:off x="6838165" y="4544327"/>
            <a:ext cx="180975" cy="363538"/>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vi-VN">
              <a:latin typeface="VNI-Times" pitchFamily="2" charset="0"/>
            </a:endParaRPr>
          </a:p>
        </p:txBody>
      </p:sp>
      <p:sp>
        <p:nvSpPr>
          <p:cNvPr id="52" name="AutoShape 303"/>
          <p:cNvSpPr>
            <a:spLocks noChangeArrowheads="1"/>
          </p:cNvSpPr>
          <p:nvPr/>
        </p:nvSpPr>
        <p:spPr bwMode="auto">
          <a:xfrm>
            <a:off x="6898489" y="1461402"/>
            <a:ext cx="76200" cy="3136900"/>
          </a:xfrm>
          <a:prstGeom prst="can">
            <a:avLst>
              <a:gd name="adj" fmla="val 8824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nvGrpSpPr>
          <p:cNvPr id="53" name="Group 306"/>
          <p:cNvGrpSpPr>
            <a:grpSpLocks/>
          </p:cNvGrpSpPr>
          <p:nvPr/>
        </p:nvGrpSpPr>
        <p:grpSpPr bwMode="auto">
          <a:xfrm>
            <a:off x="5561814" y="1572527"/>
            <a:ext cx="419100" cy="1773238"/>
            <a:chOff x="3792" y="1259"/>
            <a:chExt cx="264" cy="1117"/>
          </a:xfrm>
        </p:grpSpPr>
        <p:sp>
          <p:nvSpPr>
            <p:cNvPr id="54"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55" name="Oval 308" descr="Parchment"/>
            <p:cNvSpPr>
              <a:spLocks noChangeArrowheads="1"/>
            </p:cNvSpPr>
            <p:nvPr/>
          </p:nvSpPr>
          <p:spPr bwMode="auto">
            <a:xfrm rot="72977">
              <a:off x="3792" y="2112"/>
              <a:ext cx="264" cy="264"/>
            </a:xfrm>
            <a:prstGeom prst="ellipse">
              <a:avLst/>
            </a:prstGeom>
            <a:blipFill dpi="0" rotWithShape="1">
              <a:blip r:embed="rId3" cstate="print"/>
              <a:srcRect/>
              <a:tile tx="0" ty="0" sx="100000" sy="100000" flip="none" algn="tl"/>
            </a:blipFill>
            <a:ln w="6350">
              <a:solidFill>
                <a:schemeClr val="tx1"/>
              </a:solidFill>
              <a:prstDash val="dash"/>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sp>
        <p:nvSpPr>
          <p:cNvPr id="56" name="AutoShape 313"/>
          <p:cNvSpPr>
            <a:spLocks noChangeArrowheads="1"/>
          </p:cNvSpPr>
          <p:nvPr/>
        </p:nvSpPr>
        <p:spPr bwMode="auto">
          <a:xfrm rot="5400000">
            <a:off x="6065845" y="71546"/>
            <a:ext cx="76200" cy="2703512"/>
          </a:xfrm>
          <a:prstGeom prst="can">
            <a:avLst>
              <a:gd name="adj" fmla="val 63403"/>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57" name="AutoShape 314"/>
          <p:cNvSpPr>
            <a:spLocks noChangeArrowheads="1"/>
          </p:cNvSpPr>
          <p:nvPr/>
        </p:nvSpPr>
        <p:spPr bwMode="auto">
          <a:xfrm>
            <a:off x="6803239" y="1289952"/>
            <a:ext cx="285750" cy="266700"/>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58" name="Oval 316"/>
          <p:cNvSpPr>
            <a:spLocks noChangeArrowheads="1"/>
          </p:cNvSpPr>
          <p:nvPr/>
        </p:nvSpPr>
        <p:spPr bwMode="auto">
          <a:xfrm flipH="1">
            <a:off x="5736439" y="1480452"/>
            <a:ext cx="76200" cy="76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59" name="Line 318"/>
          <p:cNvSpPr>
            <a:spLocks noChangeShapeType="1"/>
          </p:cNvSpPr>
          <p:nvPr/>
        </p:nvSpPr>
        <p:spPr bwMode="auto">
          <a:xfrm flipV="1">
            <a:off x="5774540" y="1366152"/>
            <a:ext cx="1587" cy="1524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0" name="AutoShape 319"/>
          <p:cNvSpPr>
            <a:spLocks noChangeArrowheads="1"/>
          </p:cNvSpPr>
          <p:nvPr/>
        </p:nvSpPr>
        <p:spPr bwMode="auto">
          <a:xfrm rot="5400000">
            <a:off x="7279489" y="1156602"/>
            <a:ext cx="76200" cy="533400"/>
          </a:xfrm>
          <a:prstGeom prst="can">
            <a:avLst>
              <a:gd name="adj" fmla="val 1250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61" name="AutoShape 320"/>
          <p:cNvSpPr>
            <a:spLocks noChangeArrowheads="1"/>
          </p:cNvSpPr>
          <p:nvPr/>
        </p:nvSpPr>
        <p:spPr bwMode="auto">
          <a:xfrm>
            <a:off x="6898489" y="794652"/>
            <a:ext cx="76200" cy="546100"/>
          </a:xfrm>
          <a:prstGeom prst="can">
            <a:avLst>
              <a:gd name="adj" fmla="val 1536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sp>
        <p:nvSpPr>
          <p:cNvPr id="62" name="Oval 324"/>
          <p:cNvSpPr>
            <a:spLocks noChangeArrowheads="1"/>
          </p:cNvSpPr>
          <p:nvPr/>
        </p:nvSpPr>
        <p:spPr bwMode="auto">
          <a:xfrm>
            <a:off x="6879439" y="1404252"/>
            <a:ext cx="76200" cy="76200"/>
          </a:xfrm>
          <a:prstGeom prst="ellipse">
            <a:avLst/>
          </a:prstGeom>
          <a:solidFill>
            <a:srgbClr val="0066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nvGrpSpPr>
          <p:cNvPr id="63" name="Group 325"/>
          <p:cNvGrpSpPr>
            <a:grpSpLocks/>
          </p:cNvGrpSpPr>
          <p:nvPr/>
        </p:nvGrpSpPr>
        <p:grpSpPr bwMode="auto">
          <a:xfrm rot="19855591">
            <a:off x="3852076" y="-424548"/>
            <a:ext cx="3810000" cy="3810000"/>
            <a:chOff x="960" y="960"/>
            <a:chExt cx="2400" cy="2400"/>
          </a:xfrm>
        </p:grpSpPr>
        <p:sp>
          <p:nvSpPr>
            <p:cNvPr id="64" name="Oval 326"/>
            <p:cNvSpPr>
              <a:spLocks noChangeArrowheads="1"/>
            </p:cNvSpPr>
            <p:nvPr/>
          </p:nvSpPr>
          <p:spPr bwMode="auto">
            <a:xfrm>
              <a:off x="960" y="960"/>
              <a:ext cx="2400" cy="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nvGrpSpPr>
            <p:cNvPr id="65" name="Group 327"/>
            <p:cNvGrpSpPr>
              <a:grpSpLocks/>
            </p:cNvGrpSpPr>
            <p:nvPr/>
          </p:nvGrpSpPr>
          <p:grpSpPr bwMode="auto">
            <a:xfrm>
              <a:off x="2016" y="2160"/>
              <a:ext cx="288" cy="1200"/>
              <a:chOff x="2016" y="2160"/>
              <a:chExt cx="288" cy="1200"/>
            </a:xfrm>
          </p:grpSpPr>
          <p:sp>
            <p:nvSpPr>
              <p:cNvPr id="66" name="Line 328"/>
              <p:cNvSpPr>
                <a:spLocks noChangeShapeType="1"/>
              </p:cNvSpPr>
              <p:nvPr/>
            </p:nvSpPr>
            <p:spPr bwMode="auto">
              <a:xfrm>
                <a:off x="2160" y="2160"/>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7" name="Oval 329"/>
              <p:cNvSpPr>
                <a:spLocks noChangeArrowheads="1"/>
              </p:cNvSpPr>
              <p:nvPr/>
            </p:nvSpPr>
            <p:spPr bwMode="auto">
              <a:xfrm>
                <a:off x="2016" y="3072"/>
                <a:ext cx="288" cy="288"/>
              </a:xfrm>
              <a:prstGeom prst="ellipse">
                <a:avLst/>
              </a:prstGeom>
              <a:gradFill rotWithShape="1">
                <a:gsLst>
                  <a:gs pos="0">
                    <a:srgbClr val="CBCBCB"/>
                  </a:gs>
                  <a:gs pos="100000">
                    <a:srgbClr val="8080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grpSp>
      <p:grpSp>
        <p:nvGrpSpPr>
          <p:cNvPr id="68" name="Group 346"/>
          <p:cNvGrpSpPr>
            <a:grpSpLocks/>
          </p:cNvGrpSpPr>
          <p:nvPr/>
        </p:nvGrpSpPr>
        <p:grpSpPr bwMode="auto">
          <a:xfrm rot="3841857">
            <a:off x="6461133" y="2678221"/>
            <a:ext cx="1065212" cy="882650"/>
            <a:chOff x="3765" y="1482"/>
            <a:chExt cx="750" cy="556"/>
          </a:xfrm>
        </p:grpSpPr>
        <p:sp>
          <p:nvSpPr>
            <p:cNvPr id="69" name="Freeform 347"/>
            <p:cNvSpPr>
              <a:spLocks/>
            </p:cNvSpPr>
            <p:nvPr/>
          </p:nvSpPr>
          <p:spPr bwMode="auto">
            <a:xfrm rot="-5668726">
              <a:off x="3813" y="1607"/>
              <a:ext cx="200" cy="232"/>
            </a:xfrm>
            <a:custGeom>
              <a:avLst/>
              <a:gdLst>
                <a:gd name="T0" fmla="*/ 1 w 268"/>
                <a:gd name="T1" fmla="*/ 1 h 334"/>
                <a:gd name="T2" fmla="*/ 0 w 268"/>
                <a:gd name="T3" fmla="*/ 0 h 334"/>
                <a:gd name="T4" fmla="*/ 1 w 268"/>
                <a:gd name="T5" fmla="*/ 1 h 334"/>
                <a:gd name="T6" fmla="*/ 1 w 268"/>
                <a:gd name="T7" fmla="*/ 1 h 334"/>
                <a:gd name="T8" fmla="*/ 1 w 268"/>
                <a:gd name="T9" fmla="*/ 1 h 334"/>
                <a:gd name="T10" fmla="*/ 1 w 268"/>
                <a:gd name="T11" fmla="*/ 1 h 334"/>
                <a:gd name="T12" fmla="*/ 1 w 268"/>
                <a:gd name="T13" fmla="*/ 1 h 334"/>
                <a:gd name="T14" fmla="*/ 1 w 268"/>
                <a:gd name="T15" fmla="*/ 1 h 334"/>
                <a:gd name="T16" fmla="*/ 1 w 268"/>
                <a:gd name="T17" fmla="*/ 1 h 334"/>
                <a:gd name="T18" fmla="*/ 1 w 268"/>
                <a:gd name="T19" fmla="*/ 1 h 334"/>
                <a:gd name="T20" fmla="*/ 1 w 268"/>
                <a:gd name="T21" fmla="*/ 1 h 334"/>
                <a:gd name="T22" fmla="*/ 1 w 268"/>
                <a:gd name="T23" fmla="*/ 1 h 334"/>
                <a:gd name="T24" fmla="*/ 1 w 268"/>
                <a:gd name="T25" fmla="*/ 1 h 334"/>
                <a:gd name="T26" fmla="*/ 1 w 268"/>
                <a:gd name="T27" fmla="*/ 1 h 334"/>
                <a:gd name="T28" fmla="*/ 1 w 268"/>
                <a:gd name="T29" fmla="*/ 1 h 334"/>
                <a:gd name="T30" fmla="*/ 1 w 268"/>
                <a:gd name="T31" fmla="*/ 1 h 334"/>
                <a:gd name="T32" fmla="*/ 1 w 268"/>
                <a:gd name="T33" fmla="*/ 1 h 334"/>
                <a:gd name="T34" fmla="*/ 1 w 268"/>
                <a:gd name="T35" fmla="*/ 1 h 334"/>
                <a:gd name="T36" fmla="*/ 1 w 268"/>
                <a:gd name="T37" fmla="*/ 1 h 334"/>
                <a:gd name="T38" fmla="*/ 1 w 268"/>
                <a:gd name="T39" fmla="*/ 1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0" name="Freeform 348"/>
            <p:cNvSpPr>
              <a:spLocks/>
            </p:cNvSpPr>
            <p:nvPr/>
          </p:nvSpPr>
          <p:spPr bwMode="auto">
            <a:xfrm rot="-5668726">
              <a:off x="3848" y="1471"/>
              <a:ext cx="484" cy="650"/>
            </a:xfrm>
            <a:custGeom>
              <a:avLst/>
              <a:gdLst>
                <a:gd name="T0" fmla="*/ 1 w 651"/>
                <a:gd name="T1" fmla="*/ 1 h 934"/>
                <a:gd name="T2" fmla="*/ 1 w 651"/>
                <a:gd name="T3" fmla="*/ 1 h 934"/>
                <a:gd name="T4" fmla="*/ 1 w 651"/>
                <a:gd name="T5" fmla="*/ 1 h 934"/>
                <a:gd name="T6" fmla="*/ 1 w 651"/>
                <a:gd name="T7" fmla="*/ 1 h 934"/>
                <a:gd name="T8" fmla="*/ 1 w 651"/>
                <a:gd name="T9" fmla="*/ 1 h 934"/>
                <a:gd name="T10" fmla="*/ 1 w 651"/>
                <a:gd name="T11" fmla="*/ 1 h 934"/>
                <a:gd name="T12" fmla="*/ 1 w 651"/>
                <a:gd name="T13" fmla="*/ 1 h 934"/>
                <a:gd name="T14" fmla="*/ 1 w 651"/>
                <a:gd name="T15" fmla="*/ 1 h 934"/>
                <a:gd name="T16" fmla="*/ 1 w 651"/>
                <a:gd name="T17" fmla="*/ 1 h 934"/>
                <a:gd name="T18" fmla="*/ 1 w 651"/>
                <a:gd name="T19" fmla="*/ 1 h 934"/>
                <a:gd name="T20" fmla="*/ 1 w 651"/>
                <a:gd name="T21" fmla="*/ 1 h 934"/>
                <a:gd name="T22" fmla="*/ 1 w 651"/>
                <a:gd name="T23" fmla="*/ 1 h 934"/>
                <a:gd name="T24" fmla="*/ 1 w 651"/>
                <a:gd name="T25" fmla="*/ 1 h 934"/>
                <a:gd name="T26" fmla="*/ 1 w 651"/>
                <a:gd name="T27" fmla="*/ 1 h 934"/>
                <a:gd name="T28" fmla="*/ 1 w 651"/>
                <a:gd name="T29" fmla="*/ 1 h 934"/>
                <a:gd name="T30" fmla="*/ 1 w 651"/>
                <a:gd name="T31" fmla="*/ 1 h 934"/>
                <a:gd name="T32" fmla="*/ 1 w 651"/>
                <a:gd name="T33" fmla="*/ 1 h 934"/>
                <a:gd name="T34" fmla="*/ 1 w 651"/>
                <a:gd name="T35" fmla="*/ 1 h 934"/>
                <a:gd name="T36" fmla="*/ 1 w 651"/>
                <a:gd name="T37" fmla="*/ 1 h 934"/>
                <a:gd name="T38" fmla="*/ 1 w 651"/>
                <a:gd name="T39" fmla="*/ 1 h 934"/>
                <a:gd name="T40" fmla="*/ 1 w 651"/>
                <a:gd name="T41" fmla="*/ 1 h 934"/>
                <a:gd name="T42" fmla="*/ 1 w 651"/>
                <a:gd name="T43" fmla="*/ 1 h 934"/>
                <a:gd name="T44" fmla="*/ 1 w 651"/>
                <a:gd name="T45" fmla="*/ 1 h 934"/>
                <a:gd name="T46" fmla="*/ 1 w 651"/>
                <a:gd name="T47" fmla="*/ 1 h 934"/>
                <a:gd name="T48" fmla="*/ 1 w 651"/>
                <a:gd name="T49" fmla="*/ 1 h 934"/>
                <a:gd name="T50" fmla="*/ 1 w 651"/>
                <a:gd name="T51" fmla="*/ 1 h 934"/>
                <a:gd name="T52" fmla="*/ 1 w 651"/>
                <a:gd name="T53" fmla="*/ 1 h 934"/>
                <a:gd name="T54" fmla="*/ 1 w 651"/>
                <a:gd name="T55" fmla="*/ 1 h 934"/>
                <a:gd name="T56" fmla="*/ 1 w 651"/>
                <a:gd name="T57" fmla="*/ 1 h 934"/>
                <a:gd name="T58" fmla="*/ 1 w 651"/>
                <a:gd name="T59" fmla="*/ 1 h 934"/>
                <a:gd name="T60" fmla="*/ 1 w 651"/>
                <a:gd name="T61" fmla="*/ 1 h 934"/>
                <a:gd name="T62" fmla="*/ 1 w 651"/>
                <a:gd name="T63" fmla="*/ 1 h 934"/>
                <a:gd name="T64" fmla="*/ 1 w 651"/>
                <a:gd name="T65" fmla="*/ 1 h 934"/>
                <a:gd name="T66" fmla="*/ 1 w 651"/>
                <a:gd name="T67" fmla="*/ 1 h 934"/>
                <a:gd name="T68" fmla="*/ 1 w 651"/>
                <a:gd name="T69" fmla="*/ 1 h 934"/>
                <a:gd name="T70" fmla="*/ 1 w 651"/>
                <a:gd name="T71" fmla="*/ 1 h 934"/>
                <a:gd name="T72" fmla="*/ 1 w 651"/>
                <a:gd name="T73" fmla="*/ 1 h 934"/>
                <a:gd name="T74" fmla="*/ 1 w 651"/>
                <a:gd name="T75" fmla="*/ 1 h 934"/>
                <a:gd name="T76" fmla="*/ 1 w 651"/>
                <a:gd name="T77" fmla="*/ 1 h 934"/>
                <a:gd name="T78" fmla="*/ 1 w 651"/>
                <a:gd name="T79" fmla="*/ 1 h 934"/>
                <a:gd name="T80" fmla="*/ 1 w 651"/>
                <a:gd name="T81" fmla="*/ 1 h 934"/>
                <a:gd name="T82" fmla="*/ 1 w 651"/>
                <a:gd name="T83" fmla="*/ 1 h 934"/>
                <a:gd name="T84" fmla="*/ 1 w 651"/>
                <a:gd name="T85" fmla="*/ 1 h 934"/>
                <a:gd name="T86" fmla="*/ 1 w 651"/>
                <a:gd name="T87" fmla="*/ 1 h 934"/>
                <a:gd name="T88" fmla="*/ 1 w 651"/>
                <a:gd name="T89" fmla="*/ 1 h 934"/>
                <a:gd name="T90" fmla="*/ 1 w 651"/>
                <a:gd name="T91" fmla="*/ 1 h 934"/>
                <a:gd name="T92" fmla="*/ 1 w 651"/>
                <a:gd name="T93" fmla="*/ 1 h 934"/>
                <a:gd name="T94" fmla="*/ 1 w 651"/>
                <a:gd name="T95" fmla="*/ 1 h 934"/>
                <a:gd name="T96" fmla="*/ 1 w 651"/>
                <a:gd name="T97" fmla="*/ 1 h 934"/>
                <a:gd name="T98" fmla="*/ 1 w 651"/>
                <a:gd name="T99" fmla="*/ 1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1" name="Freeform 349"/>
            <p:cNvSpPr>
              <a:spLocks/>
            </p:cNvSpPr>
            <p:nvPr/>
          </p:nvSpPr>
          <p:spPr bwMode="auto">
            <a:xfrm rot="-5668726">
              <a:off x="4047" y="1600"/>
              <a:ext cx="5" cy="79"/>
            </a:xfrm>
            <a:custGeom>
              <a:avLst/>
              <a:gdLst>
                <a:gd name="T0" fmla="*/ 0 w 20"/>
                <a:gd name="T1" fmla="*/ 0 h 336"/>
                <a:gd name="T2" fmla="*/ 0 w 20"/>
                <a:gd name="T3" fmla="*/ 0 h 336"/>
                <a:gd name="T4" fmla="*/ 0 w 20"/>
                <a:gd name="T5" fmla="*/ 0 h 336"/>
                <a:gd name="T6" fmla="*/ 0 w 20"/>
                <a:gd name="T7" fmla="*/ 0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2" name="Freeform 350"/>
            <p:cNvSpPr>
              <a:spLocks/>
            </p:cNvSpPr>
            <p:nvPr/>
          </p:nvSpPr>
          <p:spPr bwMode="auto">
            <a:xfrm rot="-5668726">
              <a:off x="4081" y="1994"/>
              <a:ext cx="18" cy="39"/>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3" name="Freeform 351"/>
            <p:cNvSpPr>
              <a:spLocks/>
            </p:cNvSpPr>
            <p:nvPr/>
          </p:nvSpPr>
          <p:spPr bwMode="auto">
            <a:xfrm rot="-2506963">
              <a:off x="3899" y="1791"/>
              <a:ext cx="11" cy="2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grpSp>
          <p:nvGrpSpPr>
            <p:cNvPr id="74" name="Group 352"/>
            <p:cNvGrpSpPr>
              <a:grpSpLocks/>
            </p:cNvGrpSpPr>
            <p:nvPr/>
          </p:nvGrpSpPr>
          <p:grpSpPr bwMode="auto">
            <a:xfrm rot="8522798">
              <a:off x="4299" y="1482"/>
              <a:ext cx="216" cy="258"/>
              <a:chOff x="2457" y="2549"/>
              <a:chExt cx="557" cy="547"/>
            </a:xfrm>
          </p:grpSpPr>
          <p:sp>
            <p:nvSpPr>
              <p:cNvPr id="77" name="Freeform 353"/>
              <p:cNvSpPr>
                <a:spLocks/>
              </p:cNvSpPr>
              <p:nvPr/>
            </p:nvSpPr>
            <p:spPr bwMode="auto">
              <a:xfrm>
                <a:off x="2457" y="2549"/>
                <a:ext cx="557" cy="547"/>
              </a:xfrm>
              <a:custGeom>
                <a:avLst/>
                <a:gdLst>
                  <a:gd name="T0" fmla="*/ 1 w 1112"/>
                  <a:gd name="T1" fmla="*/ 1 h 1094"/>
                  <a:gd name="T2" fmla="*/ 1 w 1112"/>
                  <a:gd name="T3" fmla="*/ 1 h 1094"/>
                  <a:gd name="T4" fmla="*/ 1 w 1112"/>
                  <a:gd name="T5" fmla="*/ 1 h 1094"/>
                  <a:gd name="T6" fmla="*/ 1 w 1112"/>
                  <a:gd name="T7" fmla="*/ 1 h 1094"/>
                  <a:gd name="T8" fmla="*/ 1 w 1112"/>
                  <a:gd name="T9" fmla="*/ 1 h 1094"/>
                  <a:gd name="T10" fmla="*/ 1 w 1112"/>
                  <a:gd name="T11" fmla="*/ 1 h 1094"/>
                  <a:gd name="T12" fmla="*/ 1 w 1112"/>
                  <a:gd name="T13" fmla="*/ 1 h 1094"/>
                  <a:gd name="T14" fmla="*/ 1 w 1112"/>
                  <a:gd name="T15" fmla="*/ 1 h 1094"/>
                  <a:gd name="T16" fmla="*/ 1 w 1112"/>
                  <a:gd name="T17" fmla="*/ 1 h 1094"/>
                  <a:gd name="T18" fmla="*/ 1 w 1112"/>
                  <a:gd name="T19" fmla="*/ 1 h 1094"/>
                  <a:gd name="T20" fmla="*/ 1 w 1112"/>
                  <a:gd name="T21" fmla="*/ 1 h 1094"/>
                  <a:gd name="T22" fmla="*/ 1 w 1112"/>
                  <a:gd name="T23" fmla="*/ 1 h 1094"/>
                  <a:gd name="T24" fmla="*/ 1 w 1112"/>
                  <a:gd name="T25" fmla="*/ 1 h 1094"/>
                  <a:gd name="T26" fmla="*/ 0 w 1112"/>
                  <a:gd name="T27" fmla="*/ 0 h 1094"/>
                  <a:gd name="T28" fmla="*/ 1 w 1112"/>
                  <a:gd name="T29" fmla="*/ 1 h 1094"/>
                  <a:gd name="T30" fmla="*/ 1 w 1112"/>
                  <a:gd name="T31" fmla="*/ 1 h 1094"/>
                  <a:gd name="T32" fmla="*/ 1 w 1112"/>
                  <a:gd name="T33" fmla="*/ 1 h 1094"/>
                  <a:gd name="T34" fmla="*/ 1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rot="1080000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8" name="Oval 354"/>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rot="1080000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sp>
          <p:nvSpPr>
            <p:cNvPr id="75" name="Freeform 355"/>
            <p:cNvSpPr>
              <a:spLocks/>
            </p:cNvSpPr>
            <p:nvPr/>
          </p:nvSpPr>
          <p:spPr bwMode="auto">
            <a:xfrm rot="-5668726">
              <a:off x="3851" y="1632"/>
              <a:ext cx="101" cy="153"/>
            </a:xfrm>
            <a:custGeom>
              <a:avLst/>
              <a:gdLst>
                <a:gd name="T0" fmla="*/ 0 w 136"/>
                <a:gd name="T1" fmla="*/ 0 h 220"/>
                <a:gd name="T2" fmla="*/ 1 w 136"/>
                <a:gd name="T3" fmla="*/ 1 h 220"/>
                <a:gd name="T4" fmla="*/ 1 w 136"/>
                <a:gd name="T5" fmla="*/ 1 h 220"/>
                <a:gd name="T6" fmla="*/ 1 w 136"/>
                <a:gd name="T7" fmla="*/ 1 h 220"/>
                <a:gd name="T8" fmla="*/ 1 w 136"/>
                <a:gd name="T9" fmla="*/ 1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76" name="Freeform 356"/>
            <p:cNvSpPr>
              <a:spLocks/>
            </p:cNvSpPr>
            <p:nvPr/>
          </p:nvSpPr>
          <p:spPr bwMode="auto">
            <a:xfrm rot="-5668726">
              <a:off x="3770" y="1854"/>
              <a:ext cx="40" cy="24"/>
            </a:xfrm>
            <a:custGeom>
              <a:avLst/>
              <a:gdLst>
                <a:gd name="T0" fmla="*/ 0 w 54"/>
                <a:gd name="T1" fmla="*/ 0 h 34"/>
                <a:gd name="T2" fmla="*/ 1 w 54"/>
                <a:gd name="T3" fmla="*/ 1 h 34"/>
                <a:gd name="T4" fmla="*/ 1 w 54"/>
                <a:gd name="T5" fmla="*/ 1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grpSp>
      <p:sp>
        <p:nvSpPr>
          <p:cNvPr id="79" name="Freeform 79"/>
          <p:cNvSpPr>
            <a:spLocks/>
          </p:cNvSpPr>
          <p:nvPr/>
        </p:nvSpPr>
        <p:spPr bwMode="auto">
          <a:xfrm rot="20932956">
            <a:off x="5044290" y="3040965"/>
            <a:ext cx="1582737" cy="431800"/>
          </a:xfrm>
          <a:custGeom>
            <a:avLst/>
            <a:gdLst>
              <a:gd name="T0" fmla="*/ 2147483647 w 997"/>
              <a:gd name="T1" fmla="*/ 2147483647 h 235"/>
              <a:gd name="T2" fmla="*/ 2147483647 w 997"/>
              <a:gd name="T3" fmla="*/ 2147483647 h 235"/>
              <a:gd name="T4" fmla="*/ 2147483647 w 997"/>
              <a:gd name="T5" fmla="*/ 2147483647 h 235"/>
              <a:gd name="T6" fmla="*/ 2147483647 w 997"/>
              <a:gd name="T7" fmla="*/ 2147483647 h 235"/>
              <a:gd name="T8" fmla="*/ 2147483647 w 997"/>
              <a:gd name="T9" fmla="*/ 2147483647 h 235"/>
              <a:gd name="T10" fmla="*/ 0 w 997"/>
              <a:gd name="T11" fmla="*/ 0 h 235"/>
              <a:gd name="T12" fmla="*/ 0 60000 65536"/>
              <a:gd name="T13" fmla="*/ 0 60000 65536"/>
              <a:gd name="T14" fmla="*/ 0 60000 65536"/>
              <a:gd name="T15" fmla="*/ 0 60000 65536"/>
              <a:gd name="T16" fmla="*/ 0 60000 65536"/>
              <a:gd name="T17" fmla="*/ 0 60000 65536"/>
              <a:gd name="T18" fmla="*/ 0 w 997"/>
              <a:gd name="T19" fmla="*/ 0 h 235"/>
              <a:gd name="T20" fmla="*/ 997 w 997"/>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997" h="235">
                <a:moveTo>
                  <a:pt x="997" y="181"/>
                </a:moveTo>
                <a:cubicBezTo>
                  <a:pt x="944" y="200"/>
                  <a:pt x="891" y="219"/>
                  <a:pt x="816" y="227"/>
                </a:cubicBezTo>
                <a:cubicBezTo>
                  <a:pt x="741" y="235"/>
                  <a:pt x="635" y="235"/>
                  <a:pt x="544" y="227"/>
                </a:cubicBezTo>
                <a:cubicBezTo>
                  <a:pt x="453" y="219"/>
                  <a:pt x="348" y="204"/>
                  <a:pt x="272" y="181"/>
                </a:cubicBezTo>
                <a:cubicBezTo>
                  <a:pt x="196" y="158"/>
                  <a:pt x="135" y="120"/>
                  <a:pt x="90" y="90"/>
                </a:cubicBezTo>
                <a:cubicBezTo>
                  <a:pt x="45" y="60"/>
                  <a:pt x="22" y="30"/>
                  <a:pt x="0" y="0"/>
                </a:cubicBezTo>
              </a:path>
            </a:pathLst>
          </a:custGeom>
          <a:noFill/>
          <a:ln w="3810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grpSp>
        <p:nvGrpSpPr>
          <p:cNvPr id="80" name="Group 306"/>
          <p:cNvGrpSpPr>
            <a:grpSpLocks/>
          </p:cNvGrpSpPr>
          <p:nvPr/>
        </p:nvGrpSpPr>
        <p:grpSpPr bwMode="auto">
          <a:xfrm rot="1560555">
            <a:off x="5128426" y="1516966"/>
            <a:ext cx="419100" cy="1773237"/>
            <a:chOff x="3792" y="1259"/>
            <a:chExt cx="264" cy="1117"/>
          </a:xfrm>
        </p:grpSpPr>
        <p:sp>
          <p:nvSpPr>
            <p:cNvPr id="81"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82" name="Oval 308" descr="Parchment"/>
            <p:cNvSpPr>
              <a:spLocks noChangeArrowheads="1"/>
            </p:cNvSpPr>
            <p:nvPr/>
          </p:nvSpPr>
          <p:spPr bwMode="auto">
            <a:xfrm rot="72977">
              <a:off x="3792" y="2112"/>
              <a:ext cx="264" cy="264"/>
            </a:xfrm>
            <a:prstGeom prst="ellipse">
              <a:avLst/>
            </a:prstGeom>
            <a:blipFill dpi="0" rotWithShape="1">
              <a:blip r:embed="rId3" cstate="print"/>
              <a:srcRect/>
              <a:tile tx="0" ty="0" sx="100000" sy="100000" flip="none" algn="tl"/>
            </a:blipFill>
            <a:ln w="6350">
              <a:solidFill>
                <a:schemeClr val="tx1"/>
              </a:solidFill>
              <a:prstDash val="dash"/>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grpSp>
        <p:nvGrpSpPr>
          <p:cNvPr id="83" name="Group 306"/>
          <p:cNvGrpSpPr>
            <a:grpSpLocks/>
          </p:cNvGrpSpPr>
          <p:nvPr/>
        </p:nvGrpSpPr>
        <p:grpSpPr bwMode="auto">
          <a:xfrm rot="19864388">
            <a:off x="6047589" y="1482041"/>
            <a:ext cx="419100" cy="1773237"/>
            <a:chOff x="3792" y="1259"/>
            <a:chExt cx="264" cy="1117"/>
          </a:xfrm>
        </p:grpSpPr>
        <p:sp>
          <p:nvSpPr>
            <p:cNvPr id="84"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vi-VN"/>
            </a:p>
          </p:txBody>
        </p:sp>
        <p:sp>
          <p:nvSpPr>
            <p:cNvPr id="85" name="Oval 308" descr="Parchment"/>
            <p:cNvSpPr>
              <a:spLocks noChangeArrowheads="1"/>
            </p:cNvSpPr>
            <p:nvPr/>
          </p:nvSpPr>
          <p:spPr bwMode="auto">
            <a:xfrm rot="72977">
              <a:off x="3792" y="2112"/>
              <a:ext cx="264" cy="264"/>
            </a:xfrm>
            <a:prstGeom prst="ellipse">
              <a:avLst/>
            </a:prstGeom>
            <a:blipFill dpi="0" rotWithShape="1">
              <a:blip r:embed="rId3" cstate="print"/>
              <a:srcRect/>
              <a:tile tx="0" ty="0" sx="100000" sy="100000" flip="none" algn="tl"/>
            </a:blipFill>
            <a:ln w="6350">
              <a:solidFill>
                <a:schemeClr val="tx1"/>
              </a:solidFill>
              <a:prstDash val="dash"/>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a:latin typeface="VNI-Times" pitchFamily="2" charset="0"/>
              </a:endParaRPr>
            </a:p>
          </p:txBody>
        </p:sp>
      </p:grpSp>
      <p:sp>
        <p:nvSpPr>
          <p:cNvPr id="86" name="Freeform 108"/>
          <p:cNvSpPr>
            <a:spLocks/>
          </p:cNvSpPr>
          <p:nvPr/>
        </p:nvSpPr>
        <p:spPr bwMode="auto">
          <a:xfrm rot="321237" flipH="1">
            <a:off x="5039526" y="3185427"/>
            <a:ext cx="1657350" cy="381000"/>
          </a:xfrm>
          <a:custGeom>
            <a:avLst/>
            <a:gdLst>
              <a:gd name="T0" fmla="*/ 2147483647 w 997"/>
              <a:gd name="T1" fmla="*/ 2147483647 h 235"/>
              <a:gd name="T2" fmla="*/ 2147483647 w 997"/>
              <a:gd name="T3" fmla="*/ 2147483647 h 235"/>
              <a:gd name="T4" fmla="*/ 2147483647 w 997"/>
              <a:gd name="T5" fmla="*/ 2147483647 h 235"/>
              <a:gd name="T6" fmla="*/ 2147483647 w 997"/>
              <a:gd name="T7" fmla="*/ 2147483647 h 235"/>
              <a:gd name="T8" fmla="*/ 2147483647 w 997"/>
              <a:gd name="T9" fmla="*/ 2147483647 h 235"/>
              <a:gd name="T10" fmla="*/ 0 w 997"/>
              <a:gd name="T11" fmla="*/ 0 h 235"/>
              <a:gd name="T12" fmla="*/ 0 60000 65536"/>
              <a:gd name="T13" fmla="*/ 0 60000 65536"/>
              <a:gd name="T14" fmla="*/ 0 60000 65536"/>
              <a:gd name="T15" fmla="*/ 0 60000 65536"/>
              <a:gd name="T16" fmla="*/ 0 60000 65536"/>
              <a:gd name="T17" fmla="*/ 0 60000 65536"/>
              <a:gd name="T18" fmla="*/ 0 w 997"/>
              <a:gd name="T19" fmla="*/ 0 h 235"/>
              <a:gd name="T20" fmla="*/ 997 w 997"/>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997" h="235">
                <a:moveTo>
                  <a:pt x="997" y="181"/>
                </a:moveTo>
                <a:cubicBezTo>
                  <a:pt x="944" y="200"/>
                  <a:pt x="891" y="219"/>
                  <a:pt x="816" y="227"/>
                </a:cubicBezTo>
                <a:cubicBezTo>
                  <a:pt x="741" y="235"/>
                  <a:pt x="635" y="235"/>
                  <a:pt x="544" y="227"/>
                </a:cubicBezTo>
                <a:cubicBezTo>
                  <a:pt x="453" y="219"/>
                  <a:pt x="348" y="204"/>
                  <a:pt x="272" y="181"/>
                </a:cubicBezTo>
                <a:cubicBezTo>
                  <a:pt x="196" y="158"/>
                  <a:pt x="135" y="120"/>
                  <a:pt x="90" y="90"/>
                </a:cubicBezTo>
                <a:cubicBezTo>
                  <a:pt x="45" y="60"/>
                  <a:pt x="22" y="30"/>
                  <a:pt x="0" y="0"/>
                </a:cubicBezTo>
              </a:path>
            </a:pathLst>
          </a:custGeom>
          <a:noFill/>
          <a:ln w="3810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vi-VN"/>
          </a:p>
        </p:txBody>
      </p:sp>
      <p:sp>
        <p:nvSpPr>
          <p:cNvPr id="87" name="Rectangle 110"/>
          <p:cNvSpPr>
            <a:spLocks noChangeArrowheads="1"/>
          </p:cNvSpPr>
          <p:nvPr/>
        </p:nvSpPr>
        <p:spPr bwMode="auto">
          <a:xfrm>
            <a:off x="4896651" y="3690252"/>
            <a:ext cx="1657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solidFill>
                  <a:srgbClr val="0000FF"/>
                </a:solidFill>
              </a:rPr>
              <a:t>Một dao động </a:t>
            </a:r>
          </a:p>
        </p:txBody>
      </p:sp>
      <p:sp>
        <p:nvSpPr>
          <p:cNvPr id="88" name="Rectangle 125"/>
          <p:cNvSpPr>
            <a:spLocks noChangeArrowheads="1"/>
          </p:cNvSpPr>
          <p:nvPr/>
        </p:nvSpPr>
        <p:spPr bwMode="auto">
          <a:xfrm>
            <a:off x="6552414" y="2410727"/>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solidFill>
                  <a:srgbClr val="FF3300"/>
                </a:solidFill>
              </a:rPr>
              <a:t>1</a:t>
            </a:r>
          </a:p>
        </p:txBody>
      </p:sp>
      <p:sp>
        <p:nvSpPr>
          <p:cNvPr id="89" name="Rectangle 126"/>
          <p:cNvSpPr>
            <a:spLocks noChangeArrowheads="1"/>
          </p:cNvSpPr>
          <p:nvPr/>
        </p:nvSpPr>
        <p:spPr bwMode="auto">
          <a:xfrm>
            <a:off x="4607726" y="2537727"/>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solidFill>
                  <a:srgbClr val="FF3300"/>
                </a:solidFill>
              </a:rPr>
              <a:t>2</a:t>
            </a:r>
          </a:p>
        </p:txBody>
      </p:sp>
      <p:sp>
        <p:nvSpPr>
          <p:cNvPr id="90" name="TextBox 89"/>
          <p:cNvSpPr txBox="1"/>
          <p:nvPr/>
        </p:nvSpPr>
        <p:spPr>
          <a:xfrm>
            <a:off x="-1" y="1250066"/>
            <a:ext cx="4376057" cy="830997"/>
          </a:xfrm>
          <a:prstGeom prst="rect">
            <a:avLst/>
          </a:prstGeom>
          <a:noFill/>
        </p:spPr>
        <p:txBody>
          <a:bodyPr wrap="square" rtlCol="0">
            <a:spAutoFit/>
          </a:bodyPr>
          <a:lstStyle/>
          <a:p>
            <a:pPr marL="285750" indent="-285750" algn="just">
              <a:buClr>
                <a:schemeClr val="tx1"/>
              </a:buClr>
              <a:buFont typeface="Wingdings" panose="05000000000000000000" pitchFamily="2" charset="2"/>
              <a:buChar char="ü"/>
            </a:pPr>
            <a:r>
              <a:rPr lang="en-US" sz="2400"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Quan sát thí nghiệm và cho biết tần số là gì? Đơn vị đo tần số?</a:t>
            </a:r>
          </a:p>
        </p:txBody>
      </p:sp>
      <p:sp>
        <p:nvSpPr>
          <p:cNvPr id="91" name="Rectangle 90"/>
          <p:cNvSpPr/>
          <p:nvPr/>
        </p:nvSpPr>
        <p:spPr>
          <a:xfrm>
            <a:off x="1915887" y="4558725"/>
            <a:ext cx="3200400" cy="584775"/>
          </a:xfrm>
          <a:prstGeom prst="rect">
            <a:avLst/>
          </a:prstGeom>
        </p:spPr>
        <p:txBody>
          <a:bodyPr wrap="square">
            <a:spAutoFit/>
          </a:bodyPr>
          <a:lstStyle/>
          <a:p>
            <a:r>
              <a:rPr lang="vi-VN" sz="1600" b="1">
                <a:solidFill>
                  <a:srgbClr val="7030A0"/>
                </a:solidFill>
                <a:latin typeface="Times New Roman" panose="02020603050405020304" pitchFamily="18" charset="0"/>
                <a:ea typeface="Fredoka One"/>
                <a:cs typeface="Times New Roman" panose="02020603050405020304" pitchFamily="18" charset="0"/>
                <a:sym typeface="Fredoka One"/>
              </a:rPr>
              <a:t>Số dao động trong một giây càng lớn, con lắc dao động càng nhanh.</a:t>
            </a:r>
            <a:endParaRPr lang="en-US" sz="1600" b="1">
              <a:solidFill>
                <a:srgbClr val="7030A0"/>
              </a:solidFill>
            </a:endParaRPr>
          </a:p>
        </p:txBody>
      </p:sp>
      <p:pic>
        <p:nvPicPr>
          <p:cNvPr id="92" name="Picture 2" descr="https://hoc24.vn/source/KHTN%207-%20Quy%C3%AAn/C%C3%A1nh%20di%E1%BB%81u/Ch%E1%BB%A7%20%C4%91%E1%BB%81%205/Picture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14786" y="2383910"/>
            <a:ext cx="1562558" cy="2062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0"/>
                                        </p:tgtEl>
                                        <p:attrNameLst>
                                          <p:attrName>style.visibility</p:attrName>
                                        </p:attrNameLst>
                                      </p:cBhvr>
                                      <p:to>
                                        <p:strVal val="visible"/>
                                      </p:to>
                                    </p:set>
                                    <p:animEffect transition="in" filter="checkerboard(across)">
                                      <p:cBhvr>
                                        <p:cTn id="7" dur="500"/>
                                        <p:tgtEl>
                                          <p:spTgt spid="307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71"/>
                                        </p:tgtEl>
                                        <p:attrNameLst>
                                          <p:attrName>style.visibility</p:attrName>
                                        </p:attrNameLst>
                                      </p:cBhvr>
                                      <p:to>
                                        <p:strVal val="visible"/>
                                      </p:to>
                                    </p:set>
                                    <p:animEffect transition="in" filter="checkerboard(across)">
                                      <p:cBhvr>
                                        <p:cTn id="10" dur="500"/>
                                        <p:tgtEl>
                                          <p:spTgt spid="307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69"/>
                                        </p:tgtEl>
                                        <p:attrNameLst>
                                          <p:attrName>style.visibility</p:attrName>
                                        </p:attrNameLst>
                                      </p:cBhvr>
                                      <p:to>
                                        <p:strVal val="visible"/>
                                      </p:to>
                                    </p:set>
                                    <p:animEffect transition="in" filter="checkerboard(across)">
                                      <p:cBhvr>
                                        <p:cTn id="13" dur="500"/>
                                        <p:tgtEl>
                                          <p:spTgt spid="306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strips(downLeft)">
                                      <p:cBhvr>
                                        <p:cTn id="23" dur="500"/>
                                        <p:tgtEl>
                                          <p:spTgt spid="5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strips(downLeft)">
                                      <p:cBhvr>
                                        <p:cTn id="26" dur="500"/>
                                        <p:tgtEl>
                                          <p:spTgt spid="51"/>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strips(downLeft)">
                                      <p:cBhvr>
                                        <p:cTn id="29" dur="500"/>
                                        <p:tgtEl>
                                          <p:spTgt spid="5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strips(downLeft)">
                                      <p:cBhvr>
                                        <p:cTn id="32" dur="500"/>
                                        <p:tgtEl>
                                          <p:spTgt spid="57"/>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strips(downLeft)">
                                      <p:cBhvr>
                                        <p:cTn id="35" dur="500"/>
                                        <p:tgtEl>
                                          <p:spTgt spid="6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strips(downLeft)">
                                      <p:cBhvr>
                                        <p:cTn id="38" dur="500"/>
                                        <p:tgtEl>
                                          <p:spTgt spid="61"/>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strips(downLeft)">
                                      <p:cBhvr>
                                        <p:cTn id="41" dur="500"/>
                                        <p:tgtEl>
                                          <p:spTgt spid="62"/>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strips(downLeft)">
                                      <p:cBhvr>
                                        <p:cTn id="44" dur="500"/>
                                        <p:tgtEl>
                                          <p:spTgt spid="56"/>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strips(downLeft)">
                                      <p:cBhvr>
                                        <p:cTn id="47" dur="500"/>
                                        <p:tgtEl>
                                          <p:spTgt spid="58"/>
                                        </p:tgtEl>
                                      </p:cBhvr>
                                    </p:animEffect>
                                  </p:childTnLst>
                                </p:cTn>
                              </p:par>
                              <p:par>
                                <p:cTn id="48" presetID="18" presetClass="entr" presetSubtype="12"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strips(downLeft)">
                                      <p:cBhvr>
                                        <p:cTn id="50" dur="500"/>
                                        <p:tgtEl>
                                          <p:spTgt spid="59"/>
                                        </p:tgtEl>
                                      </p:cBhvr>
                                    </p:animEffect>
                                  </p:childTnLst>
                                </p:cTn>
                              </p:par>
                              <p:par>
                                <p:cTn id="51" presetID="18" presetClass="entr" presetSubtype="12"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strips(downLeft)">
                                      <p:cBhvr>
                                        <p:cTn id="53" dur="500"/>
                                        <p:tgtEl>
                                          <p:spTgt spid="53"/>
                                        </p:tgtEl>
                                      </p:cBhvr>
                                    </p:animEffect>
                                  </p:childTnLst>
                                </p:cTn>
                              </p:par>
                              <p:par>
                                <p:cTn id="54" presetID="18" presetClass="entr" presetSubtype="12"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strips(downLeft)">
                                      <p:cBhvr>
                                        <p:cTn id="56" dur="1000"/>
                                        <p:tgtEl>
                                          <p:spTgt spid="63"/>
                                        </p:tgtEl>
                                      </p:cBhvr>
                                    </p:animEffect>
                                  </p:childTnLst>
                                </p:cTn>
                              </p:par>
                              <p:par>
                                <p:cTn id="57" presetID="18" presetClass="entr" presetSubtype="12"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strips(downLeft)">
                                      <p:cBhvr>
                                        <p:cTn id="59" dur="1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4.16667E-6 3.35492E-6 C 0.08525 -0.03916 0.17136 -0.07771 0.26476 -0.08079 C 0.35816 -0.08388 0.45886 -0.05242 0.56007 -0.01943 " pathEditMode="relative" rAng="0" ptsTypes="aaA">
                                      <p:cBhvr>
                                        <p:cTn id="63" dur="2000" fill="hold"/>
                                        <p:tgtEl>
                                          <p:spTgt spid="68"/>
                                        </p:tgtEl>
                                        <p:attrNameLst>
                                          <p:attrName>ppt_x</p:attrName>
                                          <p:attrName>ppt_y</p:attrName>
                                        </p:attrNameLst>
                                      </p:cBhvr>
                                      <p:rCtr x="28000" y="-4200"/>
                                    </p:animMotion>
                                  </p:childTnLst>
                                </p:cTn>
                              </p:par>
                              <p:par>
                                <p:cTn id="64" presetID="8" presetClass="emph" presetSubtype="0" repeatCount="indefinite" autoRev="1" fill="hold" nodeType="withEffect">
                                  <p:stCondLst>
                                    <p:cond delay="0"/>
                                  </p:stCondLst>
                                  <p:childTnLst>
                                    <p:animRot by="3600000">
                                      <p:cBhvr>
                                        <p:cTn id="65" dur="2000" fill="hold"/>
                                        <p:tgtEl>
                                          <p:spTgt spid="63"/>
                                        </p:tgtEl>
                                        <p:attrNameLst>
                                          <p:attrName>r</p:attrName>
                                        </p:attrNameLst>
                                      </p:cBhvr>
                                    </p:animRot>
                                  </p:childTnLst>
                                </p:cTn>
                              </p:par>
                              <p:par>
                                <p:cTn id="66" presetID="18" presetClass="entr" presetSubtype="12"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strips(downLeft)">
                                      <p:cBhvr>
                                        <p:cTn id="68" dur="500"/>
                                        <p:tgtEl>
                                          <p:spTgt spid="83"/>
                                        </p:tgtEl>
                                      </p:cBhvr>
                                    </p:animEffect>
                                  </p:childTnLst>
                                </p:cTn>
                              </p:par>
                              <p:par>
                                <p:cTn id="69" presetID="18" presetClass="entr" presetSubtype="12"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strips(downLeft)">
                                      <p:cBhvr>
                                        <p:cTn id="71" dur="1000"/>
                                        <p:tgtEl>
                                          <p:spTgt spid="7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dissolve">
                                      <p:cBhvr>
                                        <p:cTn id="74" dur="500"/>
                                        <p:tgtEl>
                                          <p:spTgt spid="88"/>
                                        </p:tgtEl>
                                      </p:cBhvr>
                                    </p:animEffect>
                                  </p:childTnLst>
                                </p:cTn>
                              </p:par>
                              <p:par>
                                <p:cTn id="75" presetID="5" presetClass="entr" presetSubtype="10" fill="hold" nodeType="withEffect">
                                  <p:stCondLst>
                                    <p:cond delay="1000"/>
                                  </p:stCondLst>
                                  <p:childTnLst>
                                    <p:set>
                                      <p:cBhvr>
                                        <p:cTn id="76" dur="1" fill="hold">
                                          <p:stCondLst>
                                            <p:cond delay="0"/>
                                          </p:stCondLst>
                                        </p:cTn>
                                        <p:tgtEl>
                                          <p:spTgt spid="80"/>
                                        </p:tgtEl>
                                        <p:attrNameLst>
                                          <p:attrName>style.visibility</p:attrName>
                                        </p:attrNameLst>
                                      </p:cBhvr>
                                      <p:to>
                                        <p:strVal val="visible"/>
                                      </p:to>
                                    </p:set>
                                    <p:animEffect transition="in" filter="checkerboard(across)">
                                      <p:cBhvr>
                                        <p:cTn id="77" dur="500"/>
                                        <p:tgtEl>
                                          <p:spTgt spid="80"/>
                                        </p:tgtEl>
                                      </p:cBhvr>
                                    </p:animEffect>
                                  </p:childTnLst>
                                </p:cTn>
                              </p:par>
                              <p:par>
                                <p:cTn id="78" presetID="9" presetClass="entr" presetSubtype="0" fill="hold" grpId="0" nodeType="withEffect">
                                  <p:stCondLst>
                                    <p:cond delay="1000"/>
                                  </p:stCondLst>
                                  <p:childTnLst>
                                    <p:set>
                                      <p:cBhvr>
                                        <p:cTn id="79" dur="1" fill="hold">
                                          <p:stCondLst>
                                            <p:cond delay="0"/>
                                          </p:stCondLst>
                                        </p:cTn>
                                        <p:tgtEl>
                                          <p:spTgt spid="89"/>
                                        </p:tgtEl>
                                        <p:attrNameLst>
                                          <p:attrName>style.visibility</p:attrName>
                                        </p:attrNameLst>
                                      </p:cBhvr>
                                      <p:to>
                                        <p:strVal val="visible"/>
                                      </p:to>
                                    </p:set>
                                    <p:animEffect transition="in" filter="dissolve">
                                      <p:cBhvr>
                                        <p:cTn id="80" dur="500"/>
                                        <p:tgtEl>
                                          <p:spTgt spid="89"/>
                                        </p:tgtEl>
                                      </p:cBhvr>
                                    </p:animEffect>
                                  </p:childTnLst>
                                </p:cTn>
                              </p:par>
                              <p:par>
                                <p:cTn id="81" presetID="20" presetClass="entr" presetSubtype="0" fill="hold" grpId="0" nodeType="withEffect">
                                  <p:stCondLst>
                                    <p:cond delay="1000"/>
                                  </p:stCondLst>
                                  <p:childTnLst>
                                    <p:set>
                                      <p:cBhvr>
                                        <p:cTn id="82" dur="1" fill="hold">
                                          <p:stCondLst>
                                            <p:cond delay="0"/>
                                          </p:stCondLst>
                                        </p:cTn>
                                        <p:tgtEl>
                                          <p:spTgt spid="86"/>
                                        </p:tgtEl>
                                        <p:attrNameLst>
                                          <p:attrName>style.visibility</p:attrName>
                                        </p:attrNameLst>
                                      </p:cBhvr>
                                      <p:to>
                                        <p:strVal val="visible"/>
                                      </p:to>
                                    </p:set>
                                    <p:animEffect transition="in" filter="wedge">
                                      <p:cBhvr>
                                        <p:cTn id="83" dur="2000"/>
                                        <p:tgtEl>
                                          <p:spTgt spid="86"/>
                                        </p:tgtEl>
                                      </p:cBhvr>
                                    </p:animEffect>
                                  </p:childTnLst>
                                </p:cTn>
                              </p:par>
                              <p:par>
                                <p:cTn id="84" presetID="18" presetClass="exit" presetSubtype="12" fill="hold" nodeType="withEffect">
                                  <p:stCondLst>
                                    <p:cond delay="1600"/>
                                  </p:stCondLst>
                                  <p:childTnLst>
                                    <p:animEffect transition="out" filter="strips(downLeft)">
                                      <p:cBhvr>
                                        <p:cTn id="85" dur="5000"/>
                                        <p:tgtEl>
                                          <p:spTgt spid="63"/>
                                        </p:tgtEl>
                                      </p:cBhvr>
                                    </p:animEffect>
                                    <p:set>
                                      <p:cBhvr>
                                        <p:cTn id="86" dur="1" fill="hold">
                                          <p:stCondLst>
                                            <p:cond delay="4999"/>
                                          </p:stCondLst>
                                        </p:cTn>
                                        <p:tgtEl>
                                          <p:spTgt spid="63"/>
                                        </p:tgtEl>
                                        <p:attrNameLst>
                                          <p:attrName>style.visibility</p:attrName>
                                        </p:attrNameLst>
                                      </p:cBhvr>
                                      <p:to>
                                        <p:strVal val="hidden"/>
                                      </p:to>
                                    </p:set>
                                  </p:childTnLst>
                                </p:cTn>
                              </p:par>
                              <p:par>
                                <p:cTn id="87" presetID="8" presetClass="entr" presetSubtype="16" fill="hold" grpId="0" nodeType="withEffect">
                                  <p:stCondLst>
                                    <p:cond delay="1000"/>
                                  </p:stCondLst>
                                  <p:childTnLst>
                                    <p:set>
                                      <p:cBhvr>
                                        <p:cTn id="88" dur="1" fill="hold">
                                          <p:stCondLst>
                                            <p:cond delay="0"/>
                                          </p:stCondLst>
                                        </p:cTn>
                                        <p:tgtEl>
                                          <p:spTgt spid="87"/>
                                        </p:tgtEl>
                                        <p:attrNameLst>
                                          <p:attrName>style.visibility</p:attrName>
                                        </p:attrNameLst>
                                      </p:cBhvr>
                                      <p:to>
                                        <p:strVal val="visible"/>
                                      </p:to>
                                    </p:set>
                                    <p:animEffect transition="in" filter="diamond(in)">
                                      <p:cBhvr>
                                        <p:cTn id="89" dur="5000"/>
                                        <p:tgtEl>
                                          <p:spTgt spid="87"/>
                                        </p:tgtEl>
                                      </p:cBhvr>
                                    </p:animEffect>
                                  </p:childTnLst>
                                </p:cTn>
                              </p:par>
                            </p:childTnLst>
                          </p:cTn>
                        </p:par>
                      </p:childTnLst>
                    </p:cTn>
                  </p:par>
                  <p:par>
                    <p:cTn id="90" fill="hold">
                      <p:stCondLst>
                        <p:cond delay="indefinite"/>
                      </p:stCondLst>
                      <p:childTnLst>
                        <p:par>
                          <p:cTn id="91" fill="hold">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90"/>
                                        </p:tgtEl>
                                        <p:attrNameLst>
                                          <p:attrName>style.visibility</p:attrName>
                                        </p:attrNameLst>
                                      </p:cBhvr>
                                      <p:to>
                                        <p:strVal val="visible"/>
                                      </p:to>
                                    </p:set>
                                    <p:anim calcmode="lin" valueType="num">
                                      <p:cBhvr>
                                        <p:cTn id="94" dur="1000" fill="hold"/>
                                        <p:tgtEl>
                                          <p:spTgt spid="90"/>
                                        </p:tgtEl>
                                        <p:attrNameLst>
                                          <p:attrName>ppt_w</p:attrName>
                                        </p:attrNameLst>
                                      </p:cBhvr>
                                      <p:tavLst>
                                        <p:tav tm="0">
                                          <p:val>
                                            <p:strVal val="#ppt_w*0.70"/>
                                          </p:val>
                                        </p:tav>
                                        <p:tav tm="100000">
                                          <p:val>
                                            <p:strVal val="#ppt_w"/>
                                          </p:val>
                                        </p:tav>
                                      </p:tavLst>
                                    </p:anim>
                                    <p:anim calcmode="lin" valueType="num">
                                      <p:cBhvr>
                                        <p:cTn id="95" dur="1000" fill="hold"/>
                                        <p:tgtEl>
                                          <p:spTgt spid="90"/>
                                        </p:tgtEl>
                                        <p:attrNameLst>
                                          <p:attrName>ppt_h</p:attrName>
                                        </p:attrNameLst>
                                      </p:cBhvr>
                                      <p:tavLst>
                                        <p:tav tm="0">
                                          <p:val>
                                            <p:strVal val="#ppt_h"/>
                                          </p:val>
                                        </p:tav>
                                        <p:tav tm="100000">
                                          <p:val>
                                            <p:strVal val="#ppt_h"/>
                                          </p:val>
                                        </p:tav>
                                      </p:tavLst>
                                    </p:anim>
                                    <p:animEffect transition="in" filter="fade">
                                      <p:cBhvr>
                                        <p:cTn id="96" dur="1000"/>
                                        <p:tgtEl>
                                          <p:spTgt spid="90"/>
                                        </p:tgtEl>
                                      </p:cBhvr>
                                    </p:animEffect>
                                  </p:childTnLst>
                                </p:cTn>
                              </p:par>
                            </p:childTnLst>
                          </p:cTn>
                        </p:par>
                      </p:childTnLst>
                    </p:cTn>
                  </p:par>
                  <p:par>
                    <p:cTn id="97" fill="hold">
                      <p:stCondLst>
                        <p:cond delay="indefinite"/>
                      </p:stCondLst>
                      <p:childTnLst>
                        <p:par>
                          <p:cTn id="98" fill="hold">
                            <p:stCondLst>
                              <p:cond delay="0"/>
                            </p:stCondLst>
                            <p:childTnLst>
                              <p:par>
                                <p:cTn id="99" presetID="8" presetClass="entr" presetSubtype="16" fill="hold" grpId="0" nodeType="clickEffect">
                                  <p:stCondLst>
                                    <p:cond delay="0"/>
                                  </p:stCondLst>
                                  <p:childTnLst>
                                    <p:set>
                                      <p:cBhvr>
                                        <p:cTn id="100" dur="1" fill="hold">
                                          <p:stCondLst>
                                            <p:cond delay="0"/>
                                          </p:stCondLst>
                                        </p:cTn>
                                        <p:tgtEl>
                                          <p:spTgt spid="91"/>
                                        </p:tgtEl>
                                        <p:attrNameLst>
                                          <p:attrName>style.visibility</p:attrName>
                                        </p:attrNameLst>
                                      </p:cBhvr>
                                      <p:to>
                                        <p:strVal val="visible"/>
                                      </p:to>
                                    </p:set>
                                    <p:animEffect transition="in" filter="diamond(in)">
                                      <p:cBhvr>
                                        <p:cTn id="101" dur="2000"/>
                                        <p:tgtEl>
                                          <p:spTgt spid="91"/>
                                        </p:tgtEl>
                                      </p:cBhvr>
                                    </p:animEffect>
                                  </p:childTnLst>
                                </p:cTn>
                              </p:par>
                              <p:par>
                                <p:cTn id="102" presetID="10" presetClass="entr" presetSubtype="0" fill="hold" nodeType="withEffect">
                                  <p:stCondLst>
                                    <p:cond delay="0"/>
                                  </p:stCondLst>
                                  <p:childTnLst>
                                    <p:set>
                                      <p:cBhvr>
                                        <p:cTn id="103" dur="1" fill="hold">
                                          <p:stCondLst>
                                            <p:cond delay="0"/>
                                          </p:stCondLst>
                                        </p:cTn>
                                        <p:tgtEl>
                                          <p:spTgt spid="92"/>
                                        </p:tgtEl>
                                        <p:attrNameLst>
                                          <p:attrName>style.visibility</p:attrName>
                                        </p:attrNameLst>
                                      </p:cBhvr>
                                      <p:to>
                                        <p:strVal val="visible"/>
                                      </p:to>
                                    </p:set>
                                    <p:animEffect transition="in" filter="fade">
                                      <p:cBhvr>
                                        <p:cTn id="10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9" grpId="0" animBg="1"/>
      <p:bldP spid="3070" grpId="0"/>
      <p:bldP spid="3071" grpId="0"/>
      <p:bldP spid="7" grpId="0"/>
      <p:bldP spid="51" grpId="0" animBg="1"/>
      <p:bldP spid="52" grpId="0" animBg="1"/>
      <p:bldP spid="56" grpId="0" animBg="1"/>
      <p:bldP spid="57" grpId="0" animBg="1"/>
      <p:bldP spid="58" grpId="0" animBg="1"/>
      <p:bldP spid="60" grpId="0" animBg="1"/>
      <p:bldP spid="61" grpId="0" animBg="1"/>
      <p:bldP spid="62" grpId="0" animBg="1"/>
      <p:bldP spid="79" grpId="0" animBg="1"/>
      <p:bldP spid="86" grpId="0" animBg="1"/>
      <p:bldP spid="87" grpId="0"/>
      <p:bldP spid="88" grpId="0"/>
      <p:bldP spid="89" grpId="0"/>
      <p:bldP spid="90" grpId="0"/>
      <p:bldP spid="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5" name="TextBox 4"/>
          <p:cNvSpPr txBox="1"/>
          <p:nvPr/>
        </p:nvSpPr>
        <p:spPr>
          <a:xfrm>
            <a:off x="3090549" y="266655"/>
            <a:ext cx="3484422"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KHỞI ĐỘNG</a:t>
            </a:r>
          </a:p>
        </p:txBody>
      </p:sp>
      <p:sp>
        <p:nvSpPr>
          <p:cNvPr id="9" name="TextBox 8"/>
          <p:cNvSpPr txBox="1"/>
          <p:nvPr/>
        </p:nvSpPr>
        <p:spPr>
          <a:xfrm>
            <a:off x="1371601" y="981782"/>
            <a:ext cx="7511142" cy="1200329"/>
          </a:xfrm>
          <a:prstGeom prst="rect">
            <a:avLst/>
          </a:prstGeom>
          <a:noFill/>
        </p:spPr>
        <p:txBody>
          <a:bodyPr wrap="square" rtlCol="0">
            <a:spAutoFit/>
          </a:bodyPr>
          <a:lstStyle/>
          <a:p>
            <a:pPr algn="just">
              <a:lnSpc>
                <a:spcPct val="150000"/>
              </a:lnSpc>
            </a:pPr>
            <a:r>
              <a:rPr lang="en-US" sz="2400">
                <a:solidFill>
                  <a:srgbClr val="FF0000"/>
                </a:solidFill>
                <a:latin typeface="Times New Roman" panose="02020603050405020304" pitchFamily="18" charset="0"/>
                <a:ea typeface="Fredoka One"/>
                <a:cs typeface="Times New Roman" panose="02020603050405020304" pitchFamily="18" charset="0"/>
                <a:sym typeface="Fredoka One"/>
              </a:rPr>
              <a:t>Các vật xung quanh ta có thể phát ra âm to nhỏ khác nhau. </a:t>
            </a:r>
          </a:p>
          <a:p>
            <a:pPr algn="just">
              <a:lnSpc>
                <a:spcPct val="150000"/>
              </a:lnSpc>
            </a:pPr>
            <a:r>
              <a:rPr lang="en-US" sz="2400">
                <a:solidFill>
                  <a:srgbClr val="FF0000"/>
                </a:solidFill>
                <a:latin typeface="Times New Roman" panose="02020603050405020304" pitchFamily="18" charset="0"/>
                <a:ea typeface="Fredoka One"/>
                <a:cs typeface="Times New Roman" panose="02020603050405020304" pitchFamily="18" charset="0"/>
                <a:sym typeface="Fredoka One"/>
              </a:rPr>
              <a:t>Khi nào vật phát ra âm to, khi nào vật phát ra âm nhỏ?</a:t>
            </a:r>
          </a:p>
        </p:txBody>
      </p:sp>
      <p:pic>
        <p:nvPicPr>
          <p:cNvPr id="11" name="Picture 10"/>
          <p:cNvPicPr>
            <a:picLocks noChangeAspect="1"/>
          </p:cNvPicPr>
          <p:nvPr/>
        </p:nvPicPr>
        <p:blipFill>
          <a:blip r:embed="rId3"/>
          <a:stretch>
            <a:fillRect/>
          </a:stretch>
        </p:blipFill>
        <p:spPr>
          <a:xfrm>
            <a:off x="438151" y="2419350"/>
            <a:ext cx="2370364" cy="1777773"/>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09699" y="2262591"/>
            <a:ext cx="1463902" cy="2091289"/>
          </a:xfrm>
          <a:prstGeom prst="rect">
            <a:avLst/>
          </a:prstGeom>
        </p:spPr>
      </p:pic>
      <p:pic>
        <p:nvPicPr>
          <p:cNvPr id="13" name="Picture 12"/>
          <p:cNvPicPr>
            <a:picLocks noChangeAspect="1"/>
          </p:cNvPicPr>
          <p:nvPr/>
        </p:nvPicPr>
        <p:blipFill>
          <a:blip r:embed="rId6"/>
          <a:stretch>
            <a:fillRect/>
          </a:stretch>
        </p:blipFill>
        <p:spPr>
          <a:xfrm>
            <a:off x="5074785" y="2419350"/>
            <a:ext cx="1783215" cy="178321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4375" b="96250" l="10000" r="90000"/>
                    </a14:imgEffect>
                    <a14:imgEffect>
                      <a14:sharpenSoften amount="25000"/>
                    </a14:imgEffect>
                  </a14:imgLayer>
                </a14:imgProps>
              </a:ext>
            </a:extLst>
          </a:blip>
          <a:srcRect l="24248" r="24287"/>
          <a:stretch/>
        </p:blipFill>
        <p:spPr>
          <a:xfrm>
            <a:off x="7259184" y="2154114"/>
            <a:ext cx="1132114" cy="2199766"/>
          </a:xfrm>
          <a:prstGeom prst="rect">
            <a:avLst/>
          </a:prstGeom>
        </p:spPr>
      </p:pic>
      <p:sp>
        <p:nvSpPr>
          <p:cNvPr id="15" name="TextBox 14"/>
          <p:cNvSpPr txBox="1"/>
          <p:nvPr/>
        </p:nvSpPr>
        <p:spPr>
          <a:xfrm>
            <a:off x="753695" y="4197123"/>
            <a:ext cx="1739275" cy="458074"/>
          </a:xfrm>
          <a:prstGeom prst="rect">
            <a:avLst/>
          </a:prstGeom>
          <a:noFill/>
        </p:spPr>
        <p:txBody>
          <a:bodyPr wrap="square" rtlCol="0">
            <a:spAutoFit/>
          </a:bodyPr>
          <a:lstStyle/>
          <a:p>
            <a:pPr algn="ctr">
              <a:lnSpc>
                <a:spcPct val="150000"/>
              </a:lnSpc>
            </a:pP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Tiếng chim hót</a:t>
            </a:r>
          </a:p>
        </p:txBody>
      </p:sp>
      <p:sp>
        <p:nvSpPr>
          <p:cNvPr id="16" name="TextBox 15"/>
          <p:cNvSpPr txBox="1"/>
          <p:nvPr/>
        </p:nvSpPr>
        <p:spPr>
          <a:xfrm>
            <a:off x="3072012" y="4197123"/>
            <a:ext cx="1739275" cy="458074"/>
          </a:xfrm>
          <a:prstGeom prst="rect">
            <a:avLst/>
          </a:prstGeom>
          <a:noFill/>
        </p:spPr>
        <p:txBody>
          <a:bodyPr wrap="square" rtlCol="0">
            <a:spAutoFit/>
          </a:bodyPr>
          <a:lstStyle/>
          <a:p>
            <a:pPr algn="ctr">
              <a:lnSpc>
                <a:spcPct val="150000"/>
              </a:lnSpc>
            </a:pP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Tiếng cười</a:t>
            </a:r>
          </a:p>
        </p:txBody>
      </p:sp>
      <p:sp>
        <p:nvSpPr>
          <p:cNvPr id="17" name="TextBox 16"/>
          <p:cNvSpPr txBox="1"/>
          <p:nvPr/>
        </p:nvSpPr>
        <p:spPr>
          <a:xfrm>
            <a:off x="5096754" y="4197123"/>
            <a:ext cx="1739275" cy="458074"/>
          </a:xfrm>
          <a:prstGeom prst="rect">
            <a:avLst/>
          </a:prstGeom>
          <a:noFill/>
        </p:spPr>
        <p:txBody>
          <a:bodyPr wrap="square" rtlCol="0">
            <a:spAutoFit/>
          </a:bodyPr>
          <a:lstStyle/>
          <a:p>
            <a:pPr algn="ctr">
              <a:lnSpc>
                <a:spcPct val="150000"/>
              </a:lnSpc>
            </a:pP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Tiếng đàn</a:t>
            </a:r>
          </a:p>
        </p:txBody>
      </p:sp>
      <p:sp>
        <p:nvSpPr>
          <p:cNvPr id="18" name="TextBox 17"/>
          <p:cNvSpPr txBox="1"/>
          <p:nvPr/>
        </p:nvSpPr>
        <p:spPr>
          <a:xfrm>
            <a:off x="6955603" y="4197123"/>
            <a:ext cx="1739275" cy="458074"/>
          </a:xfrm>
          <a:prstGeom prst="rect">
            <a:avLst/>
          </a:prstGeom>
          <a:noFill/>
        </p:spPr>
        <p:txBody>
          <a:bodyPr wrap="square" rtlCol="0">
            <a:spAutoFit/>
          </a:bodyPr>
          <a:lstStyle/>
          <a:p>
            <a:pPr algn="ctr">
              <a:lnSpc>
                <a:spcPct val="150000"/>
              </a:lnSpc>
            </a:pP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Tiếng hát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65865" y="2242105"/>
            <a:ext cx="1636996" cy="2117181"/>
          </a:xfrm>
          <a:prstGeom prst="ellipse">
            <a:avLst/>
          </a:prstGeom>
        </p:spPr>
      </p:pic>
      <p:sp>
        <p:nvSpPr>
          <p:cNvPr id="11" name="TextBox 10"/>
          <p:cNvSpPr txBox="1"/>
          <p:nvPr/>
        </p:nvSpPr>
        <p:spPr>
          <a:xfrm>
            <a:off x="326571" y="1119441"/>
            <a:ext cx="8610599" cy="1477328"/>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vi-VN"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Số dao động trong một giây được gọi là </a:t>
            </a:r>
            <a:r>
              <a:rPr lang="vi-VN"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tần số</a:t>
            </a:r>
            <a:r>
              <a:rPr lang="vi-VN"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endParaRPr lang="en-US"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vi-VN"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Đơn vị đo tần số là </a:t>
            </a:r>
            <a:r>
              <a:rPr lang="vi-VN"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héc</a:t>
            </a:r>
            <a:r>
              <a:rPr lang="vi-VN"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kí hiệu là </a:t>
            </a:r>
            <a:r>
              <a:rPr lang="vi-VN" sz="20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Hz</a:t>
            </a:r>
            <a:r>
              <a:rPr lang="vi-VN"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endParaRPr lang="en-US"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en-US" sz="2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Đối với sóng âm, tần số dao động của nguồn âm cũng là tần số sóng âm.</a:t>
            </a:r>
          </a:p>
        </p:txBody>
      </p:sp>
      <p:sp>
        <p:nvSpPr>
          <p:cNvPr id="19" name="TextBox 18"/>
          <p:cNvSpPr txBox="1"/>
          <p:nvPr/>
        </p:nvSpPr>
        <p:spPr>
          <a:xfrm>
            <a:off x="2819411" y="4308486"/>
            <a:ext cx="6099617" cy="646331"/>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Heinrich Hertz (1857 – 1894)</a:t>
            </a:r>
          </a:p>
          <a:p>
            <a:pPr algn="ctr"/>
            <a:r>
              <a:rPr lang="vi-VN" sz="1800" i="1">
                <a:solidFill>
                  <a:srgbClr val="C00000"/>
                </a:solidFill>
                <a:latin typeface="Times New Roman" panose="02020603050405020304" pitchFamily="18" charset="0"/>
                <a:ea typeface="Fredoka One"/>
                <a:cs typeface="Times New Roman" panose="02020603050405020304" pitchFamily="18" charset="0"/>
                <a:sym typeface="Fredoka One"/>
              </a:rPr>
              <a:t>Tên của ông được dùng đặt tên cho đơn vị đo tần số Hertz </a:t>
            </a: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a:t>
            </a:r>
            <a:r>
              <a:rPr lang="vi-VN" sz="1800" i="1">
                <a:solidFill>
                  <a:srgbClr val="C00000"/>
                </a:solidFill>
                <a:latin typeface="Times New Roman" panose="02020603050405020304" pitchFamily="18" charset="0"/>
                <a:ea typeface="Fredoka One"/>
                <a:cs typeface="Times New Roman" panose="02020603050405020304" pitchFamily="18" charset="0"/>
                <a:sym typeface="Fredoka One"/>
              </a:rPr>
              <a:t>Hz</a:t>
            </a: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a:t>
            </a:r>
            <a:r>
              <a:rPr lang="vi-VN" sz="1800" i="1">
                <a:solidFill>
                  <a:srgbClr val="C00000"/>
                </a:solidFill>
                <a:latin typeface="Times New Roman" panose="02020603050405020304" pitchFamily="18" charset="0"/>
                <a:ea typeface="Fredoka One"/>
                <a:cs typeface="Times New Roman" panose="02020603050405020304" pitchFamily="18" charset="0"/>
                <a:sym typeface="Fredoka One"/>
              </a:rPr>
              <a:t>.</a:t>
            </a:r>
            <a:endParaRPr lang="en-US" sz="1800" i="1">
              <a:solidFill>
                <a:srgbClr val="C00000"/>
              </a:solidFill>
              <a:latin typeface="Times New Roman" panose="02020603050405020304" pitchFamily="18" charset="0"/>
              <a:ea typeface="Fredoka One"/>
              <a:cs typeface="Times New Roman" panose="02020603050405020304" pitchFamily="18" charset="0"/>
              <a:sym typeface="Fredoka One"/>
            </a:endParaRPr>
          </a:p>
        </p:txBody>
      </p:sp>
      <p:sp>
        <p:nvSpPr>
          <p:cNvPr id="8" name="TextBox 7"/>
          <p:cNvSpPr txBox="1"/>
          <p:nvPr/>
        </p:nvSpPr>
        <p:spPr>
          <a:xfrm>
            <a:off x="417910" y="339260"/>
            <a:ext cx="5841376"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II. TẦN SỐ VÀ ĐỘ CAO CỦA ÂM</a:t>
            </a:r>
          </a:p>
        </p:txBody>
      </p:sp>
      <p:sp>
        <p:nvSpPr>
          <p:cNvPr id="12" name="TextBox 11"/>
          <p:cNvSpPr txBox="1"/>
          <p:nvPr/>
        </p:nvSpPr>
        <p:spPr>
          <a:xfrm>
            <a:off x="417911" y="831703"/>
            <a:ext cx="1791889" cy="400110"/>
          </a:xfrm>
          <a:prstGeom prst="rect">
            <a:avLst/>
          </a:prstGeom>
          <a:noFill/>
        </p:spPr>
        <p:txBody>
          <a:bodyPr wrap="square" rtlCol="0">
            <a:spAutoFit/>
          </a:bodyPr>
          <a:lstStyle/>
          <a:p>
            <a:pPr algn="just"/>
            <a:r>
              <a:rPr lang="en-US" sz="2000" b="1" i="1">
                <a:solidFill>
                  <a:schemeClr val="accent3"/>
                </a:solidFill>
                <a:latin typeface="Times New Roman" panose="02020603050405020304" pitchFamily="18" charset="0"/>
                <a:ea typeface="Fredoka One"/>
                <a:cs typeface="Times New Roman" panose="02020603050405020304" pitchFamily="18" charset="0"/>
                <a:sym typeface="Fredoka One"/>
              </a:rPr>
              <a:t>1. Tần số</a:t>
            </a:r>
          </a:p>
        </p:txBody>
      </p:sp>
      <p:sp>
        <p:nvSpPr>
          <p:cNvPr id="13" name="Notched Right Arrow 12"/>
          <p:cNvSpPr/>
          <p:nvPr/>
        </p:nvSpPr>
        <p:spPr>
          <a:xfrm>
            <a:off x="239485" y="3508571"/>
            <a:ext cx="214314" cy="142876"/>
          </a:xfrm>
          <a:prstGeom prst="notch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6329" y="3417669"/>
            <a:ext cx="4395156" cy="584775"/>
          </a:xfrm>
          <a:prstGeom prst="rect">
            <a:avLst/>
          </a:prstGeom>
          <a:noFill/>
        </p:spPr>
        <p:txBody>
          <a:bodyPr wrap="square" rtlCol="0">
            <a:spAutoFit/>
          </a:bodyPr>
          <a:lstStyle/>
          <a:p>
            <a:pPr algn="just"/>
            <a:r>
              <a:rPr lang="en-US" sz="1600" b="1" dirty="0">
                <a:latin typeface="Arial" pitchFamily="34" charset="0"/>
                <a:cs typeface="Arial" pitchFamily="34" charset="0"/>
              </a:rPr>
              <a:t>Vật </a:t>
            </a:r>
            <a:r>
              <a:rPr lang="en-US" sz="1600" b="1" dirty="0">
                <a:solidFill>
                  <a:srgbClr val="C00000"/>
                </a:solidFill>
                <a:latin typeface="Arial" pitchFamily="34" charset="0"/>
                <a:cs typeface="Arial" pitchFamily="34" charset="0"/>
              </a:rPr>
              <a:t>dao động nhanh </a:t>
            </a:r>
            <a:r>
              <a:rPr lang="en-US" sz="1600" b="1" dirty="0">
                <a:latin typeface="Arial" pitchFamily="34" charset="0"/>
                <a:cs typeface="Arial" pitchFamily="34" charset="0"/>
              </a:rPr>
              <a:t>thì </a:t>
            </a:r>
            <a:r>
              <a:rPr lang="en-US" sz="1600" b="1" dirty="0">
                <a:solidFill>
                  <a:srgbClr val="C00000"/>
                </a:solidFill>
                <a:latin typeface="Arial" pitchFamily="34" charset="0"/>
                <a:cs typeface="Arial" pitchFamily="34" charset="0"/>
              </a:rPr>
              <a:t>tần số lớn </a:t>
            </a:r>
            <a:r>
              <a:rPr lang="en-US" sz="1600" b="1" dirty="0">
                <a:latin typeface="Arial" pitchFamily="34" charset="0"/>
                <a:cs typeface="Arial" pitchFamily="34" charset="0"/>
              </a:rPr>
              <a:t>và ngược lại</a:t>
            </a:r>
          </a:p>
        </p:txBody>
      </p:sp>
      <p:grpSp>
        <p:nvGrpSpPr>
          <p:cNvPr id="15" name="Group 14"/>
          <p:cNvGrpSpPr/>
          <p:nvPr/>
        </p:nvGrpSpPr>
        <p:grpSpPr>
          <a:xfrm>
            <a:off x="453767" y="2566349"/>
            <a:ext cx="4174438" cy="649706"/>
            <a:chOff x="239682" y="4975236"/>
            <a:chExt cx="4174438" cy="649706"/>
          </a:xfrm>
        </p:grpSpPr>
        <p:sp>
          <p:nvSpPr>
            <p:cNvPr id="16" name="TextBox 15"/>
            <p:cNvSpPr txBox="1"/>
            <p:nvPr/>
          </p:nvSpPr>
          <p:spPr>
            <a:xfrm>
              <a:off x="239682" y="5118112"/>
              <a:ext cx="1080745" cy="338554"/>
            </a:xfrm>
            <a:prstGeom prst="rect">
              <a:avLst/>
            </a:prstGeom>
            <a:noFill/>
          </p:spPr>
          <p:txBody>
            <a:bodyPr wrap="none" rtlCol="0">
              <a:spAutoFit/>
            </a:bodyPr>
            <a:lstStyle/>
            <a:p>
              <a:r>
                <a:rPr lang="en-US" sz="1600" b="1" dirty="0">
                  <a:latin typeface="Arial" pitchFamily="34" charset="0"/>
                  <a:cs typeface="Arial" pitchFamily="34" charset="0"/>
                </a:rPr>
                <a:t>Tần số = </a:t>
              </a:r>
            </a:p>
          </p:txBody>
        </p:sp>
        <p:sp>
          <p:nvSpPr>
            <p:cNvPr id="17" name="TextBox 16"/>
            <p:cNvSpPr txBox="1"/>
            <p:nvPr/>
          </p:nvSpPr>
          <p:spPr>
            <a:xfrm>
              <a:off x="1860726" y="4975236"/>
              <a:ext cx="1425390" cy="338554"/>
            </a:xfrm>
            <a:prstGeom prst="rect">
              <a:avLst/>
            </a:prstGeom>
            <a:noFill/>
          </p:spPr>
          <p:txBody>
            <a:bodyPr wrap="none" rtlCol="0">
              <a:spAutoFit/>
            </a:bodyPr>
            <a:lstStyle/>
            <a:p>
              <a:r>
                <a:rPr lang="en-US" sz="1600" b="1" dirty="0">
                  <a:latin typeface="Arial" pitchFamily="34" charset="0"/>
                  <a:cs typeface="Arial" pitchFamily="34" charset="0"/>
                </a:rPr>
                <a:t>Số dao động</a:t>
              </a:r>
            </a:p>
          </p:txBody>
        </p:sp>
        <p:sp>
          <p:nvSpPr>
            <p:cNvPr id="18" name="TextBox 17"/>
            <p:cNvSpPr txBox="1"/>
            <p:nvPr/>
          </p:nvSpPr>
          <p:spPr>
            <a:xfrm>
              <a:off x="1071538" y="5286388"/>
              <a:ext cx="3342582" cy="338554"/>
            </a:xfrm>
            <a:prstGeom prst="rect">
              <a:avLst/>
            </a:prstGeom>
            <a:noFill/>
          </p:spPr>
          <p:txBody>
            <a:bodyPr wrap="none" rtlCol="0">
              <a:spAutoFit/>
            </a:bodyPr>
            <a:lstStyle/>
            <a:p>
              <a:r>
                <a:rPr lang="en-US" sz="1600" b="1" dirty="0">
                  <a:latin typeface="Arial" pitchFamily="34" charset="0"/>
                  <a:cs typeface="Arial" pitchFamily="34" charset="0"/>
                </a:rPr>
                <a:t>Thời gian thực hiện dao động(</a:t>
              </a:r>
              <a:r>
                <a:rPr lang="en-US" sz="1600" b="1" dirty="0">
                  <a:solidFill>
                    <a:srgbClr val="C00000"/>
                  </a:solidFill>
                  <a:latin typeface="Arial" pitchFamily="34" charset="0"/>
                  <a:cs typeface="Arial" pitchFamily="34" charset="0"/>
                </a:rPr>
                <a:t>s</a:t>
              </a:r>
              <a:r>
                <a:rPr lang="en-US" sz="1600" b="1" dirty="0">
                  <a:latin typeface="Arial" pitchFamily="34" charset="0"/>
                  <a:cs typeface="Arial" pitchFamily="34" charset="0"/>
                </a:rPr>
                <a:t>)</a:t>
              </a:r>
            </a:p>
          </p:txBody>
        </p:sp>
        <p:cxnSp>
          <p:nvCxnSpPr>
            <p:cNvPr id="20" name="Straight Connector 19"/>
            <p:cNvCxnSpPr/>
            <p:nvPr/>
          </p:nvCxnSpPr>
          <p:spPr>
            <a:xfrm>
              <a:off x="1214414" y="5286388"/>
              <a:ext cx="3143272" cy="2495"/>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0"/>
        <p:cNvGrpSpPr/>
        <p:nvPr/>
      </p:nvGrpSpPr>
      <p:grpSpPr>
        <a:xfrm>
          <a:off x="0" y="0"/>
          <a:ext cx="0" cy="0"/>
          <a:chOff x="0" y="0"/>
          <a:chExt cx="0" cy="0"/>
        </a:xfrm>
      </p:grpSpPr>
      <p:sp>
        <p:nvSpPr>
          <p:cNvPr id="82" name="TextBox 81"/>
          <p:cNvSpPr txBox="1"/>
          <p:nvPr/>
        </p:nvSpPr>
        <p:spPr>
          <a:xfrm>
            <a:off x="3008711" y="165088"/>
            <a:ext cx="1802776" cy="492443"/>
          </a:xfrm>
          <a:prstGeom prst="rect">
            <a:avLst/>
          </a:prstGeom>
          <a:noFill/>
        </p:spPr>
        <p:txBody>
          <a:bodyPr wrap="square" rtlCol="0">
            <a:spAutoFit/>
          </a:bodyPr>
          <a:lstStyle/>
          <a:p>
            <a:pPr algn="ctr"/>
            <a:r>
              <a:rPr lang="en-US" sz="2600" b="1">
                <a:solidFill>
                  <a:schemeClr val="accent4">
                    <a:lumMod val="50000"/>
                  </a:schemeClr>
                </a:solidFill>
                <a:latin typeface="Times New Roman" pitchFamily="18" charset="0"/>
                <a:ea typeface="Fredoka One"/>
                <a:cs typeface="Times New Roman" pitchFamily="18" charset="0"/>
                <a:sym typeface="Fredoka One"/>
              </a:rPr>
              <a:t>Luyện tập </a:t>
            </a:r>
          </a:p>
        </p:txBody>
      </p:sp>
      <p:sp>
        <p:nvSpPr>
          <p:cNvPr id="85" name="TextBox 84"/>
          <p:cNvSpPr txBox="1"/>
          <p:nvPr/>
        </p:nvSpPr>
        <p:spPr>
          <a:xfrm>
            <a:off x="328582" y="700292"/>
            <a:ext cx="7499976" cy="873572"/>
          </a:xfrm>
          <a:prstGeom prst="rect">
            <a:avLst/>
          </a:prstGeom>
          <a:noFill/>
        </p:spPr>
        <p:txBody>
          <a:bodyPr wrap="square" rtlCol="0">
            <a:spAutoFit/>
          </a:bodyPr>
          <a:lstStyle/>
          <a:p>
            <a:pPr algn="just">
              <a:lnSpc>
                <a:spcPct val="150000"/>
              </a:lnSpc>
              <a:buClr>
                <a:schemeClr val="tx1"/>
              </a:buClr>
            </a:pP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1. </a:t>
            </a:r>
            <a:r>
              <a:rPr lang="vi-VN"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Trái tim của một người đập 72 lần trong một phút. Trái tim của người này đập với tần số bao nhiêu?</a:t>
            </a:r>
            <a:endPar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244"/>
          <a:stretch/>
        </p:blipFill>
        <p:spPr>
          <a:xfrm>
            <a:off x="5974357" y="1599870"/>
            <a:ext cx="2344058" cy="1670604"/>
          </a:xfrm>
          <a:prstGeom prst="rect">
            <a:avLst/>
          </a:prstGeom>
          <a:ln>
            <a:noFill/>
          </a:ln>
          <a:effectLst>
            <a:outerShdw blurRad="190500" algn="tl" rotWithShape="0">
              <a:srgbClr val="000000">
                <a:alpha val="70000"/>
              </a:srgbClr>
            </a:outerShdw>
          </a:effectLst>
        </p:spPr>
      </p:pic>
      <p:sp>
        <p:nvSpPr>
          <p:cNvPr id="90" name="TextBox 89"/>
          <p:cNvSpPr txBox="1"/>
          <p:nvPr/>
        </p:nvSpPr>
        <p:spPr>
          <a:xfrm>
            <a:off x="1409897" y="1844666"/>
            <a:ext cx="3927732" cy="1754326"/>
          </a:xfrm>
          <a:prstGeom prst="rect">
            <a:avLst/>
          </a:prstGeom>
          <a:noFill/>
        </p:spPr>
        <p:txBody>
          <a:bodyPr wrap="square" rtlCol="0">
            <a:spAutoFit/>
          </a:bodyPr>
          <a:lstStyle/>
          <a:p>
            <a:pPr algn="ctr">
              <a:lnSpc>
                <a:spcPct val="150000"/>
              </a:lnSpc>
              <a:buClr>
                <a:schemeClr val="accent4"/>
              </a:buClr>
            </a:pPr>
            <a:r>
              <a:rPr lang="en-US" sz="1800" b="1" i="1">
                <a:solidFill>
                  <a:srgbClr val="C00000"/>
                </a:solidFill>
                <a:latin typeface="Times New Roman" panose="02020603050405020304" pitchFamily="18" charset="0"/>
                <a:ea typeface="Fredoka One"/>
                <a:cs typeface="Times New Roman" panose="02020603050405020304" pitchFamily="18" charset="0"/>
                <a:sym typeface="Fredoka One"/>
              </a:rPr>
              <a:t>Giải</a:t>
            </a:r>
          </a:p>
          <a:p>
            <a:pPr algn="just">
              <a:lnSpc>
                <a:spcPct val="150000"/>
              </a:lnSpc>
              <a:buClr>
                <a:schemeClr val="accent4"/>
              </a:buClr>
            </a:pPr>
            <a:r>
              <a:rPr lang="en-US" sz="1800">
                <a:solidFill>
                  <a:srgbClr val="C00000"/>
                </a:solidFill>
                <a:latin typeface="Times New Roman" panose="02020603050405020304" pitchFamily="18" charset="0"/>
                <a:ea typeface="Fredoka One"/>
                <a:cs typeface="Times New Roman" panose="02020603050405020304" pitchFamily="18" charset="0"/>
                <a:sym typeface="Fredoka One"/>
              </a:rPr>
              <a:t>Đổi: 1 phút = 60 giây</a:t>
            </a:r>
          </a:p>
          <a:p>
            <a:pPr algn="just">
              <a:lnSpc>
                <a:spcPct val="150000"/>
              </a:lnSpc>
              <a:buClr>
                <a:schemeClr val="accent4"/>
              </a:buClr>
            </a:pPr>
            <a:r>
              <a:rPr lang="vi-VN" sz="1800">
                <a:solidFill>
                  <a:srgbClr val="C00000"/>
                </a:solidFill>
                <a:latin typeface="Times New Roman" panose="02020603050405020304" pitchFamily="18" charset="0"/>
                <a:ea typeface="Fredoka One"/>
                <a:cs typeface="Times New Roman" panose="02020603050405020304" pitchFamily="18" charset="0"/>
                <a:sym typeface="Fredoka One"/>
              </a:rPr>
              <a:t>Trái tim của người này đập với tần số</a:t>
            </a:r>
            <a:r>
              <a:rPr lang="en-US" sz="1800">
                <a:solidFill>
                  <a:srgbClr val="C00000"/>
                </a:solidFill>
                <a:latin typeface="Times New Roman" panose="02020603050405020304" pitchFamily="18" charset="0"/>
                <a:ea typeface="Fredoka One"/>
                <a:cs typeface="Times New Roman" panose="02020603050405020304" pitchFamily="18" charset="0"/>
                <a:sym typeface="Fredoka One"/>
              </a:rPr>
              <a:t> là:</a:t>
            </a:r>
          </a:p>
          <a:p>
            <a:pPr algn="ctr">
              <a:lnSpc>
                <a:spcPct val="150000"/>
              </a:lnSpc>
              <a:buClr>
                <a:schemeClr val="accent4"/>
              </a:buClr>
            </a:pPr>
            <a:r>
              <a:rPr lang="en-US" sz="1800">
                <a:solidFill>
                  <a:srgbClr val="C00000"/>
                </a:solidFill>
                <a:latin typeface="Times New Roman" panose="02020603050405020304" pitchFamily="18" charset="0"/>
                <a:ea typeface="Fredoka One"/>
                <a:cs typeface="Times New Roman" panose="02020603050405020304" pitchFamily="18" charset="0"/>
                <a:sym typeface="Fredoka One"/>
              </a:rPr>
              <a:t>72 : 60 = 1,2 (Hz)</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barn(inVertical)">
                                      <p:cBhvr>
                                        <p:cTn id="12" dur="5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0">
                                            <p:txEl>
                                              <p:pRg st="1" end="1"/>
                                            </p:txEl>
                                          </p:spTgt>
                                        </p:tgtEl>
                                        <p:attrNameLst>
                                          <p:attrName>style.visibility</p:attrName>
                                        </p:attrNameLst>
                                      </p:cBhvr>
                                      <p:to>
                                        <p:strVal val="visible"/>
                                      </p:to>
                                    </p:set>
                                    <p:animEffect transition="in" filter="wipe(left)">
                                      <p:cBhvr>
                                        <p:cTn id="17" dur="500"/>
                                        <p:tgtEl>
                                          <p:spTgt spid="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0">
                                            <p:txEl>
                                              <p:pRg st="2" end="2"/>
                                            </p:txEl>
                                          </p:spTgt>
                                        </p:tgtEl>
                                        <p:attrNameLst>
                                          <p:attrName>style.visibility</p:attrName>
                                        </p:attrNameLst>
                                      </p:cBhvr>
                                      <p:to>
                                        <p:strVal val="visible"/>
                                      </p:to>
                                    </p:set>
                                    <p:animEffect transition="in" filter="wipe(left)">
                                      <p:cBhvr>
                                        <p:cTn id="22" dur="500"/>
                                        <p:tgtEl>
                                          <p:spTgt spid="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0">
                                            <p:txEl>
                                              <p:pRg st="3" end="3"/>
                                            </p:txEl>
                                          </p:spTgt>
                                        </p:tgtEl>
                                        <p:attrNameLst>
                                          <p:attrName>style.visibility</p:attrName>
                                        </p:attrNameLst>
                                      </p:cBhvr>
                                      <p:to>
                                        <p:strVal val="visible"/>
                                      </p:to>
                                    </p:set>
                                    <p:animEffect transition="in" filter="barn(inVertical)">
                                      <p:cBhvr>
                                        <p:cTn id="27" dur="500"/>
                                        <p:tgtEl>
                                          <p:spTgt spid="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0"/>
        <p:cNvGrpSpPr/>
        <p:nvPr/>
      </p:nvGrpSpPr>
      <p:grpSpPr>
        <a:xfrm>
          <a:off x="0" y="0"/>
          <a:ext cx="0" cy="0"/>
          <a:chOff x="0" y="0"/>
          <a:chExt cx="0" cy="0"/>
        </a:xfrm>
      </p:grpSpPr>
      <p:sp>
        <p:nvSpPr>
          <p:cNvPr id="82" name="TextBox 81"/>
          <p:cNvSpPr txBox="1"/>
          <p:nvPr/>
        </p:nvSpPr>
        <p:spPr>
          <a:xfrm>
            <a:off x="3008711" y="165088"/>
            <a:ext cx="1802776" cy="492443"/>
          </a:xfrm>
          <a:prstGeom prst="rect">
            <a:avLst/>
          </a:prstGeom>
          <a:noFill/>
        </p:spPr>
        <p:txBody>
          <a:bodyPr wrap="square" rtlCol="0">
            <a:spAutoFit/>
          </a:bodyPr>
          <a:lstStyle/>
          <a:p>
            <a:pPr algn="ctr"/>
            <a:r>
              <a:rPr lang="en-US" sz="2600" b="1">
                <a:solidFill>
                  <a:schemeClr val="accent4">
                    <a:lumMod val="50000"/>
                  </a:schemeClr>
                </a:solidFill>
                <a:latin typeface="Times New Roman" pitchFamily="18" charset="0"/>
                <a:ea typeface="Fredoka One"/>
                <a:cs typeface="Times New Roman" pitchFamily="18" charset="0"/>
                <a:sym typeface="Fredoka One"/>
              </a:rPr>
              <a:t>Luyện tập </a:t>
            </a:r>
          </a:p>
        </p:txBody>
      </p:sp>
      <p:sp>
        <p:nvSpPr>
          <p:cNvPr id="85" name="TextBox 84"/>
          <p:cNvSpPr txBox="1"/>
          <p:nvPr/>
        </p:nvSpPr>
        <p:spPr>
          <a:xfrm>
            <a:off x="328582" y="558774"/>
            <a:ext cx="7499976" cy="923330"/>
          </a:xfrm>
          <a:prstGeom prst="rect">
            <a:avLst/>
          </a:prstGeom>
          <a:noFill/>
        </p:spPr>
        <p:txBody>
          <a:bodyPr wrap="square" rtlCol="0">
            <a:spAutoFit/>
          </a:bodyPr>
          <a:lstStyle/>
          <a:p>
            <a:pPr algn="just">
              <a:lnSpc>
                <a:spcPct val="150000"/>
              </a:lnSpc>
              <a:buClr>
                <a:schemeClr val="tx1"/>
              </a:buClr>
            </a:pPr>
            <a:r>
              <a:rPr lang="en-US" sz="1800" b="1" i="1">
                <a:solidFill>
                  <a:schemeClr val="bg1">
                    <a:lumMod val="10000"/>
                  </a:schemeClr>
                </a:solidFill>
                <a:latin typeface="Times New Roman" pitchFamily="18" charset="0"/>
                <a:ea typeface="Fredoka One"/>
                <a:cs typeface="Times New Roman" pitchFamily="18" charset="0"/>
                <a:sym typeface="Fredoka One"/>
              </a:rPr>
              <a:t>2. </a:t>
            </a:r>
            <a:r>
              <a:rPr lang="en-US" sz="1800" b="1">
                <a:latin typeface="Times New Roman" pitchFamily="18" charset="0"/>
                <a:cs typeface="Times New Roman" pitchFamily="18" charset="0"/>
              </a:rPr>
              <a:t>Nếu mặt trống dao động với tần số 100Hz thì nó thực hiện bao nhiêu dao động trong 1 phút?</a:t>
            </a:r>
            <a:endParaRPr lang="en-US" sz="1800" b="1" i="1">
              <a:solidFill>
                <a:schemeClr val="bg1">
                  <a:lumMod val="10000"/>
                </a:schemeClr>
              </a:solidFill>
              <a:latin typeface="Times New Roman" pitchFamily="18" charset="0"/>
              <a:ea typeface="Fredoka One"/>
              <a:cs typeface="Times New Roman" pitchFamily="18" charset="0"/>
              <a:sym typeface="Fredoka One"/>
            </a:endParaRPr>
          </a:p>
        </p:txBody>
      </p:sp>
      <p:sp>
        <p:nvSpPr>
          <p:cNvPr id="6" name="TextBox 5"/>
          <p:cNvSpPr txBox="1"/>
          <p:nvPr/>
        </p:nvSpPr>
        <p:spPr>
          <a:xfrm>
            <a:off x="1562813" y="3067049"/>
            <a:ext cx="2428860" cy="338554"/>
          </a:xfrm>
          <a:prstGeom prst="rect">
            <a:avLst/>
          </a:prstGeom>
          <a:noFill/>
        </p:spPr>
        <p:txBody>
          <a:bodyPr wrap="square" rtlCol="0">
            <a:spAutoFit/>
          </a:bodyPr>
          <a:lstStyle/>
          <a:p>
            <a:r>
              <a:rPr lang="en-US" sz="1600" b="1" dirty="0">
                <a:latin typeface="Arial" pitchFamily="34" charset="0"/>
                <a:cs typeface="Arial" pitchFamily="34" charset="0"/>
              </a:rPr>
              <a:t> </a:t>
            </a:r>
            <a:r>
              <a:rPr lang="vi-VN" sz="1600" b="1" dirty="0">
                <a:latin typeface="Arial" pitchFamily="34" charset="0"/>
                <a:cs typeface="Arial" pitchFamily="34" charset="0"/>
              </a:rPr>
              <a:t>Đổi: 1 phút = 60 giây.</a:t>
            </a:r>
            <a:endParaRPr lang="en-US" sz="1600" b="1" dirty="0">
              <a:latin typeface="Arial" pitchFamily="34" charset="0"/>
              <a:cs typeface="Arial" pitchFamily="34" charset="0"/>
            </a:endParaRPr>
          </a:p>
        </p:txBody>
      </p:sp>
      <p:sp>
        <p:nvSpPr>
          <p:cNvPr id="7" name="TextBox 6"/>
          <p:cNvSpPr txBox="1"/>
          <p:nvPr/>
        </p:nvSpPr>
        <p:spPr>
          <a:xfrm>
            <a:off x="1491343" y="3410968"/>
            <a:ext cx="4572000" cy="584775"/>
          </a:xfrm>
          <a:prstGeom prst="rect">
            <a:avLst/>
          </a:prstGeom>
          <a:noFill/>
        </p:spPr>
        <p:txBody>
          <a:bodyPr wrap="square" rtlCol="0">
            <a:spAutoFit/>
          </a:bodyPr>
          <a:lstStyle/>
          <a:p>
            <a:pPr algn="just"/>
            <a:r>
              <a:rPr lang="en-US" sz="1600" b="1" dirty="0">
                <a:latin typeface="Arial" pitchFamily="34" charset="0"/>
                <a:cs typeface="Arial" pitchFamily="34" charset="0"/>
              </a:rPr>
              <a:t> Số dao động mặt trống thực hiện trong 1 phút là:    100 x 60 </a:t>
            </a:r>
            <a:r>
              <a:rPr lang="en-US" sz="1600" b="1">
                <a:latin typeface="Arial" pitchFamily="34" charset="0"/>
                <a:cs typeface="Arial" pitchFamily="34" charset="0"/>
              </a:rPr>
              <a:t>= 6000 </a:t>
            </a:r>
            <a:r>
              <a:rPr lang="en-US" sz="1600" b="1" dirty="0">
                <a:latin typeface="Arial" pitchFamily="34" charset="0"/>
                <a:cs typeface="Arial" pitchFamily="34" charset="0"/>
              </a:rPr>
              <a:t>(dao động)</a:t>
            </a:r>
          </a:p>
        </p:txBody>
      </p:sp>
      <p:sp>
        <p:nvSpPr>
          <p:cNvPr id="8" name="TextBox 7"/>
          <p:cNvSpPr txBox="1"/>
          <p:nvPr/>
        </p:nvSpPr>
        <p:spPr>
          <a:xfrm>
            <a:off x="1491343" y="3995743"/>
            <a:ext cx="4572000" cy="584775"/>
          </a:xfrm>
          <a:prstGeom prst="rect">
            <a:avLst/>
          </a:prstGeom>
          <a:noFill/>
        </p:spPr>
        <p:txBody>
          <a:bodyPr wrap="square" rtlCol="0">
            <a:spAutoFit/>
          </a:bodyPr>
          <a:lstStyle/>
          <a:p>
            <a:pPr algn="just"/>
            <a:r>
              <a:rPr lang="vi-VN" sz="1600" b="1" dirty="0">
                <a:latin typeface="Arial" pitchFamily="34" charset="0"/>
                <a:cs typeface="Arial" pitchFamily="34" charset="0"/>
              </a:rPr>
              <a:t>Vậy </a:t>
            </a:r>
            <a:r>
              <a:rPr lang="en-US" sz="1600" b="1" dirty="0">
                <a:latin typeface="Arial" pitchFamily="34" charset="0"/>
                <a:cs typeface="Arial" pitchFamily="34" charset="0"/>
              </a:rPr>
              <a:t>mặt trống thực </a:t>
            </a:r>
            <a:r>
              <a:rPr lang="en-US" sz="1600" b="1">
                <a:latin typeface="Arial" pitchFamily="34" charset="0"/>
                <a:cs typeface="Arial" pitchFamily="34" charset="0"/>
              </a:rPr>
              <a:t>hiện 6000 </a:t>
            </a:r>
            <a:r>
              <a:rPr lang="en-US" sz="1600" b="1" dirty="0">
                <a:latin typeface="Arial" pitchFamily="34" charset="0"/>
                <a:cs typeface="Arial" pitchFamily="34" charset="0"/>
              </a:rPr>
              <a:t>dao động trong 1 phút</a:t>
            </a:r>
            <a:r>
              <a:rPr lang="vi-VN" sz="1600" b="1" dirty="0">
                <a:latin typeface="Arial" pitchFamily="34" charset="0"/>
                <a:cs typeface="Arial" pitchFamily="34" charset="0"/>
              </a:rPr>
              <a:t>.</a:t>
            </a:r>
            <a:endParaRPr lang="en-US" sz="1600" b="1" dirty="0">
              <a:latin typeface="Arial" pitchFamily="34" charset="0"/>
              <a:cs typeface="Arial" pitchFamily="34" charset="0"/>
            </a:endParaRPr>
          </a:p>
        </p:txBody>
      </p:sp>
      <p:sp>
        <p:nvSpPr>
          <p:cNvPr id="9" name="TextBox 8"/>
          <p:cNvSpPr txBox="1"/>
          <p:nvPr/>
        </p:nvSpPr>
        <p:spPr>
          <a:xfrm>
            <a:off x="3370502" y="1316487"/>
            <a:ext cx="633386" cy="338554"/>
          </a:xfrm>
          <a:prstGeom prst="rect">
            <a:avLst/>
          </a:prstGeom>
          <a:noFill/>
        </p:spPr>
        <p:txBody>
          <a:bodyPr wrap="square" rtlCol="0">
            <a:spAutoFit/>
          </a:bodyPr>
          <a:lstStyle/>
          <a:p>
            <a:r>
              <a:rPr lang="en-US" sz="1600" b="1" u="sng" dirty="0">
                <a:latin typeface="Arial" pitchFamily="34" charset="0"/>
                <a:cs typeface="Arial" pitchFamily="34" charset="0"/>
              </a:rPr>
              <a:t> Giải</a:t>
            </a:r>
          </a:p>
        </p:txBody>
      </p:sp>
      <p:sp>
        <p:nvSpPr>
          <p:cNvPr id="10" name="Rounded Rectangle 9"/>
          <p:cNvSpPr/>
          <p:nvPr/>
        </p:nvSpPr>
        <p:spPr>
          <a:xfrm>
            <a:off x="2932566" y="2375116"/>
            <a:ext cx="4429124" cy="6429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53767" y="1717264"/>
            <a:ext cx="4174438" cy="649706"/>
            <a:chOff x="239682" y="4975236"/>
            <a:chExt cx="4174438" cy="649706"/>
          </a:xfrm>
        </p:grpSpPr>
        <p:sp>
          <p:nvSpPr>
            <p:cNvPr id="12" name="TextBox 11"/>
            <p:cNvSpPr txBox="1"/>
            <p:nvPr/>
          </p:nvSpPr>
          <p:spPr>
            <a:xfrm>
              <a:off x="239682" y="5118112"/>
              <a:ext cx="1080745" cy="338554"/>
            </a:xfrm>
            <a:prstGeom prst="rect">
              <a:avLst/>
            </a:prstGeom>
            <a:noFill/>
          </p:spPr>
          <p:txBody>
            <a:bodyPr wrap="none" rtlCol="0">
              <a:spAutoFit/>
            </a:bodyPr>
            <a:lstStyle/>
            <a:p>
              <a:r>
                <a:rPr lang="en-US" sz="1600" b="1" dirty="0">
                  <a:latin typeface="Arial" pitchFamily="34" charset="0"/>
                  <a:cs typeface="Arial" pitchFamily="34" charset="0"/>
                </a:rPr>
                <a:t>Tần số = </a:t>
              </a:r>
            </a:p>
          </p:txBody>
        </p:sp>
        <p:sp>
          <p:nvSpPr>
            <p:cNvPr id="14" name="TextBox 13"/>
            <p:cNvSpPr txBox="1"/>
            <p:nvPr/>
          </p:nvSpPr>
          <p:spPr>
            <a:xfrm>
              <a:off x="1860726" y="4975236"/>
              <a:ext cx="1425390" cy="338554"/>
            </a:xfrm>
            <a:prstGeom prst="rect">
              <a:avLst/>
            </a:prstGeom>
            <a:noFill/>
          </p:spPr>
          <p:txBody>
            <a:bodyPr wrap="none" rtlCol="0">
              <a:spAutoFit/>
            </a:bodyPr>
            <a:lstStyle/>
            <a:p>
              <a:r>
                <a:rPr lang="en-US" sz="1600" b="1" dirty="0">
                  <a:latin typeface="Arial" pitchFamily="34" charset="0"/>
                  <a:cs typeface="Arial" pitchFamily="34" charset="0"/>
                </a:rPr>
                <a:t>Số dao động</a:t>
              </a:r>
            </a:p>
          </p:txBody>
        </p:sp>
        <p:sp>
          <p:nvSpPr>
            <p:cNvPr id="15" name="TextBox 14"/>
            <p:cNvSpPr txBox="1"/>
            <p:nvPr/>
          </p:nvSpPr>
          <p:spPr>
            <a:xfrm>
              <a:off x="1071538" y="5286388"/>
              <a:ext cx="3342582" cy="338554"/>
            </a:xfrm>
            <a:prstGeom prst="rect">
              <a:avLst/>
            </a:prstGeom>
            <a:noFill/>
          </p:spPr>
          <p:txBody>
            <a:bodyPr wrap="none" rtlCol="0">
              <a:spAutoFit/>
            </a:bodyPr>
            <a:lstStyle/>
            <a:p>
              <a:r>
                <a:rPr lang="en-US" sz="1600" b="1" dirty="0">
                  <a:latin typeface="Arial" pitchFamily="34" charset="0"/>
                  <a:cs typeface="Arial" pitchFamily="34" charset="0"/>
                </a:rPr>
                <a:t>Thời gian thực hiện dao động(</a:t>
              </a:r>
              <a:r>
                <a:rPr lang="en-US" sz="1600" b="1" dirty="0">
                  <a:solidFill>
                    <a:srgbClr val="C00000"/>
                  </a:solidFill>
                  <a:latin typeface="Arial" pitchFamily="34" charset="0"/>
                  <a:cs typeface="Arial" pitchFamily="34" charset="0"/>
                </a:rPr>
                <a:t>s</a:t>
              </a:r>
              <a:r>
                <a:rPr lang="en-US" sz="1600" b="1" dirty="0">
                  <a:latin typeface="Arial" pitchFamily="34" charset="0"/>
                  <a:cs typeface="Arial" pitchFamily="34" charset="0"/>
                </a:rPr>
                <a:t>)</a:t>
              </a:r>
            </a:p>
          </p:txBody>
        </p:sp>
        <p:cxnSp>
          <p:nvCxnSpPr>
            <p:cNvPr id="16" name="Straight Connector 15"/>
            <p:cNvCxnSpPr/>
            <p:nvPr/>
          </p:nvCxnSpPr>
          <p:spPr>
            <a:xfrm>
              <a:off x="1214414" y="5286388"/>
              <a:ext cx="3143272" cy="249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978326" y="2544578"/>
            <a:ext cx="4365298" cy="338554"/>
          </a:xfrm>
          <a:prstGeom prst="rect">
            <a:avLst/>
          </a:prstGeom>
          <a:noFill/>
        </p:spPr>
        <p:txBody>
          <a:bodyPr wrap="none" rtlCol="0">
            <a:spAutoFit/>
          </a:bodyPr>
          <a:lstStyle/>
          <a:p>
            <a:r>
              <a:rPr lang="en-US" sz="1600" b="1" dirty="0">
                <a:latin typeface="Arial" pitchFamily="34" charset="0"/>
                <a:cs typeface="Arial" pitchFamily="34" charset="0"/>
              </a:rPr>
              <a:t>Số </a:t>
            </a:r>
            <a:r>
              <a:rPr lang="en-US" sz="1600" b="1">
                <a:latin typeface="Arial" pitchFamily="34" charset="0"/>
                <a:cs typeface="Arial" pitchFamily="34" charset="0"/>
              </a:rPr>
              <a:t>dao động = tần số x thời gian thực hiện</a:t>
            </a:r>
            <a:endParaRPr lang="en-US" sz="1600" b="1" dirty="0">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lide(fromBottom)">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Bottom)">
                                      <p:cBhvr>
                                        <p:cTn id="22" dur="500"/>
                                        <p:tgtEl>
                                          <p:spTgt spid="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lide(fromBottom)">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cstate="print"/>
          <a:srcRect/>
          <a:stretch>
            <a:fillRect/>
          </a:stretch>
        </p:blipFill>
        <p:spPr bwMode="auto">
          <a:xfrm>
            <a:off x="483474" y="146646"/>
            <a:ext cx="8383067" cy="1758354"/>
          </a:xfrm>
          <a:prstGeom prst="rect">
            <a:avLst/>
          </a:prstGeom>
          <a:noFill/>
          <a:ln w="9525">
            <a:noFill/>
            <a:miter lim="800000"/>
            <a:headEnd/>
            <a:tailEnd/>
          </a:ln>
          <a:effectLst/>
        </p:spPr>
      </p:pic>
      <p:sp>
        <p:nvSpPr>
          <p:cNvPr id="13" name="TextBox 12"/>
          <p:cNvSpPr txBox="1"/>
          <p:nvPr/>
        </p:nvSpPr>
        <p:spPr>
          <a:xfrm>
            <a:off x="483475" y="2293758"/>
            <a:ext cx="6873765" cy="461665"/>
          </a:xfrm>
          <a:prstGeom prst="rect">
            <a:avLst/>
          </a:prstGeom>
          <a:noFill/>
        </p:spPr>
        <p:txBody>
          <a:bodyPr wrap="square" rtlCol="0">
            <a:spAutoFit/>
          </a:bodyPr>
          <a:lstStyle/>
          <a:p>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Tần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số</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dao</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động</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của</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cánh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muỗi</a:t>
            </a:r>
            <a:r>
              <a:rPr lang="en-US" sz="2400" dirty="0">
                <a:solidFill>
                  <a:srgbClr val="FF00FF"/>
                </a:solidFill>
                <a:latin typeface="Times New Roman" pitchFamily="18" charset="0"/>
                <a:cs typeface="Times New Roman" pitchFamily="18" charset="0"/>
              </a:rPr>
              <a:t>: 3 000 : 5 = 600 Hz</a:t>
            </a:r>
          </a:p>
        </p:txBody>
      </p:sp>
      <p:sp>
        <p:nvSpPr>
          <p:cNvPr id="14" name="TextBox 13"/>
          <p:cNvSpPr txBox="1"/>
          <p:nvPr/>
        </p:nvSpPr>
        <p:spPr>
          <a:xfrm>
            <a:off x="599089" y="2841046"/>
            <a:ext cx="6873765" cy="461665"/>
          </a:xfrm>
          <a:prstGeom prst="rect">
            <a:avLst/>
          </a:prstGeom>
          <a:noFill/>
        </p:spPr>
        <p:txBody>
          <a:bodyPr wrap="square" rtlCol="0">
            <a:spAutoFit/>
          </a:bodyPr>
          <a:lstStyle/>
          <a:p>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Tần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số</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dao</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động</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của</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cánh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ong</a:t>
            </a:r>
            <a:r>
              <a:rPr lang="en-US" sz="2400" dirty="0">
                <a:solidFill>
                  <a:srgbClr val="FF00FF"/>
                </a:solidFill>
                <a:latin typeface="Times New Roman" pitchFamily="18" charset="0"/>
                <a:cs typeface="Times New Roman" pitchFamily="18" charset="0"/>
              </a:rPr>
              <a:t>: 4 950 : 15 = 330 Hz</a:t>
            </a:r>
          </a:p>
        </p:txBody>
      </p:sp>
      <p:sp>
        <p:nvSpPr>
          <p:cNvPr id="15" name="TextBox 14"/>
          <p:cNvSpPr txBox="1"/>
          <p:nvPr/>
        </p:nvSpPr>
        <p:spPr>
          <a:xfrm>
            <a:off x="1008993" y="3390087"/>
            <a:ext cx="6873765" cy="461665"/>
          </a:xfrm>
          <a:prstGeom prst="rect">
            <a:avLst/>
          </a:prstGeom>
          <a:noFill/>
        </p:spPr>
        <p:txBody>
          <a:bodyPr wrap="square" rtlCol="0">
            <a:spAutoFit/>
          </a:bodyPr>
          <a:lstStyle/>
          <a:p>
            <a:r>
              <a:rPr lang="en-US" sz="2400" dirty="0">
                <a:solidFill>
                  <a:srgbClr val="FF00FF"/>
                </a:solidFill>
                <a:latin typeface="Times New Roman" pitchFamily="18" charset="0"/>
                <a:cs typeface="Times New Roman" pitchFamily="18" charset="0"/>
              </a:rPr>
              <a:t>a) </a:t>
            </a:r>
            <a:r>
              <a:rPr lang="en-US" sz="2400" dirty="0" err="1">
                <a:solidFill>
                  <a:srgbClr val="FF00FF"/>
                </a:solidFill>
                <a:latin typeface="Times New Roman" pitchFamily="18" charset="0"/>
                <a:cs typeface="Times New Roman" pitchFamily="18" charset="0"/>
              </a:rPr>
              <a:t>Muỗi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vỗ</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cánh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nhanh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hơn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ong</a:t>
            </a:r>
            <a:r>
              <a:rPr lang="en-US" sz="2400" dirty="0">
                <a:solidFill>
                  <a:srgbClr val="FF00FF"/>
                </a:solidFill>
                <a:latin typeface="Times New Roman" pitchFamily="18" charset="0"/>
                <a:cs typeface="Times New Roman" pitchFamily="18" charset="0"/>
              </a:rPr>
              <a:t>.</a:t>
            </a:r>
          </a:p>
        </p:txBody>
      </p:sp>
      <p:sp>
        <p:nvSpPr>
          <p:cNvPr id="16" name="TextBox 15"/>
          <p:cNvSpPr txBox="1"/>
          <p:nvPr/>
        </p:nvSpPr>
        <p:spPr>
          <a:xfrm>
            <a:off x="1019502" y="3868057"/>
            <a:ext cx="6873765" cy="461665"/>
          </a:xfrm>
          <a:prstGeom prst="rect">
            <a:avLst/>
          </a:prstGeom>
          <a:noFill/>
        </p:spPr>
        <p:txBody>
          <a:bodyPr wrap="square" rtlCol="0">
            <a:spAutoFit/>
          </a:bodyPr>
          <a:lstStyle/>
          <a:p>
            <a:r>
              <a:rPr lang="en-US" sz="2400" dirty="0">
                <a:solidFill>
                  <a:srgbClr val="FF00FF"/>
                </a:solidFill>
                <a:latin typeface="Times New Roman" pitchFamily="18" charset="0"/>
                <a:cs typeface="Times New Roman" pitchFamily="18" charset="0"/>
              </a:rPr>
              <a:t>b) </a:t>
            </a:r>
            <a:r>
              <a:rPr lang="en-US" sz="2400" dirty="0" err="1">
                <a:solidFill>
                  <a:srgbClr val="FF00FF"/>
                </a:solidFill>
                <a:latin typeface="Times New Roman" pitchFamily="18" charset="0"/>
                <a:cs typeface="Times New Roman" pitchFamily="18" charset="0"/>
              </a:rPr>
              <a:t>Âm</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phát</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ra</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khi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vỗ</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cánh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của</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muỗi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cao</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hơn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ong</a:t>
            </a:r>
            <a:r>
              <a:rPr lang="en-US" sz="2400" dirty="0">
                <a:solidFill>
                  <a:srgbClr val="FF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 calcmode="lin" valueType="num">
                                      <p:cBhvr>
                                        <p:cTn id="16" dur="500" fill="hold"/>
                                        <p:tgtEl>
                                          <p:spTgt spid="13"/>
                                        </p:tgtEl>
                                        <p:attrNameLst>
                                          <p:attrName>style.rotation</p:attrName>
                                        </p:attrNameLst>
                                      </p:cBhvr>
                                      <p:tavLst>
                                        <p:tav tm="0">
                                          <p:val>
                                            <p:fltVal val="90"/>
                                          </p:val>
                                        </p:tav>
                                        <p:tav tm="100000">
                                          <p:val>
                                            <p:fltVal val="0"/>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 calcmode="lin" valueType="num">
                                      <p:cBhvr>
                                        <p:cTn id="24" dur="500" fill="hold"/>
                                        <p:tgtEl>
                                          <p:spTgt spid="14"/>
                                        </p:tgtEl>
                                        <p:attrNameLst>
                                          <p:attrName>style.rotation</p:attrName>
                                        </p:attrNameLst>
                                      </p:cBhvr>
                                      <p:tavLst>
                                        <p:tav tm="0">
                                          <p:val>
                                            <p:fltVal val="90"/>
                                          </p:val>
                                        </p:tav>
                                        <p:tav tm="100000">
                                          <p:val>
                                            <p:fltVal val="0"/>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iterate type="lt">
                                    <p:tmPct val="5000"/>
                                  </p:iterate>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9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1" nodeType="clickEffect">
                                  <p:stCondLst>
                                    <p:cond delay="0"/>
                                  </p:stCondLst>
                                  <p:iterate type="lt">
                                    <p:tmPct val="0"/>
                                  </p:iterate>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900" decel="100000" fill="hold"/>
                                        <p:tgtEl>
                                          <p:spTgt spid="1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9"/>
        <p:cNvGrpSpPr/>
        <p:nvPr/>
      </p:nvGrpSpPr>
      <p:grpSpPr>
        <a:xfrm>
          <a:off x="0" y="0"/>
          <a:ext cx="0" cy="0"/>
          <a:chOff x="0" y="0"/>
          <a:chExt cx="0" cy="0"/>
        </a:xfrm>
      </p:grpSpPr>
      <p:sp>
        <p:nvSpPr>
          <p:cNvPr id="32" name="TextBox 31"/>
          <p:cNvSpPr txBox="1"/>
          <p:nvPr/>
        </p:nvSpPr>
        <p:spPr>
          <a:xfrm>
            <a:off x="417910" y="644055"/>
            <a:ext cx="5808719"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II. TẦN SỐ VÀ ĐỘ CAO CỦA ÂM</a:t>
            </a:r>
          </a:p>
        </p:txBody>
      </p:sp>
      <p:sp>
        <p:nvSpPr>
          <p:cNvPr id="33" name="TextBox 32"/>
          <p:cNvSpPr txBox="1"/>
          <p:nvPr/>
        </p:nvSpPr>
        <p:spPr>
          <a:xfrm>
            <a:off x="417910" y="1166998"/>
            <a:ext cx="2005975"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cao của âm</a:t>
            </a:r>
          </a:p>
        </p:txBody>
      </p:sp>
      <p:sp>
        <p:nvSpPr>
          <p:cNvPr id="34" name="TextBox 33"/>
          <p:cNvSpPr txBox="1"/>
          <p:nvPr/>
        </p:nvSpPr>
        <p:spPr>
          <a:xfrm>
            <a:off x="608845" y="1536330"/>
            <a:ext cx="7926305" cy="1338828"/>
          </a:xfrm>
          <a:prstGeom prst="rect">
            <a:avLst/>
          </a:prstGeom>
          <a:noFill/>
        </p:spPr>
        <p:txBody>
          <a:bodyPr wrap="square" rtlCol="0">
            <a:spAutoFit/>
          </a:bodyPr>
          <a:lstStyle/>
          <a:p>
            <a:pPr algn="just">
              <a:lnSpc>
                <a:spcPct val="150000"/>
              </a:lnSpc>
              <a:buClr>
                <a:schemeClr val="tx1"/>
              </a:buClr>
            </a:pP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Thí nghiệm:</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Cho hai thước thép đàn hồi có chiều dài khác nhau. Cố định một đầu của mỗi thước trên mặt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một hộp gỗ</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Lần lượt bật nhẹ đầu tự do để thước dao động. Quan sát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dao động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và lắng nghe âm phát ra.</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endPar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895" y="3076704"/>
            <a:ext cx="4092203" cy="1056551"/>
          </a:xfrm>
          <a:prstGeom prst="rect">
            <a:avLst/>
          </a:prstGeom>
        </p:spPr>
      </p:pic>
      <p:sp>
        <p:nvSpPr>
          <p:cNvPr id="38" name="TextBox 37"/>
          <p:cNvSpPr txBox="1"/>
          <p:nvPr/>
        </p:nvSpPr>
        <p:spPr>
          <a:xfrm>
            <a:off x="3133273" y="4234855"/>
            <a:ext cx="2877446"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Hai thước đang dao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306" name="Group 2"/>
          <p:cNvGrpSpPr>
            <a:grpSpLocks/>
          </p:cNvGrpSpPr>
          <p:nvPr/>
        </p:nvGrpSpPr>
        <p:grpSpPr bwMode="auto">
          <a:xfrm>
            <a:off x="2514600" y="345004"/>
            <a:ext cx="4600575" cy="2214563"/>
            <a:chOff x="1152" y="1284"/>
            <a:chExt cx="3864" cy="1860"/>
          </a:xfrm>
        </p:grpSpPr>
        <p:sp>
          <p:nvSpPr>
            <p:cNvPr id="226307" name="AutoShape 3"/>
            <p:cNvSpPr>
              <a:spLocks noChangeArrowheads="1"/>
            </p:cNvSpPr>
            <p:nvPr/>
          </p:nvSpPr>
          <p:spPr bwMode="auto">
            <a:xfrm>
              <a:off x="4836" y="1752"/>
              <a:ext cx="144" cy="192"/>
            </a:xfrm>
            <a:prstGeom prst="can">
              <a:avLst>
                <a:gd name="adj" fmla="val 291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08" name="AutoShape 4"/>
            <p:cNvSpPr>
              <a:spLocks noChangeArrowheads="1"/>
            </p:cNvSpPr>
            <p:nvPr/>
          </p:nvSpPr>
          <p:spPr bwMode="auto">
            <a:xfrm>
              <a:off x="3096" y="2952"/>
              <a:ext cx="144" cy="192"/>
            </a:xfrm>
            <a:prstGeom prst="can">
              <a:avLst>
                <a:gd name="adj" fmla="val 291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09" name="AutoShape 5"/>
            <p:cNvSpPr>
              <a:spLocks noChangeArrowheads="1"/>
            </p:cNvSpPr>
            <p:nvPr/>
          </p:nvSpPr>
          <p:spPr bwMode="auto">
            <a:xfrm>
              <a:off x="1248" y="2376"/>
              <a:ext cx="144" cy="192"/>
            </a:xfrm>
            <a:prstGeom prst="can">
              <a:avLst>
                <a:gd name="adj" fmla="val 291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0" name="Freeform 6"/>
            <p:cNvSpPr>
              <a:spLocks/>
            </p:cNvSpPr>
            <p:nvPr/>
          </p:nvSpPr>
          <p:spPr bwMode="auto">
            <a:xfrm>
              <a:off x="1152" y="1284"/>
              <a:ext cx="3864" cy="1788"/>
            </a:xfrm>
            <a:custGeom>
              <a:avLst/>
              <a:gdLst>
                <a:gd name="T0" fmla="*/ 12 w 3864"/>
                <a:gd name="T1" fmla="*/ 1140 h 1788"/>
                <a:gd name="T2" fmla="*/ 1968 w 3864"/>
                <a:gd name="T3" fmla="*/ 0 h 1788"/>
                <a:gd name="T4" fmla="*/ 3864 w 3864"/>
                <a:gd name="T5" fmla="*/ 492 h 1788"/>
                <a:gd name="T6" fmla="*/ 2028 w 3864"/>
                <a:gd name="T7" fmla="*/ 1788 h 1788"/>
                <a:gd name="T8" fmla="*/ 0 w 3864"/>
                <a:gd name="T9" fmla="*/ 1140 h 1788"/>
                <a:gd name="T10" fmla="*/ 12 w 3864"/>
                <a:gd name="T11" fmla="*/ 1140 h 1788"/>
              </a:gdLst>
              <a:ahLst/>
              <a:cxnLst>
                <a:cxn ang="0">
                  <a:pos x="T0" y="T1"/>
                </a:cxn>
                <a:cxn ang="0">
                  <a:pos x="T2" y="T3"/>
                </a:cxn>
                <a:cxn ang="0">
                  <a:pos x="T4" y="T5"/>
                </a:cxn>
                <a:cxn ang="0">
                  <a:pos x="T6" y="T7"/>
                </a:cxn>
                <a:cxn ang="0">
                  <a:pos x="T8" y="T9"/>
                </a:cxn>
                <a:cxn ang="0">
                  <a:pos x="T10" y="T11"/>
                </a:cxn>
              </a:cxnLst>
              <a:rect l="0" t="0" r="r" b="b"/>
              <a:pathLst>
                <a:path w="3864" h="1788">
                  <a:moveTo>
                    <a:pt x="12" y="1140"/>
                  </a:moveTo>
                  <a:lnTo>
                    <a:pt x="1968" y="0"/>
                  </a:lnTo>
                  <a:lnTo>
                    <a:pt x="3864" y="492"/>
                  </a:lnTo>
                  <a:lnTo>
                    <a:pt x="2028" y="1788"/>
                  </a:lnTo>
                  <a:lnTo>
                    <a:pt x="0" y="1140"/>
                  </a:lnTo>
                  <a:lnTo>
                    <a:pt x="12" y="1140"/>
                  </a:lnTo>
                  <a:close/>
                </a:path>
              </a:pathLst>
            </a:custGeom>
            <a:gradFill rotWithShape="1">
              <a:gsLst>
                <a:gs pos="0">
                  <a:srgbClr val="FFCC99"/>
                </a:gs>
                <a:gs pos="100000">
                  <a:srgbClr val="FFCC99">
                    <a:gamma/>
                    <a:tint val="0"/>
                    <a:invGamma/>
                  </a:srgbClr>
                </a:gs>
              </a:gsLst>
              <a:lin ang="2700000" scaled="1"/>
            </a:gradFill>
            <a:ln w="9525">
              <a:solidFill>
                <a:schemeClr val="tx1"/>
              </a:solidFill>
              <a:round/>
              <a:headEnd/>
              <a:tailEnd/>
            </a:ln>
            <a:effectLst>
              <a:outerShdw dist="35921" dir="2700000" algn="ctr" rotWithShape="0">
                <a:schemeClr val="bg2">
                  <a:alpha val="50000"/>
                </a:schemeClr>
              </a:outerShdw>
            </a:effec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grpSp>
      <p:sp>
        <p:nvSpPr>
          <p:cNvPr id="226311" name="AutoShape 7"/>
          <p:cNvSpPr>
            <a:spLocks noChangeArrowheads="1"/>
          </p:cNvSpPr>
          <p:nvPr/>
        </p:nvSpPr>
        <p:spPr bwMode="auto">
          <a:xfrm rot="5185146">
            <a:off x="3942160" y="1099861"/>
            <a:ext cx="800100" cy="1259681"/>
          </a:xfrm>
          <a:prstGeom prst="parallelogram">
            <a:avLst>
              <a:gd name="adj" fmla="val 57148"/>
            </a:avLst>
          </a:prstGeom>
          <a:gradFill rotWithShape="1">
            <a:gsLst>
              <a:gs pos="0">
                <a:schemeClr val="bg2">
                  <a:gamma/>
                  <a:tint val="0"/>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2" name="AutoShape 8"/>
          <p:cNvSpPr>
            <a:spLocks noChangeArrowheads="1"/>
          </p:cNvSpPr>
          <p:nvPr/>
        </p:nvSpPr>
        <p:spPr bwMode="auto">
          <a:xfrm rot="5213763">
            <a:off x="3895725" y="1045092"/>
            <a:ext cx="885825" cy="1371600"/>
          </a:xfrm>
          <a:prstGeom prst="parallelogram">
            <a:avLst>
              <a:gd name="adj" fmla="val 55037"/>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3" name="Freeform 9"/>
          <p:cNvSpPr>
            <a:spLocks/>
          </p:cNvSpPr>
          <p:nvPr/>
        </p:nvSpPr>
        <p:spPr bwMode="auto">
          <a:xfrm>
            <a:off x="3629025" y="587892"/>
            <a:ext cx="2600325" cy="1143000"/>
          </a:xfrm>
          <a:custGeom>
            <a:avLst/>
            <a:gdLst>
              <a:gd name="T0" fmla="*/ 0 w 2184"/>
              <a:gd name="T1" fmla="*/ 612 h 960"/>
              <a:gd name="T2" fmla="*/ 1032 w 2184"/>
              <a:gd name="T3" fmla="*/ 0 h 960"/>
              <a:gd name="T4" fmla="*/ 2184 w 2184"/>
              <a:gd name="T5" fmla="*/ 288 h 960"/>
              <a:gd name="T6" fmla="*/ 1176 w 2184"/>
              <a:gd name="T7" fmla="*/ 960 h 960"/>
            </a:gdLst>
            <a:ahLst/>
            <a:cxnLst>
              <a:cxn ang="0">
                <a:pos x="T0" y="T1"/>
              </a:cxn>
              <a:cxn ang="0">
                <a:pos x="T2" y="T3"/>
              </a:cxn>
              <a:cxn ang="0">
                <a:pos x="T4" y="T5"/>
              </a:cxn>
              <a:cxn ang="0">
                <a:pos x="T6" y="T7"/>
              </a:cxn>
            </a:cxnLst>
            <a:rect l="0" t="0" r="r" b="b"/>
            <a:pathLst>
              <a:path w="2184" h="960">
                <a:moveTo>
                  <a:pt x="0" y="612"/>
                </a:moveTo>
                <a:lnTo>
                  <a:pt x="1032" y="0"/>
                </a:lnTo>
                <a:lnTo>
                  <a:pt x="2184" y="288"/>
                </a:lnTo>
                <a:lnTo>
                  <a:pt x="1176" y="960"/>
                </a:lnTo>
              </a:path>
            </a:pathLst>
          </a:custGeom>
          <a:gradFill rotWithShape="1">
            <a:gsLst>
              <a:gs pos="0">
                <a:srgbClr val="CCFFCC">
                  <a:alpha val="70000"/>
                </a:srgbClr>
              </a:gs>
              <a:gs pos="100000">
                <a:srgbClr val="CCFFCC">
                  <a:gamma/>
                  <a:tint val="0"/>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4" name="Freeform 10"/>
          <p:cNvSpPr>
            <a:spLocks/>
          </p:cNvSpPr>
          <p:nvPr/>
        </p:nvSpPr>
        <p:spPr bwMode="auto">
          <a:xfrm>
            <a:off x="5043487" y="930792"/>
            <a:ext cx="1185863" cy="1214438"/>
          </a:xfrm>
          <a:custGeom>
            <a:avLst/>
            <a:gdLst>
              <a:gd name="T0" fmla="*/ 996 w 996"/>
              <a:gd name="T1" fmla="*/ 0 h 1020"/>
              <a:gd name="T2" fmla="*/ 996 w 996"/>
              <a:gd name="T3" fmla="*/ 336 h 1020"/>
              <a:gd name="T4" fmla="*/ 0 w 996"/>
              <a:gd name="T5" fmla="*/ 1020 h 1020"/>
            </a:gdLst>
            <a:ahLst/>
            <a:cxnLst>
              <a:cxn ang="0">
                <a:pos x="T0" y="T1"/>
              </a:cxn>
              <a:cxn ang="0">
                <a:pos x="T2" y="T3"/>
              </a:cxn>
              <a:cxn ang="0">
                <a:pos x="T4" y="T5"/>
              </a:cxn>
            </a:cxnLst>
            <a:rect l="0" t="0" r="r" b="b"/>
            <a:pathLst>
              <a:path w="996" h="1020">
                <a:moveTo>
                  <a:pt x="996" y="0"/>
                </a:moveTo>
                <a:lnTo>
                  <a:pt x="996" y="336"/>
                </a:lnTo>
                <a:lnTo>
                  <a:pt x="0" y="102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5" name="Freeform 11"/>
          <p:cNvSpPr>
            <a:spLocks/>
          </p:cNvSpPr>
          <p:nvPr/>
        </p:nvSpPr>
        <p:spPr bwMode="auto">
          <a:xfrm>
            <a:off x="4000501" y="1603496"/>
            <a:ext cx="745331" cy="541734"/>
          </a:xfrm>
          <a:custGeom>
            <a:avLst/>
            <a:gdLst>
              <a:gd name="T0" fmla="*/ 0 w 626"/>
              <a:gd name="T1" fmla="*/ 107 h 455"/>
              <a:gd name="T2" fmla="*/ 64 w 626"/>
              <a:gd name="T3" fmla="*/ 427 h 455"/>
              <a:gd name="T4" fmla="*/ 192 w 626"/>
              <a:gd name="T5" fmla="*/ 455 h 455"/>
              <a:gd name="T6" fmla="*/ 248 w 626"/>
              <a:gd name="T7" fmla="*/ 371 h 455"/>
              <a:gd name="T8" fmla="*/ 280 w 626"/>
              <a:gd name="T9" fmla="*/ 323 h 455"/>
              <a:gd name="T10" fmla="*/ 312 w 626"/>
              <a:gd name="T11" fmla="*/ 287 h 455"/>
              <a:gd name="T12" fmla="*/ 348 w 626"/>
              <a:gd name="T13" fmla="*/ 239 h 455"/>
              <a:gd name="T14" fmla="*/ 626 w 626"/>
              <a:gd name="T15" fmla="*/ 0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455">
                <a:moveTo>
                  <a:pt x="0" y="107"/>
                </a:moveTo>
                <a:lnTo>
                  <a:pt x="64" y="427"/>
                </a:lnTo>
                <a:lnTo>
                  <a:pt x="192" y="455"/>
                </a:lnTo>
                <a:lnTo>
                  <a:pt x="248" y="371"/>
                </a:lnTo>
                <a:lnTo>
                  <a:pt x="280" y="323"/>
                </a:lnTo>
                <a:lnTo>
                  <a:pt x="312" y="287"/>
                </a:lnTo>
                <a:lnTo>
                  <a:pt x="348" y="239"/>
                </a:lnTo>
                <a:lnTo>
                  <a:pt x="626" y="0"/>
                </a:lnTo>
              </a:path>
            </a:pathLst>
          </a:custGeom>
          <a:solidFill>
            <a:srgbClr val="CFCFC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6" name="Freeform 12"/>
          <p:cNvSpPr>
            <a:spLocks/>
          </p:cNvSpPr>
          <p:nvPr/>
        </p:nvSpPr>
        <p:spPr bwMode="auto">
          <a:xfrm>
            <a:off x="3990976" y="930792"/>
            <a:ext cx="1603772" cy="857250"/>
          </a:xfrm>
          <a:custGeom>
            <a:avLst/>
            <a:gdLst>
              <a:gd name="T0" fmla="*/ 0 w 1347"/>
              <a:gd name="T1" fmla="*/ 664 h 720"/>
              <a:gd name="T2" fmla="*/ 136 w 1347"/>
              <a:gd name="T3" fmla="*/ 656 h 720"/>
              <a:gd name="T4" fmla="*/ 232 w 1347"/>
              <a:gd name="T5" fmla="*/ 640 h 720"/>
              <a:gd name="T6" fmla="*/ 336 w 1347"/>
              <a:gd name="T7" fmla="*/ 610 h 720"/>
              <a:gd name="T8" fmla="*/ 440 w 1347"/>
              <a:gd name="T9" fmla="*/ 560 h 720"/>
              <a:gd name="T10" fmla="*/ 576 w 1347"/>
              <a:gd name="T11" fmla="*/ 480 h 720"/>
              <a:gd name="T12" fmla="*/ 1232 w 1347"/>
              <a:gd name="T13" fmla="*/ 0 h 720"/>
              <a:gd name="T14" fmla="*/ 1347 w 1347"/>
              <a:gd name="T15" fmla="*/ 25 h 720"/>
              <a:gd name="T16" fmla="*/ 632 w 1347"/>
              <a:gd name="T17" fmla="*/ 561 h 720"/>
              <a:gd name="T18" fmla="*/ 510 w 1347"/>
              <a:gd name="T19" fmla="*/ 623 h 720"/>
              <a:gd name="T20" fmla="*/ 350 w 1347"/>
              <a:gd name="T21" fmla="*/ 680 h 720"/>
              <a:gd name="T22" fmla="*/ 184 w 1347"/>
              <a:gd name="T23" fmla="*/ 720 h 720"/>
              <a:gd name="T24" fmla="*/ 0 w 1347"/>
              <a:gd name="T25" fmla="*/ 66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7" h="720">
                <a:moveTo>
                  <a:pt x="0" y="664"/>
                </a:moveTo>
                <a:lnTo>
                  <a:pt x="136" y="656"/>
                </a:lnTo>
                <a:lnTo>
                  <a:pt x="232" y="640"/>
                </a:lnTo>
                <a:lnTo>
                  <a:pt x="336" y="610"/>
                </a:lnTo>
                <a:lnTo>
                  <a:pt x="440" y="560"/>
                </a:lnTo>
                <a:lnTo>
                  <a:pt x="576" y="480"/>
                </a:lnTo>
                <a:lnTo>
                  <a:pt x="1232" y="0"/>
                </a:lnTo>
                <a:lnTo>
                  <a:pt x="1347" y="25"/>
                </a:lnTo>
                <a:lnTo>
                  <a:pt x="632" y="561"/>
                </a:lnTo>
                <a:lnTo>
                  <a:pt x="510" y="623"/>
                </a:lnTo>
                <a:lnTo>
                  <a:pt x="350" y="680"/>
                </a:lnTo>
                <a:lnTo>
                  <a:pt x="184" y="720"/>
                </a:lnTo>
                <a:lnTo>
                  <a:pt x="0" y="664"/>
                </a:lnTo>
                <a:close/>
              </a:path>
            </a:pathLst>
          </a:custGeom>
          <a:solidFill>
            <a:srgbClr val="D7D7D7"/>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7" name="Line 13"/>
          <p:cNvSpPr>
            <a:spLocks noChangeShapeType="1"/>
          </p:cNvSpPr>
          <p:nvPr/>
        </p:nvSpPr>
        <p:spPr bwMode="auto">
          <a:xfrm>
            <a:off x="4171950" y="1788042"/>
            <a:ext cx="57150" cy="342900"/>
          </a:xfrm>
          <a:prstGeom prst="line">
            <a:avLst/>
          </a:prstGeom>
          <a:noFill/>
          <a:ln w="9525">
            <a:solidFill>
              <a:srgbClr val="DBDB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8" name="Freeform 14"/>
          <p:cNvSpPr>
            <a:spLocks/>
          </p:cNvSpPr>
          <p:nvPr/>
        </p:nvSpPr>
        <p:spPr bwMode="auto">
          <a:xfrm>
            <a:off x="4015979" y="928411"/>
            <a:ext cx="1568053" cy="1125141"/>
          </a:xfrm>
          <a:custGeom>
            <a:avLst/>
            <a:gdLst>
              <a:gd name="T0" fmla="*/ 1217 w 1317"/>
              <a:gd name="T1" fmla="*/ 0 h 945"/>
              <a:gd name="T2" fmla="*/ 1317 w 1317"/>
              <a:gd name="T3" fmla="*/ 36 h 945"/>
              <a:gd name="T4" fmla="*/ 121 w 1317"/>
              <a:gd name="T5" fmla="*/ 945 h 945"/>
              <a:gd name="T6" fmla="*/ 0 w 1317"/>
              <a:gd name="T7" fmla="*/ 925 h 945"/>
              <a:gd name="T8" fmla="*/ 1217 w 1317"/>
              <a:gd name="T9" fmla="*/ 0 h 945"/>
            </a:gdLst>
            <a:ahLst/>
            <a:cxnLst>
              <a:cxn ang="0">
                <a:pos x="T0" y="T1"/>
              </a:cxn>
              <a:cxn ang="0">
                <a:pos x="T2" y="T3"/>
              </a:cxn>
              <a:cxn ang="0">
                <a:pos x="T4" y="T5"/>
              </a:cxn>
              <a:cxn ang="0">
                <a:pos x="T6" y="T7"/>
              </a:cxn>
              <a:cxn ang="0">
                <a:pos x="T8" y="T9"/>
              </a:cxn>
            </a:cxnLst>
            <a:rect l="0" t="0" r="r" b="b"/>
            <a:pathLst>
              <a:path w="1317" h="945">
                <a:moveTo>
                  <a:pt x="1217" y="0"/>
                </a:moveTo>
                <a:lnTo>
                  <a:pt x="1317" y="36"/>
                </a:lnTo>
                <a:lnTo>
                  <a:pt x="121" y="945"/>
                </a:lnTo>
                <a:lnTo>
                  <a:pt x="0" y="925"/>
                </a:lnTo>
                <a:lnTo>
                  <a:pt x="1217" y="0"/>
                </a:lnTo>
                <a:close/>
              </a:path>
            </a:pathLst>
          </a:custGeom>
          <a:solidFill>
            <a:srgbClr val="CFCFC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19" name="Freeform 15"/>
          <p:cNvSpPr>
            <a:spLocks/>
          </p:cNvSpPr>
          <p:nvPr/>
        </p:nvSpPr>
        <p:spPr bwMode="auto">
          <a:xfrm>
            <a:off x="3314700" y="1502292"/>
            <a:ext cx="814388" cy="684610"/>
          </a:xfrm>
          <a:custGeom>
            <a:avLst/>
            <a:gdLst>
              <a:gd name="T0" fmla="*/ 0 w 684"/>
              <a:gd name="T1" fmla="*/ 180 h 575"/>
              <a:gd name="T2" fmla="*/ 64 w 684"/>
              <a:gd name="T3" fmla="*/ 547 h 575"/>
              <a:gd name="T4" fmla="*/ 192 w 684"/>
              <a:gd name="T5" fmla="*/ 575 h 575"/>
              <a:gd name="T6" fmla="*/ 232 w 684"/>
              <a:gd name="T7" fmla="*/ 520 h 575"/>
              <a:gd name="T8" fmla="*/ 280 w 684"/>
              <a:gd name="T9" fmla="*/ 456 h 575"/>
              <a:gd name="T10" fmla="*/ 312 w 684"/>
              <a:gd name="T11" fmla="*/ 407 h 575"/>
              <a:gd name="T12" fmla="*/ 372 w 684"/>
              <a:gd name="T13" fmla="*/ 336 h 575"/>
              <a:gd name="T14" fmla="*/ 440 w 684"/>
              <a:gd name="T15" fmla="*/ 264 h 575"/>
              <a:gd name="T16" fmla="*/ 480 w 684"/>
              <a:gd name="T17" fmla="*/ 216 h 575"/>
              <a:gd name="T18" fmla="*/ 528 w 684"/>
              <a:gd name="T19" fmla="*/ 160 h 575"/>
              <a:gd name="T20" fmla="*/ 568 w 684"/>
              <a:gd name="T21" fmla="*/ 120 h 575"/>
              <a:gd name="T22" fmla="*/ 684 w 684"/>
              <a:gd name="T23" fmla="*/ 0 h 575"/>
              <a:gd name="T24" fmla="*/ 540 w 684"/>
              <a:gd name="T25" fmla="*/ 72 h 575"/>
              <a:gd name="T26" fmla="*/ 468 w 684"/>
              <a:gd name="T27" fmla="*/ 120 h 575"/>
              <a:gd name="T28" fmla="*/ 372 w 684"/>
              <a:gd name="T29" fmla="*/ 156 h 575"/>
              <a:gd name="T30" fmla="*/ 240 w 684"/>
              <a:gd name="T31" fmla="*/ 18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4" h="575">
                <a:moveTo>
                  <a:pt x="0" y="180"/>
                </a:moveTo>
                <a:lnTo>
                  <a:pt x="64" y="547"/>
                </a:lnTo>
                <a:lnTo>
                  <a:pt x="192" y="575"/>
                </a:lnTo>
                <a:lnTo>
                  <a:pt x="232" y="520"/>
                </a:lnTo>
                <a:lnTo>
                  <a:pt x="280" y="456"/>
                </a:lnTo>
                <a:lnTo>
                  <a:pt x="312" y="407"/>
                </a:lnTo>
                <a:lnTo>
                  <a:pt x="372" y="336"/>
                </a:lnTo>
                <a:lnTo>
                  <a:pt x="440" y="264"/>
                </a:lnTo>
                <a:lnTo>
                  <a:pt x="480" y="216"/>
                </a:lnTo>
                <a:lnTo>
                  <a:pt x="528" y="160"/>
                </a:lnTo>
                <a:lnTo>
                  <a:pt x="568" y="120"/>
                </a:lnTo>
                <a:lnTo>
                  <a:pt x="684" y="0"/>
                </a:lnTo>
                <a:lnTo>
                  <a:pt x="540" y="72"/>
                </a:lnTo>
                <a:lnTo>
                  <a:pt x="468" y="120"/>
                </a:lnTo>
                <a:lnTo>
                  <a:pt x="372" y="156"/>
                </a:lnTo>
                <a:lnTo>
                  <a:pt x="240" y="180"/>
                </a:lnTo>
              </a:path>
            </a:pathLst>
          </a:custGeom>
          <a:solidFill>
            <a:srgbClr val="CFCFC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20" name="Freeform 16"/>
          <p:cNvSpPr>
            <a:spLocks/>
          </p:cNvSpPr>
          <p:nvPr/>
        </p:nvSpPr>
        <p:spPr bwMode="auto">
          <a:xfrm>
            <a:off x="3305175" y="759342"/>
            <a:ext cx="1752600" cy="1009650"/>
          </a:xfrm>
          <a:custGeom>
            <a:avLst/>
            <a:gdLst>
              <a:gd name="T0" fmla="*/ 0 w 1472"/>
              <a:gd name="T1" fmla="*/ 792 h 848"/>
              <a:gd name="T2" fmla="*/ 68 w 1472"/>
              <a:gd name="T3" fmla="*/ 780 h 848"/>
              <a:gd name="T4" fmla="*/ 164 w 1472"/>
              <a:gd name="T5" fmla="*/ 756 h 848"/>
              <a:gd name="T6" fmla="*/ 260 w 1472"/>
              <a:gd name="T7" fmla="*/ 732 h 848"/>
              <a:gd name="T8" fmla="*/ 356 w 1472"/>
              <a:gd name="T9" fmla="*/ 696 h 848"/>
              <a:gd name="T10" fmla="*/ 464 w 1472"/>
              <a:gd name="T11" fmla="*/ 648 h 848"/>
              <a:gd name="T12" fmla="*/ 584 w 1472"/>
              <a:gd name="T13" fmla="*/ 564 h 848"/>
              <a:gd name="T14" fmla="*/ 1352 w 1472"/>
              <a:gd name="T15" fmla="*/ 0 h 848"/>
              <a:gd name="T16" fmla="*/ 1472 w 1472"/>
              <a:gd name="T17" fmla="*/ 32 h 848"/>
              <a:gd name="T18" fmla="*/ 688 w 1472"/>
              <a:gd name="T19" fmla="*/ 616 h 848"/>
              <a:gd name="T20" fmla="*/ 560 w 1472"/>
              <a:gd name="T21" fmla="*/ 708 h 848"/>
              <a:gd name="T22" fmla="*/ 488 w 1472"/>
              <a:gd name="T23" fmla="*/ 744 h 848"/>
              <a:gd name="T24" fmla="*/ 392 w 1472"/>
              <a:gd name="T25" fmla="*/ 792 h 848"/>
              <a:gd name="T26" fmla="*/ 240 w 1472"/>
              <a:gd name="T27" fmla="*/ 840 h 848"/>
              <a:gd name="T28" fmla="*/ 144 w 1472"/>
              <a:gd name="T29" fmla="*/ 848 h 848"/>
              <a:gd name="T30" fmla="*/ 0 w 1472"/>
              <a:gd name="T31" fmla="*/ 79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2" h="848">
                <a:moveTo>
                  <a:pt x="0" y="792"/>
                </a:moveTo>
                <a:lnTo>
                  <a:pt x="68" y="780"/>
                </a:lnTo>
                <a:lnTo>
                  <a:pt x="164" y="756"/>
                </a:lnTo>
                <a:lnTo>
                  <a:pt x="260" y="732"/>
                </a:lnTo>
                <a:lnTo>
                  <a:pt x="356" y="696"/>
                </a:lnTo>
                <a:lnTo>
                  <a:pt x="464" y="648"/>
                </a:lnTo>
                <a:lnTo>
                  <a:pt x="584" y="564"/>
                </a:lnTo>
                <a:lnTo>
                  <a:pt x="1352" y="0"/>
                </a:lnTo>
                <a:lnTo>
                  <a:pt x="1472" y="32"/>
                </a:lnTo>
                <a:lnTo>
                  <a:pt x="688" y="616"/>
                </a:lnTo>
                <a:lnTo>
                  <a:pt x="560" y="708"/>
                </a:lnTo>
                <a:lnTo>
                  <a:pt x="488" y="744"/>
                </a:lnTo>
                <a:lnTo>
                  <a:pt x="392" y="792"/>
                </a:lnTo>
                <a:lnTo>
                  <a:pt x="240" y="840"/>
                </a:lnTo>
                <a:lnTo>
                  <a:pt x="144" y="848"/>
                </a:lnTo>
                <a:lnTo>
                  <a:pt x="0" y="792"/>
                </a:lnTo>
                <a:close/>
              </a:path>
            </a:pathLst>
          </a:custGeom>
          <a:solidFill>
            <a:srgbClr val="D7D7D7"/>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21" name="Line 17"/>
          <p:cNvSpPr>
            <a:spLocks noChangeShapeType="1"/>
          </p:cNvSpPr>
          <p:nvPr/>
        </p:nvSpPr>
        <p:spPr bwMode="auto">
          <a:xfrm>
            <a:off x="3467100" y="1797567"/>
            <a:ext cx="57150" cy="342900"/>
          </a:xfrm>
          <a:prstGeom prst="line">
            <a:avLst/>
          </a:prstGeom>
          <a:noFill/>
          <a:ln w="9525">
            <a:solidFill>
              <a:srgbClr val="DBDB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26322" name="Freeform 18"/>
          <p:cNvSpPr>
            <a:spLocks/>
          </p:cNvSpPr>
          <p:nvPr/>
        </p:nvSpPr>
        <p:spPr bwMode="auto">
          <a:xfrm>
            <a:off x="3248026" y="749817"/>
            <a:ext cx="1793081" cy="1310879"/>
          </a:xfrm>
          <a:custGeom>
            <a:avLst/>
            <a:gdLst>
              <a:gd name="T0" fmla="*/ 1404 w 1506"/>
              <a:gd name="T1" fmla="*/ 0 h 1101"/>
              <a:gd name="T2" fmla="*/ 1506 w 1506"/>
              <a:gd name="T3" fmla="*/ 36 h 1101"/>
              <a:gd name="T4" fmla="*/ 121 w 1506"/>
              <a:gd name="T5" fmla="*/ 1101 h 1101"/>
              <a:gd name="T6" fmla="*/ 0 w 1506"/>
              <a:gd name="T7" fmla="*/ 1081 h 1101"/>
              <a:gd name="T8" fmla="*/ 1404 w 1506"/>
              <a:gd name="T9" fmla="*/ 0 h 1101"/>
            </a:gdLst>
            <a:ahLst/>
            <a:cxnLst>
              <a:cxn ang="0">
                <a:pos x="T0" y="T1"/>
              </a:cxn>
              <a:cxn ang="0">
                <a:pos x="T2" y="T3"/>
              </a:cxn>
              <a:cxn ang="0">
                <a:pos x="T4" y="T5"/>
              </a:cxn>
              <a:cxn ang="0">
                <a:pos x="T6" y="T7"/>
              </a:cxn>
              <a:cxn ang="0">
                <a:pos x="T8" y="T9"/>
              </a:cxn>
            </a:cxnLst>
            <a:rect l="0" t="0" r="r" b="b"/>
            <a:pathLst>
              <a:path w="1506" h="1101">
                <a:moveTo>
                  <a:pt x="1404" y="0"/>
                </a:moveTo>
                <a:lnTo>
                  <a:pt x="1506" y="36"/>
                </a:lnTo>
                <a:lnTo>
                  <a:pt x="121" y="1101"/>
                </a:lnTo>
                <a:lnTo>
                  <a:pt x="0" y="1081"/>
                </a:lnTo>
                <a:lnTo>
                  <a:pt x="1404" y="0"/>
                </a:lnTo>
                <a:close/>
              </a:path>
            </a:pathLst>
          </a:custGeom>
          <a:solidFill>
            <a:srgbClr val="CFCFC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en-US" sz="1350" b="1" i="1" kern="1200">
              <a:latin typeface="Arial" panose="020B0604020202020204" pitchFamily="34" charset="0"/>
              <a:ea typeface="+mn-ea"/>
              <a:cs typeface="+mn-cs"/>
            </a:endParaRPr>
          </a:p>
        </p:txBody>
      </p:sp>
      <p:sp>
        <p:nvSpPr>
          <p:cNvPr id="28" name="TextBox 27"/>
          <p:cNvSpPr txBox="1"/>
          <p:nvPr/>
        </p:nvSpPr>
        <p:spPr>
          <a:xfrm>
            <a:off x="957674" y="3126829"/>
            <a:ext cx="5009079" cy="369332"/>
          </a:xfrm>
          <a:prstGeom prst="rect">
            <a:avLst/>
          </a:prstGeom>
          <a:noFill/>
        </p:spPr>
        <p:txBody>
          <a:bodyPr wrap="square" rtlCol="0">
            <a:spAutoFit/>
          </a:bodyPr>
          <a:lstStyle/>
          <a:p>
            <a:pPr algn="just"/>
            <a:r>
              <a:rPr lang="vi-VN" sz="1800">
                <a:solidFill>
                  <a:srgbClr val="4B98EA"/>
                </a:solidFill>
                <a:latin typeface="Times New Roman" panose="02020603050405020304" pitchFamily="18" charset="0"/>
                <a:ea typeface="Fredoka One"/>
                <a:cs typeface="Times New Roman" panose="02020603050405020304" pitchFamily="18" charset="0"/>
                <a:sym typeface="Fredoka One"/>
              </a:rPr>
              <a:t>Phần tự do của đầu thước ngắn dao động nhanh hơn.</a:t>
            </a:r>
            <a:endParaRPr lang="en-US" sz="1800">
              <a:solidFill>
                <a:srgbClr val="4B98EA"/>
              </a:solidFill>
              <a:latin typeface="Times New Roman" panose="02020603050405020304" pitchFamily="18" charset="0"/>
              <a:ea typeface="Fredoka One"/>
              <a:cs typeface="Times New Roman" panose="02020603050405020304" pitchFamily="18" charset="0"/>
              <a:sym typeface="Fredoka One"/>
            </a:endParaRPr>
          </a:p>
        </p:txBody>
      </p:sp>
      <p:grpSp>
        <p:nvGrpSpPr>
          <p:cNvPr id="35" name="Group 34"/>
          <p:cNvGrpSpPr/>
          <p:nvPr/>
        </p:nvGrpSpPr>
        <p:grpSpPr>
          <a:xfrm>
            <a:off x="572934" y="2733681"/>
            <a:ext cx="5466358" cy="369332"/>
            <a:chOff x="904086" y="1314843"/>
            <a:chExt cx="5796196" cy="369332"/>
          </a:xfrm>
        </p:grpSpPr>
        <p:sp>
          <p:nvSpPr>
            <p:cNvPr id="36" name="TextBox 35"/>
            <p:cNvSpPr txBox="1"/>
            <p:nvPr/>
          </p:nvSpPr>
          <p:spPr>
            <a:xfrm>
              <a:off x="1312041" y="1314843"/>
              <a:ext cx="5388241" cy="369332"/>
            </a:xfrm>
            <a:prstGeom prst="rect">
              <a:avLst/>
            </a:prstGeom>
            <a:noFill/>
          </p:spPr>
          <p:txBody>
            <a:bodyPr wrap="square" rtlCol="0">
              <a:spAutoFit/>
            </a:bodyPr>
            <a:lstStyle/>
            <a:p>
              <a:pPr lvl="0" algn="just">
                <a:buClr>
                  <a:srgbClr val="5A5A5A"/>
                </a:buClr>
              </a:pP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3</a:t>
              </a:r>
              <a:r>
                <a:rPr kumimoji="0" lang="en-US" sz="1800" b="1" i="1" u="none" strike="noStrike" kern="0" cap="none" spc="0" normalizeH="0" baseline="0" noProof="0">
                  <a:ln>
                    <a:noFill/>
                  </a:ln>
                  <a:solidFill>
                    <a:schemeClr val="bg1">
                      <a:lumMod val="10000"/>
                    </a:schemeClr>
                  </a:solidFill>
                  <a:effectLst/>
                  <a:uLnTx/>
                  <a:uFillTx/>
                  <a:latin typeface="Times New Roman" panose="02020603050405020304" pitchFamily="18" charset="0"/>
                  <a:ea typeface="Fredoka One"/>
                  <a:cs typeface="Times New Roman" panose="02020603050405020304" pitchFamily="18" charset="0"/>
                  <a:sym typeface="Fredoka One"/>
                </a:rPr>
                <a:t>. </a:t>
              </a:r>
              <a:r>
                <a:rPr lang="vi-VN"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Phần tự do của thước nào dao động nhanh hơn?</a:t>
              </a:r>
              <a:endParaRPr kumimoji="0" lang="en-US" sz="1800" b="1" i="1" u="none" strike="noStrike" kern="0" cap="none" spc="0" normalizeH="0" baseline="0" noProof="0">
                <a:ln>
                  <a:noFill/>
                </a:ln>
                <a:solidFill>
                  <a:schemeClr val="bg1">
                    <a:lumMod val="10000"/>
                  </a:schemeClr>
                </a:solidFill>
                <a:effectLst/>
                <a:uLnTx/>
                <a:uFillTx/>
                <a:latin typeface="Times New Roman" panose="02020603050405020304" pitchFamily="18" charset="0"/>
                <a:ea typeface="Fredoka One"/>
                <a:cs typeface="Times New Roman" panose="02020603050405020304" pitchFamily="18" charset="0"/>
                <a:sym typeface="Fredoka One"/>
              </a:endParaRPr>
            </a:p>
          </p:txBody>
        </p:sp>
        <p:sp>
          <p:nvSpPr>
            <p:cNvPr id="37"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rgbClr val="FFAC9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UTM Aptima" panose="02040603050506020204" pitchFamily="18" charset="0"/>
                </a:rPr>
                <a:t>?</a:t>
              </a:r>
              <a:endParaRPr kumimoji="0" sz="2000" b="1" i="0" u="none" strike="noStrike" kern="0" cap="none" spc="0" normalizeH="0" baseline="0" noProof="0">
                <a:ln>
                  <a:noFill/>
                </a:ln>
                <a:solidFill>
                  <a:sysClr val="windowText" lastClr="000000"/>
                </a:solidFill>
                <a:effectLst/>
                <a:uLnTx/>
                <a:uFillTx/>
                <a:latin typeface="UTM Aptima" panose="02040603050506020204" pitchFamily="18" charset="0"/>
              </a:endParaRPr>
            </a:p>
          </p:txBody>
        </p:sp>
      </p:grpSp>
      <p:grpSp>
        <p:nvGrpSpPr>
          <p:cNvPr id="38" name="Group 37"/>
          <p:cNvGrpSpPr/>
          <p:nvPr/>
        </p:nvGrpSpPr>
        <p:grpSpPr>
          <a:xfrm>
            <a:off x="572934" y="3517541"/>
            <a:ext cx="8308796" cy="369332"/>
            <a:chOff x="904086" y="1314843"/>
            <a:chExt cx="8810146" cy="369332"/>
          </a:xfrm>
        </p:grpSpPr>
        <p:sp>
          <p:nvSpPr>
            <p:cNvPr id="39" name="TextBox 38"/>
            <p:cNvSpPr txBox="1"/>
            <p:nvPr/>
          </p:nvSpPr>
          <p:spPr>
            <a:xfrm>
              <a:off x="1312040" y="1314843"/>
              <a:ext cx="8402192" cy="369332"/>
            </a:xfrm>
            <a:prstGeom prst="rect">
              <a:avLst/>
            </a:prstGeom>
            <a:noFill/>
          </p:spPr>
          <p:txBody>
            <a:bodyPr wrap="square" rtlCol="0">
              <a:spAutoFit/>
            </a:bodyPr>
            <a:lstStyle/>
            <a:p>
              <a:pPr lvl="0" algn="just">
                <a:buClr>
                  <a:srgbClr val="5A5A5A"/>
                </a:buClr>
              </a:pPr>
              <a:r>
                <a:rPr lang="en-US" sz="1800" b="1" i="1" noProof="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4</a:t>
              </a:r>
              <a:r>
                <a:rPr kumimoji="0" lang="en-US" sz="1800" b="1" i="1" u="none" strike="noStrike" kern="0" cap="none" spc="0" normalizeH="0" baseline="0" noProof="0">
                  <a:ln>
                    <a:noFill/>
                  </a:ln>
                  <a:solidFill>
                    <a:schemeClr val="bg1">
                      <a:lumMod val="10000"/>
                    </a:schemeClr>
                  </a:solidFill>
                  <a:effectLst/>
                  <a:uLnTx/>
                  <a:uFillTx/>
                  <a:latin typeface="Times New Roman" panose="02020603050405020304" pitchFamily="18" charset="0"/>
                  <a:ea typeface="Fredoka One"/>
                  <a:cs typeface="Times New Roman" panose="02020603050405020304" pitchFamily="18" charset="0"/>
                  <a:sym typeface="Fredoka One"/>
                </a:rPr>
                <a:t>. </a:t>
              </a:r>
              <a:r>
                <a:rPr lang="vi-VN"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So sánh xem thước nào phát ra âm trầm hơn, thước nào phát ra âm bổng hơn?</a:t>
              </a:r>
              <a:endParaRPr kumimoji="0" lang="en-US" sz="1800" b="1" i="1" u="none" strike="noStrike" kern="0" cap="none" spc="0" normalizeH="0" baseline="0" noProof="0">
                <a:ln>
                  <a:noFill/>
                </a:ln>
                <a:solidFill>
                  <a:schemeClr val="bg1">
                    <a:lumMod val="10000"/>
                  </a:schemeClr>
                </a:solidFill>
                <a:effectLst/>
                <a:uLnTx/>
                <a:uFillTx/>
                <a:latin typeface="Times New Roman" panose="02020603050405020304" pitchFamily="18" charset="0"/>
                <a:ea typeface="Fredoka One"/>
                <a:cs typeface="Times New Roman" panose="02020603050405020304" pitchFamily="18" charset="0"/>
                <a:sym typeface="Fredoka One"/>
              </a:endParaRPr>
            </a:p>
          </p:txBody>
        </p:sp>
        <p:sp>
          <p:nvSpPr>
            <p:cNvPr id="40"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rgbClr val="FFAC9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UTM Aptima" panose="02040603050506020204" pitchFamily="18" charset="0"/>
                </a:rPr>
                <a:t>?</a:t>
              </a:r>
              <a:endParaRPr kumimoji="0" sz="2000" b="1" i="0" u="none" strike="noStrike" kern="0" cap="none" spc="0" normalizeH="0" baseline="0" noProof="0">
                <a:ln>
                  <a:noFill/>
                </a:ln>
                <a:solidFill>
                  <a:sysClr val="windowText" lastClr="000000"/>
                </a:solidFill>
                <a:effectLst/>
                <a:uLnTx/>
                <a:uFillTx/>
                <a:latin typeface="UTM Aptima" panose="02040603050506020204" pitchFamily="18" charset="0"/>
              </a:endParaRPr>
            </a:p>
          </p:txBody>
        </p:sp>
      </p:grpSp>
      <p:sp>
        <p:nvSpPr>
          <p:cNvPr id="41" name="TextBox 40"/>
          <p:cNvSpPr txBox="1"/>
          <p:nvPr/>
        </p:nvSpPr>
        <p:spPr>
          <a:xfrm>
            <a:off x="957673" y="3908253"/>
            <a:ext cx="5712485" cy="369332"/>
          </a:xfrm>
          <a:prstGeom prst="rect">
            <a:avLst/>
          </a:prstGeom>
          <a:noFill/>
        </p:spPr>
        <p:txBody>
          <a:bodyPr wrap="square" rtlCol="0">
            <a:spAutoFit/>
          </a:bodyPr>
          <a:lstStyle/>
          <a:p>
            <a:pPr algn="just"/>
            <a:r>
              <a:rPr lang="vi-VN" sz="1800">
                <a:solidFill>
                  <a:srgbClr val="4B98EA"/>
                </a:solidFill>
                <a:latin typeface="Times New Roman" panose="02020603050405020304" pitchFamily="18" charset="0"/>
                <a:ea typeface="Fredoka One"/>
                <a:cs typeface="Times New Roman" panose="02020603050405020304" pitchFamily="18" charset="0"/>
                <a:sym typeface="Fredoka One"/>
              </a:rPr>
              <a:t>Âm phát ra từ thước ngắn </a:t>
            </a:r>
            <a:r>
              <a:rPr lang="en-US" sz="1800">
                <a:solidFill>
                  <a:srgbClr val="4B98EA"/>
                </a:solidFill>
                <a:latin typeface="Times New Roman" panose="02020603050405020304" pitchFamily="18" charset="0"/>
                <a:ea typeface="Fredoka One"/>
                <a:cs typeface="Times New Roman" panose="02020603050405020304" pitchFamily="18" charset="0"/>
                <a:sym typeface="Fredoka One"/>
              </a:rPr>
              <a:t>bổng</a:t>
            </a:r>
            <a:r>
              <a:rPr lang="vi-VN" sz="1800">
                <a:solidFill>
                  <a:srgbClr val="4B98EA"/>
                </a:solidFill>
                <a:latin typeface="Times New Roman" panose="02020603050405020304" pitchFamily="18" charset="0"/>
                <a:ea typeface="Fredoka One"/>
                <a:cs typeface="Times New Roman" panose="02020603050405020304" pitchFamily="18" charset="0"/>
                <a:sym typeface="Fredoka One"/>
              </a:rPr>
              <a:t> hơn âm phát ra từ thước dài.</a:t>
            </a:r>
            <a:endParaRPr lang="en-US" sz="1800">
              <a:solidFill>
                <a:srgbClr val="4B98EA"/>
              </a:solidFill>
              <a:latin typeface="Times New Roman" panose="02020603050405020304" pitchFamily="18" charset="0"/>
              <a:ea typeface="Fredoka One"/>
              <a:cs typeface="Times New Roman" panose="02020603050405020304" pitchFamily="18" charset="0"/>
              <a:sym typeface="Fredoka One"/>
            </a:endParaRPr>
          </a:p>
        </p:txBody>
      </p:sp>
    </p:spTree>
    <p:extLst>
      <p:ext uri="{BB962C8B-B14F-4D97-AF65-F5344CB8AC3E}">
        <p14:creationId xmlns:p14="http://schemas.microsoft.com/office/powerpoint/2010/main" val="1620980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6318"/>
                                        </p:tgtEl>
                                      </p:cBhvr>
                                    </p:animEffect>
                                    <p:set>
                                      <p:cBhvr>
                                        <p:cTn id="7" dur="1" fill="hold">
                                          <p:stCondLst>
                                            <p:cond delay="499"/>
                                          </p:stCondLst>
                                        </p:cTn>
                                        <p:tgtEl>
                                          <p:spTgt spid="2263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6317"/>
                                        </p:tgtEl>
                                        <p:attrNameLst>
                                          <p:attrName>style.visibility</p:attrName>
                                        </p:attrNameLst>
                                      </p:cBhvr>
                                      <p:to>
                                        <p:strVal val="visible"/>
                                      </p:to>
                                    </p:set>
                                    <p:animEffect transition="in" filter="fade">
                                      <p:cBhvr>
                                        <p:cTn id="10" dur="500"/>
                                        <p:tgtEl>
                                          <p:spTgt spid="226317"/>
                                        </p:tgtEl>
                                      </p:cBhvr>
                                    </p:animEffect>
                                  </p:childTnLst>
                                </p:cTn>
                              </p:par>
                              <p:par>
                                <p:cTn id="11" presetID="10" presetClass="entr" presetSubtype="0" fill="hold" nodeType="withEffect">
                                  <p:stCondLst>
                                    <p:cond delay="0"/>
                                  </p:stCondLst>
                                  <p:childTnLst>
                                    <p:set>
                                      <p:cBhvr>
                                        <p:cTn id="12" dur="1" fill="hold">
                                          <p:stCondLst>
                                            <p:cond delay="0"/>
                                          </p:stCondLst>
                                        </p:cTn>
                                        <p:tgtEl>
                                          <p:spTgt spid="226316"/>
                                        </p:tgtEl>
                                        <p:attrNameLst>
                                          <p:attrName>style.visibility</p:attrName>
                                        </p:attrNameLst>
                                      </p:cBhvr>
                                      <p:to>
                                        <p:strVal val="visible"/>
                                      </p:to>
                                    </p:set>
                                    <p:animEffect transition="in" filter="fade">
                                      <p:cBhvr>
                                        <p:cTn id="13" dur="500"/>
                                        <p:tgtEl>
                                          <p:spTgt spid="226316"/>
                                        </p:tgtEl>
                                      </p:cBhvr>
                                    </p:animEffect>
                                  </p:childTnLst>
                                </p:cTn>
                              </p:par>
                              <p:par>
                                <p:cTn id="14" presetID="10" presetClass="entr" presetSubtype="0" fill="hold" nodeType="withEffect">
                                  <p:stCondLst>
                                    <p:cond delay="0"/>
                                  </p:stCondLst>
                                  <p:childTnLst>
                                    <p:set>
                                      <p:cBhvr>
                                        <p:cTn id="15" dur="1" fill="hold">
                                          <p:stCondLst>
                                            <p:cond delay="0"/>
                                          </p:stCondLst>
                                        </p:cTn>
                                        <p:tgtEl>
                                          <p:spTgt spid="226315"/>
                                        </p:tgtEl>
                                        <p:attrNameLst>
                                          <p:attrName>style.visibility</p:attrName>
                                        </p:attrNameLst>
                                      </p:cBhvr>
                                      <p:to>
                                        <p:strVal val="visible"/>
                                      </p:to>
                                    </p:set>
                                    <p:animEffect transition="in" filter="fade">
                                      <p:cBhvr>
                                        <p:cTn id="16" dur="500"/>
                                        <p:tgtEl>
                                          <p:spTgt spid="226315"/>
                                        </p:tgtEl>
                                      </p:cBhvr>
                                    </p:animEffect>
                                  </p:childTnLst>
                                </p:cTn>
                              </p:par>
                              <p:par>
                                <p:cTn id="17" presetID="35" presetClass="emph" presetSubtype="0" repeatCount="indefinite" fill="hold" nodeType="withEffect">
                                  <p:stCondLst>
                                    <p:cond delay="0"/>
                                  </p:stCondLst>
                                  <p:childTnLst>
                                    <p:anim calcmode="discrete" valueType="str">
                                      <p:cBhvr>
                                        <p:cTn id="18" dur="70" fill="hold"/>
                                        <p:tgtEl>
                                          <p:spTgt spid="226315"/>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26315"/>
                                        </p:tgtEl>
                                        <p:attrNameLst>
                                          <p:attrName>ppt_c</p:attrName>
                                        </p:attrNameLst>
                                      </p:cBhvr>
                                      <p:to>
                                        <a:srgbClr val="CFCFC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226322"/>
                                        </p:tgtEl>
                                      </p:cBhvr>
                                    </p:animEffect>
                                    <p:set>
                                      <p:cBhvr>
                                        <p:cTn id="23" dur="1" fill="hold">
                                          <p:stCondLst>
                                            <p:cond delay="499"/>
                                          </p:stCondLst>
                                        </p:cTn>
                                        <p:tgtEl>
                                          <p:spTgt spid="22632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26321"/>
                                        </p:tgtEl>
                                        <p:attrNameLst>
                                          <p:attrName>style.visibility</p:attrName>
                                        </p:attrNameLst>
                                      </p:cBhvr>
                                      <p:to>
                                        <p:strVal val="visible"/>
                                      </p:to>
                                    </p:set>
                                    <p:animEffect transition="in" filter="fade">
                                      <p:cBhvr>
                                        <p:cTn id="26" dur="500"/>
                                        <p:tgtEl>
                                          <p:spTgt spid="226321"/>
                                        </p:tgtEl>
                                      </p:cBhvr>
                                    </p:animEffect>
                                  </p:childTnLst>
                                </p:cTn>
                              </p:par>
                              <p:par>
                                <p:cTn id="27" presetID="10" presetClass="entr" presetSubtype="0" fill="hold" nodeType="withEffect">
                                  <p:stCondLst>
                                    <p:cond delay="0"/>
                                  </p:stCondLst>
                                  <p:childTnLst>
                                    <p:set>
                                      <p:cBhvr>
                                        <p:cTn id="28" dur="1" fill="hold">
                                          <p:stCondLst>
                                            <p:cond delay="0"/>
                                          </p:stCondLst>
                                        </p:cTn>
                                        <p:tgtEl>
                                          <p:spTgt spid="226320"/>
                                        </p:tgtEl>
                                        <p:attrNameLst>
                                          <p:attrName>style.visibility</p:attrName>
                                        </p:attrNameLst>
                                      </p:cBhvr>
                                      <p:to>
                                        <p:strVal val="visible"/>
                                      </p:to>
                                    </p:set>
                                    <p:animEffect transition="in" filter="fade">
                                      <p:cBhvr>
                                        <p:cTn id="29" dur="500"/>
                                        <p:tgtEl>
                                          <p:spTgt spid="226320"/>
                                        </p:tgtEl>
                                      </p:cBhvr>
                                    </p:animEffect>
                                  </p:childTnLst>
                                </p:cTn>
                              </p:par>
                              <p:par>
                                <p:cTn id="30" presetID="10" presetClass="entr" presetSubtype="0" fill="hold" nodeType="withEffect">
                                  <p:stCondLst>
                                    <p:cond delay="0"/>
                                  </p:stCondLst>
                                  <p:childTnLst>
                                    <p:set>
                                      <p:cBhvr>
                                        <p:cTn id="31" dur="1" fill="hold">
                                          <p:stCondLst>
                                            <p:cond delay="0"/>
                                          </p:stCondLst>
                                        </p:cTn>
                                        <p:tgtEl>
                                          <p:spTgt spid="226319"/>
                                        </p:tgtEl>
                                        <p:attrNameLst>
                                          <p:attrName>style.visibility</p:attrName>
                                        </p:attrNameLst>
                                      </p:cBhvr>
                                      <p:to>
                                        <p:strVal val="visible"/>
                                      </p:to>
                                    </p:set>
                                    <p:animEffect transition="in" filter="fade">
                                      <p:cBhvr>
                                        <p:cTn id="32" dur="500"/>
                                        <p:tgtEl>
                                          <p:spTgt spid="226319"/>
                                        </p:tgtEl>
                                      </p:cBhvr>
                                    </p:animEffect>
                                  </p:childTnLst>
                                </p:cTn>
                              </p:par>
                              <p:par>
                                <p:cTn id="33" presetID="35" presetClass="emph" presetSubtype="0" repeatCount="indefinite" fill="hold" nodeType="withEffect">
                                  <p:stCondLst>
                                    <p:cond delay="0"/>
                                  </p:stCondLst>
                                  <p:childTnLst>
                                    <p:anim calcmode="discrete" valueType="str">
                                      <p:cBhvr>
                                        <p:cTn id="34" dur="100" fill="hold"/>
                                        <p:tgtEl>
                                          <p:spTgt spid="226319"/>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26319"/>
                                        </p:tgtEl>
                                        <p:attrNameLst>
                                          <p:attrName>ppt_c</p:attrName>
                                        </p:attrNameLst>
                                      </p:cBhvr>
                                      <p:to>
                                        <a:srgbClr val="CFCFCF"/>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8" name="TextBox 7"/>
          <p:cNvSpPr txBox="1"/>
          <p:nvPr/>
        </p:nvSpPr>
        <p:spPr>
          <a:xfrm>
            <a:off x="417910" y="339253"/>
            <a:ext cx="6069976"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II. TẦN SỐ VÀ ĐỘ CAO CỦA ÂM</a:t>
            </a:r>
          </a:p>
        </p:txBody>
      </p:sp>
      <p:sp>
        <p:nvSpPr>
          <p:cNvPr id="9" name="TextBox 8"/>
          <p:cNvSpPr txBox="1"/>
          <p:nvPr/>
        </p:nvSpPr>
        <p:spPr>
          <a:xfrm>
            <a:off x="417910" y="831696"/>
            <a:ext cx="2005975"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2. Độ cao của âm</a:t>
            </a:r>
          </a:p>
        </p:txBody>
      </p:sp>
      <p:sp>
        <p:nvSpPr>
          <p:cNvPr id="10" name="TextBox 9"/>
          <p:cNvSpPr txBox="1"/>
          <p:nvPr/>
        </p:nvSpPr>
        <p:spPr>
          <a:xfrm>
            <a:off x="608844" y="1201028"/>
            <a:ext cx="7926305" cy="1754326"/>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Kết quả thí nghiệm cho biết, khi thước rung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nhanh</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tần số dao động của thước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lớn</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âm phát ra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cao</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(càng bổng).</a:t>
            </a:r>
          </a:p>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Độ cao của âm mà một vật dao động tạo ra liên quan đến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tần số</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Tần số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lớn</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hơn sẽ cho âm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cao</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(bổng) hơn. Tần số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nhỏ</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hơn sẽ cho âm </a:t>
            </a:r>
            <a:r>
              <a:rPr lang="en-US"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thấp</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(trầm) hơn.</a:t>
            </a:r>
          </a:p>
        </p:txBody>
      </p:sp>
      <p:pic>
        <p:nvPicPr>
          <p:cNvPr id="4" name="Picture 3"/>
          <p:cNvPicPr>
            <a:picLocks noChangeAspect="1"/>
          </p:cNvPicPr>
          <p:nvPr/>
        </p:nvPicPr>
        <p:blipFill>
          <a:blip r:embed="rId3"/>
          <a:stretch>
            <a:fillRect/>
          </a:stretch>
        </p:blipFill>
        <p:spPr>
          <a:xfrm>
            <a:off x="1696441" y="3055201"/>
            <a:ext cx="2562225" cy="948225"/>
          </a:xfrm>
          <a:prstGeom prst="rect">
            <a:avLst/>
          </a:prstGeom>
        </p:spPr>
      </p:pic>
      <p:pic>
        <p:nvPicPr>
          <p:cNvPr id="5" name="Picture 4"/>
          <p:cNvPicPr>
            <a:picLocks noChangeAspect="1"/>
          </p:cNvPicPr>
          <p:nvPr/>
        </p:nvPicPr>
        <p:blipFill>
          <a:blip r:embed="rId4"/>
          <a:stretch>
            <a:fillRect/>
          </a:stretch>
        </p:blipFill>
        <p:spPr>
          <a:xfrm>
            <a:off x="5328400" y="3060264"/>
            <a:ext cx="3206749" cy="943162"/>
          </a:xfrm>
          <a:prstGeom prst="rect">
            <a:avLst/>
          </a:prstGeom>
        </p:spPr>
      </p:pic>
      <p:sp>
        <p:nvSpPr>
          <p:cNvPr id="15" name="TextBox 14"/>
          <p:cNvSpPr txBox="1"/>
          <p:nvPr/>
        </p:nvSpPr>
        <p:spPr>
          <a:xfrm>
            <a:off x="1538830" y="4103273"/>
            <a:ext cx="2877446"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Âm cao - Tần số lớn</a:t>
            </a:r>
          </a:p>
        </p:txBody>
      </p:sp>
      <p:sp>
        <p:nvSpPr>
          <p:cNvPr id="16" name="TextBox 15"/>
          <p:cNvSpPr txBox="1"/>
          <p:nvPr/>
        </p:nvSpPr>
        <p:spPr>
          <a:xfrm>
            <a:off x="5493051" y="4103273"/>
            <a:ext cx="2877446"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Âm thấp - Tần số nhỏ</a:t>
            </a:r>
          </a:p>
        </p:txBody>
      </p:sp>
      <p:sp>
        <p:nvSpPr>
          <p:cNvPr id="11" name="Rectangle 10"/>
          <p:cNvSpPr/>
          <p:nvPr/>
        </p:nvSpPr>
        <p:spPr>
          <a:xfrm>
            <a:off x="914400" y="1614421"/>
            <a:ext cx="7554686" cy="885371"/>
          </a:xfrm>
          <a:prstGeom prst="rect">
            <a:avLst/>
          </a:prstGeom>
        </p:spPr>
        <p:txBody>
          <a:bodyPr wrap="square">
            <a:spAutoFit/>
          </a:bodyPr>
          <a:lstStyle/>
          <a:p>
            <a:pPr lvl="0">
              <a:lnSpc>
                <a:spcPct val="90000"/>
              </a:lnSpc>
              <a:spcBef>
                <a:spcPts val="1000"/>
              </a:spcBef>
              <a:buClrTx/>
              <a:defRPr/>
            </a:pPr>
            <a:r>
              <a:rPr lang="en-US" sz="2400">
                <a:solidFill>
                  <a:srgbClr val="0000FF"/>
                </a:solidFill>
                <a:latin typeface="Times New Roman" pitchFamily="18" charset="0"/>
                <a:cs typeface="Times New Roman" pitchFamily="18" charset="0"/>
              </a:rPr>
              <a:t>- Tần số của dao động càng lớn, âm càng cao (càng bổng).</a:t>
            </a:r>
          </a:p>
          <a:p>
            <a:pPr>
              <a:lnSpc>
                <a:spcPct val="90000"/>
              </a:lnSpc>
              <a:spcBef>
                <a:spcPts val="1000"/>
              </a:spcBef>
            </a:pPr>
            <a:r>
              <a:rPr lang="en-US" sz="2400">
                <a:solidFill>
                  <a:srgbClr val="0000FF"/>
                </a:solidFill>
                <a:latin typeface="Times New Roman" pitchFamily="18" charset="0"/>
                <a:cs typeface="Times New Roman" pitchFamily="18" charset="0"/>
              </a:rPr>
              <a:t>- Tần số của dao động càng nhỏ, âm càng thấp (càng trầm).</a:t>
            </a:r>
            <a:endParaRPr lang="en-US" sz="2000" kern="1200" dirty="0">
              <a:solidFill>
                <a:srgbClr val="0000FF"/>
              </a:solidFill>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10">
                                            <p:txEl>
                                              <p:pRg st="0" end="0"/>
                                            </p:txEl>
                                          </p:spTgt>
                                        </p:tgtEl>
                                      </p:cBhvr>
                                    </p:animEffect>
                                    <p:set>
                                      <p:cBhvr>
                                        <p:cTn id="29" dur="1" fill="hold">
                                          <p:stCondLst>
                                            <p:cond delay="499"/>
                                          </p:stCondLst>
                                        </p:cTn>
                                        <p:tgtEl>
                                          <p:spTgt spid="10">
                                            <p:txEl>
                                              <p:pRg st="0" end="0"/>
                                            </p:txEl>
                                          </p:spTgt>
                                        </p:tgtEl>
                                        <p:attrNameLst>
                                          <p:attrName>style.visibility</p:attrName>
                                        </p:attrNameLst>
                                      </p:cBhvr>
                                      <p:to>
                                        <p:strVal val="hidden"/>
                                      </p:to>
                                    </p:set>
                                  </p:childTnLst>
                                </p:cTn>
                              </p:par>
                              <p:par>
                                <p:cTn id="30" presetID="4" presetClass="exit" presetSubtype="16" fill="hold" grpId="0" nodeType="withEffect">
                                  <p:stCondLst>
                                    <p:cond delay="0"/>
                                  </p:stCondLst>
                                  <p:childTnLst>
                                    <p:animEffect transition="out" filter="box(in)">
                                      <p:cBhvr>
                                        <p:cTn id="31" dur="500"/>
                                        <p:tgtEl>
                                          <p:spTgt spid="10">
                                            <p:txEl>
                                              <p:pRg st="1" end="1"/>
                                            </p:txEl>
                                          </p:spTgt>
                                        </p:tgtEl>
                                      </p:cBhvr>
                                    </p:animEffect>
                                    <p:set>
                                      <p:cBhvr>
                                        <p:cTn id="32"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3194" y="2946054"/>
            <a:ext cx="5314950" cy="1981200"/>
          </a:xfrm>
          <a:prstGeom prst="rect">
            <a:avLst/>
          </a:prstGeom>
        </p:spPr>
      </p:pic>
      <p:sp>
        <p:nvSpPr>
          <p:cNvPr id="6" name="TextBox 5"/>
          <p:cNvSpPr txBox="1"/>
          <p:nvPr/>
        </p:nvSpPr>
        <p:spPr>
          <a:xfrm>
            <a:off x="3227901" y="289450"/>
            <a:ext cx="2120894" cy="492443"/>
          </a:xfrm>
          <a:prstGeom prst="rect">
            <a:avLst/>
          </a:prstGeom>
          <a:noFill/>
        </p:spPr>
        <p:txBody>
          <a:bodyPr wrap="square" rtlCol="0">
            <a:spAutoFit/>
          </a:bodyPr>
          <a:lstStyle/>
          <a:p>
            <a:pPr algn="just"/>
            <a:r>
              <a:rPr lang="en-US" sz="2600" b="1">
                <a:solidFill>
                  <a:schemeClr val="accent4">
                    <a:lumMod val="50000"/>
                  </a:schemeClr>
                </a:solidFill>
                <a:latin typeface="UTM Aptima" panose="02040603050506020204" pitchFamily="18" charset="0"/>
                <a:ea typeface="Fredoka One"/>
                <a:cs typeface="Fredoka One"/>
                <a:sym typeface="Fredoka One"/>
              </a:rPr>
              <a:t>VẬN DỤNG</a:t>
            </a:r>
          </a:p>
        </p:txBody>
      </p:sp>
      <p:grpSp>
        <p:nvGrpSpPr>
          <p:cNvPr id="7" name="Group 6"/>
          <p:cNvGrpSpPr/>
          <p:nvPr/>
        </p:nvGrpSpPr>
        <p:grpSpPr>
          <a:xfrm>
            <a:off x="1398448" y="784862"/>
            <a:ext cx="6154699" cy="873572"/>
            <a:chOff x="904086" y="1200283"/>
            <a:chExt cx="8671947" cy="873572"/>
          </a:xfrm>
        </p:grpSpPr>
        <p:sp>
          <p:nvSpPr>
            <p:cNvPr id="8" name="TextBox 7"/>
            <p:cNvSpPr txBox="1"/>
            <p:nvPr/>
          </p:nvSpPr>
          <p:spPr>
            <a:xfrm>
              <a:off x="1312041" y="1200283"/>
              <a:ext cx="8263992" cy="873572"/>
            </a:xfrm>
            <a:prstGeom prst="rect">
              <a:avLst/>
            </a:prstGeom>
            <a:noFill/>
          </p:spPr>
          <p:txBody>
            <a:bodyPr wrap="square" rtlCol="0">
              <a:spAutoFit/>
            </a:bodyPr>
            <a:lstStyle/>
            <a:p>
              <a:pPr algn="just">
                <a:lnSpc>
                  <a:spcPct val="150000"/>
                </a:lnSpc>
                <a:buClr>
                  <a:schemeClr val="tx1"/>
                </a:buClr>
              </a:pPr>
              <a:r>
                <a:rPr lang="en-US" sz="1800" b="1" i="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2. Dùng kéo cắt phẳng một đầu của ống hút có một đầu vát, cẩn thận khoét các lỗ nhỏ trên đầu ống hút (hình 10.5).</a:t>
              </a:r>
            </a:p>
          </p:txBody>
        </p:sp>
        <p:sp>
          <p:nvSpPr>
            <p:cNvPr id="9"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83193" y="1708192"/>
            <a:ext cx="5314951" cy="1237862"/>
          </a:xfrm>
          <a:prstGeom prst="rect">
            <a:avLst/>
          </a:prstGeom>
        </p:spPr>
      </p:pic>
    </p:spTree>
    <p:extLst>
      <p:ext uri="{BB962C8B-B14F-4D97-AF65-F5344CB8AC3E}">
        <p14:creationId xmlns:p14="http://schemas.microsoft.com/office/powerpoint/2010/main" val="38809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p:tgtEl>
                                          <p:spTgt spid="7"/>
                                        </p:tgtEl>
                                      </p:cBhvr>
                                    </p:animEffect>
                                    <p:anim calcmode="lin" valueType="num">
                                      <p:cBhvr>
                                        <p:cTn id="8" dur="800" fill="hold"/>
                                        <p:tgtEl>
                                          <p:spTgt spid="7"/>
                                        </p:tgtEl>
                                        <p:attrNameLst>
                                          <p:attrName>ppt_x</p:attrName>
                                        </p:attrNameLst>
                                      </p:cBhvr>
                                      <p:tavLst>
                                        <p:tav tm="0">
                                          <p:val>
                                            <p:strVal val="#ppt_x"/>
                                          </p:val>
                                        </p:tav>
                                        <p:tav tm="100000">
                                          <p:val>
                                            <p:strVal val="#ppt_x"/>
                                          </p:val>
                                        </p:tav>
                                      </p:tavLst>
                                    </p:anim>
                                    <p:anim calcmode="lin" valueType="num">
                                      <p:cBhvr>
                                        <p:cTn id="9" dur="8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30" name="TextBox 29"/>
          <p:cNvSpPr txBox="1"/>
          <p:nvPr/>
        </p:nvSpPr>
        <p:spPr>
          <a:xfrm>
            <a:off x="3449649" y="267563"/>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MỞ RỘNG</a:t>
            </a:r>
          </a:p>
        </p:txBody>
      </p:sp>
      <p:sp>
        <p:nvSpPr>
          <p:cNvPr id="32" name="TextBox 31"/>
          <p:cNvSpPr txBox="1"/>
          <p:nvPr/>
        </p:nvSpPr>
        <p:spPr>
          <a:xfrm>
            <a:off x="1293587" y="1111048"/>
            <a:ext cx="7208155" cy="1754326"/>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Thông thường</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người có thể nghe được âm có tần số trong khoảng từ 20 Hz đến 20</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000 Hz.</a:t>
            </a:r>
            <a:endPar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Những âm có tần số dưới 20 Hz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được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gọi là </a:t>
            </a:r>
            <a:r>
              <a:rPr lang="vi-VN"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hạ âm</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Những âm có tần số lớn hơn 20</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000 Hz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được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gọi là </a:t>
            </a:r>
            <a:r>
              <a:rPr lang="vi-VN" sz="18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siêu âm</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a:t>
            </a:r>
          </a:p>
        </p:txBody>
      </p:sp>
      <p:pic>
        <p:nvPicPr>
          <p:cNvPr id="18" name="Picture 17"/>
          <p:cNvPicPr>
            <a:picLocks noChangeAspect="1"/>
          </p:cNvPicPr>
          <p:nvPr/>
        </p:nvPicPr>
        <p:blipFill rotWithShape="1">
          <a:blip r:embed="rId3"/>
          <a:srcRect t="21477" b="19757"/>
          <a:stretch/>
        </p:blipFill>
        <p:spPr>
          <a:xfrm>
            <a:off x="2935737" y="2982685"/>
            <a:ext cx="3272524" cy="19231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9"/>
        <p:cNvGrpSpPr/>
        <p:nvPr/>
      </p:nvGrpSpPr>
      <p:grpSpPr>
        <a:xfrm>
          <a:off x="0" y="0"/>
          <a:ext cx="0" cy="0"/>
          <a:chOff x="0" y="0"/>
          <a:chExt cx="0" cy="0"/>
        </a:xfrm>
      </p:grpSpPr>
      <p:sp>
        <p:nvSpPr>
          <p:cNvPr id="23" name="TextBox 22"/>
          <p:cNvSpPr txBox="1"/>
          <p:nvPr/>
        </p:nvSpPr>
        <p:spPr>
          <a:xfrm>
            <a:off x="3449650" y="355603"/>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MỞ RỘNG</a:t>
            </a:r>
          </a:p>
        </p:txBody>
      </p:sp>
      <p:sp>
        <p:nvSpPr>
          <p:cNvPr id="24" name="TextBox 23"/>
          <p:cNvSpPr txBox="1"/>
          <p:nvPr/>
        </p:nvSpPr>
        <p:spPr>
          <a:xfrm>
            <a:off x="734190" y="806252"/>
            <a:ext cx="7675618" cy="873572"/>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Một số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con vật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có thể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nghe được hạ âm (chim bồ câu, tê giác Sumatra,...) và siêu âm (dơi, cá voi,...).</a:t>
            </a:r>
            <a:endPar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4" name="Picture 3"/>
          <p:cNvPicPr>
            <a:picLocks noChangeAspect="1"/>
          </p:cNvPicPr>
          <p:nvPr/>
        </p:nvPicPr>
        <p:blipFill>
          <a:blip r:embed="rId3"/>
          <a:stretch>
            <a:fillRect/>
          </a:stretch>
        </p:blipFill>
        <p:spPr>
          <a:xfrm>
            <a:off x="734190" y="1944914"/>
            <a:ext cx="1634983" cy="164268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695" b="89751" l="3301" r="95922"/>
                    </a14:imgEffect>
                    <a14:imgEffect>
                      <a14:sharpenSoften amount="25000"/>
                    </a14:imgEffect>
                  </a14:imgLayer>
                </a14:imgProps>
              </a:ext>
            </a:extLst>
          </a:blip>
          <a:stretch>
            <a:fillRect/>
          </a:stretch>
        </p:blipFill>
        <p:spPr>
          <a:xfrm>
            <a:off x="2228168" y="3329749"/>
            <a:ext cx="2343831" cy="1642958"/>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5551" t="29567" r="14049" b="9981"/>
          <a:stretch/>
        </p:blipFill>
        <p:spPr>
          <a:xfrm>
            <a:off x="3266713" y="1657037"/>
            <a:ext cx="2610571" cy="1643906"/>
          </a:xfrm>
          <a:prstGeom prst="rect">
            <a:avLst/>
          </a:prstGeom>
        </p:spPr>
      </p:pic>
      <p:pic>
        <p:nvPicPr>
          <p:cNvPr id="7" name="Picture 6"/>
          <p:cNvPicPr>
            <a:picLocks noChangeAspect="1"/>
          </p:cNvPicPr>
          <p:nvPr/>
        </p:nvPicPr>
        <p:blipFill>
          <a:blip r:embed="rId8"/>
          <a:stretch>
            <a:fillRect/>
          </a:stretch>
        </p:blipFill>
        <p:spPr>
          <a:xfrm>
            <a:off x="5724776" y="2845698"/>
            <a:ext cx="2837541" cy="148379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35"/>
          <p:cNvSpPr txBox="1">
            <a:spLocks noGrp="1"/>
          </p:cNvSpPr>
          <p:nvPr>
            <p:ph type="ctrTitle"/>
          </p:nvPr>
        </p:nvSpPr>
        <p:spPr>
          <a:xfrm>
            <a:off x="1250731" y="1223287"/>
            <a:ext cx="6799241" cy="2223900"/>
          </a:xfrm>
          <a:prstGeom prst="rect">
            <a:avLst/>
          </a:prstGeom>
        </p:spPr>
        <p:txBody>
          <a:bodyPr spcFirstLastPara="1" wrap="square" lIns="91425" tIns="91425" rIns="91425" bIns="91425" anchor="b" anchorCtr="0">
            <a:noAutofit/>
          </a:bodyPr>
          <a:lstStyle/>
          <a:p>
            <a:pPr lvl="0">
              <a:lnSpc>
                <a:spcPct val="114000"/>
              </a:lnSpc>
            </a:pPr>
            <a:r>
              <a:rPr lang="en" sz="3600" b="1">
                <a:solidFill>
                  <a:srgbClr val="0000FF"/>
                </a:solidFill>
                <a:latin typeface="Times New Roman" pitchFamily="18" charset="0"/>
                <a:cs typeface="Times New Roman" pitchFamily="18" charset="0"/>
              </a:rPr>
              <a:t>BÀI 10:</a:t>
            </a:r>
            <a:br>
              <a:rPr lang="en" sz="3600" b="1">
                <a:solidFill>
                  <a:srgbClr val="0000FF"/>
                </a:solidFill>
                <a:latin typeface="Times New Roman" pitchFamily="18" charset="0"/>
                <a:cs typeface="Times New Roman" pitchFamily="18" charset="0"/>
              </a:rPr>
            </a:br>
            <a:r>
              <a:rPr lang="en" sz="3600" b="1">
                <a:solidFill>
                  <a:srgbClr val="0000FF"/>
                </a:solidFill>
                <a:latin typeface="Times New Roman" pitchFamily="18" charset="0"/>
                <a:cs typeface="Times New Roman" pitchFamily="18" charset="0"/>
              </a:rPr>
              <a:t>BIÊN </a:t>
            </a:r>
            <a:r>
              <a:rPr lang="en-US" sz="3600" b="1">
                <a:solidFill>
                  <a:srgbClr val="0000FF"/>
                </a:solidFill>
                <a:latin typeface="Times New Roman" pitchFamily="18" charset="0"/>
                <a:ea typeface="Calibri" panose="020F0502020204030204" pitchFamily="34" charset="0"/>
                <a:cs typeface="Times New Roman" pitchFamily="18" charset="0"/>
              </a:rPr>
              <a:t>ĐỘ</a:t>
            </a:r>
            <a:r>
              <a:rPr lang="en" sz="3600" b="1">
                <a:solidFill>
                  <a:srgbClr val="0000FF"/>
                </a:solidFill>
                <a:latin typeface="Times New Roman" pitchFamily="18" charset="0"/>
                <a:cs typeface="Times New Roman" pitchFamily="18" charset="0"/>
              </a:rPr>
              <a:t>, TẦN SỐ, ĐỘ TO VÀ ĐỘ CAO CỦA ÂM</a:t>
            </a:r>
            <a:endParaRPr sz="3600" b="1">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5"/>
        <p:cNvGrpSpPr/>
        <p:nvPr/>
      </p:nvGrpSpPr>
      <p:grpSpPr>
        <a:xfrm>
          <a:off x="0" y="0"/>
          <a:ext cx="0" cy="0"/>
          <a:chOff x="0" y="0"/>
          <a:chExt cx="0" cy="0"/>
        </a:xfrm>
      </p:grpSpPr>
      <p:pic>
        <p:nvPicPr>
          <p:cNvPr id="4" name="Picture 3"/>
          <p:cNvPicPr>
            <a:picLocks noChangeAspect="1"/>
          </p:cNvPicPr>
          <p:nvPr/>
        </p:nvPicPr>
        <p:blipFill rotWithShape="1">
          <a:blip r:embed="rId3"/>
          <a:srcRect l="24979" r="24465"/>
          <a:stretch/>
        </p:blipFill>
        <p:spPr>
          <a:xfrm>
            <a:off x="1310519" y="290996"/>
            <a:ext cx="1788279" cy="2359247"/>
          </a:xfrm>
          <a:prstGeom prst="rect">
            <a:avLst/>
          </a:prstGeom>
          <a:ln>
            <a:noFill/>
          </a:ln>
          <a:effectLst>
            <a:outerShdw blurRad="190500" algn="tl" rotWithShape="0">
              <a:srgbClr val="000000">
                <a:alpha val="70000"/>
              </a:srgbClr>
            </a:outerShdw>
          </a:effectLst>
        </p:spPr>
      </p:pic>
      <p:sp>
        <p:nvSpPr>
          <p:cNvPr id="17" name="TextBox 16"/>
          <p:cNvSpPr txBox="1"/>
          <p:nvPr/>
        </p:nvSpPr>
        <p:spPr>
          <a:xfrm>
            <a:off x="1528008" y="2733075"/>
            <a:ext cx="1353300"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Ca sĩ MIN</a:t>
            </a:r>
          </a:p>
        </p:txBody>
      </p:sp>
      <p:pic>
        <p:nvPicPr>
          <p:cNvPr id="5" name="Picture 4"/>
          <p:cNvPicPr>
            <a:picLocks noChangeAspect="1"/>
          </p:cNvPicPr>
          <p:nvPr/>
        </p:nvPicPr>
        <p:blipFill>
          <a:blip r:embed="rId4"/>
          <a:stretch>
            <a:fillRect/>
          </a:stretch>
        </p:blipFill>
        <p:spPr>
          <a:xfrm>
            <a:off x="5827485" y="290996"/>
            <a:ext cx="2359247" cy="2359247"/>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5701937" y="2733075"/>
            <a:ext cx="2610341"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Nhóm nhạc BlackPink</a:t>
            </a:r>
          </a:p>
        </p:txBody>
      </p:sp>
      <p:sp>
        <p:nvSpPr>
          <p:cNvPr id="22" name="TextBox 21"/>
          <p:cNvSpPr txBox="1"/>
          <p:nvPr/>
        </p:nvSpPr>
        <p:spPr>
          <a:xfrm>
            <a:off x="3340792" y="254004"/>
            <a:ext cx="2244699" cy="523220"/>
          </a:xfrm>
          <a:prstGeom prst="rect">
            <a:avLst/>
          </a:prstGeom>
          <a:noFill/>
        </p:spPr>
        <p:txBody>
          <a:bodyPr wrap="square" rtlCol="0">
            <a:spAutoFit/>
          </a:bodyPr>
          <a:lstStyle/>
          <a:p>
            <a:pPr algn="ctr"/>
            <a:r>
              <a:rPr lang="en-US" sz="2800" b="1">
                <a:solidFill>
                  <a:schemeClr val="accent4">
                    <a:lumMod val="50000"/>
                  </a:schemeClr>
                </a:solidFill>
                <a:latin typeface="UTM Aptima" panose="02040603050506020204" pitchFamily="18" charset="0"/>
                <a:ea typeface="Fredoka One"/>
                <a:cs typeface="Fredoka One"/>
                <a:sym typeface="Fredoka One"/>
              </a:rPr>
              <a:t>MỞ RỘNG</a:t>
            </a:r>
          </a:p>
        </p:txBody>
      </p:sp>
      <p:sp>
        <p:nvSpPr>
          <p:cNvPr id="23" name="Google Shape;4015;p67"/>
          <p:cNvSpPr/>
          <p:nvPr/>
        </p:nvSpPr>
        <p:spPr>
          <a:xfrm>
            <a:off x="3334897" y="865347"/>
            <a:ext cx="2256489" cy="121054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lumMod val="40000"/>
              <a:lumOff val="60000"/>
            </a:schemeClr>
          </a:solidFill>
          <a:ln>
            <a:noFill/>
          </a:ln>
        </p:spPr>
        <p:txBody>
          <a:bodyPr spcFirstLastPara="1" wrap="square" lIns="502900" tIns="91425" rIns="502900" bIns="91425" anchor="ctr" anchorCtr="0">
            <a:noAutofit/>
          </a:bodyPr>
          <a:lstStyle/>
          <a:p>
            <a:pPr marL="0" lvl="0" indent="0" algn="ctr" rtl="0">
              <a:spcBef>
                <a:spcPts val="0"/>
              </a:spcBef>
              <a:spcAft>
                <a:spcPts val="0"/>
              </a:spcAft>
              <a:buNone/>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Giọng nữ cao (bổng)</a:t>
            </a:r>
            <a:endParaRPr sz="110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5827484" y="3185238"/>
            <a:ext cx="2359247" cy="1480427"/>
          </a:xfrm>
          <a:prstGeom prst="rect">
            <a:avLst/>
          </a:prstGeom>
          <a:ln>
            <a:noFill/>
          </a:ln>
          <a:effectLst>
            <a:outerShdw blurRad="190500" algn="tl" rotWithShape="0">
              <a:srgbClr val="000000">
                <a:alpha val="70000"/>
              </a:srgbClr>
            </a:outerShdw>
          </a:effectLst>
        </p:spPr>
      </p:pic>
      <p:sp>
        <p:nvSpPr>
          <p:cNvPr id="25" name="TextBox 24"/>
          <p:cNvSpPr txBox="1"/>
          <p:nvPr/>
        </p:nvSpPr>
        <p:spPr>
          <a:xfrm>
            <a:off x="6153304" y="4744846"/>
            <a:ext cx="1707605"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Nhóm nhạc BTS</a:t>
            </a:r>
          </a:p>
        </p:txBody>
      </p:sp>
      <p:pic>
        <p:nvPicPr>
          <p:cNvPr id="9" name="Picture 8"/>
          <p:cNvPicPr>
            <a:picLocks noChangeAspect="1"/>
          </p:cNvPicPr>
          <p:nvPr/>
        </p:nvPicPr>
        <p:blipFill>
          <a:blip r:embed="rId6"/>
          <a:stretch>
            <a:fillRect/>
          </a:stretch>
        </p:blipFill>
        <p:spPr>
          <a:xfrm>
            <a:off x="834418" y="3184922"/>
            <a:ext cx="2740480" cy="1480743"/>
          </a:xfrm>
          <a:prstGeom prst="rect">
            <a:avLst/>
          </a:prstGeom>
          <a:ln>
            <a:noFill/>
          </a:ln>
          <a:effectLst>
            <a:outerShdw blurRad="190500" algn="tl" rotWithShape="0">
              <a:srgbClr val="000000">
                <a:alpha val="70000"/>
              </a:srgbClr>
            </a:outerShdw>
          </a:effectLst>
        </p:spPr>
      </p:pic>
      <p:sp>
        <p:nvSpPr>
          <p:cNvPr id="29" name="TextBox 28"/>
          <p:cNvSpPr txBox="1"/>
          <p:nvPr/>
        </p:nvSpPr>
        <p:spPr>
          <a:xfrm>
            <a:off x="1246935" y="4744846"/>
            <a:ext cx="1915446" cy="369332"/>
          </a:xfrm>
          <a:prstGeom prst="rect">
            <a:avLst/>
          </a:prstGeom>
          <a:noFill/>
        </p:spPr>
        <p:txBody>
          <a:bodyPr wrap="square" rtlCol="0">
            <a:spAutoFit/>
          </a:bodyPr>
          <a:lstStyle/>
          <a:p>
            <a:pPr algn="ctr"/>
            <a:r>
              <a:rPr lang="en-US" sz="1800" i="1">
                <a:solidFill>
                  <a:srgbClr val="C00000"/>
                </a:solidFill>
                <a:latin typeface="Times New Roman" panose="02020603050405020304" pitchFamily="18" charset="0"/>
                <a:ea typeface="Fredoka One"/>
                <a:cs typeface="Times New Roman" panose="02020603050405020304" pitchFamily="18" charset="0"/>
                <a:sym typeface="Fredoka One"/>
              </a:rPr>
              <a:t>Ca sĩ Đức Phúc</a:t>
            </a:r>
          </a:p>
        </p:txBody>
      </p:sp>
      <p:sp>
        <p:nvSpPr>
          <p:cNvPr id="30" name="Google Shape;4015;p67"/>
          <p:cNvSpPr/>
          <p:nvPr/>
        </p:nvSpPr>
        <p:spPr>
          <a:xfrm>
            <a:off x="3572947" y="3320021"/>
            <a:ext cx="2256489" cy="121054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bg2">
              <a:lumMod val="90000"/>
            </a:schemeClr>
          </a:solidFill>
          <a:ln>
            <a:noFill/>
          </a:ln>
        </p:spPr>
        <p:txBody>
          <a:bodyPr spcFirstLastPara="1" wrap="square" lIns="502900" tIns="91425" rIns="502900" bIns="91425" anchor="ctr" anchorCtr="0">
            <a:noAutofit/>
          </a:bodyPr>
          <a:lstStyle/>
          <a:p>
            <a:pPr marL="0" lvl="0" indent="0" algn="ctr" rtl="0">
              <a:spcBef>
                <a:spcPts val="0"/>
              </a:spcBef>
              <a:spcAft>
                <a:spcPts val="0"/>
              </a:spcAft>
              <a:buNone/>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Giọng nam thấp (trầm)</a:t>
            </a:r>
            <a:endParaRPr sz="1100">
              <a:solidFill>
                <a:schemeClr val="bg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1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in)">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animBg="1"/>
      <p:bldP spid="25" grpId="0"/>
      <p:bldP spid="29" grpId="0"/>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sp>
        <p:nvSpPr>
          <p:cNvPr id="36" name="TextBox 35"/>
          <p:cNvSpPr txBox="1"/>
          <p:nvPr/>
        </p:nvSpPr>
        <p:spPr>
          <a:xfrm>
            <a:off x="3449650" y="413662"/>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MỞ RỘNG</a:t>
            </a:r>
          </a:p>
        </p:txBody>
      </p:sp>
      <p:sp>
        <p:nvSpPr>
          <p:cNvPr id="37" name="TextBox 36"/>
          <p:cNvSpPr txBox="1"/>
          <p:nvPr/>
        </p:nvSpPr>
        <p:spPr>
          <a:xfrm>
            <a:off x="734190" y="936882"/>
            <a:ext cx="7675618" cy="873572"/>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Một con lắc như hình thực hiện một dao động trong 2s. Tại sao ta không nghe được âm thanh mà con lắc này phát ra khi dao động?</a:t>
            </a:r>
            <a:endPar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38" name="Picture 3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195" y="1998095"/>
            <a:ext cx="1828282" cy="1823445"/>
          </a:xfrm>
          <a:prstGeom prst="rect">
            <a:avLst/>
          </a:prstGeom>
        </p:spPr>
      </p:pic>
      <p:pic>
        <p:nvPicPr>
          <p:cNvPr id="39" name="Picture 2" descr="https://hoc24.vn/source/KHTN%207-%20Quy%C3%AAn/C%C3%A1nh%20di%E1%BB%81u/Ch%E1%BB%A7%20%C4%91%E1%BB%81%205/Picture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00008" y="1994972"/>
            <a:ext cx="1386130" cy="182969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896207" y="3886959"/>
            <a:ext cx="7351584" cy="873572"/>
          </a:xfrm>
          <a:prstGeom prst="rect">
            <a:avLst/>
          </a:prstGeom>
          <a:noFill/>
        </p:spPr>
        <p:txBody>
          <a:bodyPr wrap="square" rtlCol="0">
            <a:spAutoFit/>
          </a:bodyPr>
          <a:lstStyle/>
          <a:p>
            <a:pPr algn="just">
              <a:lnSpc>
                <a:spcPct val="150000"/>
              </a:lnSpc>
            </a:pPr>
            <a:r>
              <a:rPr lang="vi-VN" sz="1800">
                <a:solidFill>
                  <a:srgbClr val="C00000"/>
                </a:solidFill>
                <a:latin typeface="Times New Roman" panose="02020603050405020304" pitchFamily="18" charset="0"/>
                <a:ea typeface="Fredoka One"/>
                <a:cs typeface="Times New Roman" panose="02020603050405020304" pitchFamily="18" charset="0"/>
                <a:sym typeface="Fredoka One"/>
              </a:rPr>
              <a:t>Ta không nghe được âm thanh mà con lắc này phát ra khi dao động vì tần số dao động của con lắc </a:t>
            </a:r>
            <a:r>
              <a:rPr lang="en-US" sz="1800">
                <a:solidFill>
                  <a:srgbClr val="C00000"/>
                </a:solidFill>
                <a:latin typeface="Times New Roman" panose="02020603050405020304" pitchFamily="18" charset="0"/>
                <a:ea typeface="Fredoka One"/>
                <a:cs typeface="Times New Roman" panose="02020603050405020304" pitchFamily="18" charset="0"/>
                <a:sym typeface="Fredoka One"/>
              </a:rPr>
              <a:t>là</a:t>
            </a:r>
            <a:r>
              <a:rPr lang="vi-VN" sz="1800">
                <a:solidFill>
                  <a:srgbClr val="C00000"/>
                </a:solidFill>
                <a:latin typeface="Times New Roman" panose="02020603050405020304" pitchFamily="18" charset="0"/>
                <a:ea typeface="Fredoka One"/>
                <a:cs typeface="Times New Roman" panose="02020603050405020304" pitchFamily="18" charset="0"/>
                <a:sym typeface="Fredoka One"/>
              </a:rPr>
              <a:t> </a:t>
            </a:r>
            <a:r>
              <a:rPr lang="vi-VN" sz="1800" b="1">
                <a:solidFill>
                  <a:srgbClr val="C00000"/>
                </a:solidFill>
                <a:latin typeface="Times New Roman" panose="02020603050405020304" pitchFamily="18" charset="0"/>
                <a:ea typeface="Fredoka One"/>
                <a:cs typeface="Times New Roman" panose="02020603050405020304" pitchFamily="18" charset="0"/>
                <a:sym typeface="Fredoka One"/>
              </a:rPr>
              <a:t>hạ âm.</a:t>
            </a:r>
            <a:endParaRPr lang="en-US" sz="1800" b="1">
              <a:solidFill>
                <a:srgbClr val="C00000"/>
              </a:solidFill>
              <a:latin typeface="Times New Roman" panose="02020603050405020304" pitchFamily="18" charset="0"/>
              <a:ea typeface="Fredoka One"/>
              <a:cs typeface="Times New Roman" panose="02020603050405020304" pitchFamily="18" charset="0"/>
              <a:sym typeface="Fredoka One"/>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pic>
        <p:nvPicPr>
          <p:cNvPr id="19" name="Picture 18"/>
          <p:cNvPicPr>
            <a:picLocks noChangeAspect="1"/>
          </p:cNvPicPr>
          <p:nvPr/>
        </p:nvPicPr>
        <p:blipFill rotWithShape="1">
          <a:blip r:embed="rId3"/>
          <a:srcRect l="1573" t="1303"/>
          <a:stretch/>
        </p:blipFill>
        <p:spPr>
          <a:xfrm rot="20975191">
            <a:off x="6528446" y="3626763"/>
            <a:ext cx="1960152" cy="1462362"/>
          </a:xfrm>
          <a:prstGeom prst="rect">
            <a:avLst/>
          </a:prstGeom>
        </p:spPr>
      </p:pic>
      <p:sp>
        <p:nvSpPr>
          <p:cNvPr id="12" name="TextBox 11"/>
          <p:cNvSpPr txBox="1"/>
          <p:nvPr/>
        </p:nvSpPr>
        <p:spPr>
          <a:xfrm>
            <a:off x="3449650" y="711202"/>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GHI NHỚ</a:t>
            </a:r>
          </a:p>
        </p:txBody>
      </p:sp>
      <p:grpSp>
        <p:nvGrpSpPr>
          <p:cNvPr id="6" name="Group 5"/>
          <p:cNvGrpSpPr/>
          <p:nvPr/>
        </p:nvGrpSpPr>
        <p:grpSpPr>
          <a:xfrm>
            <a:off x="925892" y="1351829"/>
            <a:ext cx="7292212" cy="2227235"/>
            <a:chOff x="925892" y="1234422"/>
            <a:chExt cx="7292212" cy="2227235"/>
          </a:xfrm>
        </p:grpSpPr>
        <p:sp>
          <p:nvSpPr>
            <p:cNvPr id="4" name="Rectangle 3"/>
            <p:cNvSpPr/>
            <p:nvPr/>
          </p:nvSpPr>
          <p:spPr>
            <a:xfrm>
              <a:off x="925892" y="1234422"/>
              <a:ext cx="7292212" cy="2227235"/>
            </a:xfrm>
            <a:prstGeom prst="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25894" y="1234422"/>
              <a:ext cx="7292210" cy="2169825"/>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Biên độ là độ lệch lớn nhất của vật dao động so với vị trí cân bằng của nó.</a:t>
              </a:r>
            </a:p>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Biên độ dao động của vật phát ra </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âm </a:t>
              </a: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càng lớn, âm càng to.</a:t>
              </a:r>
              <a:endPar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Tần số là số dao động trong một giây.</a:t>
              </a:r>
              <a:endPar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Tần số của dao động càng lớn, âm càng cao (càng bổng).</a:t>
              </a:r>
              <a:endPar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a:p>
              <a:pPr marL="285750" indent="-285750" algn="just">
                <a:lnSpc>
                  <a:spcPct val="150000"/>
                </a:lnSpc>
                <a:buClr>
                  <a:schemeClr val="tx1"/>
                </a:buClr>
                <a:buFont typeface="Wingdings" panose="05000000000000000000" pitchFamily="2" charset="2"/>
                <a:buChar char="ü"/>
              </a:pPr>
              <a:r>
                <a:rPr lang="vi-VN"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Tần số của dao động càng nhỏ, âm càng thấp (càng trầm).</a:t>
              </a: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cxnSp>
        <p:nvCxnSpPr>
          <p:cNvPr id="3202" name="Google Shape;3202;p54"/>
          <p:cNvCxnSpPr/>
          <p:nvPr/>
        </p:nvCxnSpPr>
        <p:spPr>
          <a:xfrm>
            <a:off x="2183625" y="3174171"/>
            <a:ext cx="964200" cy="0"/>
          </a:xfrm>
          <a:prstGeom prst="straightConnector1">
            <a:avLst/>
          </a:prstGeom>
          <a:noFill/>
          <a:ln w="28575" cap="flat" cmpd="sng">
            <a:solidFill>
              <a:schemeClr val="accent1"/>
            </a:solidFill>
            <a:prstDash val="solid"/>
            <a:round/>
            <a:headEnd type="none" w="med" len="med"/>
            <a:tailEnd type="none" w="med" len="med"/>
          </a:ln>
        </p:spPr>
      </p:cxnSp>
      <p:cxnSp>
        <p:nvCxnSpPr>
          <p:cNvPr id="3205" name="Google Shape;3205;p54"/>
          <p:cNvCxnSpPr/>
          <p:nvPr/>
        </p:nvCxnSpPr>
        <p:spPr>
          <a:xfrm>
            <a:off x="4118075" y="3174171"/>
            <a:ext cx="926400" cy="0"/>
          </a:xfrm>
          <a:prstGeom prst="straightConnector1">
            <a:avLst/>
          </a:prstGeom>
          <a:noFill/>
          <a:ln w="28575" cap="flat" cmpd="sng">
            <a:solidFill>
              <a:schemeClr val="accent1"/>
            </a:solidFill>
            <a:prstDash val="solid"/>
            <a:round/>
            <a:headEnd type="none" w="med" len="med"/>
            <a:tailEnd type="none" w="med" len="med"/>
          </a:ln>
        </p:spPr>
      </p:cxnSp>
      <p:cxnSp>
        <p:nvCxnSpPr>
          <p:cNvPr id="3207" name="Google Shape;3207;p54"/>
          <p:cNvCxnSpPr/>
          <p:nvPr/>
        </p:nvCxnSpPr>
        <p:spPr>
          <a:xfrm>
            <a:off x="6014788" y="3174159"/>
            <a:ext cx="949800" cy="0"/>
          </a:xfrm>
          <a:prstGeom prst="straightConnector1">
            <a:avLst/>
          </a:prstGeom>
          <a:noFill/>
          <a:ln w="28575" cap="flat" cmpd="sng">
            <a:solidFill>
              <a:schemeClr val="accent1"/>
            </a:solidFill>
            <a:prstDash val="solid"/>
            <a:round/>
            <a:headEnd type="none" w="med" len="med"/>
            <a:tailEnd type="none" w="med" len="med"/>
          </a:ln>
        </p:spPr>
      </p:cxnSp>
      <p:sp>
        <p:nvSpPr>
          <p:cNvPr id="3209" name="Google Shape;3209;p54"/>
          <p:cNvSpPr/>
          <p:nvPr/>
        </p:nvSpPr>
        <p:spPr>
          <a:xfrm>
            <a:off x="1096350"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A</a:t>
            </a:r>
            <a:endParaRPr sz="3600" b="1">
              <a:solidFill>
                <a:schemeClr val="accent5"/>
              </a:solidFill>
              <a:latin typeface="UTM Aptima" panose="02040603050506020204" pitchFamily="18" charset="0"/>
            </a:endParaRPr>
          </a:p>
        </p:txBody>
      </p:sp>
      <p:sp>
        <p:nvSpPr>
          <p:cNvPr id="3210" name="Google Shape;3210;p54"/>
          <p:cNvSpPr/>
          <p:nvPr/>
        </p:nvSpPr>
        <p:spPr>
          <a:xfrm>
            <a:off x="301090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B</a:t>
            </a:r>
            <a:endParaRPr sz="3600" b="1">
              <a:solidFill>
                <a:schemeClr val="accent5"/>
              </a:solidFill>
              <a:latin typeface="UTM Aptima" panose="02040603050506020204" pitchFamily="18" charset="0"/>
            </a:endParaRPr>
          </a:p>
        </p:txBody>
      </p:sp>
      <p:sp>
        <p:nvSpPr>
          <p:cNvPr id="3211" name="Google Shape;3211;p54"/>
          <p:cNvSpPr/>
          <p:nvPr/>
        </p:nvSpPr>
        <p:spPr>
          <a:xfrm>
            <a:off x="4962202"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C</a:t>
            </a:r>
            <a:endParaRPr sz="3600" b="1">
              <a:solidFill>
                <a:schemeClr val="accent5"/>
              </a:solidFill>
              <a:latin typeface="UTM Aptima" panose="02040603050506020204" pitchFamily="18" charset="0"/>
            </a:endParaRPr>
          </a:p>
        </p:txBody>
      </p:sp>
      <p:sp>
        <p:nvSpPr>
          <p:cNvPr id="3212" name="Google Shape;3212;p54"/>
          <p:cNvSpPr/>
          <p:nvPr/>
        </p:nvSpPr>
        <p:spPr>
          <a:xfrm>
            <a:off x="684002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D</a:t>
            </a:r>
            <a:endParaRPr sz="3600" b="1">
              <a:solidFill>
                <a:schemeClr val="accent5"/>
              </a:solidFill>
              <a:latin typeface="UTM Aptima" panose="02040603050506020204" pitchFamily="18" charset="0"/>
            </a:endParaRPr>
          </a:p>
        </p:txBody>
      </p:sp>
      <p:sp>
        <p:nvSpPr>
          <p:cNvPr id="3215" name="Google Shape;3215;p54"/>
          <p:cNvSpPr txBox="1"/>
          <p:nvPr/>
        </p:nvSpPr>
        <p:spPr>
          <a:xfrm>
            <a:off x="-11787" y="3665685"/>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Trong một giây, dây đàn thực hiện được 200 dao động.</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96" name="TextBox 95"/>
          <p:cNvSpPr txBox="1"/>
          <p:nvPr/>
        </p:nvSpPr>
        <p:spPr>
          <a:xfrm>
            <a:off x="3458925" y="530829"/>
            <a:ext cx="2244699" cy="523220"/>
          </a:xfrm>
          <a:prstGeom prst="rect">
            <a:avLst/>
          </a:prstGeom>
          <a:noFill/>
        </p:spPr>
        <p:txBody>
          <a:bodyPr wrap="square" rtlCol="0">
            <a:spAutoFit/>
          </a:bodyPr>
          <a:lstStyle/>
          <a:p>
            <a:pPr algn="ctr"/>
            <a:r>
              <a:rPr lang="en-US" sz="2800" b="1">
                <a:solidFill>
                  <a:schemeClr val="accent4">
                    <a:lumMod val="50000"/>
                  </a:schemeClr>
                </a:solidFill>
                <a:latin typeface="UTM Aptima" panose="02040603050506020204" pitchFamily="18" charset="0"/>
                <a:ea typeface="Fredoka One"/>
                <a:cs typeface="Fredoka One"/>
                <a:sym typeface="Fredoka One"/>
              </a:rPr>
              <a:t>CỦNG CỐ</a:t>
            </a:r>
          </a:p>
        </p:txBody>
      </p:sp>
      <p:grpSp>
        <p:nvGrpSpPr>
          <p:cNvPr id="97" name="Group 96"/>
          <p:cNvGrpSpPr/>
          <p:nvPr/>
        </p:nvGrpSpPr>
        <p:grpSpPr>
          <a:xfrm>
            <a:off x="1965820" y="1057442"/>
            <a:ext cx="5212358" cy="507831"/>
            <a:chOff x="904086" y="1200283"/>
            <a:chExt cx="5526870" cy="507831"/>
          </a:xfrm>
        </p:grpSpPr>
        <p:sp>
          <p:nvSpPr>
            <p:cNvPr id="98" name="TextBox 97"/>
            <p:cNvSpPr txBox="1"/>
            <p:nvPr/>
          </p:nvSpPr>
          <p:spPr>
            <a:xfrm>
              <a:off x="1312041" y="1200283"/>
              <a:ext cx="5118915" cy="507831"/>
            </a:xfrm>
            <a:prstGeom prst="rect">
              <a:avLst/>
            </a:prstGeom>
            <a:noFill/>
          </p:spPr>
          <p:txBody>
            <a:bodyPr wrap="square" rtlCol="0">
              <a:spAutoFit/>
            </a:bodyPr>
            <a:lstStyle/>
            <a:p>
              <a:pPr algn="just">
                <a:lnSpc>
                  <a:spcPct val="150000"/>
                </a:lnSpc>
                <a:buClr>
                  <a:schemeClr val="tx1"/>
                </a:buClr>
              </a:pP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1. Vật nào sau đây dao động với tần số lớn nhất?</a:t>
              </a:r>
            </a:p>
          </p:txBody>
        </p:sp>
        <p:sp>
          <p:nvSpPr>
            <p:cNvPr id="99"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100" name="Google Shape;3215;p54"/>
          <p:cNvSpPr txBox="1"/>
          <p:nvPr/>
        </p:nvSpPr>
        <p:spPr>
          <a:xfrm>
            <a:off x="3854065" y="3665684"/>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Trong 5 giây, mặt trống thực hiện được 500 dao động.</a:t>
            </a:r>
          </a:p>
        </p:txBody>
      </p:sp>
      <p:sp>
        <p:nvSpPr>
          <p:cNvPr id="101" name="Google Shape;3215;p54"/>
          <p:cNvSpPr txBox="1"/>
          <p:nvPr/>
        </p:nvSpPr>
        <p:spPr>
          <a:xfrm>
            <a:off x="1902768" y="1830276"/>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Trong một phút, con lắc thực hiện được 3000 dao động.</a:t>
            </a:r>
          </a:p>
        </p:txBody>
      </p:sp>
      <p:sp>
        <p:nvSpPr>
          <p:cNvPr id="102" name="Google Shape;3215;p54"/>
          <p:cNvSpPr txBox="1"/>
          <p:nvPr/>
        </p:nvSpPr>
        <p:spPr>
          <a:xfrm>
            <a:off x="5731888" y="1828779"/>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Trong 20 giây, dây chun thực hiện được 1200 dao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1"/>
                                        </p:tgtEl>
                                      </p:cBhvr>
                                    </p:animEffect>
                                    <p:set>
                                      <p:cBhvr>
                                        <p:cTn id="7" dur="1" fill="hold">
                                          <p:stCondLst>
                                            <p:cond delay="499"/>
                                          </p:stCondLst>
                                        </p:cTn>
                                        <p:tgtEl>
                                          <p:spTgt spid="10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2"/>
                                        </p:tgtEl>
                                      </p:cBhvr>
                                    </p:animEffect>
                                    <p:set>
                                      <p:cBhvr>
                                        <p:cTn id="10" dur="1" fill="hold">
                                          <p:stCondLst>
                                            <p:cond delay="499"/>
                                          </p:stCondLst>
                                        </p:cTn>
                                        <p:tgtEl>
                                          <p:spTgt spid="10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4"/>
        <p:cNvGrpSpPr/>
        <p:nvPr/>
      </p:nvGrpSpPr>
      <p:grpSpPr>
        <a:xfrm>
          <a:off x="0" y="0"/>
          <a:ext cx="0" cy="0"/>
          <a:chOff x="0" y="0"/>
          <a:chExt cx="0" cy="0"/>
        </a:xfrm>
      </p:grpSpPr>
      <p:pic>
        <p:nvPicPr>
          <p:cNvPr id="502" name="Picture 501"/>
          <p:cNvPicPr>
            <a:picLocks noChangeAspect="1"/>
          </p:cNvPicPr>
          <p:nvPr/>
        </p:nvPicPr>
        <p:blipFill>
          <a:blip r:embed="rId3"/>
          <a:stretch>
            <a:fillRect/>
          </a:stretch>
        </p:blipFill>
        <p:spPr>
          <a:xfrm>
            <a:off x="3619365" y="1500096"/>
            <a:ext cx="1905268" cy="2001332"/>
          </a:xfrm>
          <a:prstGeom prst="rect">
            <a:avLst/>
          </a:prstGeom>
        </p:spPr>
      </p:pic>
      <p:cxnSp>
        <p:nvCxnSpPr>
          <p:cNvPr id="3545" name="Google Shape;3545;p59"/>
          <p:cNvCxnSpPr/>
          <p:nvPr/>
        </p:nvCxnSpPr>
        <p:spPr>
          <a:xfrm>
            <a:off x="1760660" y="4133624"/>
            <a:ext cx="5815800" cy="0"/>
          </a:xfrm>
          <a:prstGeom prst="straightConnector1">
            <a:avLst/>
          </a:prstGeom>
          <a:noFill/>
          <a:ln w="19050" cap="flat" cmpd="sng">
            <a:solidFill>
              <a:srgbClr val="FFC600"/>
            </a:solidFill>
            <a:prstDash val="solid"/>
            <a:round/>
            <a:headEnd type="none" w="med" len="med"/>
            <a:tailEnd type="none" w="med" len="med"/>
          </a:ln>
        </p:spPr>
      </p:cxnSp>
      <p:sp>
        <p:nvSpPr>
          <p:cNvPr id="3546" name="Google Shape;3546;p59"/>
          <p:cNvSpPr/>
          <p:nvPr/>
        </p:nvSpPr>
        <p:spPr>
          <a:xfrm>
            <a:off x="1473760" y="4012696"/>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A</a:t>
            </a:r>
            <a:endParaRPr b="1">
              <a:solidFill>
                <a:schemeClr val="accent5"/>
              </a:solidFill>
              <a:latin typeface="UTM Aptima" panose="02040603050506020204" pitchFamily="18" charset="0"/>
            </a:endParaRPr>
          </a:p>
        </p:txBody>
      </p:sp>
      <p:sp>
        <p:nvSpPr>
          <p:cNvPr id="3547" name="Google Shape;3547;p59"/>
          <p:cNvSpPr/>
          <p:nvPr/>
        </p:nvSpPr>
        <p:spPr>
          <a:xfrm>
            <a:off x="3446972" y="4012696"/>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B</a:t>
            </a:r>
            <a:endParaRPr b="1">
              <a:solidFill>
                <a:schemeClr val="accent5"/>
              </a:solidFill>
              <a:latin typeface="UTM Aptima" panose="02040603050506020204" pitchFamily="18" charset="0"/>
            </a:endParaRPr>
          </a:p>
        </p:txBody>
      </p:sp>
      <p:sp>
        <p:nvSpPr>
          <p:cNvPr id="3548" name="Google Shape;3548;p59"/>
          <p:cNvSpPr/>
          <p:nvPr/>
        </p:nvSpPr>
        <p:spPr>
          <a:xfrm>
            <a:off x="5419260" y="4012696"/>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C</a:t>
            </a:r>
            <a:endParaRPr b="1">
              <a:solidFill>
                <a:schemeClr val="accent5"/>
              </a:solidFill>
              <a:latin typeface="UTM Aptima" panose="02040603050506020204" pitchFamily="18" charset="0"/>
            </a:endParaRPr>
          </a:p>
        </p:txBody>
      </p:sp>
      <p:sp>
        <p:nvSpPr>
          <p:cNvPr id="3549" name="Google Shape;3549;p59"/>
          <p:cNvSpPr/>
          <p:nvPr/>
        </p:nvSpPr>
        <p:spPr>
          <a:xfrm>
            <a:off x="7391535" y="4012696"/>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D</a:t>
            </a:r>
            <a:endParaRPr b="1">
              <a:solidFill>
                <a:schemeClr val="accent5"/>
              </a:solidFill>
              <a:latin typeface="UTM Aptima" panose="02040603050506020204" pitchFamily="18" charset="0"/>
            </a:endParaRPr>
          </a:p>
        </p:txBody>
      </p:sp>
      <p:sp>
        <p:nvSpPr>
          <p:cNvPr id="493" name="Google Shape;3215;p54"/>
          <p:cNvSpPr txBox="1"/>
          <p:nvPr/>
        </p:nvSpPr>
        <p:spPr>
          <a:xfrm>
            <a:off x="1161850" y="4254541"/>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100 dB.</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grpSp>
        <p:nvGrpSpPr>
          <p:cNvPr id="495" name="Group 494"/>
          <p:cNvGrpSpPr/>
          <p:nvPr/>
        </p:nvGrpSpPr>
        <p:grpSpPr>
          <a:xfrm>
            <a:off x="2412566" y="936882"/>
            <a:ext cx="4318866" cy="507831"/>
            <a:chOff x="904086" y="1200283"/>
            <a:chExt cx="4579465" cy="507831"/>
          </a:xfrm>
        </p:grpSpPr>
        <p:sp>
          <p:nvSpPr>
            <p:cNvPr id="496" name="TextBox 495"/>
            <p:cNvSpPr txBox="1"/>
            <p:nvPr/>
          </p:nvSpPr>
          <p:spPr>
            <a:xfrm>
              <a:off x="1312041" y="1200283"/>
              <a:ext cx="4171510" cy="507831"/>
            </a:xfrm>
            <a:prstGeom prst="rect">
              <a:avLst/>
            </a:prstGeom>
            <a:noFill/>
          </p:spPr>
          <p:txBody>
            <a:bodyPr wrap="square" rtlCol="0">
              <a:spAutoFit/>
            </a:bodyPr>
            <a:lstStyle/>
            <a:p>
              <a:pPr algn="just">
                <a:lnSpc>
                  <a:spcPct val="150000"/>
                </a:lnSpc>
                <a:buClr>
                  <a:schemeClr val="tx1"/>
                </a:buClr>
              </a:pP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2. </a:t>
              </a:r>
              <a:r>
                <a:rPr lang="vi-VN" sz="1800" b="1" i="1">
                  <a:solidFill>
                    <a:schemeClr val="accent2"/>
                  </a:solidFill>
                  <a:latin typeface="Times New Roman" panose="02020603050405020304" pitchFamily="18" charset="0"/>
                  <a:ea typeface="Fredoka One"/>
                  <a:cs typeface="Times New Roman" panose="02020603050405020304" pitchFamily="18" charset="0"/>
                  <a:sym typeface="Fredoka One"/>
                </a:rPr>
                <a:t>Ngưỡng độ to của âm làm đau tai là</a:t>
              </a: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a:t>
              </a:r>
            </a:p>
          </p:txBody>
        </p:sp>
        <p:sp>
          <p:nvSpPr>
            <p:cNvPr id="497"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498" name="Google Shape;3215;p54"/>
          <p:cNvSpPr txBox="1"/>
          <p:nvPr/>
        </p:nvSpPr>
        <p:spPr>
          <a:xfrm>
            <a:off x="5107350" y="4254541"/>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120 dB.</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499" name="Google Shape;3215;p54"/>
          <p:cNvSpPr txBox="1"/>
          <p:nvPr/>
        </p:nvSpPr>
        <p:spPr>
          <a:xfrm>
            <a:off x="3135062" y="3464056"/>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110 dB.</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500" name="Google Shape;3215;p54"/>
          <p:cNvSpPr txBox="1"/>
          <p:nvPr/>
        </p:nvSpPr>
        <p:spPr>
          <a:xfrm>
            <a:off x="7079639" y="3464056"/>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130 dB.</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503" name="TextBox 502"/>
          <p:cNvSpPr txBox="1"/>
          <p:nvPr/>
        </p:nvSpPr>
        <p:spPr>
          <a:xfrm>
            <a:off x="3449650" y="413662"/>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9"/>
                                        </p:tgtEl>
                                      </p:cBhvr>
                                    </p:animEffect>
                                    <p:set>
                                      <p:cBhvr>
                                        <p:cTn id="7" dur="1" fill="hold">
                                          <p:stCondLst>
                                            <p:cond delay="499"/>
                                          </p:stCondLst>
                                        </p:cTn>
                                        <p:tgtEl>
                                          <p:spTgt spid="49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98"/>
                                        </p:tgtEl>
                                      </p:cBhvr>
                                    </p:animEffect>
                                    <p:set>
                                      <p:cBhvr>
                                        <p:cTn id="10" dur="1" fill="hold">
                                          <p:stCondLst>
                                            <p:cond delay="499"/>
                                          </p:stCondLst>
                                        </p:cTn>
                                        <p:tgtEl>
                                          <p:spTgt spid="49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93"/>
                                        </p:tgtEl>
                                      </p:cBhvr>
                                    </p:animEffect>
                                    <p:set>
                                      <p:cBhvr>
                                        <p:cTn id="13" dur="1" fill="hold">
                                          <p:stCondLst>
                                            <p:cond delay="499"/>
                                          </p:stCondLst>
                                        </p:cTn>
                                        <p:tgtEl>
                                          <p:spTgt spid="4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8" grpId="0"/>
      <p:bldP spid="49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cxnSp>
        <p:nvCxnSpPr>
          <p:cNvPr id="15" name="Google Shape;3545;p59"/>
          <p:cNvCxnSpPr/>
          <p:nvPr/>
        </p:nvCxnSpPr>
        <p:spPr>
          <a:xfrm>
            <a:off x="1760660" y="4111853"/>
            <a:ext cx="5815800" cy="0"/>
          </a:xfrm>
          <a:prstGeom prst="straightConnector1">
            <a:avLst/>
          </a:prstGeom>
          <a:noFill/>
          <a:ln w="19050" cap="flat" cmpd="sng">
            <a:solidFill>
              <a:srgbClr val="FFC600"/>
            </a:solidFill>
            <a:prstDash val="solid"/>
            <a:round/>
            <a:headEnd type="none" w="med" len="med"/>
            <a:tailEnd type="none" w="med" len="med"/>
          </a:ln>
        </p:spPr>
      </p:cxnSp>
      <p:sp>
        <p:nvSpPr>
          <p:cNvPr id="16" name="Google Shape;3546;p59"/>
          <p:cNvSpPr/>
          <p:nvPr/>
        </p:nvSpPr>
        <p:spPr>
          <a:xfrm>
            <a:off x="1473760" y="3990925"/>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A</a:t>
            </a:r>
            <a:endParaRPr b="1">
              <a:solidFill>
                <a:schemeClr val="accent5"/>
              </a:solidFill>
              <a:latin typeface="UTM Aptima" panose="02040603050506020204" pitchFamily="18" charset="0"/>
            </a:endParaRPr>
          </a:p>
        </p:txBody>
      </p:sp>
      <p:sp>
        <p:nvSpPr>
          <p:cNvPr id="17" name="Google Shape;3547;p59"/>
          <p:cNvSpPr/>
          <p:nvPr/>
        </p:nvSpPr>
        <p:spPr>
          <a:xfrm>
            <a:off x="3446972" y="3990925"/>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B</a:t>
            </a:r>
            <a:endParaRPr b="1">
              <a:solidFill>
                <a:schemeClr val="accent5"/>
              </a:solidFill>
              <a:latin typeface="UTM Aptima" panose="02040603050506020204" pitchFamily="18" charset="0"/>
            </a:endParaRPr>
          </a:p>
        </p:txBody>
      </p:sp>
      <p:sp>
        <p:nvSpPr>
          <p:cNvPr id="18" name="Google Shape;3548;p59"/>
          <p:cNvSpPr/>
          <p:nvPr/>
        </p:nvSpPr>
        <p:spPr>
          <a:xfrm>
            <a:off x="5419260" y="3990925"/>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C</a:t>
            </a:r>
            <a:endParaRPr b="1">
              <a:solidFill>
                <a:schemeClr val="accent5"/>
              </a:solidFill>
              <a:latin typeface="UTM Aptima" panose="02040603050506020204" pitchFamily="18" charset="0"/>
            </a:endParaRPr>
          </a:p>
        </p:txBody>
      </p:sp>
      <p:sp>
        <p:nvSpPr>
          <p:cNvPr id="19" name="Google Shape;3549;p59"/>
          <p:cNvSpPr/>
          <p:nvPr/>
        </p:nvSpPr>
        <p:spPr>
          <a:xfrm>
            <a:off x="7391535" y="3990925"/>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D</a:t>
            </a:r>
            <a:endParaRPr b="1">
              <a:solidFill>
                <a:schemeClr val="accent5"/>
              </a:solidFill>
              <a:latin typeface="UTM Aptima" panose="02040603050506020204" pitchFamily="18" charset="0"/>
            </a:endParaRPr>
          </a:p>
        </p:txBody>
      </p:sp>
      <p:sp>
        <p:nvSpPr>
          <p:cNvPr id="20" name="Google Shape;3215;p54"/>
          <p:cNvSpPr txBox="1"/>
          <p:nvPr/>
        </p:nvSpPr>
        <p:spPr>
          <a:xfrm>
            <a:off x="1161850" y="4232770"/>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160 Hz.</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grpSp>
        <p:nvGrpSpPr>
          <p:cNvPr id="21" name="Group 20"/>
          <p:cNvGrpSpPr/>
          <p:nvPr/>
        </p:nvGrpSpPr>
        <p:grpSpPr>
          <a:xfrm>
            <a:off x="553139" y="916438"/>
            <a:ext cx="8037720" cy="507831"/>
            <a:chOff x="904086" y="1200283"/>
            <a:chExt cx="8522713" cy="507831"/>
          </a:xfrm>
        </p:grpSpPr>
        <p:sp>
          <p:nvSpPr>
            <p:cNvPr id="22" name="TextBox 21"/>
            <p:cNvSpPr txBox="1"/>
            <p:nvPr/>
          </p:nvSpPr>
          <p:spPr>
            <a:xfrm>
              <a:off x="1312041" y="1200283"/>
              <a:ext cx="8114758" cy="507831"/>
            </a:xfrm>
            <a:prstGeom prst="rect">
              <a:avLst/>
            </a:prstGeom>
            <a:noFill/>
          </p:spPr>
          <p:txBody>
            <a:bodyPr wrap="square" rtlCol="0">
              <a:spAutoFit/>
            </a:bodyPr>
            <a:lstStyle/>
            <a:p>
              <a:pPr algn="just">
                <a:lnSpc>
                  <a:spcPct val="150000"/>
                </a:lnSpc>
                <a:buClr>
                  <a:schemeClr val="tx1"/>
                </a:buClr>
              </a:pP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3. </a:t>
              </a:r>
              <a:r>
                <a:rPr lang="vi-VN" sz="1800" b="1" i="1">
                  <a:solidFill>
                    <a:schemeClr val="accent2"/>
                  </a:solidFill>
                  <a:latin typeface="Times New Roman" panose="02020603050405020304" pitchFamily="18" charset="0"/>
                  <a:ea typeface="Fredoka One"/>
                  <a:cs typeface="Times New Roman" panose="02020603050405020304" pitchFamily="18" charset="0"/>
                  <a:sym typeface="Fredoka One"/>
                </a:rPr>
                <a:t>Một con lắc dao động 80 lần trong vòng 2 s. Tần số dao động của con lắc là</a:t>
              </a: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a:t>
              </a:r>
            </a:p>
          </p:txBody>
        </p:sp>
        <p:sp>
          <p:nvSpPr>
            <p:cNvPr id="23"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24" name="Google Shape;3215;p54"/>
          <p:cNvSpPr txBox="1"/>
          <p:nvPr/>
        </p:nvSpPr>
        <p:spPr>
          <a:xfrm>
            <a:off x="5107350" y="4232770"/>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40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25" name="Google Shape;3215;p54"/>
          <p:cNvSpPr txBox="1"/>
          <p:nvPr/>
        </p:nvSpPr>
        <p:spPr>
          <a:xfrm>
            <a:off x="3135062" y="3442285"/>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110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26" name="Google Shape;3215;p54"/>
          <p:cNvSpPr txBox="1"/>
          <p:nvPr/>
        </p:nvSpPr>
        <p:spPr>
          <a:xfrm>
            <a:off x="7079639" y="3442285"/>
            <a:ext cx="91440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130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27" name="TextBox 26"/>
          <p:cNvSpPr txBox="1"/>
          <p:nvPr/>
        </p:nvSpPr>
        <p:spPr>
          <a:xfrm>
            <a:off x="3449649" y="473325"/>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pic>
        <p:nvPicPr>
          <p:cNvPr id="28" name="Picture 2" descr="https://hoc24.vn/source/KHTN%207-%20Quy%C3%AAn/C%C3%A1nh%20di%E1%BB%81u/Ch%E1%BB%A7%20%C4%91%E1%BB%81%205/Pictur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78934" y="1545185"/>
            <a:ext cx="1386130" cy="1829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cxnSp>
        <p:nvCxnSpPr>
          <p:cNvPr id="3202" name="Google Shape;3202;p54"/>
          <p:cNvCxnSpPr/>
          <p:nvPr/>
        </p:nvCxnSpPr>
        <p:spPr>
          <a:xfrm>
            <a:off x="2183625" y="3174171"/>
            <a:ext cx="964200" cy="0"/>
          </a:xfrm>
          <a:prstGeom prst="straightConnector1">
            <a:avLst/>
          </a:prstGeom>
          <a:noFill/>
          <a:ln w="28575" cap="flat" cmpd="sng">
            <a:solidFill>
              <a:schemeClr val="accent1"/>
            </a:solidFill>
            <a:prstDash val="solid"/>
            <a:round/>
            <a:headEnd type="none" w="med" len="med"/>
            <a:tailEnd type="none" w="med" len="med"/>
          </a:ln>
        </p:spPr>
      </p:cxnSp>
      <p:cxnSp>
        <p:nvCxnSpPr>
          <p:cNvPr id="3205" name="Google Shape;3205;p54"/>
          <p:cNvCxnSpPr/>
          <p:nvPr/>
        </p:nvCxnSpPr>
        <p:spPr>
          <a:xfrm>
            <a:off x="4118075" y="3174171"/>
            <a:ext cx="926400" cy="0"/>
          </a:xfrm>
          <a:prstGeom prst="straightConnector1">
            <a:avLst/>
          </a:prstGeom>
          <a:noFill/>
          <a:ln w="28575" cap="flat" cmpd="sng">
            <a:solidFill>
              <a:schemeClr val="accent1"/>
            </a:solidFill>
            <a:prstDash val="solid"/>
            <a:round/>
            <a:headEnd type="none" w="med" len="med"/>
            <a:tailEnd type="none" w="med" len="med"/>
          </a:ln>
        </p:spPr>
      </p:cxnSp>
      <p:cxnSp>
        <p:nvCxnSpPr>
          <p:cNvPr id="3207" name="Google Shape;3207;p54"/>
          <p:cNvCxnSpPr/>
          <p:nvPr/>
        </p:nvCxnSpPr>
        <p:spPr>
          <a:xfrm>
            <a:off x="6014788" y="3174159"/>
            <a:ext cx="949800" cy="0"/>
          </a:xfrm>
          <a:prstGeom prst="straightConnector1">
            <a:avLst/>
          </a:prstGeom>
          <a:noFill/>
          <a:ln w="28575" cap="flat" cmpd="sng">
            <a:solidFill>
              <a:schemeClr val="accent1"/>
            </a:solidFill>
            <a:prstDash val="solid"/>
            <a:round/>
            <a:headEnd type="none" w="med" len="med"/>
            <a:tailEnd type="none" w="med" len="med"/>
          </a:ln>
        </p:spPr>
      </p:cxnSp>
      <p:sp>
        <p:nvSpPr>
          <p:cNvPr id="3209" name="Google Shape;3209;p54"/>
          <p:cNvSpPr/>
          <p:nvPr/>
        </p:nvSpPr>
        <p:spPr>
          <a:xfrm>
            <a:off x="1096350"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A</a:t>
            </a:r>
            <a:endParaRPr sz="3600" b="1">
              <a:solidFill>
                <a:schemeClr val="accent5"/>
              </a:solidFill>
              <a:latin typeface="UTM Aptima" panose="02040603050506020204" pitchFamily="18" charset="0"/>
            </a:endParaRPr>
          </a:p>
        </p:txBody>
      </p:sp>
      <p:sp>
        <p:nvSpPr>
          <p:cNvPr id="3210" name="Google Shape;3210;p54"/>
          <p:cNvSpPr/>
          <p:nvPr/>
        </p:nvSpPr>
        <p:spPr>
          <a:xfrm>
            <a:off x="301090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B</a:t>
            </a:r>
            <a:endParaRPr sz="3600" b="1">
              <a:solidFill>
                <a:schemeClr val="accent5"/>
              </a:solidFill>
              <a:latin typeface="UTM Aptima" panose="02040603050506020204" pitchFamily="18" charset="0"/>
            </a:endParaRPr>
          </a:p>
        </p:txBody>
      </p:sp>
      <p:sp>
        <p:nvSpPr>
          <p:cNvPr id="3211" name="Google Shape;3211;p54"/>
          <p:cNvSpPr/>
          <p:nvPr/>
        </p:nvSpPr>
        <p:spPr>
          <a:xfrm>
            <a:off x="4962202"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C</a:t>
            </a:r>
            <a:endParaRPr sz="3600" b="1">
              <a:solidFill>
                <a:schemeClr val="accent5"/>
              </a:solidFill>
              <a:latin typeface="UTM Aptima" panose="02040603050506020204" pitchFamily="18" charset="0"/>
            </a:endParaRPr>
          </a:p>
        </p:txBody>
      </p:sp>
      <p:sp>
        <p:nvSpPr>
          <p:cNvPr id="3212" name="Google Shape;3212;p54"/>
          <p:cNvSpPr/>
          <p:nvPr/>
        </p:nvSpPr>
        <p:spPr>
          <a:xfrm>
            <a:off x="684002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D</a:t>
            </a:r>
            <a:endParaRPr sz="3600" b="1">
              <a:solidFill>
                <a:schemeClr val="accent5"/>
              </a:solidFill>
              <a:latin typeface="UTM Aptima" panose="02040603050506020204" pitchFamily="18" charset="0"/>
            </a:endParaRPr>
          </a:p>
        </p:txBody>
      </p:sp>
      <p:sp>
        <p:nvSpPr>
          <p:cNvPr id="3215" name="Google Shape;3215;p54"/>
          <p:cNvSpPr txBox="1"/>
          <p:nvPr/>
        </p:nvSpPr>
        <p:spPr>
          <a:xfrm>
            <a:off x="-11787" y="3665685"/>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Âm phát ra càng bổng khi tần số dao động càng chậm.</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96" name="TextBox 95"/>
          <p:cNvSpPr txBox="1"/>
          <p:nvPr/>
        </p:nvSpPr>
        <p:spPr>
          <a:xfrm>
            <a:off x="3458925" y="530829"/>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grpSp>
        <p:nvGrpSpPr>
          <p:cNvPr id="97" name="Group 96"/>
          <p:cNvGrpSpPr/>
          <p:nvPr/>
        </p:nvGrpSpPr>
        <p:grpSpPr>
          <a:xfrm>
            <a:off x="2284570" y="1057442"/>
            <a:ext cx="4587380" cy="507831"/>
            <a:chOff x="904086" y="1200283"/>
            <a:chExt cx="4864181" cy="507831"/>
          </a:xfrm>
        </p:grpSpPr>
        <p:sp>
          <p:nvSpPr>
            <p:cNvPr id="98" name="TextBox 97"/>
            <p:cNvSpPr txBox="1"/>
            <p:nvPr/>
          </p:nvSpPr>
          <p:spPr>
            <a:xfrm>
              <a:off x="1312041" y="1200283"/>
              <a:ext cx="4456226" cy="507831"/>
            </a:xfrm>
            <a:prstGeom prst="rect">
              <a:avLst/>
            </a:prstGeom>
            <a:noFill/>
          </p:spPr>
          <p:txBody>
            <a:bodyPr wrap="square" rtlCol="0">
              <a:spAutoFit/>
            </a:bodyPr>
            <a:lstStyle/>
            <a:p>
              <a:pPr algn="just">
                <a:lnSpc>
                  <a:spcPct val="150000"/>
                </a:lnSpc>
                <a:buClr>
                  <a:schemeClr val="tx1"/>
                </a:buClr>
              </a:pPr>
              <a:r>
                <a:rPr lang="en-US" sz="1800" b="1" i="1">
                  <a:solidFill>
                    <a:schemeClr val="accent2"/>
                  </a:solidFill>
                  <a:latin typeface="Times New Roman" panose="02020603050405020304" pitchFamily="18" charset="0"/>
                  <a:ea typeface="Fredoka One"/>
                  <a:cs typeface="Times New Roman" panose="02020603050405020304" pitchFamily="18" charset="0"/>
                  <a:sym typeface="Fredoka One"/>
                </a:rPr>
                <a:t>4. Chỉ ra kết luận đúng trong các câu sau:</a:t>
              </a:r>
            </a:p>
          </p:txBody>
        </p:sp>
        <p:sp>
          <p:nvSpPr>
            <p:cNvPr id="99"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100" name="Google Shape;3215;p54"/>
          <p:cNvSpPr txBox="1"/>
          <p:nvPr/>
        </p:nvSpPr>
        <p:spPr>
          <a:xfrm>
            <a:off x="3854065" y="3665684"/>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Âm phát ra càng trầm khi tần số dao động càng cao.</a:t>
            </a:r>
          </a:p>
        </p:txBody>
      </p:sp>
      <p:sp>
        <p:nvSpPr>
          <p:cNvPr id="101" name="Google Shape;3215;p54"/>
          <p:cNvSpPr txBox="1"/>
          <p:nvPr/>
        </p:nvSpPr>
        <p:spPr>
          <a:xfrm>
            <a:off x="1902768" y="1830276"/>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Âm phát ra càng cao khi tần số dao động càng lớn.</a:t>
            </a:r>
          </a:p>
        </p:txBody>
      </p:sp>
      <p:sp>
        <p:nvSpPr>
          <p:cNvPr id="102" name="Google Shape;3215;p54"/>
          <p:cNvSpPr txBox="1"/>
          <p:nvPr/>
        </p:nvSpPr>
        <p:spPr>
          <a:xfrm>
            <a:off x="5731888" y="1828779"/>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Âm phát ra càng thấp khi tần số dao động càng nhanh.</a:t>
            </a:r>
          </a:p>
        </p:txBody>
      </p:sp>
    </p:spTree>
    <p:extLst>
      <p:ext uri="{BB962C8B-B14F-4D97-AF65-F5344CB8AC3E}">
        <p14:creationId xmlns:p14="http://schemas.microsoft.com/office/powerpoint/2010/main" val="679659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15"/>
                                        </p:tgtEl>
                                      </p:cBhvr>
                                    </p:animEffect>
                                    <p:set>
                                      <p:cBhvr>
                                        <p:cTn id="7" dur="1" fill="hold">
                                          <p:stCondLst>
                                            <p:cond delay="499"/>
                                          </p:stCondLst>
                                        </p:cTn>
                                        <p:tgtEl>
                                          <p:spTgt spid="32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0"/>
                                        </p:tgtEl>
                                      </p:cBhvr>
                                    </p:animEffect>
                                    <p:set>
                                      <p:cBhvr>
                                        <p:cTn id="10" dur="1" fill="hold">
                                          <p:stCondLst>
                                            <p:cond delay="499"/>
                                          </p:stCondLst>
                                        </p:cTn>
                                        <p:tgtEl>
                                          <p:spTgt spid="10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2"/>
                                        </p:tgtEl>
                                      </p:cBhvr>
                                    </p:animEffect>
                                    <p:set>
                                      <p:cBhvr>
                                        <p:cTn id="13" dur="1" fill="hold">
                                          <p:stCondLst>
                                            <p:cond delay="4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 grpId="0"/>
      <p:bldP spid="100" grpId="0"/>
      <p:bldP spid="10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4"/>
        <p:cNvGrpSpPr/>
        <p:nvPr/>
      </p:nvGrpSpPr>
      <p:grpSpPr>
        <a:xfrm>
          <a:off x="0" y="0"/>
          <a:ext cx="0" cy="0"/>
          <a:chOff x="0" y="0"/>
          <a:chExt cx="0" cy="0"/>
        </a:xfrm>
      </p:grpSpPr>
      <p:cxnSp>
        <p:nvCxnSpPr>
          <p:cNvPr id="3545" name="Google Shape;3545;p59"/>
          <p:cNvCxnSpPr/>
          <p:nvPr/>
        </p:nvCxnSpPr>
        <p:spPr>
          <a:xfrm>
            <a:off x="1760660" y="3335340"/>
            <a:ext cx="5815800" cy="0"/>
          </a:xfrm>
          <a:prstGeom prst="straightConnector1">
            <a:avLst/>
          </a:prstGeom>
          <a:noFill/>
          <a:ln w="19050" cap="flat" cmpd="sng">
            <a:solidFill>
              <a:srgbClr val="FFC600"/>
            </a:solidFill>
            <a:prstDash val="solid"/>
            <a:round/>
            <a:headEnd type="none" w="med" len="med"/>
            <a:tailEnd type="none" w="med" len="med"/>
          </a:ln>
        </p:spPr>
      </p:cxnSp>
      <p:sp>
        <p:nvSpPr>
          <p:cNvPr id="3546" name="Google Shape;3546;p59"/>
          <p:cNvSpPr/>
          <p:nvPr/>
        </p:nvSpPr>
        <p:spPr>
          <a:xfrm>
            <a:off x="1473760" y="3214412"/>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A</a:t>
            </a:r>
            <a:endParaRPr b="1">
              <a:solidFill>
                <a:schemeClr val="accent5"/>
              </a:solidFill>
              <a:latin typeface="UTM Aptima" panose="02040603050506020204" pitchFamily="18" charset="0"/>
            </a:endParaRPr>
          </a:p>
        </p:txBody>
      </p:sp>
      <p:sp>
        <p:nvSpPr>
          <p:cNvPr id="3547" name="Google Shape;3547;p59"/>
          <p:cNvSpPr/>
          <p:nvPr/>
        </p:nvSpPr>
        <p:spPr>
          <a:xfrm>
            <a:off x="3446972" y="3214412"/>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B</a:t>
            </a:r>
            <a:endParaRPr b="1">
              <a:solidFill>
                <a:schemeClr val="accent5"/>
              </a:solidFill>
              <a:latin typeface="UTM Aptima" panose="02040603050506020204" pitchFamily="18" charset="0"/>
            </a:endParaRPr>
          </a:p>
        </p:txBody>
      </p:sp>
      <p:sp>
        <p:nvSpPr>
          <p:cNvPr id="3548" name="Google Shape;3548;p59"/>
          <p:cNvSpPr/>
          <p:nvPr/>
        </p:nvSpPr>
        <p:spPr>
          <a:xfrm>
            <a:off x="5419260" y="3214412"/>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C</a:t>
            </a:r>
            <a:endParaRPr b="1">
              <a:solidFill>
                <a:schemeClr val="accent5"/>
              </a:solidFill>
              <a:latin typeface="UTM Aptima" panose="02040603050506020204" pitchFamily="18" charset="0"/>
            </a:endParaRPr>
          </a:p>
        </p:txBody>
      </p:sp>
      <p:sp>
        <p:nvSpPr>
          <p:cNvPr id="3549" name="Google Shape;3549;p59"/>
          <p:cNvSpPr/>
          <p:nvPr/>
        </p:nvSpPr>
        <p:spPr>
          <a:xfrm>
            <a:off x="7391535" y="3214412"/>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D</a:t>
            </a:r>
            <a:endParaRPr b="1">
              <a:solidFill>
                <a:schemeClr val="accent5"/>
              </a:solidFill>
              <a:latin typeface="UTM Aptima" panose="02040603050506020204" pitchFamily="18" charset="0"/>
            </a:endParaRPr>
          </a:p>
        </p:txBody>
      </p:sp>
      <p:sp>
        <p:nvSpPr>
          <p:cNvPr id="493" name="Google Shape;3215;p54"/>
          <p:cNvSpPr txBox="1"/>
          <p:nvPr/>
        </p:nvSpPr>
        <p:spPr>
          <a:xfrm>
            <a:off x="841810" y="3456257"/>
            <a:ext cx="155448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7,5 dao động.</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grpSp>
        <p:nvGrpSpPr>
          <p:cNvPr id="495" name="Group 494"/>
          <p:cNvGrpSpPr/>
          <p:nvPr/>
        </p:nvGrpSpPr>
        <p:grpSpPr>
          <a:xfrm>
            <a:off x="582476" y="1689836"/>
            <a:ext cx="7979045" cy="873572"/>
            <a:chOff x="904086" y="1200283"/>
            <a:chExt cx="7621442" cy="873572"/>
          </a:xfrm>
        </p:grpSpPr>
        <p:sp>
          <p:nvSpPr>
            <p:cNvPr id="496" name="TextBox 495"/>
            <p:cNvSpPr txBox="1"/>
            <p:nvPr/>
          </p:nvSpPr>
          <p:spPr>
            <a:xfrm>
              <a:off x="1312041" y="1200283"/>
              <a:ext cx="7213487" cy="873572"/>
            </a:xfrm>
            <a:prstGeom prst="rect">
              <a:avLst/>
            </a:prstGeom>
            <a:noFill/>
          </p:spPr>
          <p:txBody>
            <a:bodyPr wrap="square" rtlCol="0">
              <a:spAutoFit/>
            </a:bodyPr>
            <a:lstStyle/>
            <a:p>
              <a:pPr algn="just">
                <a:lnSpc>
                  <a:spcPct val="150000"/>
                </a:lnSpc>
                <a:buClr>
                  <a:schemeClr val="tx1"/>
                </a:buClr>
              </a:pPr>
              <a:r>
                <a:rPr lang="en-US" sz="1800" b="1" i="1">
                  <a:solidFill>
                    <a:srgbClr val="7030A0"/>
                  </a:solidFill>
                  <a:latin typeface="Times New Roman" panose="02020603050405020304" pitchFamily="18" charset="0"/>
                  <a:ea typeface="Fredoka One"/>
                  <a:cs typeface="Times New Roman" panose="02020603050405020304" pitchFamily="18" charset="0"/>
                  <a:sym typeface="Fredoka One"/>
                </a:rPr>
                <a:t>5. Một vật dao động với tần số 8 Hz. Hỏi trong 1 phút vật thực hiện bao nhiêu dao động?</a:t>
              </a:r>
            </a:p>
          </p:txBody>
        </p:sp>
        <p:sp>
          <p:nvSpPr>
            <p:cNvPr id="497"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498" name="Google Shape;3215;p54"/>
          <p:cNvSpPr txBox="1"/>
          <p:nvPr/>
        </p:nvSpPr>
        <p:spPr>
          <a:xfrm>
            <a:off x="4785547" y="3456257"/>
            <a:ext cx="155448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480 dao động.</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499" name="Google Shape;3215;p54"/>
          <p:cNvSpPr txBox="1"/>
          <p:nvPr/>
        </p:nvSpPr>
        <p:spPr>
          <a:xfrm>
            <a:off x="2815022" y="2665772"/>
            <a:ext cx="155448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8 dao động.</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500" name="Google Shape;3215;p54"/>
          <p:cNvSpPr txBox="1"/>
          <p:nvPr/>
        </p:nvSpPr>
        <p:spPr>
          <a:xfrm>
            <a:off x="6759599" y="2665772"/>
            <a:ext cx="1554480" cy="548640"/>
          </a:xfrm>
          <a:prstGeom prst="rect">
            <a:avLst/>
          </a:prstGeom>
          <a:noFill/>
          <a:ln>
            <a:noFill/>
          </a:ln>
        </p:spPr>
        <p:txBody>
          <a:bodyPr spcFirstLastPara="1" wrap="square" lIns="91425" tIns="91425" rIns="91425" bIns="91425" anchor="ctr" anchorCtr="0">
            <a:noAutofit/>
          </a:bodyPr>
          <a:lstStyle/>
          <a:p>
            <a:pPr lvl="0" algn="ct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60 dao động.</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503" name="TextBox 502"/>
          <p:cNvSpPr txBox="1"/>
          <p:nvPr/>
        </p:nvSpPr>
        <p:spPr>
          <a:xfrm>
            <a:off x="3449650" y="1161143"/>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spTree>
    <p:extLst>
      <p:ext uri="{BB962C8B-B14F-4D97-AF65-F5344CB8AC3E}">
        <p14:creationId xmlns:p14="http://schemas.microsoft.com/office/powerpoint/2010/main" val="14161858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3"/>
                                        </p:tgtEl>
                                      </p:cBhvr>
                                    </p:animEffect>
                                    <p:set>
                                      <p:cBhvr>
                                        <p:cTn id="7" dur="1" fill="hold">
                                          <p:stCondLst>
                                            <p:cond delay="499"/>
                                          </p:stCondLst>
                                        </p:cTn>
                                        <p:tgtEl>
                                          <p:spTgt spid="49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99"/>
                                        </p:tgtEl>
                                      </p:cBhvr>
                                    </p:animEffect>
                                    <p:set>
                                      <p:cBhvr>
                                        <p:cTn id="10" dur="1" fill="hold">
                                          <p:stCondLst>
                                            <p:cond delay="499"/>
                                          </p:stCondLst>
                                        </p:cTn>
                                        <p:tgtEl>
                                          <p:spTgt spid="49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00"/>
                                        </p:tgtEl>
                                      </p:cBhvr>
                                    </p:animEffect>
                                    <p:set>
                                      <p:cBhvr>
                                        <p:cTn id="13" dur="1" fill="hold">
                                          <p:stCondLst>
                                            <p:cond delay="499"/>
                                          </p:stCondLst>
                                        </p:cTn>
                                        <p:tgtEl>
                                          <p:spTgt spid="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9" grpId="0"/>
      <p:bldP spid="50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933"/>
        <p:cNvGrpSpPr/>
        <p:nvPr/>
      </p:nvGrpSpPr>
      <p:grpSpPr>
        <a:xfrm>
          <a:off x="0" y="0"/>
          <a:ext cx="0" cy="0"/>
          <a:chOff x="0" y="0"/>
          <a:chExt cx="0" cy="0"/>
        </a:xfrm>
      </p:grpSpPr>
      <p:cxnSp>
        <p:nvCxnSpPr>
          <p:cNvPr id="6" name="Google Shape;3202;p54"/>
          <p:cNvCxnSpPr/>
          <p:nvPr/>
        </p:nvCxnSpPr>
        <p:spPr>
          <a:xfrm>
            <a:off x="2183625" y="3522512"/>
            <a:ext cx="964200" cy="0"/>
          </a:xfrm>
          <a:prstGeom prst="straightConnector1">
            <a:avLst/>
          </a:prstGeom>
          <a:noFill/>
          <a:ln w="28575" cap="flat" cmpd="sng">
            <a:solidFill>
              <a:schemeClr val="accent1"/>
            </a:solidFill>
            <a:prstDash val="solid"/>
            <a:round/>
            <a:headEnd type="none" w="med" len="med"/>
            <a:tailEnd type="none" w="med" len="med"/>
          </a:ln>
        </p:spPr>
      </p:cxnSp>
      <p:cxnSp>
        <p:nvCxnSpPr>
          <p:cNvPr id="7" name="Google Shape;3205;p54"/>
          <p:cNvCxnSpPr/>
          <p:nvPr/>
        </p:nvCxnSpPr>
        <p:spPr>
          <a:xfrm>
            <a:off x="4118075" y="3522512"/>
            <a:ext cx="926400" cy="0"/>
          </a:xfrm>
          <a:prstGeom prst="straightConnector1">
            <a:avLst/>
          </a:prstGeom>
          <a:noFill/>
          <a:ln w="28575" cap="flat" cmpd="sng">
            <a:solidFill>
              <a:schemeClr val="accent1"/>
            </a:solidFill>
            <a:prstDash val="solid"/>
            <a:round/>
            <a:headEnd type="none" w="med" len="med"/>
            <a:tailEnd type="none" w="med" len="med"/>
          </a:ln>
        </p:spPr>
      </p:cxnSp>
      <p:cxnSp>
        <p:nvCxnSpPr>
          <p:cNvPr id="8" name="Google Shape;3207;p54"/>
          <p:cNvCxnSpPr/>
          <p:nvPr/>
        </p:nvCxnSpPr>
        <p:spPr>
          <a:xfrm>
            <a:off x="6014788" y="3522500"/>
            <a:ext cx="949800"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3209;p54"/>
          <p:cNvSpPr/>
          <p:nvPr/>
        </p:nvSpPr>
        <p:spPr>
          <a:xfrm>
            <a:off x="1096350" y="3006576"/>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A</a:t>
            </a:r>
            <a:endParaRPr sz="3600" b="1">
              <a:solidFill>
                <a:schemeClr val="accent5"/>
              </a:solidFill>
              <a:latin typeface="UTM Aptima" panose="02040603050506020204" pitchFamily="18" charset="0"/>
            </a:endParaRPr>
          </a:p>
        </p:txBody>
      </p:sp>
      <p:sp>
        <p:nvSpPr>
          <p:cNvPr id="10" name="Google Shape;3210;p54"/>
          <p:cNvSpPr/>
          <p:nvPr/>
        </p:nvSpPr>
        <p:spPr>
          <a:xfrm>
            <a:off x="3010905" y="3006576"/>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B</a:t>
            </a:r>
            <a:endParaRPr sz="3600" b="1">
              <a:solidFill>
                <a:schemeClr val="accent5"/>
              </a:solidFill>
              <a:latin typeface="UTM Aptima" panose="02040603050506020204" pitchFamily="18" charset="0"/>
            </a:endParaRPr>
          </a:p>
        </p:txBody>
      </p:sp>
      <p:sp>
        <p:nvSpPr>
          <p:cNvPr id="11" name="Google Shape;3211;p54"/>
          <p:cNvSpPr/>
          <p:nvPr/>
        </p:nvSpPr>
        <p:spPr>
          <a:xfrm>
            <a:off x="4962202" y="3006576"/>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C</a:t>
            </a:r>
            <a:endParaRPr sz="3600" b="1">
              <a:solidFill>
                <a:schemeClr val="accent5"/>
              </a:solidFill>
              <a:latin typeface="UTM Aptima" panose="02040603050506020204" pitchFamily="18" charset="0"/>
            </a:endParaRPr>
          </a:p>
        </p:txBody>
      </p:sp>
      <p:sp>
        <p:nvSpPr>
          <p:cNvPr id="12" name="Google Shape;3212;p54"/>
          <p:cNvSpPr/>
          <p:nvPr/>
        </p:nvSpPr>
        <p:spPr>
          <a:xfrm>
            <a:off x="6840025" y="3006576"/>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D</a:t>
            </a:r>
            <a:endParaRPr sz="3600" b="1">
              <a:solidFill>
                <a:schemeClr val="accent5"/>
              </a:solidFill>
              <a:latin typeface="UTM Aptima" panose="02040603050506020204" pitchFamily="18" charset="0"/>
            </a:endParaRPr>
          </a:p>
        </p:txBody>
      </p:sp>
      <p:sp>
        <p:nvSpPr>
          <p:cNvPr id="13" name="Google Shape;3215;p54"/>
          <p:cNvSpPr txBox="1"/>
          <p:nvPr/>
        </p:nvSpPr>
        <p:spPr>
          <a:xfrm>
            <a:off x="1063520" y="4017211"/>
            <a:ext cx="1280160" cy="548640"/>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20 Hz.</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14" name="TextBox 13"/>
          <p:cNvSpPr txBox="1"/>
          <p:nvPr/>
        </p:nvSpPr>
        <p:spPr>
          <a:xfrm>
            <a:off x="3449650" y="834576"/>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grpSp>
        <p:nvGrpSpPr>
          <p:cNvPr id="15" name="Group 14"/>
          <p:cNvGrpSpPr/>
          <p:nvPr/>
        </p:nvGrpSpPr>
        <p:grpSpPr>
          <a:xfrm>
            <a:off x="915996" y="1354649"/>
            <a:ext cx="7312005" cy="873572"/>
            <a:chOff x="904086" y="1200283"/>
            <a:chExt cx="7753209" cy="873572"/>
          </a:xfrm>
        </p:grpSpPr>
        <p:sp>
          <p:nvSpPr>
            <p:cNvPr id="16" name="TextBox 15"/>
            <p:cNvSpPr txBox="1"/>
            <p:nvPr/>
          </p:nvSpPr>
          <p:spPr>
            <a:xfrm>
              <a:off x="1312041" y="1200283"/>
              <a:ext cx="7345254" cy="873572"/>
            </a:xfrm>
            <a:prstGeom prst="rect">
              <a:avLst/>
            </a:prstGeom>
            <a:noFill/>
          </p:spPr>
          <p:txBody>
            <a:bodyPr wrap="square" rtlCol="0">
              <a:spAutoFit/>
            </a:bodyPr>
            <a:lstStyle/>
            <a:p>
              <a:pPr algn="just">
                <a:lnSpc>
                  <a:spcPct val="150000"/>
                </a:lnSpc>
                <a:buClr>
                  <a:schemeClr val="tx1"/>
                </a:buClr>
              </a:pPr>
              <a:r>
                <a:rPr lang="en-US" sz="1800" b="1" i="1">
                  <a:solidFill>
                    <a:srgbClr val="7030A0"/>
                  </a:solidFill>
                  <a:latin typeface="Times New Roman" panose="02020603050405020304" pitchFamily="18" charset="0"/>
                  <a:ea typeface="Fredoka One"/>
                  <a:cs typeface="Times New Roman" panose="02020603050405020304" pitchFamily="18" charset="0"/>
                  <a:sym typeface="Fredoka One"/>
                </a:rPr>
                <a:t>7. Trong 20 giây, một lá thép thực hiện được 5000 dao động. Tần số dao động của lá thép có giá trị là:</a:t>
              </a:r>
            </a:p>
          </p:txBody>
        </p:sp>
        <p:sp>
          <p:nvSpPr>
            <p:cNvPr id="17"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18" name="Google Shape;3215;p54"/>
          <p:cNvSpPr txBox="1"/>
          <p:nvPr/>
        </p:nvSpPr>
        <p:spPr>
          <a:xfrm>
            <a:off x="4922378" y="4017211"/>
            <a:ext cx="1280160" cy="548640"/>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5000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19" name="Google Shape;3215;p54"/>
          <p:cNvSpPr txBox="1"/>
          <p:nvPr/>
        </p:nvSpPr>
        <p:spPr>
          <a:xfrm>
            <a:off x="2976124" y="2457936"/>
            <a:ext cx="1280160" cy="548640"/>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250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20" name="Google Shape;3215;p54"/>
          <p:cNvSpPr txBox="1"/>
          <p:nvPr/>
        </p:nvSpPr>
        <p:spPr>
          <a:xfrm>
            <a:off x="6805244" y="2457936"/>
            <a:ext cx="1280160" cy="548640"/>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10 000 Hz.</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Tree>
    <p:extLst>
      <p:ext uri="{BB962C8B-B14F-4D97-AF65-F5344CB8AC3E}">
        <p14:creationId xmlns:p14="http://schemas.microsoft.com/office/powerpoint/2010/main" val="402266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4"/>
        <p:cNvGrpSpPr/>
        <p:nvPr/>
      </p:nvGrpSpPr>
      <p:grpSpPr>
        <a:xfrm>
          <a:off x="0" y="0"/>
          <a:ext cx="0" cy="0"/>
          <a:chOff x="0" y="0"/>
          <a:chExt cx="0" cy="0"/>
        </a:xfrm>
      </p:grpSpPr>
      <p:cxnSp>
        <p:nvCxnSpPr>
          <p:cNvPr id="3545" name="Google Shape;3545;p59"/>
          <p:cNvCxnSpPr/>
          <p:nvPr/>
        </p:nvCxnSpPr>
        <p:spPr>
          <a:xfrm>
            <a:off x="1055724" y="2359255"/>
            <a:ext cx="6771107" cy="0"/>
          </a:xfrm>
          <a:prstGeom prst="straightConnector1">
            <a:avLst/>
          </a:prstGeom>
          <a:noFill/>
          <a:ln w="19050" cap="flat" cmpd="sng">
            <a:solidFill>
              <a:srgbClr val="FFC600"/>
            </a:solidFill>
            <a:prstDash val="solid"/>
            <a:round/>
            <a:headEnd type="none" w="med" len="med"/>
            <a:tailEnd type="none" w="med" len="med"/>
          </a:ln>
        </p:spPr>
      </p:cxnSp>
      <p:sp>
        <p:nvSpPr>
          <p:cNvPr id="3546" name="Google Shape;3546;p59"/>
          <p:cNvSpPr/>
          <p:nvPr/>
        </p:nvSpPr>
        <p:spPr>
          <a:xfrm>
            <a:off x="1676401" y="2144487"/>
            <a:ext cx="386042" cy="429526"/>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chemeClr val="accent5"/>
                </a:solidFill>
                <a:latin typeface="Times New Roman" pitchFamily="18" charset="0"/>
                <a:cs typeface="Times New Roman" pitchFamily="18" charset="0"/>
              </a:rPr>
              <a:t>A</a:t>
            </a:r>
            <a:endParaRPr sz="2000" b="1">
              <a:solidFill>
                <a:schemeClr val="accent5"/>
              </a:solidFill>
              <a:latin typeface="Times New Roman" pitchFamily="18" charset="0"/>
              <a:cs typeface="Times New Roman" pitchFamily="18" charset="0"/>
            </a:endParaRPr>
          </a:p>
        </p:txBody>
      </p:sp>
      <p:sp>
        <p:nvSpPr>
          <p:cNvPr id="3547" name="Google Shape;3547;p59"/>
          <p:cNvSpPr/>
          <p:nvPr/>
        </p:nvSpPr>
        <p:spPr>
          <a:xfrm>
            <a:off x="3649613" y="2144487"/>
            <a:ext cx="386042" cy="429526"/>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chemeClr val="accent5"/>
                </a:solidFill>
                <a:latin typeface="Times New Roman" pitchFamily="18" charset="0"/>
                <a:cs typeface="Times New Roman" pitchFamily="18" charset="0"/>
              </a:rPr>
              <a:t>B</a:t>
            </a:r>
            <a:endParaRPr sz="2000" b="1">
              <a:solidFill>
                <a:schemeClr val="accent5"/>
              </a:solidFill>
              <a:latin typeface="Times New Roman" pitchFamily="18" charset="0"/>
              <a:cs typeface="Times New Roman" pitchFamily="18" charset="0"/>
            </a:endParaRPr>
          </a:p>
        </p:txBody>
      </p:sp>
      <p:sp>
        <p:nvSpPr>
          <p:cNvPr id="3548" name="Google Shape;3548;p59"/>
          <p:cNvSpPr/>
          <p:nvPr/>
        </p:nvSpPr>
        <p:spPr>
          <a:xfrm>
            <a:off x="5621901" y="2144487"/>
            <a:ext cx="386042" cy="429526"/>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chemeClr val="accent5"/>
                </a:solidFill>
                <a:latin typeface="Times New Roman" pitchFamily="18" charset="0"/>
                <a:cs typeface="Times New Roman" pitchFamily="18" charset="0"/>
              </a:rPr>
              <a:t>C</a:t>
            </a:r>
            <a:endParaRPr sz="2000" b="1">
              <a:solidFill>
                <a:schemeClr val="accent5"/>
              </a:solidFill>
              <a:latin typeface="Times New Roman" pitchFamily="18" charset="0"/>
              <a:cs typeface="Times New Roman" pitchFamily="18" charset="0"/>
            </a:endParaRPr>
          </a:p>
        </p:txBody>
      </p:sp>
      <p:sp>
        <p:nvSpPr>
          <p:cNvPr id="3549" name="Google Shape;3549;p59"/>
          <p:cNvSpPr/>
          <p:nvPr/>
        </p:nvSpPr>
        <p:spPr>
          <a:xfrm>
            <a:off x="7594176" y="2144487"/>
            <a:ext cx="386042" cy="429526"/>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chemeClr val="accent5"/>
                </a:solidFill>
                <a:latin typeface="Times New Roman" pitchFamily="18" charset="0"/>
                <a:cs typeface="Times New Roman" pitchFamily="18" charset="0"/>
              </a:rPr>
              <a:t>D</a:t>
            </a:r>
            <a:endParaRPr sz="2000" b="1">
              <a:solidFill>
                <a:schemeClr val="accent5"/>
              </a:solidFill>
              <a:latin typeface="Times New Roman" pitchFamily="18" charset="0"/>
              <a:cs typeface="Times New Roman" pitchFamily="18" charset="0"/>
            </a:endParaRPr>
          </a:p>
        </p:txBody>
      </p:sp>
      <p:sp>
        <p:nvSpPr>
          <p:cNvPr id="493" name="Google Shape;3215;p54"/>
          <p:cNvSpPr txBox="1"/>
          <p:nvPr/>
        </p:nvSpPr>
        <p:spPr>
          <a:xfrm>
            <a:off x="-377958" y="2267288"/>
            <a:ext cx="4494758" cy="974408"/>
          </a:xfrm>
          <a:prstGeom prst="rect">
            <a:avLst/>
          </a:prstGeom>
          <a:noFill/>
          <a:ln>
            <a:noFill/>
          </a:ln>
        </p:spPr>
        <p:txBody>
          <a:bodyPr spcFirstLastPara="1" wrap="square" lIns="91425" tIns="91425" rIns="91425" bIns="91425" anchor="ctr" anchorCtr="0">
            <a:noAutofit/>
          </a:bodyPr>
          <a:lstStyle/>
          <a:p>
            <a:pPr lvl="0" algn="ctr"/>
            <a:r>
              <a:rPr lang="en-US" sz="2000">
                <a:solidFill>
                  <a:schemeClr val="dk1"/>
                </a:solidFill>
                <a:latin typeface="Times New Roman" pitchFamily="18" charset="0"/>
                <a:ea typeface="Fredoka One"/>
                <a:cs typeface="Times New Roman" pitchFamily="18" charset="0"/>
                <a:sym typeface="Fredoka One"/>
              </a:rPr>
              <a:t>Biên độ dao động âm.</a:t>
            </a:r>
            <a:endParaRPr sz="2000">
              <a:solidFill>
                <a:schemeClr val="dk1"/>
              </a:solidFill>
              <a:latin typeface="Times New Roman" pitchFamily="18" charset="0"/>
              <a:ea typeface="Fredoka One"/>
              <a:cs typeface="Times New Roman" pitchFamily="18" charset="0"/>
              <a:sym typeface="Fredoka One"/>
            </a:endParaRPr>
          </a:p>
        </p:txBody>
      </p:sp>
      <p:grpSp>
        <p:nvGrpSpPr>
          <p:cNvPr id="495" name="Group 494"/>
          <p:cNvGrpSpPr/>
          <p:nvPr/>
        </p:nvGrpSpPr>
        <p:grpSpPr>
          <a:xfrm>
            <a:off x="1986175" y="779747"/>
            <a:ext cx="5705047" cy="526540"/>
            <a:chOff x="930151" y="1200282"/>
            <a:chExt cx="4553400" cy="366285"/>
          </a:xfrm>
        </p:grpSpPr>
        <p:sp>
          <p:nvSpPr>
            <p:cNvPr id="496" name="TextBox 495"/>
            <p:cNvSpPr txBox="1"/>
            <p:nvPr/>
          </p:nvSpPr>
          <p:spPr>
            <a:xfrm>
              <a:off x="1312041" y="1200282"/>
              <a:ext cx="4171510" cy="346893"/>
            </a:xfrm>
            <a:prstGeom prst="rect">
              <a:avLst/>
            </a:prstGeom>
            <a:noFill/>
          </p:spPr>
          <p:txBody>
            <a:bodyPr wrap="square" rtlCol="0">
              <a:spAutoFit/>
            </a:bodyPr>
            <a:lstStyle/>
            <a:p>
              <a:pPr algn="just">
                <a:lnSpc>
                  <a:spcPct val="150000"/>
                </a:lnSpc>
                <a:buClr>
                  <a:schemeClr val="tx1"/>
                </a:buClr>
              </a:pPr>
              <a:r>
                <a:rPr lang="en-US" sz="2000" b="1" i="1">
                  <a:solidFill>
                    <a:srgbClr val="FF0000"/>
                  </a:solidFill>
                  <a:latin typeface="Times New Roman" pitchFamily="18" charset="0"/>
                  <a:ea typeface="Fredoka One"/>
                  <a:cs typeface="Times New Roman" pitchFamily="18" charset="0"/>
                  <a:sym typeface="Fredoka One"/>
                </a:rPr>
                <a:t>8. Yếu tố nào quyết định độ to của âm?</a:t>
              </a:r>
            </a:p>
          </p:txBody>
        </p:sp>
        <p:sp>
          <p:nvSpPr>
            <p:cNvPr id="497" name="Google Shape;3051;p51"/>
            <p:cNvSpPr/>
            <p:nvPr/>
          </p:nvSpPr>
          <p:spPr>
            <a:xfrm flipH="1">
              <a:off x="930151" y="1234461"/>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Times New Roman" pitchFamily="18" charset="0"/>
                  <a:cs typeface="Times New Roman" pitchFamily="18" charset="0"/>
                </a:rPr>
                <a:t>?</a:t>
              </a:r>
              <a:endParaRPr sz="2000" b="1">
                <a:latin typeface="Times New Roman" pitchFamily="18" charset="0"/>
                <a:cs typeface="Times New Roman" pitchFamily="18" charset="0"/>
              </a:endParaRPr>
            </a:p>
          </p:txBody>
        </p:sp>
      </p:grpSp>
      <p:sp>
        <p:nvSpPr>
          <p:cNvPr id="498" name="Google Shape;3215;p54"/>
          <p:cNvSpPr txBox="1"/>
          <p:nvPr/>
        </p:nvSpPr>
        <p:spPr>
          <a:xfrm>
            <a:off x="3567542" y="2267288"/>
            <a:ext cx="4494758" cy="974408"/>
          </a:xfrm>
          <a:prstGeom prst="rect">
            <a:avLst/>
          </a:prstGeom>
          <a:noFill/>
          <a:ln>
            <a:noFill/>
          </a:ln>
        </p:spPr>
        <p:txBody>
          <a:bodyPr spcFirstLastPara="1" wrap="square" lIns="91425" tIns="91425" rIns="91425" bIns="91425" anchor="ctr" anchorCtr="0">
            <a:noAutofit/>
          </a:bodyPr>
          <a:lstStyle/>
          <a:p>
            <a:pPr lvl="0" algn="ctr"/>
            <a:r>
              <a:rPr lang="en-US" sz="2000">
                <a:solidFill>
                  <a:schemeClr val="dk1"/>
                </a:solidFill>
                <a:latin typeface="Times New Roman" pitchFamily="18" charset="0"/>
                <a:ea typeface="Fredoka One"/>
                <a:cs typeface="Times New Roman" pitchFamily="18" charset="0"/>
                <a:sym typeface="Fredoka One"/>
              </a:rPr>
              <a:t>Biên độ và thời gian dao động âm.</a:t>
            </a:r>
            <a:endParaRPr lang="vi-VN" sz="2000">
              <a:solidFill>
                <a:schemeClr val="dk1"/>
              </a:solidFill>
              <a:latin typeface="Times New Roman" pitchFamily="18" charset="0"/>
              <a:ea typeface="Fredoka One"/>
              <a:cs typeface="Times New Roman" pitchFamily="18" charset="0"/>
              <a:sym typeface="Fredoka One"/>
            </a:endParaRPr>
          </a:p>
        </p:txBody>
      </p:sp>
      <p:sp>
        <p:nvSpPr>
          <p:cNvPr id="499" name="Google Shape;3215;p54"/>
          <p:cNvSpPr txBox="1"/>
          <p:nvPr/>
        </p:nvSpPr>
        <p:spPr>
          <a:xfrm>
            <a:off x="1595254" y="1476803"/>
            <a:ext cx="4494758" cy="974408"/>
          </a:xfrm>
          <a:prstGeom prst="rect">
            <a:avLst/>
          </a:prstGeom>
          <a:noFill/>
          <a:ln>
            <a:noFill/>
          </a:ln>
        </p:spPr>
        <p:txBody>
          <a:bodyPr spcFirstLastPara="1" wrap="square" lIns="91425" tIns="91425" rIns="91425" bIns="91425" anchor="ctr" anchorCtr="0">
            <a:noAutofit/>
          </a:bodyPr>
          <a:lstStyle/>
          <a:p>
            <a:pPr algn="ctr"/>
            <a:r>
              <a:rPr lang="en-US" sz="2000">
                <a:solidFill>
                  <a:schemeClr val="dk1"/>
                </a:solidFill>
                <a:latin typeface="Times New Roman" pitchFamily="18" charset="0"/>
                <a:ea typeface="Fredoka One"/>
                <a:cs typeface="Times New Roman" pitchFamily="18" charset="0"/>
                <a:sym typeface="Fredoka One"/>
              </a:rPr>
              <a:t>Tần số và biên độ dao động âm.</a:t>
            </a:r>
          </a:p>
        </p:txBody>
      </p:sp>
      <p:sp>
        <p:nvSpPr>
          <p:cNvPr id="500" name="Google Shape;3215;p54"/>
          <p:cNvSpPr txBox="1"/>
          <p:nvPr/>
        </p:nvSpPr>
        <p:spPr>
          <a:xfrm>
            <a:off x="5539817" y="1476803"/>
            <a:ext cx="4494758" cy="974408"/>
          </a:xfrm>
          <a:prstGeom prst="rect">
            <a:avLst/>
          </a:prstGeom>
          <a:noFill/>
          <a:ln>
            <a:noFill/>
          </a:ln>
        </p:spPr>
        <p:txBody>
          <a:bodyPr spcFirstLastPara="1" wrap="square" lIns="91425" tIns="91425" rIns="91425" bIns="91425" anchor="ctr" anchorCtr="0">
            <a:noAutofit/>
          </a:bodyPr>
          <a:lstStyle/>
          <a:p>
            <a:pPr lvl="0" algn="ctr"/>
            <a:r>
              <a:rPr lang="en-US" sz="2000">
                <a:solidFill>
                  <a:schemeClr val="dk1"/>
                </a:solidFill>
                <a:latin typeface="Times New Roman" pitchFamily="18" charset="0"/>
                <a:ea typeface="Fredoka One"/>
                <a:cs typeface="Times New Roman" pitchFamily="18" charset="0"/>
                <a:sym typeface="Fredoka One"/>
              </a:rPr>
              <a:t>Tất cả các yếu tố trên.</a:t>
            </a:r>
            <a:endParaRPr lang="vi-VN" sz="2000">
              <a:solidFill>
                <a:schemeClr val="dk1"/>
              </a:solidFill>
              <a:latin typeface="Times New Roman" pitchFamily="18" charset="0"/>
              <a:ea typeface="Fredoka One"/>
              <a:cs typeface="Times New Roman" pitchFamily="18" charset="0"/>
              <a:sym typeface="Fredoka One"/>
            </a:endParaRPr>
          </a:p>
        </p:txBody>
      </p:sp>
      <p:sp>
        <p:nvSpPr>
          <p:cNvPr id="503" name="TextBox 502"/>
          <p:cNvSpPr txBox="1"/>
          <p:nvPr/>
        </p:nvSpPr>
        <p:spPr>
          <a:xfrm>
            <a:off x="2558421" y="294098"/>
            <a:ext cx="2982130"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spTree>
    <p:extLst>
      <p:ext uri="{BB962C8B-B14F-4D97-AF65-F5344CB8AC3E}">
        <p14:creationId xmlns:p14="http://schemas.microsoft.com/office/powerpoint/2010/main" val="9666454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9"/>
                                        </p:tgtEl>
                                      </p:cBhvr>
                                    </p:animEffect>
                                    <p:set>
                                      <p:cBhvr>
                                        <p:cTn id="7" dur="1" fill="hold">
                                          <p:stCondLst>
                                            <p:cond delay="499"/>
                                          </p:stCondLst>
                                        </p:cTn>
                                        <p:tgtEl>
                                          <p:spTgt spid="49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98"/>
                                        </p:tgtEl>
                                      </p:cBhvr>
                                    </p:animEffect>
                                    <p:set>
                                      <p:cBhvr>
                                        <p:cTn id="10" dur="1" fill="hold">
                                          <p:stCondLst>
                                            <p:cond delay="499"/>
                                          </p:stCondLst>
                                        </p:cTn>
                                        <p:tgtEl>
                                          <p:spTgt spid="49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00"/>
                                        </p:tgtEl>
                                      </p:cBhvr>
                                    </p:animEffect>
                                    <p:set>
                                      <p:cBhvr>
                                        <p:cTn id="13" dur="1" fill="hold">
                                          <p:stCondLst>
                                            <p:cond delay="499"/>
                                          </p:stCondLst>
                                        </p:cTn>
                                        <p:tgtEl>
                                          <p:spTgt spid="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p:bldP spid="499" grpId="0"/>
      <p:bldP spid="5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2"/>
          <p:cNvSpPr>
            <a:spLocks noChangeArrowheads="1"/>
          </p:cNvSpPr>
          <p:nvPr/>
        </p:nvSpPr>
        <p:spPr bwMode="auto">
          <a:xfrm>
            <a:off x="0" y="1"/>
            <a:ext cx="9144000" cy="760095"/>
          </a:xfrm>
          <a:prstGeom prst="plaque">
            <a:avLst>
              <a:gd name="adj" fmla="val 16667"/>
            </a:avLst>
          </a:prstGeom>
          <a:gradFill rotWithShape="1">
            <a:gsLst>
              <a:gs pos="0">
                <a:srgbClr val="002F2F"/>
              </a:gs>
              <a:gs pos="100000">
                <a:srgbClr val="006666"/>
              </a:gs>
            </a:gsLst>
            <a:path path="shape">
              <a:fillToRect l="50000" t="50000" r="50000" b="50000"/>
            </a:path>
          </a:gradFill>
          <a:ln w="9525">
            <a:solidFill>
              <a:srgbClr val="FF9933"/>
            </a:solidFill>
            <a:miter lim="800000"/>
            <a:headEnd/>
            <a:tailEnd/>
          </a:ln>
          <a:effectLst/>
        </p:spPr>
        <p:txBody>
          <a:bodyPr wrap="square">
            <a:spAutoFit/>
          </a:bodyPr>
          <a:lstStyle/>
          <a:p>
            <a:pPr algn="ctr"/>
            <a:r>
              <a:rPr lang="en-US" altLang="en-US" sz="1600" b="1" dirty="0">
                <a:solidFill>
                  <a:srgbClr val="FFFF00"/>
                </a:solidFill>
                <a:latin typeface="Arial" pitchFamily="34" charset="0"/>
                <a:cs typeface="Arial" pitchFamily="34" charset="0"/>
              </a:rPr>
              <a:t> CHỦ ĐỀ 5: ÂM THANH</a:t>
            </a:r>
          </a:p>
          <a:p>
            <a:pPr algn="ctr"/>
            <a:r>
              <a:rPr lang="en-US" sz="1600" b="1" dirty="0">
                <a:solidFill>
                  <a:srgbClr val="FFFF00"/>
                </a:solidFill>
                <a:latin typeface="Arial" pitchFamily="34" charset="0"/>
                <a:cs typeface="Arial" pitchFamily="34" charset="0"/>
              </a:rPr>
              <a:t>                      BÀI 10: BIÊN ĐỘ,  TẦN SỐ, ĐỘ TO VÀ ĐỘ CAO CỦA ÂM</a:t>
            </a:r>
          </a:p>
        </p:txBody>
      </p:sp>
      <p:pic>
        <p:nvPicPr>
          <p:cNvPr id="3" name="Picture 8" descr="Cover"/>
          <p:cNvPicPr>
            <a:picLocks noChangeAspect="1" noChangeArrowheads="1"/>
          </p:cNvPicPr>
          <p:nvPr/>
        </p:nvPicPr>
        <p:blipFill>
          <a:blip r:embed="rId2" cstate="print"/>
          <a:srcRect/>
          <a:stretch>
            <a:fillRect/>
          </a:stretch>
        </p:blipFill>
        <p:spPr bwMode="auto">
          <a:xfrm>
            <a:off x="1003300" y="2694384"/>
            <a:ext cx="8121650" cy="2334816"/>
          </a:xfrm>
          <a:prstGeom prst="rect">
            <a:avLst/>
          </a:prstGeom>
          <a:noFill/>
        </p:spPr>
      </p:pic>
      <p:pic>
        <p:nvPicPr>
          <p:cNvPr id="5" name="Picture 7" descr="Cover"/>
          <p:cNvPicPr>
            <a:picLocks noChangeAspect="1" noChangeArrowheads="1"/>
          </p:cNvPicPr>
          <p:nvPr/>
        </p:nvPicPr>
        <p:blipFill>
          <a:blip r:embed="rId3" cstate="print"/>
          <a:srcRect/>
          <a:stretch>
            <a:fillRect/>
          </a:stretch>
        </p:blipFill>
        <p:spPr bwMode="auto">
          <a:xfrm>
            <a:off x="1003300" y="2645569"/>
            <a:ext cx="7886700" cy="1308497"/>
          </a:xfrm>
          <a:prstGeom prst="rect">
            <a:avLst/>
          </a:prstGeom>
          <a:noFill/>
        </p:spPr>
      </p:pic>
      <p:pic>
        <p:nvPicPr>
          <p:cNvPr id="6" name="Picture 6" descr="Cover"/>
          <p:cNvPicPr>
            <a:picLocks noChangeAspect="1" noChangeArrowheads="1"/>
          </p:cNvPicPr>
          <p:nvPr/>
        </p:nvPicPr>
        <p:blipFill>
          <a:blip r:embed="rId4" cstate="print"/>
          <a:srcRect/>
          <a:stretch>
            <a:fillRect/>
          </a:stretch>
        </p:blipFill>
        <p:spPr bwMode="auto">
          <a:xfrm>
            <a:off x="1003300" y="2188369"/>
            <a:ext cx="7886700" cy="900113"/>
          </a:xfrm>
          <a:prstGeom prst="rect">
            <a:avLst/>
          </a:prstGeom>
          <a:noFill/>
        </p:spPr>
      </p:pic>
      <p:pic>
        <p:nvPicPr>
          <p:cNvPr id="7" name="Picture 5" descr="Cover"/>
          <p:cNvPicPr>
            <a:picLocks noChangeAspect="1" noChangeArrowheads="1"/>
          </p:cNvPicPr>
          <p:nvPr/>
        </p:nvPicPr>
        <p:blipFill>
          <a:blip r:embed="rId5" cstate="print"/>
          <a:srcRect/>
          <a:stretch>
            <a:fillRect/>
          </a:stretch>
        </p:blipFill>
        <p:spPr bwMode="auto">
          <a:xfrm>
            <a:off x="984251" y="921544"/>
            <a:ext cx="7915275" cy="2166938"/>
          </a:xfrm>
          <a:prstGeom prst="rect">
            <a:avLst/>
          </a:prstGeom>
          <a:noFill/>
        </p:spPr>
      </p:pic>
      <p:pic>
        <p:nvPicPr>
          <p:cNvPr id="8" name="Picture 4" descr="Cover"/>
          <p:cNvPicPr>
            <a:picLocks noChangeAspect="1" noChangeArrowheads="1"/>
          </p:cNvPicPr>
          <p:nvPr/>
        </p:nvPicPr>
        <p:blipFill>
          <a:blip r:embed="rId6" cstate="print"/>
          <a:srcRect/>
          <a:stretch>
            <a:fillRect/>
          </a:stretch>
        </p:blipFill>
        <p:spPr bwMode="auto">
          <a:xfrm>
            <a:off x="0" y="2201465"/>
            <a:ext cx="2522538" cy="13573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cxnSp>
        <p:nvCxnSpPr>
          <p:cNvPr id="3202" name="Google Shape;3202;p54"/>
          <p:cNvCxnSpPr/>
          <p:nvPr/>
        </p:nvCxnSpPr>
        <p:spPr>
          <a:xfrm>
            <a:off x="2183625" y="3174171"/>
            <a:ext cx="964200" cy="0"/>
          </a:xfrm>
          <a:prstGeom prst="straightConnector1">
            <a:avLst/>
          </a:prstGeom>
          <a:noFill/>
          <a:ln w="28575" cap="flat" cmpd="sng">
            <a:solidFill>
              <a:schemeClr val="accent1"/>
            </a:solidFill>
            <a:prstDash val="solid"/>
            <a:round/>
            <a:headEnd type="none" w="med" len="med"/>
            <a:tailEnd type="none" w="med" len="med"/>
          </a:ln>
        </p:spPr>
      </p:cxnSp>
      <p:cxnSp>
        <p:nvCxnSpPr>
          <p:cNvPr id="3205" name="Google Shape;3205;p54"/>
          <p:cNvCxnSpPr/>
          <p:nvPr/>
        </p:nvCxnSpPr>
        <p:spPr>
          <a:xfrm>
            <a:off x="4118075" y="3174171"/>
            <a:ext cx="926400" cy="0"/>
          </a:xfrm>
          <a:prstGeom prst="straightConnector1">
            <a:avLst/>
          </a:prstGeom>
          <a:noFill/>
          <a:ln w="28575" cap="flat" cmpd="sng">
            <a:solidFill>
              <a:schemeClr val="accent1"/>
            </a:solidFill>
            <a:prstDash val="solid"/>
            <a:round/>
            <a:headEnd type="none" w="med" len="med"/>
            <a:tailEnd type="none" w="med" len="med"/>
          </a:ln>
        </p:spPr>
      </p:cxnSp>
      <p:cxnSp>
        <p:nvCxnSpPr>
          <p:cNvPr id="3207" name="Google Shape;3207;p54"/>
          <p:cNvCxnSpPr/>
          <p:nvPr/>
        </p:nvCxnSpPr>
        <p:spPr>
          <a:xfrm>
            <a:off x="6014788" y="3174159"/>
            <a:ext cx="949800" cy="0"/>
          </a:xfrm>
          <a:prstGeom prst="straightConnector1">
            <a:avLst/>
          </a:prstGeom>
          <a:noFill/>
          <a:ln w="28575" cap="flat" cmpd="sng">
            <a:solidFill>
              <a:schemeClr val="accent1"/>
            </a:solidFill>
            <a:prstDash val="solid"/>
            <a:round/>
            <a:headEnd type="none" w="med" len="med"/>
            <a:tailEnd type="none" w="med" len="med"/>
          </a:ln>
        </p:spPr>
      </p:cxnSp>
      <p:sp>
        <p:nvSpPr>
          <p:cNvPr id="3209" name="Google Shape;3209;p54"/>
          <p:cNvSpPr/>
          <p:nvPr/>
        </p:nvSpPr>
        <p:spPr>
          <a:xfrm>
            <a:off x="1096350"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A</a:t>
            </a:r>
            <a:endParaRPr sz="3600" b="1">
              <a:solidFill>
                <a:schemeClr val="accent5"/>
              </a:solidFill>
              <a:latin typeface="UTM Aptima" panose="02040603050506020204" pitchFamily="18" charset="0"/>
            </a:endParaRPr>
          </a:p>
        </p:txBody>
      </p:sp>
      <p:sp>
        <p:nvSpPr>
          <p:cNvPr id="3210" name="Google Shape;3210;p54"/>
          <p:cNvSpPr/>
          <p:nvPr/>
        </p:nvSpPr>
        <p:spPr>
          <a:xfrm>
            <a:off x="301090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B</a:t>
            </a:r>
            <a:endParaRPr sz="3600" b="1">
              <a:solidFill>
                <a:schemeClr val="accent5"/>
              </a:solidFill>
              <a:latin typeface="UTM Aptima" panose="02040603050506020204" pitchFamily="18" charset="0"/>
            </a:endParaRPr>
          </a:p>
        </p:txBody>
      </p:sp>
      <p:sp>
        <p:nvSpPr>
          <p:cNvPr id="3211" name="Google Shape;3211;p54"/>
          <p:cNvSpPr/>
          <p:nvPr/>
        </p:nvSpPr>
        <p:spPr>
          <a:xfrm>
            <a:off x="4962202"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C</a:t>
            </a:r>
            <a:endParaRPr sz="3600" b="1">
              <a:solidFill>
                <a:schemeClr val="accent5"/>
              </a:solidFill>
              <a:latin typeface="UTM Aptima" panose="02040603050506020204" pitchFamily="18" charset="0"/>
            </a:endParaRPr>
          </a:p>
        </p:txBody>
      </p:sp>
      <p:sp>
        <p:nvSpPr>
          <p:cNvPr id="3212" name="Google Shape;3212;p54"/>
          <p:cNvSpPr/>
          <p:nvPr/>
        </p:nvSpPr>
        <p:spPr>
          <a:xfrm>
            <a:off x="6840025" y="2658235"/>
            <a:ext cx="1210598" cy="10074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latin typeface="UTM Aptima" panose="02040603050506020204" pitchFamily="18" charset="0"/>
              </a:rPr>
              <a:t>D</a:t>
            </a:r>
            <a:endParaRPr sz="3600" b="1">
              <a:solidFill>
                <a:schemeClr val="accent5"/>
              </a:solidFill>
              <a:latin typeface="UTM Aptima" panose="02040603050506020204" pitchFamily="18" charset="0"/>
            </a:endParaRPr>
          </a:p>
        </p:txBody>
      </p:sp>
      <p:sp>
        <p:nvSpPr>
          <p:cNvPr id="3215" name="Google Shape;3215;p54"/>
          <p:cNvSpPr txBox="1"/>
          <p:nvPr/>
        </p:nvSpPr>
        <p:spPr>
          <a:xfrm>
            <a:off x="-11787" y="3665685"/>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Biên độ dao động càng lớn, âm phát ra càng to.</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96" name="TextBox 95"/>
          <p:cNvSpPr txBox="1"/>
          <p:nvPr/>
        </p:nvSpPr>
        <p:spPr>
          <a:xfrm>
            <a:off x="3458925" y="530829"/>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grpSp>
        <p:nvGrpSpPr>
          <p:cNvPr id="97" name="Group 96"/>
          <p:cNvGrpSpPr/>
          <p:nvPr/>
        </p:nvGrpSpPr>
        <p:grpSpPr>
          <a:xfrm>
            <a:off x="2686444" y="1057442"/>
            <a:ext cx="3789659" cy="470482"/>
            <a:chOff x="904086" y="1200283"/>
            <a:chExt cx="4018326" cy="470482"/>
          </a:xfrm>
        </p:grpSpPr>
        <p:sp>
          <p:nvSpPr>
            <p:cNvPr id="98" name="TextBox 97"/>
            <p:cNvSpPr txBox="1"/>
            <p:nvPr/>
          </p:nvSpPr>
          <p:spPr>
            <a:xfrm>
              <a:off x="1312041" y="1200283"/>
              <a:ext cx="3610371" cy="458074"/>
            </a:xfrm>
            <a:prstGeom prst="rect">
              <a:avLst/>
            </a:prstGeom>
            <a:noFill/>
          </p:spPr>
          <p:txBody>
            <a:bodyPr wrap="square" rtlCol="0">
              <a:spAutoFit/>
            </a:bodyPr>
            <a:lstStyle/>
            <a:p>
              <a:pPr algn="just">
                <a:lnSpc>
                  <a:spcPct val="150000"/>
                </a:lnSpc>
                <a:buClr>
                  <a:schemeClr val="tx1"/>
                </a:buClr>
              </a:pPr>
              <a:r>
                <a:rPr lang="en-US" sz="1800" b="1" i="1">
                  <a:solidFill>
                    <a:srgbClr val="FF0000"/>
                  </a:solidFill>
                  <a:latin typeface="Times New Roman" panose="02020603050405020304" pitchFamily="18" charset="0"/>
                  <a:ea typeface="Fredoka One"/>
                  <a:cs typeface="Times New Roman" panose="02020603050405020304" pitchFamily="18" charset="0"/>
                  <a:sym typeface="Fredoka One"/>
                </a:rPr>
                <a:t>9. Phát biểu nào sau đây là đúng:</a:t>
              </a:r>
            </a:p>
          </p:txBody>
        </p:sp>
        <p:sp>
          <p:nvSpPr>
            <p:cNvPr id="99"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100" name="Google Shape;3215;p54"/>
          <p:cNvSpPr txBox="1"/>
          <p:nvPr/>
        </p:nvSpPr>
        <p:spPr>
          <a:xfrm>
            <a:off x="3854065" y="3665684"/>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Dao động càng yếu, âm phát ra càng nhỏ.</a:t>
            </a:r>
          </a:p>
        </p:txBody>
      </p:sp>
      <p:sp>
        <p:nvSpPr>
          <p:cNvPr id="101" name="Google Shape;3215;p54"/>
          <p:cNvSpPr txBox="1"/>
          <p:nvPr/>
        </p:nvSpPr>
        <p:spPr>
          <a:xfrm>
            <a:off x="1902768" y="1830276"/>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Đơn vị đo độ to của âm là đêxiben.</a:t>
            </a:r>
          </a:p>
        </p:txBody>
      </p:sp>
      <p:sp>
        <p:nvSpPr>
          <p:cNvPr id="102" name="Google Shape;3215;p54"/>
          <p:cNvSpPr txBox="1"/>
          <p:nvPr/>
        </p:nvSpPr>
        <p:spPr>
          <a:xfrm>
            <a:off x="5731888" y="1828779"/>
            <a:ext cx="3426871" cy="827959"/>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Tất cả đều đúng.</a:t>
            </a:r>
          </a:p>
        </p:txBody>
      </p:sp>
    </p:spTree>
    <p:extLst>
      <p:ext uri="{BB962C8B-B14F-4D97-AF65-F5344CB8AC3E}">
        <p14:creationId xmlns:p14="http://schemas.microsoft.com/office/powerpoint/2010/main" val="1508206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102"/>
                                        </p:tgtEl>
                                        <p:attrNameLst>
                                          <p:attrName>r</p:attrName>
                                        </p:attrNameLst>
                                      </p:cBhvr>
                                    </p:animRot>
                                    <p:animRot by="-240000">
                                      <p:cBhvr>
                                        <p:cTn id="7" dur="200" fill="hold">
                                          <p:stCondLst>
                                            <p:cond delay="200"/>
                                          </p:stCondLst>
                                        </p:cTn>
                                        <p:tgtEl>
                                          <p:spTgt spid="102"/>
                                        </p:tgtEl>
                                        <p:attrNameLst>
                                          <p:attrName>r</p:attrName>
                                        </p:attrNameLst>
                                      </p:cBhvr>
                                    </p:animRot>
                                    <p:animRot by="240000">
                                      <p:cBhvr>
                                        <p:cTn id="8" dur="200" fill="hold">
                                          <p:stCondLst>
                                            <p:cond delay="400"/>
                                          </p:stCondLst>
                                        </p:cTn>
                                        <p:tgtEl>
                                          <p:spTgt spid="102"/>
                                        </p:tgtEl>
                                        <p:attrNameLst>
                                          <p:attrName>r</p:attrName>
                                        </p:attrNameLst>
                                      </p:cBhvr>
                                    </p:animRot>
                                    <p:animRot by="-240000">
                                      <p:cBhvr>
                                        <p:cTn id="9" dur="200" fill="hold">
                                          <p:stCondLst>
                                            <p:cond delay="600"/>
                                          </p:stCondLst>
                                        </p:cTn>
                                        <p:tgtEl>
                                          <p:spTgt spid="102"/>
                                        </p:tgtEl>
                                        <p:attrNameLst>
                                          <p:attrName>r</p:attrName>
                                        </p:attrNameLst>
                                      </p:cBhvr>
                                    </p:animRot>
                                    <p:animRot by="120000">
                                      <p:cBhvr>
                                        <p:cTn id="10" dur="200" fill="hold">
                                          <p:stCondLst>
                                            <p:cond delay="800"/>
                                          </p:stCondLst>
                                        </p:cTn>
                                        <p:tgtEl>
                                          <p:spTgt spid="102"/>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3212"/>
                                        </p:tgtEl>
                                        <p:attrNameLst>
                                          <p:attrName>r</p:attrName>
                                        </p:attrNameLst>
                                      </p:cBhvr>
                                    </p:animRot>
                                    <p:animRot by="-240000">
                                      <p:cBhvr>
                                        <p:cTn id="13" dur="200" fill="hold">
                                          <p:stCondLst>
                                            <p:cond delay="200"/>
                                          </p:stCondLst>
                                        </p:cTn>
                                        <p:tgtEl>
                                          <p:spTgt spid="3212"/>
                                        </p:tgtEl>
                                        <p:attrNameLst>
                                          <p:attrName>r</p:attrName>
                                        </p:attrNameLst>
                                      </p:cBhvr>
                                    </p:animRot>
                                    <p:animRot by="240000">
                                      <p:cBhvr>
                                        <p:cTn id="14" dur="200" fill="hold">
                                          <p:stCondLst>
                                            <p:cond delay="400"/>
                                          </p:stCondLst>
                                        </p:cTn>
                                        <p:tgtEl>
                                          <p:spTgt spid="3212"/>
                                        </p:tgtEl>
                                        <p:attrNameLst>
                                          <p:attrName>r</p:attrName>
                                        </p:attrNameLst>
                                      </p:cBhvr>
                                    </p:animRot>
                                    <p:animRot by="-240000">
                                      <p:cBhvr>
                                        <p:cTn id="15" dur="200" fill="hold">
                                          <p:stCondLst>
                                            <p:cond delay="600"/>
                                          </p:stCondLst>
                                        </p:cTn>
                                        <p:tgtEl>
                                          <p:spTgt spid="3212"/>
                                        </p:tgtEl>
                                        <p:attrNameLst>
                                          <p:attrName>r</p:attrName>
                                        </p:attrNameLst>
                                      </p:cBhvr>
                                    </p:animRot>
                                    <p:animRot by="120000">
                                      <p:cBhvr>
                                        <p:cTn id="16" dur="200" fill="hold">
                                          <p:stCondLst>
                                            <p:cond delay="800"/>
                                          </p:stCondLst>
                                        </p:cTn>
                                        <p:tgtEl>
                                          <p:spTgt spid="32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2" grpId="0" animBg="1"/>
      <p:bldP spid="10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4"/>
        <p:cNvGrpSpPr/>
        <p:nvPr/>
      </p:nvGrpSpPr>
      <p:grpSpPr>
        <a:xfrm>
          <a:off x="0" y="0"/>
          <a:ext cx="0" cy="0"/>
          <a:chOff x="0" y="0"/>
          <a:chExt cx="0" cy="0"/>
        </a:xfrm>
      </p:grpSpPr>
      <p:cxnSp>
        <p:nvCxnSpPr>
          <p:cNvPr id="3545" name="Google Shape;3545;p59"/>
          <p:cNvCxnSpPr/>
          <p:nvPr/>
        </p:nvCxnSpPr>
        <p:spPr>
          <a:xfrm>
            <a:off x="1760660" y="2986995"/>
            <a:ext cx="5815800" cy="0"/>
          </a:xfrm>
          <a:prstGeom prst="straightConnector1">
            <a:avLst/>
          </a:prstGeom>
          <a:noFill/>
          <a:ln w="19050" cap="flat" cmpd="sng">
            <a:solidFill>
              <a:srgbClr val="FFC600"/>
            </a:solidFill>
            <a:prstDash val="solid"/>
            <a:round/>
            <a:headEnd type="none" w="med" len="med"/>
            <a:tailEnd type="none" w="med" len="med"/>
          </a:ln>
        </p:spPr>
      </p:cxnSp>
      <p:sp>
        <p:nvSpPr>
          <p:cNvPr id="3546" name="Google Shape;3546;p59"/>
          <p:cNvSpPr/>
          <p:nvPr/>
        </p:nvSpPr>
        <p:spPr>
          <a:xfrm>
            <a:off x="1473760" y="2866067"/>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A</a:t>
            </a:r>
            <a:endParaRPr b="1">
              <a:solidFill>
                <a:schemeClr val="accent5"/>
              </a:solidFill>
              <a:latin typeface="UTM Aptima" panose="02040603050506020204" pitchFamily="18" charset="0"/>
            </a:endParaRPr>
          </a:p>
        </p:txBody>
      </p:sp>
      <p:sp>
        <p:nvSpPr>
          <p:cNvPr id="3547" name="Google Shape;3547;p59"/>
          <p:cNvSpPr/>
          <p:nvPr/>
        </p:nvSpPr>
        <p:spPr>
          <a:xfrm>
            <a:off x="3446972" y="2866067"/>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B</a:t>
            </a:r>
            <a:endParaRPr b="1">
              <a:solidFill>
                <a:schemeClr val="accent5"/>
              </a:solidFill>
              <a:latin typeface="UTM Aptima" panose="02040603050506020204" pitchFamily="18" charset="0"/>
            </a:endParaRPr>
          </a:p>
        </p:txBody>
      </p:sp>
      <p:sp>
        <p:nvSpPr>
          <p:cNvPr id="3548" name="Google Shape;3548;p59"/>
          <p:cNvSpPr/>
          <p:nvPr/>
        </p:nvSpPr>
        <p:spPr>
          <a:xfrm>
            <a:off x="5419260" y="2866067"/>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C</a:t>
            </a:r>
            <a:endParaRPr b="1">
              <a:solidFill>
                <a:schemeClr val="accent5"/>
              </a:solidFill>
              <a:latin typeface="UTM Aptima" panose="02040603050506020204" pitchFamily="18" charset="0"/>
            </a:endParaRPr>
          </a:p>
        </p:txBody>
      </p:sp>
      <p:sp>
        <p:nvSpPr>
          <p:cNvPr id="3549" name="Google Shape;3549;p59"/>
          <p:cNvSpPr/>
          <p:nvPr/>
        </p:nvSpPr>
        <p:spPr>
          <a:xfrm>
            <a:off x="7391535" y="2866067"/>
            <a:ext cx="290581" cy="24184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5"/>
                </a:solidFill>
                <a:latin typeface="UTM Aptima" panose="02040603050506020204" pitchFamily="18" charset="0"/>
              </a:rPr>
              <a:t>D</a:t>
            </a:r>
            <a:endParaRPr b="1">
              <a:solidFill>
                <a:schemeClr val="accent5"/>
              </a:solidFill>
              <a:latin typeface="UTM Aptima" panose="02040603050506020204" pitchFamily="18" charset="0"/>
            </a:endParaRPr>
          </a:p>
        </p:txBody>
      </p:sp>
      <p:sp>
        <p:nvSpPr>
          <p:cNvPr id="493" name="Google Shape;3215;p54"/>
          <p:cNvSpPr txBox="1"/>
          <p:nvPr/>
        </p:nvSpPr>
        <p:spPr>
          <a:xfrm>
            <a:off x="-72590" y="3148921"/>
            <a:ext cx="3383280" cy="832104"/>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Những âm có tần số dưới 20 dB gọi là hạ âm.</a:t>
            </a:r>
            <a:endParaRPr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grpSp>
        <p:nvGrpSpPr>
          <p:cNvPr id="495" name="Group 494"/>
          <p:cNvGrpSpPr/>
          <p:nvPr/>
        </p:nvGrpSpPr>
        <p:grpSpPr>
          <a:xfrm>
            <a:off x="3183853" y="1263448"/>
            <a:ext cx="2776291" cy="507831"/>
            <a:chOff x="904086" y="1200283"/>
            <a:chExt cx="2943811" cy="507831"/>
          </a:xfrm>
        </p:grpSpPr>
        <p:sp>
          <p:nvSpPr>
            <p:cNvPr id="496" name="TextBox 495"/>
            <p:cNvSpPr txBox="1"/>
            <p:nvPr/>
          </p:nvSpPr>
          <p:spPr>
            <a:xfrm>
              <a:off x="1312041" y="1200283"/>
              <a:ext cx="2535856" cy="507831"/>
            </a:xfrm>
            <a:prstGeom prst="rect">
              <a:avLst/>
            </a:prstGeom>
            <a:noFill/>
          </p:spPr>
          <p:txBody>
            <a:bodyPr wrap="square" rtlCol="0">
              <a:spAutoFit/>
            </a:bodyPr>
            <a:lstStyle/>
            <a:p>
              <a:pPr algn="just">
                <a:lnSpc>
                  <a:spcPct val="150000"/>
                </a:lnSpc>
                <a:buClr>
                  <a:schemeClr val="tx1"/>
                </a:buClr>
              </a:pPr>
              <a:r>
                <a:rPr lang="en-US" sz="1800" b="1" i="1">
                  <a:solidFill>
                    <a:srgbClr val="7030A0"/>
                  </a:solidFill>
                  <a:latin typeface="Times New Roman" panose="02020603050405020304" pitchFamily="18" charset="0"/>
                  <a:ea typeface="Fredoka One"/>
                  <a:cs typeface="Times New Roman" panose="02020603050405020304" pitchFamily="18" charset="0"/>
                  <a:sym typeface="Fredoka One"/>
                </a:rPr>
                <a:t>10. Chọn phát biểu sai:</a:t>
              </a:r>
            </a:p>
          </p:txBody>
        </p:sp>
        <p:sp>
          <p:nvSpPr>
            <p:cNvPr id="497" name="Google Shape;3051;p51"/>
            <p:cNvSpPr/>
            <p:nvPr/>
          </p:nvSpPr>
          <p:spPr>
            <a:xfrm flipH="1">
              <a:off x="904086" y="1338659"/>
              <a:ext cx="407955" cy="332106"/>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UTM Aptima" panose="02040603050506020204" pitchFamily="18" charset="0"/>
                </a:rPr>
                <a:t>?</a:t>
              </a:r>
              <a:endParaRPr sz="2000" b="1">
                <a:latin typeface="UTM Aptima" panose="02040603050506020204" pitchFamily="18" charset="0"/>
              </a:endParaRPr>
            </a:p>
          </p:txBody>
        </p:sp>
      </p:grpSp>
      <p:sp>
        <p:nvSpPr>
          <p:cNvPr id="498" name="Google Shape;3215;p54"/>
          <p:cNvSpPr txBox="1"/>
          <p:nvPr/>
        </p:nvSpPr>
        <p:spPr>
          <a:xfrm>
            <a:off x="3872910" y="3148921"/>
            <a:ext cx="3383280" cy="832104"/>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Những âm có độ to trên 130 dB gây đau nhức tai.</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499" name="Google Shape;3215;p54"/>
          <p:cNvSpPr txBox="1"/>
          <p:nvPr/>
        </p:nvSpPr>
        <p:spPr>
          <a:xfrm>
            <a:off x="1900622" y="2033963"/>
            <a:ext cx="3383280" cy="832104"/>
          </a:xfrm>
          <a:prstGeom prst="rect">
            <a:avLst/>
          </a:prstGeom>
          <a:noFill/>
          <a:ln>
            <a:noFill/>
          </a:ln>
        </p:spPr>
        <p:txBody>
          <a:bodyPr spcFirstLastPara="1" wrap="square" lIns="91425" tIns="91425" rIns="91425" bIns="91425" anchor="ctr" anchorCtr="0">
            <a:noAutofit/>
          </a:bodyPr>
          <a:lstStyle/>
          <a:p>
            <a:pPr lvl="0" algn="ctr">
              <a:lnSpc>
                <a:spcPct val="150000"/>
              </a:lnSpc>
            </a:pP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Những âm có tần số dưới 20 </a:t>
            </a: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Hz</a:t>
            </a:r>
            <a:r>
              <a:rPr lang="vi-VN" sz="1800">
                <a:solidFill>
                  <a:schemeClr val="dk1"/>
                </a:solidFill>
                <a:latin typeface="Times New Roman" panose="02020603050405020304" pitchFamily="18" charset="0"/>
                <a:ea typeface="Fredoka One"/>
                <a:cs typeface="Times New Roman" panose="02020603050405020304" pitchFamily="18" charset="0"/>
                <a:sym typeface="Fredoka One"/>
              </a:rPr>
              <a:t> gọi là hạ âm.</a:t>
            </a:r>
          </a:p>
        </p:txBody>
      </p:sp>
      <p:sp>
        <p:nvSpPr>
          <p:cNvPr id="500" name="Google Shape;3215;p54"/>
          <p:cNvSpPr txBox="1"/>
          <p:nvPr/>
        </p:nvSpPr>
        <p:spPr>
          <a:xfrm>
            <a:off x="5990469" y="2033963"/>
            <a:ext cx="3092712" cy="832104"/>
          </a:xfrm>
          <a:prstGeom prst="rect">
            <a:avLst/>
          </a:prstGeom>
          <a:noFill/>
          <a:ln>
            <a:noFill/>
          </a:ln>
        </p:spPr>
        <p:txBody>
          <a:bodyPr spcFirstLastPara="1" wrap="square" lIns="91425" tIns="91425" rIns="91425" bIns="91425" anchor="ctr" anchorCtr="0">
            <a:noAutofit/>
          </a:bodyPr>
          <a:lstStyle/>
          <a:p>
            <a:pPr lvl="0" algn="ctr">
              <a:lnSpc>
                <a:spcPct val="150000"/>
              </a:lnSpc>
            </a:pPr>
            <a:r>
              <a:rPr lang="en-US" sz="1800">
                <a:solidFill>
                  <a:schemeClr val="dk1"/>
                </a:solidFill>
                <a:latin typeface="Times New Roman" panose="02020603050405020304" pitchFamily="18" charset="0"/>
                <a:ea typeface="Fredoka One"/>
                <a:cs typeface="Times New Roman" panose="02020603050405020304" pitchFamily="18" charset="0"/>
                <a:sym typeface="Fredoka One"/>
              </a:rPr>
              <a:t>Độ to của âm được đo bằng đơn vị dB.</a:t>
            </a:r>
            <a:endParaRPr lang="vi-VN" sz="1800">
              <a:solidFill>
                <a:schemeClr val="dk1"/>
              </a:solidFill>
              <a:latin typeface="Times New Roman" panose="02020603050405020304" pitchFamily="18" charset="0"/>
              <a:ea typeface="Fredoka One"/>
              <a:cs typeface="Times New Roman" panose="02020603050405020304" pitchFamily="18" charset="0"/>
              <a:sym typeface="Fredoka One"/>
            </a:endParaRPr>
          </a:p>
        </p:txBody>
      </p:sp>
      <p:sp>
        <p:nvSpPr>
          <p:cNvPr id="503" name="TextBox 502"/>
          <p:cNvSpPr txBox="1"/>
          <p:nvPr/>
        </p:nvSpPr>
        <p:spPr>
          <a:xfrm>
            <a:off x="3449650" y="740228"/>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spTree>
    <p:extLst>
      <p:ext uri="{BB962C8B-B14F-4D97-AF65-F5344CB8AC3E}">
        <p14:creationId xmlns:p14="http://schemas.microsoft.com/office/powerpoint/2010/main" val="16501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9"/>
                                        </p:tgtEl>
                                      </p:cBhvr>
                                    </p:animEffect>
                                    <p:set>
                                      <p:cBhvr>
                                        <p:cTn id="7" dur="1" fill="hold">
                                          <p:stCondLst>
                                            <p:cond delay="499"/>
                                          </p:stCondLst>
                                        </p:cTn>
                                        <p:tgtEl>
                                          <p:spTgt spid="49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98"/>
                                        </p:tgtEl>
                                      </p:cBhvr>
                                    </p:animEffect>
                                    <p:set>
                                      <p:cBhvr>
                                        <p:cTn id="10" dur="1" fill="hold">
                                          <p:stCondLst>
                                            <p:cond delay="499"/>
                                          </p:stCondLst>
                                        </p:cTn>
                                        <p:tgtEl>
                                          <p:spTgt spid="49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00"/>
                                        </p:tgtEl>
                                      </p:cBhvr>
                                    </p:animEffect>
                                    <p:set>
                                      <p:cBhvr>
                                        <p:cTn id="13" dur="1" fill="hold">
                                          <p:stCondLst>
                                            <p:cond delay="499"/>
                                          </p:stCondLst>
                                        </p:cTn>
                                        <p:tgtEl>
                                          <p:spTgt spid="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p:bldP spid="499" grpId="0"/>
      <p:bldP spid="50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839901"/>
            <a:ext cx="8403771" cy="4154984"/>
          </a:xfrm>
          <a:prstGeom prst="rect">
            <a:avLst/>
          </a:prstGeom>
        </p:spPr>
        <p:txBody>
          <a:bodyPr wrap="square">
            <a:spAutoFit/>
          </a:bodyPr>
          <a:lstStyle/>
          <a:p>
            <a:r>
              <a:rPr lang="en-US" sz="2400"/>
              <a:t>11.</a:t>
            </a:r>
            <a:r>
              <a:rPr lang="vi-VN" sz="2400"/>
              <a:t>Cho các từ/ cụm từ sau: tần số, truyền, lớn hơn, biên độ. Chọn từ/ cụm từ thích hợp điền vào chỗ … trong các câu sau:</a:t>
            </a:r>
          </a:p>
          <a:p>
            <a:r>
              <a:rPr lang="vi-VN" sz="2400"/>
              <a:t>a) Độ cao của âm có liên hệ với … dao động của âm.</a:t>
            </a:r>
          </a:p>
          <a:p>
            <a:r>
              <a:rPr lang="vi-VN" sz="2400"/>
              <a:t>b) Âm càng cao khi … càng lớn.</a:t>
            </a:r>
          </a:p>
          <a:p>
            <a:r>
              <a:rPr lang="vi-VN" sz="2400"/>
              <a:t>c) Siêu âm là các âm có tần số … 20 000 Hz.</a:t>
            </a:r>
          </a:p>
          <a:p>
            <a:r>
              <a:rPr lang="vi-VN" sz="2400"/>
              <a:t>d) Siêu âm … được trong không khí.</a:t>
            </a:r>
          </a:p>
          <a:p>
            <a:r>
              <a:rPr lang="vi-VN" sz="2400"/>
              <a:t>e) Các nốt của một gam nhạc (đồ, rê, mi, pha, …) có … khác nhau.</a:t>
            </a:r>
          </a:p>
          <a:p>
            <a:r>
              <a:rPr lang="vi-VN" sz="2400"/>
              <a:t>g) Các âm thanh to nhỏ khác nhau là do … dao động khác nhau.</a:t>
            </a:r>
          </a:p>
        </p:txBody>
      </p:sp>
      <p:sp>
        <p:nvSpPr>
          <p:cNvPr id="5" name="TextBox 4"/>
          <p:cNvSpPr txBox="1"/>
          <p:nvPr/>
        </p:nvSpPr>
        <p:spPr>
          <a:xfrm>
            <a:off x="3438764" y="185057"/>
            <a:ext cx="2244699" cy="523220"/>
          </a:xfrm>
          <a:prstGeom prst="rect">
            <a:avLst/>
          </a:prstGeom>
          <a:noFill/>
        </p:spPr>
        <p:txBody>
          <a:bodyPr wrap="square" rtlCol="0">
            <a:spAutoFit/>
          </a:bodyPr>
          <a:lstStyle/>
          <a:p>
            <a:pPr algn="ctr"/>
            <a:r>
              <a:rPr lang="en-US" sz="2800" b="1">
                <a:solidFill>
                  <a:schemeClr val="accent4">
                    <a:lumMod val="50000"/>
                  </a:schemeClr>
                </a:solidFill>
                <a:latin typeface="Times New Roman" pitchFamily="18" charset="0"/>
                <a:ea typeface="Fredoka One"/>
                <a:cs typeface="Times New Roman" pitchFamily="18" charset="0"/>
                <a:sym typeface="Fredoka One"/>
              </a:rPr>
              <a:t>CỦNG CỐ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629" y="1033574"/>
            <a:ext cx="8327571" cy="3046988"/>
          </a:xfrm>
          <a:prstGeom prst="rect">
            <a:avLst/>
          </a:prstGeom>
        </p:spPr>
        <p:txBody>
          <a:bodyPr wrap="square">
            <a:spAutoFit/>
          </a:bodyPr>
          <a:lstStyle/>
          <a:p>
            <a:r>
              <a:rPr lang="vi-VN" sz="2400"/>
              <a:t>a) Độ cao của âm có liên hệ với </a:t>
            </a:r>
            <a:r>
              <a:rPr lang="vi-VN" sz="2400" b="1">
                <a:solidFill>
                  <a:srgbClr val="FF0000"/>
                </a:solidFill>
              </a:rPr>
              <a:t>tần số</a:t>
            </a:r>
            <a:r>
              <a:rPr lang="vi-VN" sz="2400"/>
              <a:t> dao động của âm.</a:t>
            </a:r>
          </a:p>
          <a:p>
            <a:r>
              <a:rPr lang="vi-VN" sz="2400"/>
              <a:t>b) Âm càng cao khi </a:t>
            </a:r>
            <a:r>
              <a:rPr lang="vi-VN" sz="2400" b="1">
                <a:solidFill>
                  <a:srgbClr val="FF0000"/>
                </a:solidFill>
              </a:rPr>
              <a:t>tần số</a:t>
            </a:r>
            <a:r>
              <a:rPr lang="vi-VN" sz="2400"/>
              <a:t> càng lớn.</a:t>
            </a:r>
          </a:p>
          <a:p>
            <a:r>
              <a:rPr lang="vi-VN" sz="2400"/>
              <a:t>c) Siêu âm là các âm có tần số </a:t>
            </a:r>
            <a:r>
              <a:rPr lang="vi-VN" sz="2400" b="1">
                <a:solidFill>
                  <a:srgbClr val="FF0000"/>
                </a:solidFill>
              </a:rPr>
              <a:t>lớn hơn</a:t>
            </a:r>
            <a:r>
              <a:rPr lang="vi-VN" sz="2400">
                <a:solidFill>
                  <a:srgbClr val="FF0000"/>
                </a:solidFill>
              </a:rPr>
              <a:t> </a:t>
            </a:r>
            <a:r>
              <a:rPr lang="vi-VN" sz="2400"/>
              <a:t>20 000 Hz.</a:t>
            </a:r>
          </a:p>
          <a:p>
            <a:r>
              <a:rPr lang="vi-VN" sz="2400"/>
              <a:t>d) Siêu âm </a:t>
            </a:r>
            <a:r>
              <a:rPr lang="vi-VN" sz="2400" b="1">
                <a:solidFill>
                  <a:srgbClr val="FF0000"/>
                </a:solidFill>
              </a:rPr>
              <a:t>truyền</a:t>
            </a:r>
            <a:r>
              <a:rPr lang="vi-VN" sz="2400"/>
              <a:t> được trong không khí.</a:t>
            </a:r>
          </a:p>
          <a:p>
            <a:r>
              <a:rPr lang="vi-VN" sz="2400"/>
              <a:t>e) Các nốt của một gam nhạc (đồ, rê, mi, pha, …) có </a:t>
            </a:r>
            <a:r>
              <a:rPr lang="vi-VN" sz="2400" b="1">
                <a:solidFill>
                  <a:srgbClr val="FF0000"/>
                </a:solidFill>
              </a:rPr>
              <a:t>tần số</a:t>
            </a:r>
            <a:r>
              <a:rPr lang="vi-VN" sz="2400">
                <a:solidFill>
                  <a:srgbClr val="FF0000"/>
                </a:solidFill>
              </a:rPr>
              <a:t> </a:t>
            </a:r>
            <a:r>
              <a:rPr lang="vi-VN" sz="2400"/>
              <a:t>khác nhau.</a:t>
            </a:r>
          </a:p>
          <a:p>
            <a:r>
              <a:rPr lang="vi-VN" sz="2400"/>
              <a:t>g) Các âm thanh to nhỏ khác nhau là do </a:t>
            </a:r>
            <a:r>
              <a:rPr lang="vi-VN" sz="2400" b="1">
                <a:solidFill>
                  <a:srgbClr val="FF0000"/>
                </a:solidFill>
              </a:rPr>
              <a:t>biên độ</a:t>
            </a:r>
            <a:r>
              <a:rPr lang="vi-VN" sz="2400"/>
              <a:t> dao động khác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p:cNvPicPr>
            <a:picLocks noChangeAspect="1" noChangeArrowheads="1"/>
          </p:cNvPicPr>
          <p:nvPr/>
        </p:nvPicPr>
        <p:blipFill>
          <a:blip r:embed="rId2" cstate="print"/>
          <a:srcRect/>
          <a:stretch>
            <a:fillRect/>
          </a:stretch>
        </p:blipFill>
        <p:spPr bwMode="auto">
          <a:xfrm>
            <a:off x="1030288" y="2396729"/>
            <a:ext cx="8094662" cy="2158603"/>
          </a:xfrm>
          <a:prstGeom prst="rect">
            <a:avLst/>
          </a:prstGeom>
          <a:noFill/>
        </p:spPr>
      </p:pic>
      <p:pic>
        <p:nvPicPr>
          <p:cNvPr id="21511" name="Picture 7" descr="Cover"/>
          <p:cNvPicPr>
            <a:picLocks noChangeAspect="1" noChangeArrowheads="1"/>
          </p:cNvPicPr>
          <p:nvPr/>
        </p:nvPicPr>
        <p:blipFill>
          <a:blip r:embed="rId3" cstate="print"/>
          <a:srcRect/>
          <a:stretch>
            <a:fillRect/>
          </a:stretch>
        </p:blipFill>
        <p:spPr bwMode="auto">
          <a:xfrm>
            <a:off x="1030288" y="2346723"/>
            <a:ext cx="8094662" cy="1234678"/>
          </a:xfrm>
          <a:prstGeom prst="rect">
            <a:avLst/>
          </a:prstGeom>
          <a:noFill/>
        </p:spPr>
      </p:pic>
      <p:pic>
        <p:nvPicPr>
          <p:cNvPr id="21510" name="Picture 6" descr="Cover"/>
          <p:cNvPicPr>
            <a:picLocks noChangeAspect="1" noChangeArrowheads="1"/>
          </p:cNvPicPr>
          <p:nvPr/>
        </p:nvPicPr>
        <p:blipFill>
          <a:blip r:embed="rId4" cstate="print"/>
          <a:srcRect/>
          <a:stretch>
            <a:fillRect/>
          </a:stretch>
        </p:blipFill>
        <p:spPr bwMode="auto">
          <a:xfrm>
            <a:off x="1030288" y="1876425"/>
            <a:ext cx="8094662" cy="923925"/>
          </a:xfrm>
          <a:prstGeom prst="rect">
            <a:avLst/>
          </a:prstGeom>
          <a:noFill/>
        </p:spPr>
      </p:pic>
      <p:pic>
        <p:nvPicPr>
          <p:cNvPr id="21509" name="Picture 5" descr="Cover"/>
          <p:cNvPicPr>
            <a:picLocks noChangeAspect="1" noChangeArrowheads="1"/>
          </p:cNvPicPr>
          <p:nvPr/>
        </p:nvPicPr>
        <p:blipFill>
          <a:blip r:embed="rId5" cstate="print"/>
          <a:srcRect/>
          <a:stretch>
            <a:fillRect/>
          </a:stretch>
        </p:blipFill>
        <p:spPr bwMode="auto">
          <a:xfrm>
            <a:off x="1011239" y="577453"/>
            <a:ext cx="8123237" cy="2222897"/>
          </a:xfrm>
          <a:prstGeom prst="rect">
            <a:avLst/>
          </a:prstGeom>
          <a:noFill/>
        </p:spPr>
      </p:pic>
      <p:pic>
        <p:nvPicPr>
          <p:cNvPr id="21508" name="Picture 4" descr="Cover"/>
          <p:cNvPicPr>
            <a:picLocks noChangeAspect="1" noChangeArrowheads="1"/>
          </p:cNvPicPr>
          <p:nvPr/>
        </p:nvPicPr>
        <p:blipFill>
          <a:blip r:embed="rId6" cstate="print"/>
          <a:srcRect/>
          <a:stretch>
            <a:fillRect/>
          </a:stretch>
        </p:blipFill>
        <p:spPr bwMode="auto">
          <a:xfrm>
            <a:off x="1" y="1891904"/>
            <a:ext cx="2589213" cy="13930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0"/>
        <p:cNvGrpSpPr/>
        <p:nvPr/>
      </p:nvGrpSpPr>
      <p:grpSpPr>
        <a:xfrm>
          <a:off x="0" y="0"/>
          <a:ext cx="0" cy="0"/>
          <a:chOff x="0" y="0"/>
          <a:chExt cx="0" cy="0"/>
        </a:xfrm>
      </p:grpSpPr>
      <p:sp>
        <p:nvSpPr>
          <p:cNvPr id="4" name="Title 1"/>
          <p:cNvSpPr>
            <a:spLocks noGrp="1"/>
          </p:cNvSpPr>
          <p:nvPr>
            <p:ph type="title"/>
          </p:nvPr>
        </p:nvSpPr>
        <p:spPr>
          <a:xfrm>
            <a:off x="1375450" y="1265300"/>
            <a:ext cx="6393000" cy="1964400"/>
          </a:xfrm>
        </p:spPr>
        <p:txBody>
          <a:bodyPr/>
          <a:lstStyle/>
          <a:p>
            <a:r>
              <a:rPr lang="en-US" sz="3600" b="1">
                <a:latin typeface="Times New Roman" pitchFamily="18" charset="0"/>
                <a:cs typeface="Times New Roman" pitchFamily="18" charset="0"/>
              </a:rPr>
              <a:t>TẠM BIỆT CÁC EM !</a:t>
            </a:r>
          </a:p>
        </p:txBody>
      </p:sp>
      <p:pic>
        <p:nvPicPr>
          <p:cNvPr id="3" name="Picture 2"/>
          <p:cNvPicPr>
            <a:picLocks noChangeAspect="1"/>
          </p:cNvPicPr>
          <p:nvPr/>
        </p:nvPicPr>
        <p:blipFill>
          <a:blip r:embed="rId3"/>
          <a:stretch>
            <a:fillRect/>
          </a:stretch>
        </p:blipFill>
        <p:spPr>
          <a:xfrm>
            <a:off x="0" y="2521993"/>
            <a:ext cx="3078747" cy="2621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38"/>
          <p:cNvSpPr/>
          <p:nvPr/>
        </p:nvSpPr>
        <p:spPr>
          <a:xfrm>
            <a:off x="1149590" y="2434947"/>
            <a:ext cx="958788" cy="7777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397" name="Google Shape;2397;p38"/>
          <p:cNvSpPr/>
          <p:nvPr/>
        </p:nvSpPr>
        <p:spPr>
          <a:xfrm>
            <a:off x="1075008" y="1225777"/>
            <a:ext cx="958783" cy="7978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401" name="Google Shape;2401;p38"/>
          <p:cNvSpPr txBox="1">
            <a:spLocks noGrp="1"/>
          </p:cNvSpPr>
          <p:nvPr>
            <p:ph type="title"/>
          </p:nvPr>
        </p:nvSpPr>
        <p:spPr>
          <a:xfrm>
            <a:off x="2053920" y="1335252"/>
            <a:ext cx="4767293" cy="527700"/>
          </a:xfrm>
          <a:prstGeom prst="rect">
            <a:avLst/>
          </a:prstGeom>
        </p:spPr>
        <p:txBody>
          <a:bodyPr spcFirstLastPara="1" wrap="square" lIns="91425" tIns="91425" rIns="91425" bIns="91425" anchor="ctr" anchorCtr="0">
            <a:noAutofit/>
          </a:bodyPr>
          <a:lstStyle/>
          <a:p>
            <a:pPr lvl="0"/>
            <a:r>
              <a:rPr lang="en-US" b="1">
                <a:solidFill>
                  <a:schemeClr val="accent3">
                    <a:lumMod val="75000"/>
                  </a:schemeClr>
                </a:solidFill>
                <a:latin typeface="Times New Roman" pitchFamily="18" charset="0"/>
                <a:cs typeface="Times New Roman" pitchFamily="18" charset="0"/>
              </a:rPr>
              <a:t>BIÊN ĐỘ VÀ ĐỘ TO CỦA ÂM</a:t>
            </a:r>
          </a:p>
        </p:txBody>
      </p:sp>
      <p:sp>
        <p:nvSpPr>
          <p:cNvPr id="2403" name="Google Shape;2403;p38"/>
          <p:cNvSpPr txBox="1">
            <a:spLocks noGrp="1"/>
          </p:cNvSpPr>
          <p:nvPr>
            <p:ph type="title" idx="2"/>
          </p:nvPr>
        </p:nvSpPr>
        <p:spPr>
          <a:xfrm>
            <a:off x="2082707" y="2558288"/>
            <a:ext cx="4927693" cy="527700"/>
          </a:xfrm>
          <a:prstGeom prst="rect">
            <a:avLst/>
          </a:prstGeom>
        </p:spPr>
        <p:txBody>
          <a:bodyPr spcFirstLastPara="1" wrap="square" lIns="91425" tIns="91425" rIns="91425" bIns="91425" anchor="ctr" anchorCtr="0">
            <a:noAutofit/>
          </a:bodyPr>
          <a:lstStyle/>
          <a:p>
            <a:pPr lvl="0"/>
            <a:r>
              <a:rPr lang="en-US" b="1">
                <a:solidFill>
                  <a:schemeClr val="accent3">
                    <a:lumMod val="75000"/>
                  </a:schemeClr>
                </a:solidFill>
                <a:latin typeface="Times New Roman" pitchFamily="18" charset="0"/>
                <a:cs typeface="Times New Roman" pitchFamily="18" charset="0"/>
              </a:rPr>
              <a:t>TẦN SỐ VÀ ĐỘ CAO CỦA ÂM</a:t>
            </a:r>
          </a:p>
        </p:txBody>
      </p:sp>
      <p:sp>
        <p:nvSpPr>
          <p:cNvPr id="2409" name="Google Shape;2409;p38"/>
          <p:cNvSpPr txBox="1">
            <a:spLocks noGrp="1"/>
          </p:cNvSpPr>
          <p:nvPr>
            <p:ph type="title" idx="3"/>
          </p:nvPr>
        </p:nvSpPr>
        <p:spPr>
          <a:xfrm>
            <a:off x="1030133" y="1214652"/>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itchFamily="18" charset="0"/>
                <a:cs typeface="Times New Roman" pitchFamily="18" charset="0"/>
              </a:rPr>
              <a:t>I</a:t>
            </a:r>
            <a:endParaRPr b="1">
              <a:latin typeface="Times New Roman" pitchFamily="18" charset="0"/>
              <a:cs typeface="Times New Roman" pitchFamily="18" charset="0"/>
            </a:endParaRPr>
          </a:p>
        </p:txBody>
      </p:sp>
      <p:sp>
        <p:nvSpPr>
          <p:cNvPr id="2411" name="Google Shape;2411;p38"/>
          <p:cNvSpPr txBox="1">
            <a:spLocks noGrp="1"/>
          </p:cNvSpPr>
          <p:nvPr>
            <p:ph type="title" idx="5"/>
          </p:nvPr>
        </p:nvSpPr>
        <p:spPr>
          <a:xfrm>
            <a:off x="1075008" y="2412081"/>
            <a:ext cx="10077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itchFamily="18" charset="0"/>
                <a:cs typeface="Times New Roman" pitchFamily="18" charset="0"/>
              </a:rPr>
              <a:t>II</a:t>
            </a:r>
            <a:endParaRPr b="1">
              <a:latin typeface="Times New Roman" pitchFamily="18" charset="0"/>
              <a:cs typeface="Times New Roman" pitchFamily="18" charset="0"/>
            </a:endParaRPr>
          </a:p>
        </p:txBody>
      </p:sp>
      <p:sp>
        <p:nvSpPr>
          <p:cNvPr id="26" name="TextBox 25"/>
          <p:cNvSpPr txBox="1"/>
          <p:nvPr/>
        </p:nvSpPr>
        <p:spPr>
          <a:xfrm>
            <a:off x="141640" y="282089"/>
            <a:ext cx="8040914" cy="400110"/>
          </a:xfrm>
          <a:prstGeom prst="rect">
            <a:avLst/>
          </a:prstGeom>
          <a:noFill/>
        </p:spPr>
        <p:txBody>
          <a:bodyPr wrap="square" rtlCol="0">
            <a:spAutoFit/>
          </a:bodyPr>
          <a:lstStyle/>
          <a:p>
            <a:pPr algn="ctr"/>
            <a:r>
              <a:rPr lang="en-US" sz="2000" b="1">
                <a:solidFill>
                  <a:schemeClr val="accent4">
                    <a:lumMod val="50000"/>
                  </a:schemeClr>
                </a:solidFill>
                <a:latin typeface="Times New Roman" pitchFamily="18" charset="0"/>
                <a:ea typeface="Fredoka One"/>
                <a:cs typeface="Times New Roman" pitchFamily="18" charset="0"/>
                <a:sym typeface="Fredoka One"/>
              </a:rPr>
              <a:t>BÀI 10: BIÊN ĐỘ, TẦN SỐ, ĐỘ TO VÀ ĐỘ CAO CỦA ÂM</a:t>
            </a:r>
          </a:p>
        </p:txBody>
      </p:sp>
      <p:grpSp>
        <p:nvGrpSpPr>
          <p:cNvPr id="10" name="Google Shape;2436;p39"/>
          <p:cNvGrpSpPr/>
          <p:nvPr/>
        </p:nvGrpSpPr>
        <p:grpSpPr>
          <a:xfrm>
            <a:off x="6321679" y="1130395"/>
            <a:ext cx="2822321" cy="4013105"/>
            <a:chOff x="5261650" y="400950"/>
            <a:chExt cx="2753215" cy="3914842"/>
          </a:xfrm>
        </p:grpSpPr>
        <p:sp>
          <p:nvSpPr>
            <p:cNvPr id="11" name="Google Shape;2437;p39"/>
            <p:cNvSpPr/>
            <p:nvPr/>
          </p:nvSpPr>
          <p:spPr>
            <a:xfrm>
              <a:off x="6757651" y="1257770"/>
              <a:ext cx="609480" cy="638067"/>
            </a:xfrm>
            <a:custGeom>
              <a:avLst/>
              <a:gdLst/>
              <a:ahLst/>
              <a:cxnLst/>
              <a:rect l="l" t="t" r="r" b="b"/>
              <a:pathLst>
                <a:path w="11129" h="11651" extrusionOk="0">
                  <a:moveTo>
                    <a:pt x="6091" y="0"/>
                  </a:moveTo>
                  <a:lnTo>
                    <a:pt x="1029" y="1003"/>
                  </a:lnTo>
                  <a:lnTo>
                    <a:pt x="2081" y="6341"/>
                  </a:lnTo>
                  <a:cubicBezTo>
                    <a:pt x="2207" y="6893"/>
                    <a:pt x="1806" y="7444"/>
                    <a:pt x="1254" y="7519"/>
                  </a:cubicBezTo>
                  <a:cubicBezTo>
                    <a:pt x="502" y="7645"/>
                    <a:pt x="1" y="7720"/>
                    <a:pt x="1" y="7720"/>
                  </a:cubicBezTo>
                  <a:cubicBezTo>
                    <a:pt x="1" y="7720"/>
                    <a:pt x="2733" y="11279"/>
                    <a:pt x="2783" y="11579"/>
                  </a:cubicBezTo>
                  <a:cubicBezTo>
                    <a:pt x="2795" y="11630"/>
                    <a:pt x="2917" y="11650"/>
                    <a:pt x="3112" y="11650"/>
                  </a:cubicBezTo>
                  <a:cubicBezTo>
                    <a:pt x="4083" y="11650"/>
                    <a:pt x="6868" y="11128"/>
                    <a:pt x="6868" y="11128"/>
                  </a:cubicBezTo>
                  <a:cubicBezTo>
                    <a:pt x="6868" y="11128"/>
                    <a:pt x="11129" y="6517"/>
                    <a:pt x="9876" y="6467"/>
                  </a:cubicBezTo>
                  <a:cubicBezTo>
                    <a:pt x="9831" y="6462"/>
                    <a:pt x="9777" y="6460"/>
                    <a:pt x="9713" y="6460"/>
                  </a:cubicBezTo>
                  <a:cubicBezTo>
                    <a:pt x="9417" y="6460"/>
                    <a:pt x="8924" y="6505"/>
                    <a:pt x="8347" y="6567"/>
                  </a:cubicBezTo>
                  <a:cubicBezTo>
                    <a:pt x="8313" y="6570"/>
                    <a:pt x="8280" y="6572"/>
                    <a:pt x="8247" y="6572"/>
                  </a:cubicBezTo>
                  <a:cubicBezTo>
                    <a:pt x="7761" y="6572"/>
                    <a:pt x="7338" y="6234"/>
                    <a:pt x="7244" y="5765"/>
                  </a:cubicBezTo>
                  <a:lnTo>
                    <a:pt x="6091"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2" name="Google Shape;2438;p39"/>
            <p:cNvSpPr/>
            <p:nvPr/>
          </p:nvSpPr>
          <p:spPr>
            <a:xfrm>
              <a:off x="6856497" y="1528134"/>
              <a:ext cx="9639" cy="43976"/>
            </a:xfrm>
            <a:custGeom>
              <a:avLst/>
              <a:gdLst/>
              <a:ahLst/>
              <a:cxnLst/>
              <a:rect l="l" t="t" r="r" b="b"/>
              <a:pathLst>
                <a:path w="176" h="803" extrusionOk="0">
                  <a:moveTo>
                    <a:pt x="1" y="1"/>
                  </a:moveTo>
                  <a:lnTo>
                    <a:pt x="151" y="803"/>
                  </a:lnTo>
                  <a:lnTo>
                    <a:pt x="176" y="803"/>
                  </a:lnTo>
                  <a:lnTo>
                    <a:pt x="1" y="1"/>
                  </a:lnTo>
                  <a:close/>
                </a:path>
              </a:pathLst>
            </a:custGeom>
            <a:solidFill>
              <a:srgbClr val="F7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3" name="Google Shape;2439;p39"/>
            <p:cNvSpPr/>
            <p:nvPr/>
          </p:nvSpPr>
          <p:spPr>
            <a:xfrm>
              <a:off x="6856497" y="1484214"/>
              <a:ext cx="288283" cy="96167"/>
            </a:xfrm>
            <a:custGeom>
              <a:avLst/>
              <a:gdLst/>
              <a:ahLst/>
              <a:cxnLst/>
              <a:rect l="l" t="t" r="r" b="b"/>
              <a:pathLst>
                <a:path w="5264" h="1756" extrusionOk="0">
                  <a:moveTo>
                    <a:pt x="5088" y="1"/>
                  </a:moveTo>
                  <a:cubicBezTo>
                    <a:pt x="3986" y="627"/>
                    <a:pt x="2707" y="953"/>
                    <a:pt x="1429" y="953"/>
                  </a:cubicBezTo>
                  <a:cubicBezTo>
                    <a:pt x="953" y="953"/>
                    <a:pt x="477" y="903"/>
                    <a:pt x="1" y="803"/>
                  </a:cubicBezTo>
                  <a:lnTo>
                    <a:pt x="1" y="803"/>
                  </a:lnTo>
                  <a:lnTo>
                    <a:pt x="176" y="1605"/>
                  </a:lnTo>
                  <a:cubicBezTo>
                    <a:pt x="652" y="1705"/>
                    <a:pt x="1153" y="1755"/>
                    <a:pt x="1655" y="1755"/>
                  </a:cubicBezTo>
                  <a:cubicBezTo>
                    <a:pt x="2908" y="1755"/>
                    <a:pt x="4161" y="1454"/>
                    <a:pt x="5264" y="828"/>
                  </a:cubicBezTo>
                  <a:lnTo>
                    <a:pt x="5088"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4" name="Google Shape;2440;p39"/>
            <p:cNvSpPr/>
            <p:nvPr/>
          </p:nvSpPr>
          <p:spPr>
            <a:xfrm>
              <a:off x="6417302" y="568524"/>
              <a:ext cx="1034839" cy="967314"/>
            </a:xfrm>
            <a:custGeom>
              <a:avLst/>
              <a:gdLst/>
              <a:ahLst/>
              <a:cxnLst/>
              <a:rect l="l" t="t" r="r" b="b"/>
              <a:pathLst>
                <a:path w="18896" h="17663" extrusionOk="0">
                  <a:moveTo>
                    <a:pt x="9406" y="1"/>
                  </a:moveTo>
                  <a:cubicBezTo>
                    <a:pt x="8812" y="1"/>
                    <a:pt x="8205" y="75"/>
                    <a:pt x="7594" y="230"/>
                  </a:cubicBezTo>
                  <a:cubicBezTo>
                    <a:pt x="3033" y="807"/>
                    <a:pt x="226" y="5243"/>
                    <a:pt x="1379" y="10180"/>
                  </a:cubicBezTo>
                  <a:cubicBezTo>
                    <a:pt x="1429" y="10431"/>
                    <a:pt x="1504" y="10682"/>
                    <a:pt x="1579" y="10907"/>
                  </a:cubicBezTo>
                  <a:cubicBezTo>
                    <a:pt x="1404" y="10907"/>
                    <a:pt x="1229" y="10932"/>
                    <a:pt x="1003" y="10957"/>
                  </a:cubicBezTo>
                  <a:cubicBezTo>
                    <a:pt x="326" y="11083"/>
                    <a:pt x="0" y="11910"/>
                    <a:pt x="477" y="13088"/>
                  </a:cubicBezTo>
                  <a:cubicBezTo>
                    <a:pt x="890" y="14069"/>
                    <a:pt x="1670" y="14353"/>
                    <a:pt x="2329" y="14353"/>
                  </a:cubicBezTo>
                  <a:cubicBezTo>
                    <a:pt x="2629" y="14353"/>
                    <a:pt x="2904" y="14294"/>
                    <a:pt x="3108" y="14216"/>
                  </a:cubicBezTo>
                  <a:lnTo>
                    <a:pt x="3133" y="14216"/>
                  </a:lnTo>
                  <a:cubicBezTo>
                    <a:pt x="3334" y="14466"/>
                    <a:pt x="3534" y="14717"/>
                    <a:pt x="3735" y="14967"/>
                  </a:cubicBezTo>
                  <a:cubicBezTo>
                    <a:pt x="5280" y="16800"/>
                    <a:pt x="7382" y="17662"/>
                    <a:pt x="9456" y="17662"/>
                  </a:cubicBezTo>
                  <a:cubicBezTo>
                    <a:pt x="12460" y="17662"/>
                    <a:pt x="15405" y="15853"/>
                    <a:pt x="16517" y="12561"/>
                  </a:cubicBezTo>
                  <a:cubicBezTo>
                    <a:pt x="16617" y="12261"/>
                    <a:pt x="16717" y="11960"/>
                    <a:pt x="16792" y="11634"/>
                  </a:cubicBezTo>
                  <a:lnTo>
                    <a:pt x="16818" y="11659"/>
                  </a:lnTo>
                  <a:cubicBezTo>
                    <a:pt x="17519" y="11634"/>
                    <a:pt x="18848" y="11183"/>
                    <a:pt x="18873" y="9654"/>
                  </a:cubicBezTo>
                  <a:cubicBezTo>
                    <a:pt x="18895" y="8474"/>
                    <a:pt x="18404" y="7828"/>
                    <a:pt x="17791" y="7828"/>
                  </a:cubicBezTo>
                  <a:cubicBezTo>
                    <a:pt x="17726" y="7828"/>
                    <a:pt x="17661" y="7835"/>
                    <a:pt x="17595" y="7850"/>
                  </a:cubicBezTo>
                  <a:cubicBezTo>
                    <a:pt x="17394" y="7900"/>
                    <a:pt x="17219" y="7950"/>
                    <a:pt x="17068" y="8000"/>
                  </a:cubicBezTo>
                  <a:cubicBezTo>
                    <a:pt x="17043" y="7749"/>
                    <a:pt x="17018" y="7499"/>
                    <a:pt x="16968" y="7248"/>
                  </a:cubicBezTo>
                  <a:cubicBezTo>
                    <a:pt x="16363" y="2925"/>
                    <a:pt x="13130" y="1"/>
                    <a:pt x="9406"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5" name="Google Shape;2441;p39"/>
            <p:cNvSpPr/>
            <p:nvPr/>
          </p:nvSpPr>
          <p:spPr>
            <a:xfrm>
              <a:off x="6431047" y="1150709"/>
              <a:ext cx="1006143" cy="204547"/>
            </a:xfrm>
            <a:custGeom>
              <a:avLst/>
              <a:gdLst/>
              <a:ahLst/>
              <a:cxnLst/>
              <a:rect l="l" t="t" r="r" b="b"/>
              <a:pathLst>
                <a:path w="18372" h="3735" extrusionOk="0">
                  <a:moveTo>
                    <a:pt x="18371" y="1"/>
                  </a:moveTo>
                  <a:lnTo>
                    <a:pt x="18371" y="1"/>
                  </a:lnTo>
                  <a:cubicBezTo>
                    <a:pt x="17945" y="752"/>
                    <a:pt x="17093" y="1003"/>
                    <a:pt x="16567" y="1028"/>
                  </a:cubicBezTo>
                  <a:lnTo>
                    <a:pt x="16541" y="1003"/>
                  </a:lnTo>
                  <a:cubicBezTo>
                    <a:pt x="16541" y="1053"/>
                    <a:pt x="16516" y="1078"/>
                    <a:pt x="16516" y="1103"/>
                  </a:cubicBezTo>
                  <a:cubicBezTo>
                    <a:pt x="17068" y="1103"/>
                    <a:pt x="17970" y="853"/>
                    <a:pt x="18371" y="1"/>
                  </a:cubicBezTo>
                  <a:close/>
                  <a:moveTo>
                    <a:pt x="25" y="978"/>
                  </a:moveTo>
                  <a:cubicBezTo>
                    <a:pt x="0" y="1053"/>
                    <a:pt x="0" y="1153"/>
                    <a:pt x="0" y="1254"/>
                  </a:cubicBezTo>
                  <a:cubicBezTo>
                    <a:pt x="25" y="1179"/>
                    <a:pt x="25" y="1103"/>
                    <a:pt x="50" y="1028"/>
                  </a:cubicBezTo>
                  <a:cubicBezTo>
                    <a:pt x="25" y="1003"/>
                    <a:pt x="25" y="1003"/>
                    <a:pt x="25" y="978"/>
                  </a:cubicBezTo>
                  <a:close/>
                  <a:moveTo>
                    <a:pt x="952" y="3384"/>
                  </a:moveTo>
                  <a:lnTo>
                    <a:pt x="952" y="3384"/>
                  </a:lnTo>
                  <a:cubicBezTo>
                    <a:pt x="1217" y="3578"/>
                    <a:pt x="1506" y="3673"/>
                    <a:pt x="1785" y="3712"/>
                  </a:cubicBezTo>
                  <a:lnTo>
                    <a:pt x="1785" y="3712"/>
                  </a:lnTo>
                  <a:cubicBezTo>
                    <a:pt x="1514" y="3670"/>
                    <a:pt x="1226" y="3567"/>
                    <a:pt x="952" y="3384"/>
                  </a:cubicBezTo>
                  <a:close/>
                  <a:moveTo>
                    <a:pt x="1785" y="3712"/>
                  </a:moveTo>
                  <a:cubicBezTo>
                    <a:pt x="1886" y="3728"/>
                    <a:pt x="1985" y="3735"/>
                    <a:pt x="2080" y="3735"/>
                  </a:cubicBezTo>
                  <a:cubicBezTo>
                    <a:pt x="2088" y="3735"/>
                    <a:pt x="2095" y="3735"/>
                    <a:pt x="2103" y="3735"/>
                  </a:cubicBezTo>
                  <a:lnTo>
                    <a:pt x="2103" y="3735"/>
                  </a:lnTo>
                  <a:cubicBezTo>
                    <a:pt x="2000" y="3734"/>
                    <a:pt x="1893" y="3727"/>
                    <a:pt x="1785" y="3712"/>
                  </a:cubicBezTo>
                  <a:close/>
                  <a:moveTo>
                    <a:pt x="2832" y="3610"/>
                  </a:moveTo>
                  <a:cubicBezTo>
                    <a:pt x="2637" y="3658"/>
                    <a:pt x="2393" y="3731"/>
                    <a:pt x="2103" y="3735"/>
                  </a:cubicBezTo>
                  <a:lnTo>
                    <a:pt x="2103" y="3735"/>
                  </a:lnTo>
                  <a:cubicBezTo>
                    <a:pt x="2112" y="3735"/>
                    <a:pt x="2121" y="3735"/>
                    <a:pt x="2130" y="3735"/>
                  </a:cubicBezTo>
                  <a:cubicBezTo>
                    <a:pt x="2406" y="3735"/>
                    <a:pt x="2657" y="3710"/>
                    <a:pt x="2832" y="3635"/>
                  </a:cubicBezTo>
                  <a:lnTo>
                    <a:pt x="2832" y="3610"/>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6" name="Google Shape;2442;p39"/>
            <p:cNvSpPr/>
            <p:nvPr/>
          </p:nvSpPr>
          <p:spPr>
            <a:xfrm>
              <a:off x="6431047" y="1031325"/>
              <a:ext cx="1017096" cy="499621"/>
            </a:xfrm>
            <a:custGeom>
              <a:avLst/>
              <a:gdLst/>
              <a:ahLst/>
              <a:cxnLst/>
              <a:rect l="l" t="t" r="r" b="b"/>
              <a:pathLst>
                <a:path w="18572" h="9123" extrusionOk="0">
                  <a:moveTo>
                    <a:pt x="18246" y="0"/>
                  </a:moveTo>
                  <a:cubicBezTo>
                    <a:pt x="18146" y="1429"/>
                    <a:pt x="16892" y="1855"/>
                    <a:pt x="16216" y="1855"/>
                  </a:cubicBezTo>
                  <a:lnTo>
                    <a:pt x="16140" y="1855"/>
                  </a:lnTo>
                  <a:cubicBezTo>
                    <a:pt x="16065" y="2181"/>
                    <a:pt x="15965" y="2481"/>
                    <a:pt x="15840" y="2782"/>
                  </a:cubicBezTo>
                  <a:cubicBezTo>
                    <a:pt x="14662" y="6015"/>
                    <a:pt x="11704" y="7845"/>
                    <a:pt x="8722" y="7845"/>
                  </a:cubicBezTo>
                  <a:cubicBezTo>
                    <a:pt x="6692" y="7845"/>
                    <a:pt x="4637" y="6968"/>
                    <a:pt x="3133" y="5113"/>
                  </a:cubicBezTo>
                  <a:cubicBezTo>
                    <a:pt x="2932" y="4862"/>
                    <a:pt x="2707" y="4336"/>
                    <a:pt x="2506" y="4085"/>
                  </a:cubicBezTo>
                  <a:lnTo>
                    <a:pt x="2506" y="4085"/>
                  </a:lnTo>
                  <a:lnTo>
                    <a:pt x="2531" y="4336"/>
                  </a:lnTo>
                  <a:cubicBezTo>
                    <a:pt x="2406" y="4386"/>
                    <a:pt x="2256" y="4411"/>
                    <a:pt x="2080" y="4411"/>
                  </a:cubicBezTo>
                  <a:cubicBezTo>
                    <a:pt x="1429" y="4411"/>
                    <a:pt x="526" y="4085"/>
                    <a:pt x="50" y="3208"/>
                  </a:cubicBezTo>
                  <a:cubicBezTo>
                    <a:pt x="25" y="3283"/>
                    <a:pt x="25" y="3359"/>
                    <a:pt x="0" y="3434"/>
                  </a:cubicBezTo>
                  <a:cubicBezTo>
                    <a:pt x="25" y="3785"/>
                    <a:pt x="125" y="4261"/>
                    <a:pt x="251" y="4637"/>
                  </a:cubicBezTo>
                  <a:cubicBezTo>
                    <a:pt x="426" y="5063"/>
                    <a:pt x="677" y="5364"/>
                    <a:pt x="952" y="5564"/>
                  </a:cubicBezTo>
                  <a:cubicBezTo>
                    <a:pt x="1328" y="5815"/>
                    <a:pt x="1729" y="5915"/>
                    <a:pt x="2080" y="5915"/>
                  </a:cubicBezTo>
                  <a:cubicBezTo>
                    <a:pt x="2381" y="5915"/>
                    <a:pt x="2632" y="5840"/>
                    <a:pt x="2832" y="5790"/>
                  </a:cubicBezTo>
                  <a:lnTo>
                    <a:pt x="2807" y="5539"/>
                  </a:lnTo>
                  <a:lnTo>
                    <a:pt x="2807" y="5539"/>
                  </a:lnTo>
                  <a:cubicBezTo>
                    <a:pt x="2983" y="5815"/>
                    <a:pt x="3183" y="6065"/>
                    <a:pt x="3384" y="6316"/>
                  </a:cubicBezTo>
                  <a:cubicBezTo>
                    <a:pt x="4912" y="8221"/>
                    <a:pt x="7068" y="9123"/>
                    <a:pt x="9173" y="9123"/>
                  </a:cubicBezTo>
                  <a:cubicBezTo>
                    <a:pt x="12105" y="9123"/>
                    <a:pt x="14988" y="7419"/>
                    <a:pt x="16140" y="4236"/>
                  </a:cubicBezTo>
                  <a:cubicBezTo>
                    <a:pt x="16266" y="3935"/>
                    <a:pt x="16366" y="3634"/>
                    <a:pt x="16441" y="3333"/>
                  </a:cubicBezTo>
                  <a:lnTo>
                    <a:pt x="16466" y="3283"/>
                  </a:lnTo>
                  <a:lnTo>
                    <a:pt x="16516" y="3283"/>
                  </a:lnTo>
                  <a:cubicBezTo>
                    <a:pt x="16516" y="3258"/>
                    <a:pt x="16541" y="3233"/>
                    <a:pt x="16541" y="3183"/>
                  </a:cubicBezTo>
                  <a:lnTo>
                    <a:pt x="16567" y="3208"/>
                  </a:lnTo>
                  <a:cubicBezTo>
                    <a:pt x="17093" y="3183"/>
                    <a:pt x="17945" y="2932"/>
                    <a:pt x="18371" y="2181"/>
                  </a:cubicBezTo>
                  <a:cubicBezTo>
                    <a:pt x="18471" y="1955"/>
                    <a:pt x="18547" y="1704"/>
                    <a:pt x="18547" y="1379"/>
                  </a:cubicBezTo>
                  <a:cubicBezTo>
                    <a:pt x="18572" y="777"/>
                    <a:pt x="18446" y="301"/>
                    <a:pt x="18246"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7" name="Google Shape;2443;p39"/>
            <p:cNvSpPr/>
            <p:nvPr/>
          </p:nvSpPr>
          <p:spPr>
            <a:xfrm>
              <a:off x="7070618" y="1033845"/>
              <a:ext cx="122181" cy="73002"/>
            </a:xfrm>
            <a:custGeom>
              <a:avLst/>
              <a:gdLst/>
              <a:ahLst/>
              <a:cxnLst/>
              <a:rect l="l" t="t" r="r" b="b"/>
              <a:pathLst>
                <a:path w="2231" h="1333" extrusionOk="0">
                  <a:moveTo>
                    <a:pt x="1021" y="0"/>
                  </a:moveTo>
                  <a:cubicBezTo>
                    <a:pt x="990" y="0"/>
                    <a:pt x="959" y="2"/>
                    <a:pt x="928" y="4"/>
                  </a:cubicBezTo>
                  <a:cubicBezTo>
                    <a:pt x="602" y="79"/>
                    <a:pt x="376" y="280"/>
                    <a:pt x="226" y="531"/>
                  </a:cubicBezTo>
                  <a:cubicBezTo>
                    <a:pt x="151" y="656"/>
                    <a:pt x="126" y="806"/>
                    <a:pt x="76" y="932"/>
                  </a:cubicBezTo>
                  <a:cubicBezTo>
                    <a:pt x="50" y="1057"/>
                    <a:pt x="25" y="1207"/>
                    <a:pt x="0" y="1333"/>
                  </a:cubicBezTo>
                  <a:cubicBezTo>
                    <a:pt x="101" y="1082"/>
                    <a:pt x="201" y="831"/>
                    <a:pt x="351" y="606"/>
                  </a:cubicBezTo>
                  <a:cubicBezTo>
                    <a:pt x="502" y="405"/>
                    <a:pt x="702" y="230"/>
                    <a:pt x="953" y="205"/>
                  </a:cubicBezTo>
                  <a:cubicBezTo>
                    <a:pt x="1001" y="194"/>
                    <a:pt x="1051" y="189"/>
                    <a:pt x="1103" y="189"/>
                  </a:cubicBezTo>
                  <a:cubicBezTo>
                    <a:pt x="1294" y="189"/>
                    <a:pt x="1502" y="257"/>
                    <a:pt x="1680" y="355"/>
                  </a:cubicBezTo>
                  <a:cubicBezTo>
                    <a:pt x="1905" y="480"/>
                    <a:pt x="2106" y="656"/>
                    <a:pt x="2231" y="906"/>
                  </a:cubicBezTo>
                  <a:cubicBezTo>
                    <a:pt x="2181" y="631"/>
                    <a:pt x="1980" y="405"/>
                    <a:pt x="1755" y="230"/>
                  </a:cubicBezTo>
                  <a:cubicBezTo>
                    <a:pt x="1552" y="95"/>
                    <a:pt x="1290" y="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8" name="Google Shape;2444;p39"/>
            <p:cNvSpPr/>
            <p:nvPr/>
          </p:nvSpPr>
          <p:spPr>
            <a:xfrm>
              <a:off x="6680819" y="1082091"/>
              <a:ext cx="122235" cy="74152"/>
            </a:xfrm>
            <a:custGeom>
              <a:avLst/>
              <a:gdLst/>
              <a:ahLst/>
              <a:cxnLst/>
              <a:rect l="l" t="t" r="r" b="b"/>
              <a:pathLst>
                <a:path w="2232" h="1354" extrusionOk="0">
                  <a:moveTo>
                    <a:pt x="1162" y="0"/>
                  </a:moveTo>
                  <a:cubicBezTo>
                    <a:pt x="1092" y="0"/>
                    <a:pt x="1022" y="8"/>
                    <a:pt x="953" y="25"/>
                  </a:cubicBezTo>
                  <a:cubicBezTo>
                    <a:pt x="652" y="101"/>
                    <a:pt x="427" y="326"/>
                    <a:pt x="301" y="577"/>
                  </a:cubicBezTo>
                  <a:cubicBezTo>
                    <a:pt x="226" y="677"/>
                    <a:pt x="176" y="827"/>
                    <a:pt x="101" y="953"/>
                  </a:cubicBezTo>
                  <a:cubicBezTo>
                    <a:pt x="76" y="1078"/>
                    <a:pt x="26" y="1203"/>
                    <a:pt x="0" y="1354"/>
                  </a:cubicBezTo>
                  <a:cubicBezTo>
                    <a:pt x="126" y="1103"/>
                    <a:pt x="251" y="853"/>
                    <a:pt x="401" y="652"/>
                  </a:cubicBezTo>
                  <a:cubicBezTo>
                    <a:pt x="552" y="426"/>
                    <a:pt x="777" y="251"/>
                    <a:pt x="1003" y="201"/>
                  </a:cubicBezTo>
                  <a:cubicBezTo>
                    <a:pt x="1063" y="181"/>
                    <a:pt x="1126" y="171"/>
                    <a:pt x="1189" y="171"/>
                  </a:cubicBezTo>
                  <a:cubicBezTo>
                    <a:pt x="1361" y="171"/>
                    <a:pt x="1540" y="241"/>
                    <a:pt x="1705" y="351"/>
                  </a:cubicBezTo>
                  <a:cubicBezTo>
                    <a:pt x="1930" y="477"/>
                    <a:pt x="2131" y="677"/>
                    <a:pt x="2231" y="928"/>
                  </a:cubicBezTo>
                  <a:cubicBezTo>
                    <a:pt x="2206" y="652"/>
                    <a:pt x="2006" y="401"/>
                    <a:pt x="1780" y="226"/>
                  </a:cubicBezTo>
                  <a:cubicBezTo>
                    <a:pt x="1625" y="91"/>
                    <a:pt x="1396"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19" name="Google Shape;2445;p39"/>
            <p:cNvSpPr/>
            <p:nvPr/>
          </p:nvSpPr>
          <p:spPr>
            <a:xfrm>
              <a:off x="6835906" y="1326388"/>
              <a:ext cx="201809" cy="44086"/>
            </a:xfrm>
            <a:custGeom>
              <a:avLst/>
              <a:gdLst/>
              <a:ahLst/>
              <a:cxnLst/>
              <a:rect l="l" t="t" r="r" b="b"/>
              <a:pathLst>
                <a:path w="3685" h="805" extrusionOk="0">
                  <a:moveTo>
                    <a:pt x="3685" y="1"/>
                  </a:moveTo>
                  <a:lnTo>
                    <a:pt x="3685" y="1"/>
                  </a:lnTo>
                  <a:cubicBezTo>
                    <a:pt x="3384" y="151"/>
                    <a:pt x="3083" y="301"/>
                    <a:pt x="2783" y="402"/>
                  </a:cubicBezTo>
                  <a:cubicBezTo>
                    <a:pt x="2482" y="502"/>
                    <a:pt x="2181" y="577"/>
                    <a:pt x="1880" y="627"/>
                  </a:cubicBezTo>
                  <a:cubicBezTo>
                    <a:pt x="1745" y="638"/>
                    <a:pt x="1610" y="644"/>
                    <a:pt x="1477" y="644"/>
                  </a:cubicBezTo>
                  <a:cubicBezTo>
                    <a:pt x="1289" y="644"/>
                    <a:pt x="1104" y="631"/>
                    <a:pt x="928" y="602"/>
                  </a:cubicBezTo>
                  <a:cubicBezTo>
                    <a:pt x="602" y="577"/>
                    <a:pt x="301" y="477"/>
                    <a:pt x="1" y="351"/>
                  </a:cubicBezTo>
                  <a:lnTo>
                    <a:pt x="1" y="351"/>
                  </a:lnTo>
                  <a:cubicBezTo>
                    <a:pt x="276" y="552"/>
                    <a:pt x="577" y="677"/>
                    <a:pt x="903" y="752"/>
                  </a:cubicBezTo>
                  <a:cubicBezTo>
                    <a:pt x="1104" y="783"/>
                    <a:pt x="1306" y="805"/>
                    <a:pt x="1507" y="805"/>
                  </a:cubicBezTo>
                  <a:cubicBezTo>
                    <a:pt x="1631" y="805"/>
                    <a:pt x="1756" y="797"/>
                    <a:pt x="1880" y="778"/>
                  </a:cubicBezTo>
                  <a:cubicBezTo>
                    <a:pt x="2206" y="727"/>
                    <a:pt x="2532" y="652"/>
                    <a:pt x="2833" y="527"/>
                  </a:cubicBezTo>
                  <a:cubicBezTo>
                    <a:pt x="2983" y="452"/>
                    <a:pt x="3133" y="377"/>
                    <a:pt x="3284" y="301"/>
                  </a:cubicBezTo>
                  <a:cubicBezTo>
                    <a:pt x="3409" y="201"/>
                    <a:pt x="3534" y="101"/>
                    <a:pt x="3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0" name="Google Shape;2446;p39"/>
            <p:cNvSpPr/>
            <p:nvPr/>
          </p:nvSpPr>
          <p:spPr>
            <a:xfrm>
              <a:off x="6894940" y="1396375"/>
              <a:ext cx="87898" cy="23987"/>
            </a:xfrm>
            <a:custGeom>
              <a:avLst/>
              <a:gdLst/>
              <a:ahLst/>
              <a:cxnLst/>
              <a:rect l="l" t="t" r="r" b="b"/>
              <a:pathLst>
                <a:path w="1605" h="438" extrusionOk="0">
                  <a:moveTo>
                    <a:pt x="0" y="1"/>
                  </a:moveTo>
                  <a:cubicBezTo>
                    <a:pt x="75" y="151"/>
                    <a:pt x="201" y="226"/>
                    <a:pt x="326" y="302"/>
                  </a:cubicBezTo>
                  <a:cubicBezTo>
                    <a:pt x="451" y="377"/>
                    <a:pt x="602" y="402"/>
                    <a:pt x="752" y="427"/>
                  </a:cubicBezTo>
                  <a:cubicBezTo>
                    <a:pt x="802" y="435"/>
                    <a:pt x="852" y="438"/>
                    <a:pt x="903" y="438"/>
                  </a:cubicBezTo>
                  <a:cubicBezTo>
                    <a:pt x="1003" y="438"/>
                    <a:pt x="1103" y="427"/>
                    <a:pt x="1203" y="427"/>
                  </a:cubicBezTo>
                  <a:cubicBezTo>
                    <a:pt x="1329" y="377"/>
                    <a:pt x="1479" y="352"/>
                    <a:pt x="1604" y="276"/>
                  </a:cubicBezTo>
                  <a:lnTo>
                    <a:pt x="1178" y="276"/>
                  </a:lnTo>
                  <a:cubicBezTo>
                    <a:pt x="1053" y="276"/>
                    <a:pt x="903" y="276"/>
                    <a:pt x="777" y="251"/>
                  </a:cubicBezTo>
                  <a:cubicBezTo>
                    <a:pt x="627" y="251"/>
                    <a:pt x="502" y="226"/>
                    <a:pt x="376" y="176"/>
                  </a:cubicBezTo>
                  <a:cubicBezTo>
                    <a:pt x="251" y="151"/>
                    <a:pt x="126"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1" name="Google Shape;2447;p39"/>
            <p:cNvSpPr/>
            <p:nvPr/>
          </p:nvSpPr>
          <p:spPr>
            <a:xfrm>
              <a:off x="6885302" y="1224803"/>
              <a:ext cx="108489" cy="34392"/>
            </a:xfrm>
            <a:custGeom>
              <a:avLst/>
              <a:gdLst/>
              <a:ahLst/>
              <a:cxnLst/>
              <a:rect l="l" t="t" r="r" b="b"/>
              <a:pathLst>
                <a:path w="1981" h="628" extrusionOk="0">
                  <a:moveTo>
                    <a:pt x="1981" y="1"/>
                  </a:moveTo>
                  <a:lnTo>
                    <a:pt x="1981" y="1"/>
                  </a:lnTo>
                  <a:cubicBezTo>
                    <a:pt x="1730" y="277"/>
                    <a:pt x="1404" y="427"/>
                    <a:pt x="1053" y="452"/>
                  </a:cubicBezTo>
                  <a:cubicBezTo>
                    <a:pt x="1006" y="459"/>
                    <a:pt x="959" y="462"/>
                    <a:pt x="912" y="462"/>
                  </a:cubicBezTo>
                  <a:cubicBezTo>
                    <a:pt x="784" y="462"/>
                    <a:pt x="656" y="439"/>
                    <a:pt x="527" y="402"/>
                  </a:cubicBezTo>
                  <a:cubicBezTo>
                    <a:pt x="352" y="377"/>
                    <a:pt x="176" y="327"/>
                    <a:pt x="1" y="252"/>
                  </a:cubicBezTo>
                  <a:lnTo>
                    <a:pt x="1" y="252"/>
                  </a:lnTo>
                  <a:cubicBezTo>
                    <a:pt x="76" y="327"/>
                    <a:pt x="151" y="377"/>
                    <a:pt x="226" y="427"/>
                  </a:cubicBezTo>
                  <a:cubicBezTo>
                    <a:pt x="302" y="452"/>
                    <a:pt x="402" y="502"/>
                    <a:pt x="477" y="527"/>
                  </a:cubicBezTo>
                  <a:cubicBezTo>
                    <a:pt x="678" y="602"/>
                    <a:pt x="853" y="628"/>
                    <a:pt x="1053" y="628"/>
                  </a:cubicBezTo>
                  <a:cubicBezTo>
                    <a:pt x="1454" y="602"/>
                    <a:pt x="1830" y="352"/>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2" name="Google Shape;2448;p39"/>
            <p:cNvSpPr/>
            <p:nvPr/>
          </p:nvSpPr>
          <p:spPr>
            <a:xfrm>
              <a:off x="7102161" y="947593"/>
              <a:ext cx="149673" cy="53560"/>
            </a:xfrm>
            <a:custGeom>
              <a:avLst/>
              <a:gdLst/>
              <a:ahLst/>
              <a:cxnLst/>
              <a:rect l="l" t="t" r="r" b="b"/>
              <a:pathLst>
                <a:path w="2733" h="978" extrusionOk="0">
                  <a:moveTo>
                    <a:pt x="753" y="0"/>
                  </a:moveTo>
                  <a:cubicBezTo>
                    <a:pt x="502" y="25"/>
                    <a:pt x="226" y="75"/>
                    <a:pt x="1" y="201"/>
                  </a:cubicBezTo>
                  <a:lnTo>
                    <a:pt x="26" y="201"/>
                  </a:lnTo>
                  <a:cubicBezTo>
                    <a:pt x="206" y="161"/>
                    <a:pt x="399" y="141"/>
                    <a:pt x="594" y="141"/>
                  </a:cubicBezTo>
                  <a:cubicBezTo>
                    <a:pt x="886" y="141"/>
                    <a:pt x="1184" y="186"/>
                    <a:pt x="1454" y="276"/>
                  </a:cubicBezTo>
                  <a:cubicBezTo>
                    <a:pt x="1680" y="326"/>
                    <a:pt x="1906" y="426"/>
                    <a:pt x="2131" y="552"/>
                  </a:cubicBezTo>
                  <a:cubicBezTo>
                    <a:pt x="2332" y="652"/>
                    <a:pt x="2532" y="802"/>
                    <a:pt x="2708" y="978"/>
                  </a:cubicBezTo>
                  <a:lnTo>
                    <a:pt x="2733" y="953"/>
                  </a:lnTo>
                  <a:cubicBezTo>
                    <a:pt x="2657" y="852"/>
                    <a:pt x="2582" y="752"/>
                    <a:pt x="2482" y="652"/>
                  </a:cubicBezTo>
                  <a:cubicBezTo>
                    <a:pt x="2382" y="577"/>
                    <a:pt x="2307" y="502"/>
                    <a:pt x="2206" y="426"/>
                  </a:cubicBezTo>
                  <a:cubicBezTo>
                    <a:pt x="1981" y="276"/>
                    <a:pt x="1755" y="176"/>
                    <a:pt x="1505" y="101"/>
                  </a:cubicBezTo>
                  <a:cubicBezTo>
                    <a:pt x="1254" y="25"/>
                    <a:pt x="100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3" name="Google Shape;2449;p39"/>
            <p:cNvSpPr/>
            <p:nvPr/>
          </p:nvSpPr>
          <p:spPr>
            <a:xfrm>
              <a:off x="6623154" y="1007997"/>
              <a:ext cx="129081" cy="86474"/>
            </a:xfrm>
            <a:custGeom>
              <a:avLst/>
              <a:gdLst/>
              <a:ahLst/>
              <a:cxnLst/>
              <a:rect l="l" t="t" r="r" b="b"/>
              <a:pathLst>
                <a:path w="2357" h="1579" extrusionOk="0">
                  <a:moveTo>
                    <a:pt x="2357" y="0"/>
                  </a:moveTo>
                  <a:cubicBezTo>
                    <a:pt x="1881" y="50"/>
                    <a:pt x="1404" y="226"/>
                    <a:pt x="978" y="476"/>
                  </a:cubicBezTo>
                  <a:cubicBezTo>
                    <a:pt x="778" y="627"/>
                    <a:pt x="602" y="777"/>
                    <a:pt x="427" y="977"/>
                  </a:cubicBezTo>
                  <a:cubicBezTo>
                    <a:pt x="277" y="1153"/>
                    <a:pt x="126" y="1353"/>
                    <a:pt x="1" y="1554"/>
                  </a:cubicBezTo>
                  <a:lnTo>
                    <a:pt x="26" y="1579"/>
                  </a:lnTo>
                  <a:cubicBezTo>
                    <a:pt x="201" y="1404"/>
                    <a:pt x="352" y="1228"/>
                    <a:pt x="552" y="1053"/>
                  </a:cubicBezTo>
                  <a:cubicBezTo>
                    <a:pt x="703" y="902"/>
                    <a:pt x="878" y="752"/>
                    <a:pt x="1079" y="652"/>
                  </a:cubicBezTo>
                  <a:cubicBezTo>
                    <a:pt x="1279" y="501"/>
                    <a:pt x="1480" y="401"/>
                    <a:pt x="1680" y="301"/>
                  </a:cubicBezTo>
                  <a:cubicBezTo>
                    <a:pt x="1906" y="201"/>
                    <a:pt x="2131" y="100"/>
                    <a:pt x="2357" y="25"/>
                  </a:cubicBezTo>
                  <a:lnTo>
                    <a:pt x="23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4" name="Google Shape;2450;p39"/>
            <p:cNvSpPr/>
            <p:nvPr/>
          </p:nvSpPr>
          <p:spPr>
            <a:xfrm>
              <a:off x="7324497" y="660909"/>
              <a:ext cx="690368" cy="1137743"/>
            </a:xfrm>
            <a:custGeom>
              <a:avLst/>
              <a:gdLst/>
              <a:ahLst/>
              <a:cxnLst/>
              <a:rect l="l" t="t" r="r" b="b"/>
              <a:pathLst>
                <a:path w="12606" h="20775" extrusionOk="0">
                  <a:moveTo>
                    <a:pt x="11275" y="1"/>
                  </a:moveTo>
                  <a:cubicBezTo>
                    <a:pt x="11155" y="1"/>
                    <a:pt x="11045" y="25"/>
                    <a:pt x="10953" y="72"/>
                  </a:cubicBezTo>
                  <a:cubicBezTo>
                    <a:pt x="10537" y="293"/>
                    <a:pt x="9688" y="1377"/>
                    <a:pt x="9557" y="1377"/>
                  </a:cubicBezTo>
                  <a:cubicBezTo>
                    <a:pt x="9555" y="1377"/>
                    <a:pt x="9552" y="1377"/>
                    <a:pt x="9550" y="1376"/>
                  </a:cubicBezTo>
                  <a:cubicBezTo>
                    <a:pt x="9450" y="1325"/>
                    <a:pt x="9450" y="824"/>
                    <a:pt x="9224" y="624"/>
                  </a:cubicBezTo>
                  <a:cubicBezTo>
                    <a:pt x="9151" y="565"/>
                    <a:pt x="9084" y="541"/>
                    <a:pt x="9029" y="541"/>
                  </a:cubicBezTo>
                  <a:cubicBezTo>
                    <a:pt x="8896" y="541"/>
                    <a:pt x="8835" y="682"/>
                    <a:pt x="8923" y="824"/>
                  </a:cubicBezTo>
                  <a:cubicBezTo>
                    <a:pt x="9024" y="1025"/>
                    <a:pt x="8998" y="1551"/>
                    <a:pt x="9024" y="1827"/>
                  </a:cubicBezTo>
                  <a:cubicBezTo>
                    <a:pt x="9074" y="2127"/>
                    <a:pt x="9374" y="2554"/>
                    <a:pt x="9374" y="2554"/>
                  </a:cubicBezTo>
                  <a:cubicBezTo>
                    <a:pt x="9374" y="2554"/>
                    <a:pt x="5991" y="9772"/>
                    <a:pt x="1" y="16188"/>
                  </a:cubicBezTo>
                  <a:cubicBezTo>
                    <a:pt x="51" y="18067"/>
                    <a:pt x="2056" y="20248"/>
                    <a:pt x="4738" y="20774"/>
                  </a:cubicBezTo>
                  <a:cubicBezTo>
                    <a:pt x="7821" y="16138"/>
                    <a:pt x="10502" y="10298"/>
                    <a:pt x="10477" y="3080"/>
                  </a:cubicBezTo>
                  <a:cubicBezTo>
                    <a:pt x="10853" y="3005"/>
                    <a:pt x="12257" y="1977"/>
                    <a:pt x="12357" y="1576"/>
                  </a:cubicBezTo>
                  <a:cubicBezTo>
                    <a:pt x="12606" y="540"/>
                    <a:pt x="11844" y="1"/>
                    <a:pt x="11275"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5" name="Google Shape;2451;p39"/>
            <p:cNvSpPr/>
            <p:nvPr/>
          </p:nvSpPr>
          <p:spPr>
            <a:xfrm>
              <a:off x="5700899" y="1120972"/>
              <a:ext cx="1034894" cy="898639"/>
            </a:xfrm>
            <a:custGeom>
              <a:avLst/>
              <a:gdLst/>
              <a:ahLst/>
              <a:cxnLst/>
              <a:rect l="l" t="t" r="r" b="b"/>
              <a:pathLst>
                <a:path w="18897" h="16409" extrusionOk="0">
                  <a:moveTo>
                    <a:pt x="3281" y="1"/>
                  </a:moveTo>
                  <a:cubicBezTo>
                    <a:pt x="3212" y="1"/>
                    <a:pt x="3136" y="50"/>
                    <a:pt x="3082" y="168"/>
                  </a:cubicBezTo>
                  <a:cubicBezTo>
                    <a:pt x="2957" y="468"/>
                    <a:pt x="3158" y="919"/>
                    <a:pt x="3107" y="995"/>
                  </a:cubicBezTo>
                  <a:cubicBezTo>
                    <a:pt x="3101" y="1003"/>
                    <a:pt x="3087" y="1007"/>
                    <a:pt x="3065" y="1007"/>
                  </a:cubicBezTo>
                  <a:cubicBezTo>
                    <a:pt x="2827" y="1007"/>
                    <a:pt x="1715" y="533"/>
                    <a:pt x="1278" y="418"/>
                  </a:cubicBezTo>
                  <a:cubicBezTo>
                    <a:pt x="1260" y="414"/>
                    <a:pt x="1242" y="413"/>
                    <a:pt x="1223" y="413"/>
                  </a:cubicBezTo>
                  <a:cubicBezTo>
                    <a:pt x="742" y="413"/>
                    <a:pt x="1" y="1620"/>
                    <a:pt x="676" y="2223"/>
                  </a:cubicBezTo>
                  <a:cubicBezTo>
                    <a:pt x="868" y="2390"/>
                    <a:pt x="2225" y="2878"/>
                    <a:pt x="2870" y="2878"/>
                  </a:cubicBezTo>
                  <a:cubicBezTo>
                    <a:pt x="2901" y="2878"/>
                    <a:pt x="2930" y="2877"/>
                    <a:pt x="2957" y="2874"/>
                  </a:cubicBezTo>
                  <a:cubicBezTo>
                    <a:pt x="6090" y="9441"/>
                    <a:pt x="11027" y="13551"/>
                    <a:pt x="15839" y="16408"/>
                  </a:cubicBezTo>
                  <a:cubicBezTo>
                    <a:pt x="18020" y="14779"/>
                    <a:pt x="18897" y="11922"/>
                    <a:pt x="18120" y="10218"/>
                  </a:cubicBezTo>
                  <a:cubicBezTo>
                    <a:pt x="9950" y="7035"/>
                    <a:pt x="3784" y="1972"/>
                    <a:pt x="3784" y="1972"/>
                  </a:cubicBezTo>
                  <a:cubicBezTo>
                    <a:pt x="3784" y="1972"/>
                    <a:pt x="3859" y="1471"/>
                    <a:pt x="3759" y="1195"/>
                  </a:cubicBezTo>
                  <a:cubicBezTo>
                    <a:pt x="3684" y="919"/>
                    <a:pt x="3433" y="443"/>
                    <a:pt x="3433" y="218"/>
                  </a:cubicBezTo>
                  <a:cubicBezTo>
                    <a:pt x="3448" y="89"/>
                    <a:pt x="3372" y="1"/>
                    <a:pt x="3281"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7" name="Google Shape;2452;p39"/>
            <p:cNvSpPr/>
            <p:nvPr/>
          </p:nvSpPr>
          <p:spPr>
            <a:xfrm>
              <a:off x="5735181" y="1241286"/>
              <a:ext cx="2793" cy="1424"/>
            </a:xfrm>
            <a:custGeom>
              <a:avLst/>
              <a:gdLst/>
              <a:ahLst/>
              <a:cxnLst/>
              <a:rect l="l" t="t" r="r" b="b"/>
              <a:pathLst>
                <a:path w="51" h="26" extrusionOk="0">
                  <a:moveTo>
                    <a:pt x="50" y="26"/>
                  </a:moveTo>
                  <a:cubicBezTo>
                    <a:pt x="50" y="26"/>
                    <a:pt x="50" y="26"/>
                    <a:pt x="50" y="26"/>
                  </a:cubicBezTo>
                  <a:cubicBezTo>
                    <a:pt x="50" y="26"/>
                    <a:pt x="50" y="26"/>
                    <a:pt x="50" y="26"/>
                  </a:cubicBezTo>
                  <a:close/>
                  <a:moveTo>
                    <a:pt x="50" y="26"/>
                  </a:moveTo>
                  <a:lnTo>
                    <a:pt x="50" y="26"/>
                  </a:lnTo>
                  <a:cubicBezTo>
                    <a:pt x="50" y="26"/>
                    <a:pt x="50" y="26"/>
                    <a:pt x="50" y="26"/>
                  </a:cubicBezTo>
                  <a:close/>
                  <a:moveTo>
                    <a:pt x="50" y="26"/>
                  </a:moveTo>
                  <a:cubicBezTo>
                    <a:pt x="50" y="26"/>
                    <a:pt x="50" y="26"/>
                    <a:pt x="50" y="26"/>
                  </a:cubicBezTo>
                  <a:cubicBezTo>
                    <a:pt x="50" y="26"/>
                    <a:pt x="50" y="26"/>
                    <a:pt x="50" y="26"/>
                  </a:cubicBezTo>
                  <a:close/>
                  <a:moveTo>
                    <a:pt x="50" y="26"/>
                  </a:moveTo>
                  <a:cubicBezTo>
                    <a:pt x="50" y="26"/>
                    <a:pt x="50" y="26"/>
                    <a:pt x="50" y="26"/>
                  </a:cubicBezTo>
                  <a:cubicBezTo>
                    <a:pt x="50" y="26"/>
                    <a:pt x="50" y="26"/>
                    <a:pt x="50" y="26"/>
                  </a:cubicBezTo>
                  <a:close/>
                  <a:moveTo>
                    <a:pt x="25" y="26"/>
                  </a:moveTo>
                  <a:cubicBezTo>
                    <a:pt x="25" y="26"/>
                    <a:pt x="25" y="26"/>
                    <a:pt x="25" y="26"/>
                  </a:cubicBezTo>
                  <a:cubicBezTo>
                    <a:pt x="25" y="26"/>
                    <a:pt x="25" y="26"/>
                    <a:pt x="25" y="26"/>
                  </a:cubicBezTo>
                  <a:close/>
                  <a:moveTo>
                    <a:pt x="25" y="1"/>
                  </a:moveTo>
                  <a:cubicBezTo>
                    <a:pt x="25" y="1"/>
                    <a:pt x="25" y="1"/>
                    <a:pt x="25" y="1"/>
                  </a:cubicBezTo>
                  <a:cubicBezTo>
                    <a:pt x="25" y="1"/>
                    <a:pt x="25" y="1"/>
                    <a:pt x="25" y="1"/>
                  </a:cubicBezTo>
                  <a:close/>
                  <a:moveTo>
                    <a:pt x="25" y="1"/>
                  </a:moveTo>
                  <a:lnTo>
                    <a:pt x="25" y="1"/>
                  </a:lnTo>
                  <a:lnTo>
                    <a:pt x="25" y="1"/>
                  </a:lnTo>
                  <a:close/>
                  <a:moveTo>
                    <a:pt x="25" y="1"/>
                  </a:moveTo>
                  <a:cubicBezTo>
                    <a:pt x="25" y="1"/>
                    <a:pt x="25" y="1"/>
                    <a:pt x="25" y="1"/>
                  </a:cubicBezTo>
                  <a:cubicBezTo>
                    <a:pt x="25" y="1"/>
                    <a:pt x="25" y="1"/>
                    <a:pt x="25" y="1"/>
                  </a:cubicBezTo>
                  <a:close/>
                  <a:moveTo>
                    <a:pt x="25" y="1"/>
                  </a:moveTo>
                  <a:lnTo>
                    <a:pt x="25" y="1"/>
                  </a:lnTo>
                  <a:lnTo>
                    <a:pt x="25" y="1"/>
                  </a:lnTo>
                  <a:close/>
                  <a:moveTo>
                    <a:pt x="25" y="1"/>
                  </a:moveTo>
                  <a:lnTo>
                    <a:pt x="25" y="1"/>
                  </a:lnTo>
                  <a:lnTo>
                    <a:pt x="25" y="1"/>
                  </a:lnTo>
                  <a:close/>
                  <a:moveTo>
                    <a:pt x="0" y="1"/>
                  </a:moveTo>
                  <a:lnTo>
                    <a:pt x="0" y="1"/>
                  </a:lnTo>
                  <a:lnTo>
                    <a:pt x="0" y="1"/>
                  </a:lnTo>
                  <a:close/>
                </a:path>
              </a:pathLst>
            </a:custGeom>
            <a:solidFill>
              <a:srgbClr val="FBC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8" name="Google Shape;2453;p39"/>
            <p:cNvSpPr/>
            <p:nvPr/>
          </p:nvSpPr>
          <p:spPr>
            <a:xfrm>
              <a:off x="5718697" y="1176776"/>
              <a:ext cx="797488" cy="783797"/>
            </a:xfrm>
            <a:custGeom>
              <a:avLst/>
              <a:gdLst/>
              <a:ahLst/>
              <a:cxnLst/>
              <a:rect l="l" t="t" r="r" b="b"/>
              <a:pathLst>
                <a:path w="14562" h="14312" extrusionOk="0">
                  <a:moveTo>
                    <a:pt x="226" y="1"/>
                  </a:moveTo>
                  <a:lnTo>
                    <a:pt x="226" y="1"/>
                  </a:lnTo>
                  <a:cubicBezTo>
                    <a:pt x="51" y="377"/>
                    <a:pt x="0" y="828"/>
                    <a:pt x="301" y="1179"/>
                  </a:cubicBezTo>
                  <a:lnTo>
                    <a:pt x="326" y="1179"/>
                  </a:lnTo>
                  <a:cubicBezTo>
                    <a:pt x="326" y="1179"/>
                    <a:pt x="326" y="1204"/>
                    <a:pt x="326" y="1204"/>
                  </a:cubicBezTo>
                  <a:lnTo>
                    <a:pt x="351" y="1204"/>
                  </a:lnTo>
                  <a:cubicBezTo>
                    <a:pt x="527" y="1379"/>
                    <a:pt x="1905" y="1855"/>
                    <a:pt x="2582" y="1855"/>
                  </a:cubicBezTo>
                  <a:lnTo>
                    <a:pt x="2632" y="1855"/>
                  </a:lnTo>
                  <a:cubicBezTo>
                    <a:pt x="5389" y="7645"/>
                    <a:pt x="9549" y="11530"/>
                    <a:pt x="13785" y="14312"/>
                  </a:cubicBezTo>
                  <a:cubicBezTo>
                    <a:pt x="13960" y="14011"/>
                    <a:pt x="14236" y="13510"/>
                    <a:pt x="14562" y="12883"/>
                  </a:cubicBezTo>
                  <a:cubicBezTo>
                    <a:pt x="10226" y="10427"/>
                    <a:pt x="5915" y="6893"/>
                    <a:pt x="2833" y="1479"/>
                  </a:cubicBezTo>
                  <a:lnTo>
                    <a:pt x="2657" y="1479"/>
                  </a:lnTo>
                  <a:cubicBezTo>
                    <a:pt x="1955" y="1479"/>
                    <a:pt x="702" y="1129"/>
                    <a:pt x="527" y="1003"/>
                  </a:cubicBezTo>
                  <a:cubicBezTo>
                    <a:pt x="201" y="728"/>
                    <a:pt x="151" y="352"/>
                    <a:pt x="22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29" name="Google Shape;2454;p39"/>
            <p:cNvSpPr/>
            <p:nvPr/>
          </p:nvSpPr>
          <p:spPr>
            <a:xfrm>
              <a:off x="5866939" y="1130118"/>
              <a:ext cx="9639" cy="24754"/>
            </a:xfrm>
            <a:custGeom>
              <a:avLst/>
              <a:gdLst/>
              <a:ahLst/>
              <a:cxnLst/>
              <a:rect l="l" t="t" r="r" b="b"/>
              <a:pathLst>
                <a:path w="176" h="452" extrusionOk="0">
                  <a:moveTo>
                    <a:pt x="50" y="1"/>
                  </a:moveTo>
                  <a:cubicBezTo>
                    <a:pt x="0" y="126"/>
                    <a:pt x="0" y="301"/>
                    <a:pt x="25" y="452"/>
                  </a:cubicBezTo>
                  <a:lnTo>
                    <a:pt x="75" y="452"/>
                  </a:lnTo>
                  <a:cubicBezTo>
                    <a:pt x="100" y="452"/>
                    <a:pt x="126" y="452"/>
                    <a:pt x="126" y="427"/>
                  </a:cubicBezTo>
                  <a:cubicBezTo>
                    <a:pt x="176" y="377"/>
                    <a:pt x="100" y="201"/>
                    <a:pt x="50" y="1"/>
                  </a:cubicBezTo>
                  <a:close/>
                </a:path>
              </a:pathLst>
            </a:custGeom>
            <a:solidFill>
              <a:srgbClr val="F14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1" name="Google Shape;2455;p39"/>
            <p:cNvSpPr/>
            <p:nvPr/>
          </p:nvSpPr>
          <p:spPr>
            <a:xfrm>
              <a:off x="7588014" y="664852"/>
              <a:ext cx="418733" cy="1014357"/>
            </a:xfrm>
            <a:custGeom>
              <a:avLst/>
              <a:gdLst/>
              <a:ahLst/>
              <a:cxnLst/>
              <a:rect l="l" t="t" r="r" b="b"/>
              <a:pathLst>
                <a:path w="7646" h="18522" extrusionOk="0">
                  <a:moveTo>
                    <a:pt x="6818" y="0"/>
                  </a:moveTo>
                  <a:cubicBezTo>
                    <a:pt x="7169" y="251"/>
                    <a:pt x="7445" y="752"/>
                    <a:pt x="7219" y="1429"/>
                  </a:cubicBezTo>
                  <a:cubicBezTo>
                    <a:pt x="7094" y="1830"/>
                    <a:pt x="5615" y="2732"/>
                    <a:pt x="5239" y="2782"/>
                  </a:cubicBezTo>
                  <a:cubicBezTo>
                    <a:pt x="4838" y="8722"/>
                    <a:pt x="2658" y="13584"/>
                    <a:pt x="1" y="17569"/>
                  </a:cubicBezTo>
                  <a:lnTo>
                    <a:pt x="302" y="17795"/>
                  </a:lnTo>
                  <a:lnTo>
                    <a:pt x="1279" y="18522"/>
                  </a:lnTo>
                  <a:cubicBezTo>
                    <a:pt x="3735" y="14311"/>
                    <a:pt x="5665" y="9198"/>
                    <a:pt x="5665" y="3083"/>
                  </a:cubicBezTo>
                  <a:lnTo>
                    <a:pt x="5665" y="3008"/>
                  </a:lnTo>
                  <a:cubicBezTo>
                    <a:pt x="6041" y="2933"/>
                    <a:pt x="7445" y="1905"/>
                    <a:pt x="7545" y="1504"/>
                  </a:cubicBezTo>
                  <a:cubicBezTo>
                    <a:pt x="7545" y="1504"/>
                    <a:pt x="7545" y="1504"/>
                    <a:pt x="7545" y="1479"/>
                  </a:cubicBezTo>
                  <a:cubicBezTo>
                    <a:pt x="7545" y="1479"/>
                    <a:pt x="7545" y="1454"/>
                    <a:pt x="7545" y="1454"/>
                  </a:cubicBezTo>
                  <a:cubicBezTo>
                    <a:pt x="7545" y="1454"/>
                    <a:pt x="7545" y="1454"/>
                    <a:pt x="7570" y="1429"/>
                  </a:cubicBezTo>
                  <a:cubicBezTo>
                    <a:pt x="7570" y="1429"/>
                    <a:pt x="7570" y="1404"/>
                    <a:pt x="7570" y="1404"/>
                  </a:cubicBezTo>
                  <a:cubicBezTo>
                    <a:pt x="7570" y="1404"/>
                    <a:pt x="7570" y="1404"/>
                    <a:pt x="7570" y="1379"/>
                  </a:cubicBezTo>
                  <a:cubicBezTo>
                    <a:pt x="7570" y="1379"/>
                    <a:pt x="7570" y="1354"/>
                    <a:pt x="7570" y="1354"/>
                  </a:cubicBezTo>
                  <a:cubicBezTo>
                    <a:pt x="7570" y="1354"/>
                    <a:pt x="7570" y="1329"/>
                    <a:pt x="7570" y="1329"/>
                  </a:cubicBezTo>
                  <a:cubicBezTo>
                    <a:pt x="7570" y="1304"/>
                    <a:pt x="7570" y="1304"/>
                    <a:pt x="7570" y="1304"/>
                  </a:cubicBezTo>
                  <a:cubicBezTo>
                    <a:pt x="7570" y="1304"/>
                    <a:pt x="7595" y="1279"/>
                    <a:pt x="7595" y="1279"/>
                  </a:cubicBezTo>
                  <a:cubicBezTo>
                    <a:pt x="7595" y="1279"/>
                    <a:pt x="7595" y="1279"/>
                    <a:pt x="7595" y="1253"/>
                  </a:cubicBezTo>
                  <a:cubicBezTo>
                    <a:pt x="7645" y="577"/>
                    <a:pt x="7244" y="151"/>
                    <a:pt x="681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2" name="Google Shape;2456;p39"/>
            <p:cNvSpPr/>
            <p:nvPr/>
          </p:nvSpPr>
          <p:spPr>
            <a:xfrm>
              <a:off x="6746698" y="3285584"/>
              <a:ext cx="466707" cy="939658"/>
            </a:xfrm>
            <a:custGeom>
              <a:avLst/>
              <a:gdLst/>
              <a:ahLst/>
              <a:cxnLst/>
              <a:rect l="l" t="t" r="r" b="b"/>
              <a:pathLst>
                <a:path w="8522" h="17158" extrusionOk="0">
                  <a:moveTo>
                    <a:pt x="3156" y="0"/>
                  </a:moveTo>
                  <a:cubicBezTo>
                    <a:pt x="2147" y="0"/>
                    <a:pt x="1097" y="153"/>
                    <a:pt x="101" y="566"/>
                  </a:cubicBezTo>
                  <a:cubicBezTo>
                    <a:pt x="0" y="10090"/>
                    <a:pt x="1755" y="17157"/>
                    <a:pt x="1755" y="17157"/>
                  </a:cubicBezTo>
                  <a:lnTo>
                    <a:pt x="2657" y="17057"/>
                  </a:lnTo>
                  <a:lnTo>
                    <a:pt x="8522" y="1217"/>
                  </a:lnTo>
                  <a:cubicBezTo>
                    <a:pt x="8522" y="1217"/>
                    <a:pt x="6006" y="0"/>
                    <a:pt x="3156"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3" name="Google Shape;2457;p39"/>
            <p:cNvSpPr/>
            <p:nvPr/>
          </p:nvSpPr>
          <p:spPr>
            <a:xfrm>
              <a:off x="6752174" y="3408472"/>
              <a:ext cx="124974" cy="673993"/>
            </a:xfrm>
            <a:custGeom>
              <a:avLst/>
              <a:gdLst/>
              <a:ahLst/>
              <a:cxnLst/>
              <a:rect l="l" t="t" r="r" b="b"/>
              <a:pathLst>
                <a:path w="2282" h="12307" extrusionOk="0">
                  <a:moveTo>
                    <a:pt x="1" y="1"/>
                  </a:moveTo>
                  <a:cubicBezTo>
                    <a:pt x="76" y="5289"/>
                    <a:pt x="677" y="9700"/>
                    <a:pt x="1129" y="12307"/>
                  </a:cubicBezTo>
                  <a:lnTo>
                    <a:pt x="1329" y="12307"/>
                  </a:lnTo>
                  <a:cubicBezTo>
                    <a:pt x="1379" y="12257"/>
                    <a:pt x="1404" y="12231"/>
                    <a:pt x="1429" y="12231"/>
                  </a:cubicBezTo>
                  <a:cubicBezTo>
                    <a:pt x="1605" y="12156"/>
                    <a:pt x="1780" y="12106"/>
                    <a:pt x="1981" y="12106"/>
                  </a:cubicBezTo>
                  <a:cubicBezTo>
                    <a:pt x="1855" y="9625"/>
                    <a:pt x="1805" y="5540"/>
                    <a:pt x="2281" y="652"/>
                  </a:cubicBezTo>
                  <a:cubicBezTo>
                    <a:pt x="1530" y="502"/>
                    <a:pt x="753" y="277"/>
                    <a:pt x="1"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4" name="Google Shape;2458;p39"/>
            <p:cNvSpPr/>
            <p:nvPr/>
          </p:nvSpPr>
          <p:spPr>
            <a:xfrm>
              <a:off x="6782403" y="4071103"/>
              <a:ext cx="428262" cy="244361"/>
            </a:xfrm>
            <a:custGeom>
              <a:avLst/>
              <a:gdLst/>
              <a:ahLst/>
              <a:cxnLst/>
              <a:rect l="l" t="t" r="r" b="b"/>
              <a:pathLst>
                <a:path w="7820" h="4462" extrusionOk="0">
                  <a:moveTo>
                    <a:pt x="1618" y="0"/>
                  </a:moveTo>
                  <a:cubicBezTo>
                    <a:pt x="1348" y="0"/>
                    <a:pt x="1097" y="41"/>
                    <a:pt x="877" y="131"/>
                  </a:cubicBezTo>
                  <a:cubicBezTo>
                    <a:pt x="652" y="232"/>
                    <a:pt x="0" y="1560"/>
                    <a:pt x="802" y="2688"/>
                  </a:cubicBezTo>
                  <a:cubicBezTo>
                    <a:pt x="1509" y="3682"/>
                    <a:pt x="5737" y="4461"/>
                    <a:pt x="6921" y="4461"/>
                  </a:cubicBezTo>
                  <a:cubicBezTo>
                    <a:pt x="7081" y="4461"/>
                    <a:pt x="7185" y="4447"/>
                    <a:pt x="7218" y="4417"/>
                  </a:cubicBezTo>
                  <a:cubicBezTo>
                    <a:pt x="7494" y="4167"/>
                    <a:pt x="7820" y="2838"/>
                    <a:pt x="6867" y="2287"/>
                  </a:cubicBezTo>
                  <a:cubicBezTo>
                    <a:pt x="6867" y="2287"/>
                    <a:pt x="3662" y="0"/>
                    <a:pt x="1618" y="0"/>
                  </a:cubicBezTo>
                  <a:close/>
                </a:path>
              </a:pathLst>
            </a:custGeom>
            <a:solidFill>
              <a:srgbClr val="302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5" name="Google Shape;2459;p39"/>
            <p:cNvSpPr/>
            <p:nvPr/>
          </p:nvSpPr>
          <p:spPr>
            <a:xfrm>
              <a:off x="5466133" y="2627554"/>
              <a:ext cx="905977" cy="649239"/>
            </a:xfrm>
            <a:custGeom>
              <a:avLst/>
              <a:gdLst/>
              <a:ahLst/>
              <a:cxnLst/>
              <a:rect l="l" t="t" r="r" b="b"/>
              <a:pathLst>
                <a:path w="16543" h="11855" extrusionOk="0">
                  <a:moveTo>
                    <a:pt x="12858" y="0"/>
                  </a:moveTo>
                  <a:lnTo>
                    <a:pt x="1" y="10953"/>
                  </a:lnTo>
                  <a:lnTo>
                    <a:pt x="226" y="11855"/>
                  </a:lnTo>
                  <a:cubicBezTo>
                    <a:pt x="226" y="11855"/>
                    <a:pt x="7470" y="11028"/>
                    <a:pt x="16367" y="7694"/>
                  </a:cubicBezTo>
                  <a:cubicBezTo>
                    <a:pt x="16542" y="3559"/>
                    <a:pt x="12858" y="0"/>
                    <a:pt x="1285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6" name="Google Shape;2460;p39"/>
            <p:cNvSpPr/>
            <p:nvPr/>
          </p:nvSpPr>
          <p:spPr>
            <a:xfrm>
              <a:off x="5466133" y="2753782"/>
              <a:ext cx="591626" cy="514791"/>
            </a:xfrm>
            <a:custGeom>
              <a:avLst/>
              <a:gdLst/>
              <a:ahLst/>
              <a:cxnLst/>
              <a:rect l="l" t="t" r="r" b="b"/>
              <a:pathLst>
                <a:path w="10803" h="9400" extrusionOk="0">
                  <a:moveTo>
                    <a:pt x="10151" y="1"/>
                  </a:moveTo>
                  <a:lnTo>
                    <a:pt x="1" y="8648"/>
                  </a:lnTo>
                  <a:lnTo>
                    <a:pt x="176" y="9399"/>
                  </a:lnTo>
                  <a:lnTo>
                    <a:pt x="101" y="8698"/>
                  </a:lnTo>
                  <a:lnTo>
                    <a:pt x="10803" y="1530"/>
                  </a:lnTo>
                  <a:cubicBezTo>
                    <a:pt x="10552" y="1054"/>
                    <a:pt x="10352" y="552"/>
                    <a:pt x="10151"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7" name="Google Shape;2461;p39"/>
            <p:cNvSpPr/>
            <p:nvPr/>
          </p:nvSpPr>
          <p:spPr>
            <a:xfrm>
              <a:off x="6001436" y="2337913"/>
              <a:ext cx="1378106" cy="1133636"/>
            </a:xfrm>
            <a:custGeom>
              <a:avLst/>
              <a:gdLst/>
              <a:ahLst/>
              <a:cxnLst/>
              <a:rect l="l" t="t" r="r" b="b"/>
              <a:pathLst>
                <a:path w="25164" h="20700" extrusionOk="0">
                  <a:moveTo>
                    <a:pt x="9073" y="1"/>
                  </a:moveTo>
                  <a:cubicBezTo>
                    <a:pt x="9073" y="1"/>
                    <a:pt x="5715" y="2532"/>
                    <a:pt x="0" y="6367"/>
                  </a:cubicBezTo>
                  <a:cubicBezTo>
                    <a:pt x="1304" y="11354"/>
                    <a:pt x="5063" y="14587"/>
                    <a:pt x="5063" y="14587"/>
                  </a:cubicBezTo>
                  <a:cubicBezTo>
                    <a:pt x="5063" y="14587"/>
                    <a:pt x="9685" y="12212"/>
                    <a:pt x="11390" y="12212"/>
                  </a:cubicBezTo>
                  <a:cubicBezTo>
                    <a:pt x="11522" y="12212"/>
                    <a:pt x="11636" y="12226"/>
                    <a:pt x="11730" y="12257"/>
                  </a:cubicBezTo>
                  <a:cubicBezTo>
                    <a:pt x="13058" y="12658"/>
                    <a:pt x="12908" y="15790"/>
                    <a:pt x="12833" y="19199"/>
                  </a:cubicBezTo>
                  <a:cubicBezTo>
                    <a:pt x="15707" y="20491"/>
                    <a:pt x="19146" y="20699"/>
                    <a:pt x="21061" y="20699"/>
                  </a:cubicBezTo>
                  <a:cubicBezTo>
                    <a:pt x="21967" y="20699"/>
                    <a:pt x="22532" y="20653"/>
                    <a:pt x="22532" y="20653"/>
                  </a:cubicBezTo>
                  <a:lnTo>
                    <a:pt x="25163" y="8297"/>
                  </a:lnTo>
                  <a:lnTo>
                    <a:pt x="90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8" name="Google Shape;2462;p39"/>
            <p:cNvSpPr/>
            <p:nvPr/>
          </p:nvSpPr>
          <p:spPr>
            <a:xfrm>
              <a:off x="6001436" y="2670104"/>
              <a:ext cx="1328708" cy="801595"/>
            </a:xfrm>
            <a:custGeom>
              <a:avLst/>
              <a:gdLst/>
              <a:ahLst/>
              <a:cxnLst/>
              <a:rect l="l" t="t" r="r" b="b"/>
              <a:pathLst>
                <a:path w="24262" h="14637" extrusionOk="0">
                  <a:moveTo>
                    <a:pt x="426" y="0"/>
                  </a:moveTo>
                  <a:cubicBezTo>
                    <a:pt x="276" y="100"/>
                    <a:pt x="151" y="201"/>
                    <a:pt x="0" y="301"/>
                  </a:cubicBezTo>
                  <a:cubicBezTo>
                    <a:pt x="101" y="727"/>
                    <a:pt x="226" y="1128"/>
                    <a:pt x="376" y="1529"/>
                  </a:cubicBezTo>
                  <a:cubicBezTo>
                    <a:pt x="577" y="2080"/>
                    <a:pt x="777" y="2582"/>
                    <a:pt x="1028" y="3058"/>
                  </a:cubicBezTo>
                  <a:cubicBezTo>
                    <a:pt x="2657" y="6466"/>
                    <a:pt x="5063" y="8521"/>
                    <a:pt x="5063" y="8521"/>
                  </a:cubicBezTo>
                  <a:lnTo>
                    <a:pt x="5088" y="8521"/>
                  </a:lnTo>
                  <a:cubicBezTo>
                    <a:pt x="5188" y="8471"/>
                    <a:pt x="9725" y="6140"/>
                    <a:pt x="11404" y="6140"/>
                  </a:cubicBezTo>
                  <a:cubicBezTo>
                    <a:pt x="11529" y="6140"/>
                    <a:pt x="11655" y="6166"/>
                    <a:pt x="11730" y="6191"/>
                  </a:cubicBezTo>
                  <a:cubicBezTo>
                    <a:pt x="12707" y="6491"/>
                    <a:pt x="12883" y="8221"/>
                    <a:pt x="12883" y="10451"/>
                  </a:cubicBezTo>
                  <a:cubicBezTo>
                    <a:pt x="12883" y="11303"/>
                    <a:pt x="12858" y="12206"/>
                    <a:pt x="12833" y="13133"/>
                  </a:cubicBezTo>
                  <a:cubicBezTo>
                    <a:pt x="12833" y="13133"/>
                    <a:pt x="12858" y="13158"/>
                    <a:pt x="12858" y="13158"/>
                  </a:cubicBezTo>
                  <a:lnTo>
                    <a:pt x="12908" y="13158"/>
                  </a:lnTo>
                  <a:cubicBezTo>
                    <a:pt x="15740" y="14436"/>
                    <a:pt x="19123" y="14637"/>
                    <a:pt x="21028" y="14637"/>
                  </a:cubicBezTo>
                  <a:lnTo>
                    <a:pt x="21329" y="14637"/>
                  </a:lnTo>
                  <a:cubicBezTo>
                    <a:pt x="22081" y="14637"/>
                    <a:pt x="22532" y="14587"/>
                    <a:pt x="22532" y="14587"/>
                  </a:cubicBezTo>
                  <a:lnTo>
                    <a:pt x="24261" y="6516"/>
                  </a:lnTo>
                  <a:lnTo>
                    <a:pt x="24261" y="6516"/>
                  </a:lnTo>
                  <a:cubicBezTo>
                    <a:pt x="23108" y="10050"/>
                    <a:pt x="19800" y="12356"/>
                    <a:pt x="16291" y="12356"/>
                  </a:cubicBezTo>
                  <a:cubicBezTo>
                    <a:pt x="15188" y="12356"/>
                    <a:pt x="14086" y="12130"/>
                    <a:pt x="13008" y="11654"/>
                  </a:cubicBezTo>
                  <a:cubicBezTo>
                    <a:pt x="12983" y="11654"/>
                    <a:pt x="12933" y="11629"/>
                    <a:pt x="12883" y="11604"/>
                  </a:cubicBezTo>
                  <a:cubicBezTo>
                    <a:pt x="12958" y="8171"/>
                    <a:pt x="13108" y="5063"/>
                    <a:pt x="11780" y="4637"/>
                  </a:cubicBezTo>
                  <a:cubicBezTo>
                    <a:pt x="11705" y="4612"/>
                    <a:pt x="11579" y="4612"/>
                    <a:pt x="11454" y="4612"/>
                  </a:cubicBezTo>
                  <a:cubicBezTo>
                    <a:pt x="10928" y="4612"/>
                    <a:pt x="10101" y="4837"/>
                    <a:pt x="9224" y="5163"/>
                  </a:cubicBezTo>
                  <a:cubicBezTo>
                    <a:pt x="8497" y="5439"/>
                    <a:pt x="7745" y="5564"/>
                    <a:pt x="7018" y="5564"/>
                  </a:cubicBezTo>
                  <a:cubicBezTo>
                    <a:pt x="4762" y="5564"/>
                    <a:pt x="2582" y="4336"/>
                    <a:pt x="1454" y="2256"/>
                  </a:cubicBezTo>
                  <a:cubicBezTo>
                    <a:pt x="1078" y="1579"/>
                    <a:pt x="727" y="802"/>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39" name="Google Shape;2463;p39"/>
            <p:cNvSpPr/>
            <p:nvPr/>
          </p:nvSpPr>
          <p:spPr>
            <a:xfrm>
              <a:off x="6465329" y="1469155"/>
              <a:ext cx="1195575" cy="1416825"/>
            </a:xfrm>
            <a:custGeom>
              <a:avLst/>
              <a:gdLst/>
              <a:ahLst/>
              <a:cxnLst/>
              <a:rect l="l" t="t" r="r" b="b"/>
              <a:pathLst>
                <a:path w="21831" h="25871" extrusionOk="0">
                  <a:moveTo>
                    <a:pt x="16692" y="0"/>
                  </a:moveTo>
                  <a:cubicBezTo>
                    <a:pt x="16692" y="0"/>
                    <a:pt x="15088" y="2732"/>
                    <a:pt x="10377" y="3684"/>
                  </a:cubicBezTo>
                  <a:cubicBezTo>
                    <a:pt x="9266" y="3903"/>
                    <a:pt x="8273" y="3986"/>
                    <a:pt x="7403" y="3986"/>
                  </a:cubicBezTo>
                  <a:cubicBezTo>
                    <a:pt x="4581" y="3986"/>
                    <a:pt x="3058" y="3108"/>
                    <a:pt x="3058" y="3108"/>
                  </a:cubicBezTo>
                  <a:cubicBezTo>
                    <a:pt x="2131" y="5364"/>
                    <a:pt x="1" y="9248"/>
                    <a:pt x="1" y="9248"/>
                  </a:cubicBezTo>
                  <a:lnTo>
                    <a:pt x="1780" y="10476"/>
                  </a:lnTo>
                  <a:lnTo>
                    <a:pt x="1" y="15439"/>
                  </a:lnTo>
                  <a:cubicBezTo>
                    <a:pt x="1" y="15439"/>
                    <a:pt x="803" y="20276"/>
                    <a:pt x="6993" y="23634"/>
                  </a:cubicBezTo>
                  <a:cubicBezTo>
                    <a:pt x="10456" y="25502"/>
                    <a:pt x="13274" y="25870"/>
                    <a:pt x="14957" y="25870"/>
                  </a:cubicBezTo>
                  <a:cubicBezTo>
                    <a:pt x="16052" y="25870"/>
                    <a:pt x="16667" y="25715"/>
                    <a:pt x="16667" y="25715"/>
                  </a:cubicBezTo>
                  <a:cubicBezTo>
                    <a:pt x="16667" y="25715"/>
                    <a:pt x="17219" y="24161"/>
                    <a:pt x="18246" y="19248"/>
                  </a:cubicBezTo>
                  <a:cubicBezTo>
                    <a:pt x="19299" y="14336"/>
                    <a:pt x="20251" y="6867"/>
                    <a:pt x="20251" y="6867"/>
                  </a:cubicBezTo>
                  <a:lnTo>
                    <a:pt x="21830" y="3885"/>
                  </a:lnTo>
                  <a:lnTo>
                    <a:pt x="16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0" name="Google Shape;2464;p39"/>
            <p:cNvSpPr/>
            <p:nvPr/>
          </p:nvSpPr>
          <p:spPr>
            <a:xfrm>
              <a:off x="7361571" y="1681854"/>
              <a:ext cx="299291" cy="1198313"/>
            </a:xfrm>
            <a:custGeom>
              <a:avLst/>
              <a:gdLst/>
              <a:ahLst/>
              <a:cxnLst/>
              <a:rect l="l" t="t" r="r" b="b"/>
              <a:pathLst>
                <a:path w="5465" h="21881" extrusionOk="0">
                  <a:moveTo>
                    <a:pt x="1" y="21881"/>
                  </a:moveTo>
                  <a:lnTo>
                    <a:pt x="1" y="21881"/>
                  </a:lnTo>
                  <a:cubicBezTo>
                    <a:pt x="176" y="21856"/>
                    <a:pt x="301" y="21831"/>
                    <a:pt x="301" y="21831"/>
                  </a:cubicBezTo>
                  <a:cubicBezTo>
                    <a:pt x="301" y="21831"/>
                    <a:pt x="853" y="20277"/>
                    <a:pt x="1880" y="15364"/>
                  </a:cubicBezTo>
                  <a:cubicBezTo>
                    <a:pt x="2933" y="10452"/>
                    <a:pt x="3885" y="2983"/>
                    <a:pt x="3885" y="2983"/>
                  </a:cubicBezTo>
                  <a:lnTo>
                    <a:pt x="5464" y="1"/>
                  </a:lnTo>
                  <a:lnTo>
                    <a:pt x="3885" y="2983"/>
                  </a:lnTo>
                  <a:cubicBezTo>
                    <a:pt x="3885" y="2983"/>
                    <a:pt x="2933" y="10452"/>
                    <a:pt x="1880" y="15364"/>
                  </a:cubicBezTo>
                  <a:cubicBezTo>
                    <a:pt x="853" y="20277"/>
                    <a:pt x="301" y="21831"/>
                    <a:pt x="301" y="21831"/>
                  </a:cubicBezTo>
                  <a:cubicBezTo>
                    <a:pt x="301" y="21831"/>
                    <a:pt x="176" y="21856"/>
                    <a:pt x="1" y="21881"/>
                  </a:cubicBez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1" name="Google Shape;2465;p39"/>
            <p:cNvSpPr/>
            <p:nvPr/>
          </p:nvSpPr>
          <p:spPr>
            <a:xfrm>
              <a:off x="6469436" y="2332436"/>
              <a:ext cx="6955" cy="20646"/>
            </a:xfrm>
            <a:custGeom>
              <a:avLst/>
              <a:gdLst/>
              <a:ahLst/>
              <a:cxnLst/>
              <a:rect l="l" t="t" r="r" b="b"/>
              <a:pathLst>
                <a:path w="127" h="377" extrusionOk="0">
                  <a:moveTo>
                    <a:pt x="126" y="377"/>
                  </a:moveTo>
                  <a:cubicBezTo>
                    <a:pt x="76" y="226"/>
                    <a:pt x="51" y="101"/>
                    <a:pt x="1" y="1"/>
                  </a:cubicBezTo>
                  <a:cubicBezTo>
                    <a:pt x="51" y="101"/>
                    <a:pt x="76" y="226"/>
                    <a:pt x="126" y="377"/>
                  </a:cubicBezTo>
                  <a:lnTo>
                    <a:pt x="126" y="377"/>
                  </a:lnTo>
                  <a:close/>
                </a:path>
              </a:pathLst>
            </a:custGeom>
            <a:solidFill>
              <a:srgbClr val="8C81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2" name="Google Shape;2466;p39"/>
            <p:cNvSpPr/>
            <p:nvPr/>
          </p:nvSpPr>
          <p:spPr>
            <a:xfrm>
              <a:off x="6466698" y="1639303"/>
              <a:ext cx="1194206" cy="1246342"/>
            </a:xfrm>
            <a:custGeom>
              <a:avLst/>
              <a:gdLst/>
              <a:ahLst/>
              <a:cxnLst/>
              <a:rect l="l" t="t" r="r" b="b"/>
              <a:pathLst>
                <a:path w="21806" h="22758" extrusionOk="0">
                  <a:moveTo>
                    <a:pt x="20778" y="1"/>
                  </a:moveTo>
                  <a:lnTo>
                    <a:pt x="19625" y="1981"/>
                  </a:lnTo>
                  <a:cubicBezTo>
                    <a:pt x="19625" y="1981"/>
                    <a:pt x="18297" y="9399"/>
                    <a:pt x="17043" y="14262"/>
                  </a:cubicBezTo>
                  <a:cubicBezTo>
                    <a:pt x="17018" y="14312"/>
                    <a:pt x="17018" y="14337"/>
                    <a:pt x="16993" y="14387"/>
                  </a:cubicBezTo>
                  <a:cubicBezTo>
                    <a:pt x="16166" y="17620"/>
                    <a:pt x="13259" y="19675"/>
                    <a:pt x="10176" y="19675"/>
                  </a:cubicBezTo>
                  <a:cubicBezTo>
                    <a:pt x="9149" y="19675"/>
                    <a:pt x="8121" y="19450"/>
                    <a:pt x="7119" y="18948"/>
                  </a:cubicBezTo>
                  <a:cubicBezTo>
                    <a:pt x="6617" y="18698"/>
                    <a:pt x="6116" y="18422"/>
                    <a:pt x="5590" y="18096"/>
                  </a:cubicBezTo>
                  <a:cubicBezTo>
                    <a:pt x="2532" y="16267"/>
                    <a:pt x="903" y="14111"/>
                    <a:pt x="1" y="12432"/>
                  </a:cubicBezTo>
                  <a:lnTo>
                    <a:pt x="1" y="12432"/>
                  </a:lnTo>
                  <a:cubicBezTo>
                    <a:pt x="26" y="12482"/>
                    <a:pt x="26" y="12557"/>
                    <a:pt x="51" y="12658"/>
                  </a:cubicBezTo>
                  <a:cubicBezTo>
                    <a:pt x="101" y="12758"/>
                    <a:pt x="126" y="12883"/>
                    <a:pt x="176" y="13034"/>
                  </a:cubicBezTo>
                  <a:cubicBezTo>
                    <a:pt x="652" y="14462"/>
                    <a:pt x="2156" y="17770"/>
                    <a:pt x="6592" y="20327"/>
                  </a:cubicBezTo>
                  <a:lnTo>
                    <a:pt x="6642" y="20327"/>
                  </a:lnTo>
                  <a:cubicBezTo>
                    <a:pt x="6642" y="20352"/>
                    <a:pt x="6642" y="20352"/>
                    <a:pt x="6642" y="20352"/>
                  </a:cubicBezTo>
                  <a:lnTo>
                    <a:pt x="6667" y="20352"/>
                  </a:lnTo>
                  <a:cubicBezTo>
                    <a:pt x="6667" y="20352"/>
                    <a:pt x="6692" y="20352"/>
                    <a:pt x="6692" y="20377"/>
                  </a:cubicBezTo>
                  <a:lnTo>
                    <a:pt x="6718" y="20377"/>
                  </a:lnTo>
                  <a:cubicBezTo>
                    <a:pt x="6718" y="20402"/>
                    <a:pt x="6743" y="20402"/>
                    <a:pt x="6743" y="20402"/>
                  </a:cubicBezTo>
                  <a:lnTo>
                    <a:pt x="6768" y="20402"/>
                  </a:lnTo>
                  <a:cubicBezTo>
                    <a:pt x="6768" y="20402"/>
                    <a:pt x="6768" y="20402"/>
                    <a:pt x="6768" y="20427"/>
                  </a:cubicBezTo>
                  <a:lnTo>
                    <a:pt x="6818" y="20427"/>
                  </a:lnTo>
                  <a:cubicBezTo>
                    <a:pt x="6818" y="20427"/>
                    <a:pt x="6818" y="20427"/>
                    <a:pt x="6818" y="20452"/>
                  </a:cubicBezTo>
                  <a:lnTo>
                    <a:pt x="6843" y="20452"/>
                  </a:lnTo>
                  <a:cubicBezTo>
                    <a:pt x="6868" y="20452"/>
                    <a:pt x="6868" y="20452"/>
                    <a:pt x="6868" y="20477"/>
                  </a:cubicBezTo>
                  <a:lnTo>
                    <a:pt x="6918" y="20477"/>
                  </a:lnTo>
                  <a:cubicBezTo>
                    <a:pt x="6918" y="20502"/>
                    <a:pt x="6918" y="20502"/>
                    <a:pt x="6918" y="20502"/>
                  </a:cubicBezTo>
                  <a:lnTo>
                    <a:pt x="6943" y="20502"/>
                  </a:lnTo>
                  <a:cubicBezTo>
                    <a:pt x="6943" y="20502"/>
                    <a:pt x="6968" y="20527"/>
                    <a:pt x="6968" y="20527"/>
                  </a:cubicBezTo>
                  <a:cubicBezTo>
                    <a:pt x="6993" y="20527"/>
                    <a:pt x="6993" y="20527"/>
                    <a:pt x="6993" y="20552"/>
                  </a:cubicBezTo>
                  <a:lnTo>
                    <a:pt x="7018" y="20552"/>
                  </a:lnTo>
                  <a:cubicBezTo>
                    <a:pt x="7043" y="20552"/>
                    <a:pt x="7043" y="20552"/>
                    <a:pt x="7043" y="20577"/>
                  </a:cubicBezTo>
                  <a:cubicBezTo>
                    <a:pt x="10427" y="22382"/>
                    <a:pt x="13184" y="22758"/>
                    <a:pt x="14863" y="22758"/>
                  </a:cubicBezTo>
                  <a:lnTo>
                    <a:pt x="14938" y="22758"/>
                  </a:lnTo>
                  <a:cubicBezTo>
                    <a:pt x="15565" y="22758"/>
                    <a:pt x="16041" y="22708"/>
                    <a:pt x="16342" y="22658"/>
                  </a:cubicBezTo>
                  <a:cubicBezTo>
                    <a:pt x="16517" y="22633"/>
                    <a:pt x="16642" y="22608"/>
                    <a:pt x="16642" y="22608"/>
                  </a:cubicBezTo>
                  <a:cubicBezTo>
                    <a:pt x="16642" y="22608"/>
                    <a:pt x="17194" y="21054"/>
                    <a:pt x="18221" y="16141"/>
                  </a:cubicBezTo>
                  <a:cubicBezTo>
                    <a:pt x="19274" y="11229"/>
                    <a:pt x="20226" y="3760"/>
                    <a:pt x="20226" y="3760"/>
                  </a:cubicBezTo>
                  <a:lnTo>
                    <a:pt x="21805" y="778"/>
                  </a:lnTo>
                  <a:lnTo>
                    <a:pt x="21755" y="728"/>
                  </a:lnTo>
                  <a:lnTo>
                    <a:pt x="20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3" name="Google Shape;2467;p39"/>
            <p:cNvSpPr/>
            <p:nvPr/>
          </p:nvSpPr>
          <p:spPr>
            <a:xfrm>
              <a:off x="6285544" y="400950"/>
              <a:ext cx="1166714" cy="777280"/>
            </a:xfrm>
            <a:custGeom>
              <a:avLst/>
              <a:gdLst/>
              <a:ahLst/>
              <a:cxnLst/>
              <a:rect l="l" t="t" r="r" b="b"/>
              <a:pathLst>
                <a:path w="21304" h="14193" extrusionOk="0">
                  <a:moveTo>
                    <a:pt x="11529" y="1"/>
                  </a:moveTo>
                  <a:cubicBezTo>
                    <a:pt x="11421" y="1"/>
                    <a:pt x="11312" y="3"/>
                    <a:pt x="11203" y="7"/>
                  </a:cubicBezTo>
                  <a:cubicBezTo>
                    <a:pt x="7419" y="158"/>
                    <a:pt x="4061" y="2263"/>
                    <a:pt x="2181" y="5521"/>
                  </a:cubicBezTo>
                  <a:cubicBezTo>
                    <a:pt x="0" y="9306"/>
                    <a:pt x="3208" y="14093"/>
                    <a:pt x="3208" y="14093"/>
                  </a:cubicBezTo>
                  <a:cubicBezTo>
                    <a:pt x="3490" y="13963"/>
                    <a:pt x="3734" y="13917"/>
                    <a:pt x="3938" y="13917"/>
                  </a:cubicBezTo>
                  <a:cubicBezTo>
                    <a:pt x="4208" y="13917"/>
                    <a:pt x="4409" y="13996"/>
                    <a:pt x="4537" y="14067"/>
                  </a:cubicBezTo>
                  <a:cubicBezTo>
                    <a:pt x="4662" y="14143"/>
                    <a:pt x="4737" y="14193"/>
                    <a:pt x="4737" y="14193"/>
                  </a:cubicBezTo>
                  <a:cubicBezTo>
                    <a:pt x="4211" y="12940"/>
                    <a:pt x="4236" y="11486"/>
                    <a:pt x="4311" y="10133"/>
                  </a:cubicBezTo>
                  <a:cubicBezTo>
                    <a:pt x="4336" y="9682"/>
                    <a:pt x="4437" y="9331"/>
                    <a:pt x="4662" y="9055"/>
                  </a:cubicBezTo>
                  <a:cubicBezTo>
                    <a:pt x="5343" y="9229"/>
                    <a:pt x="6245" y="9367"/>
                    <a:pt x="7395" y="9367"/>
                  </a:cubicBezTo>
                  <a:cubicBezTo>
                    <a:pt x="8402" y="9367"/>
                    <a:pt x="9598" y="9261"/>
                    <a:pt x="11003" y="8980"/>
                  </a:cubicBezTo>
                  <a:cubicBezTo>
                    <a:pt x="14637" y="8278"/>
                    <a:pt x="16592" y="7275"/>
                    <a:pt x="17569" y="6624"/>
                  </a:cubicBezTo>
                  <a:cubicBezTo>
                    <a:pt x="18221" y="8027"/>
                    <a:pt x="18998" y="10057"/>
                    <a:pt x="18923" y="11561"/>
                  </a:cubicBezTo>
                  <a:cubicBezTo>
                    <a:pt x="18923" y="11561"/>
                    <a:pt x="19185" y="10950"/>
                    <a:pt x="20116" y="10950"/>
                  </a:cubicBezTo>
                  <a:cubicBezTo>
                    <a:pt x="20183" y="10950"/>
                    <a:pt x="20253" y="10953"/>
                    <a:pt x="20326" y="10960"/>
                  </a:cubicBezTo>
                  <a:cubicBezTo>
                    <a:pt x="20326" y="10960"/>
                    <a:pt x="21304" y="5546"/>
                    <a:pt x="18021" y="2664"/>
                  </a:cubicBezTo>
                  <a:cubicBezTo>
                    <a:pt x="16196" y="1080"/>
                    <a:pt x="13981" y="1"/>
                    <a:pt x="1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4" name="Google Shape;2468;p39"/>
            <p:cNvSpPr/>
            <p:nvPr/>
          </p:nvSpPr>
          <p:spPr>
            <a:xfrm>
              <a:off x="5261650" y="2870646"/>
              <a:ext cx="355534" cy="412052"/>
            </a:xfrm>
            <a:custGeom>
              <a:avLst/>
              <a:gdLst/>
              <a:ahLst/>
              <a:cxnLst/>
              <a:rect l="l" t="t" r="r" b="b"/>
              <a:pathLst>
                <a:path w="6492" h="7524" extrusionOk="0">
                  <a:moveTo>
                    <a:pt x="1500" y="0"/>
                  </a:moveTo>
                  <a:cubicBezTo>
                    <a:pt x="914" y="0"/>
                    <a:pt x="359" y="281"/>
                    <a:pt x="226" y="473"/>
                  </a:cubicBezTo>
                  <a:cubicBezTo>
                    <a:pt x="1" y="824"/>
                    <a:pt x="1780" y="6564"/>
                    <a:pt x="3133" y="7265"/>
                  </a:cubicBezTo>
                  <a:cubicBezTo>
                    <a:pt x="3492" y="7452"/>
                    <a:pt x="3853" y="7523"/>
                    <a:pt x="4190" y="7523"/>
                  </a:cubicBezTo>
                  <a:cubicBezTo>
                    <a:pt x="5126" y="7523"/>
                    <a:pt x="5885" y="6973"/>
                    <a:pt x="5940" y="6789"/>
                  </a:cubicBezTo>
                  <a:cubicBezTo>
                    <a:pt x="6492" y="4609"/>
                    <a:pt x="2632" y="524"/>
                    <a:pt x="2632" y="524"/>
                  </a:cubicBezTo>
                  <a:cubicBezTo>
                    <a:pt x="2325" y="134"/>
                    <a:pt x="1905" y="0"/>
                    <a:pt x="1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sp>
          <p:nvSpPr>
            <p:cNvPr id="45" name="Google Shape;2469;p39"/>
            <p:cNvSpPr/>
            <p:nvPr/>
          </p:nvSpPr>
          <p:spPr>
            <a:xfrm>
              <a:off x="6794725" y="4082384"/>
              <a:ext cx="415940" cy="233408"/>
            </a:xfrm>
            <a:custGeom>
              <a:avLst/>
              <a:gdLst/>
              <a:ahLst/>
              <a:cxnLst/>
              <a:rect l="l" t="t" r="r" b="b"/>
              <a:pathLst>
                <a:path w="7595" h="4262" extrusionOk="0">
                  <a:moveTo>
                    <a:pt x="552" y="1"/>
                  </a:moveTo>
                  <a:cubicBezTo>
                    <a:pt x="502" y="76"/>
                    <a:pt x="452" y="176"/>
                    <a:pt x="402" y="276"/>
                  </a:cubicBezTo>
                  <a:cubicBezTo>
                    <a:pt x="176" y="778"/>
                    <a:pt x="1" y="1680"/>
                    <a:pt x="577" y="2482"/>
                  </a:cubicBezTo>
                  <a:cubicBezTo>
                    <a:pt x="1304" y="3459"/>
                    <a:pt x="5540" y="4261"/>
                    <a:pt x="6718" y="4261"/>
                  </a:cubicBezTo>
                  <a:cubicBezTo>
                    <a:pt x="6868" y="4261"/>
                    <a:pt x="6968" y="4236"/>
                    <a:pt x="6993" y="4211"/>
                  </a:cubicBezTo>
                  <a:cubicBezTo>
                    <a:pt x="7269" y="3961"/>
                    <a:pt x="7595" y="2632"/>
                    <a:pt x="6642" y="2081"/>
                  </a:cubicBezTo>
                  <a:cubicBezTo>
                    <a:pt x="6642" y="2081"/>
                    <a:pt x="4687" y="677"/>
                    <a:pt x="2858" y="76"/>
                  </a:cubicBezTo>
                  <a:cubicBezTo>
                    <a:pt x="2106" y="51"/>
                    <a:pt x="1354" y="26"/>
                    <a:pt x="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itchFamily="18" charset="0"/>
                <a:cs typeface="Times New Roman" pitchFamily="18" charset="0"/>
              </a:endParaRPr>
            </a:p>
          </p:txBody>
        </p:sp>
      </p:grpSp>
      <p:sp>
        <p:nvSpPr>
          <p:cNvPr id="3" name="TextBox 2">
            <a:extLst>
              <a:ext uri="{FF2B5EF4-FFF2-40B4-BE49-F238E27FC236}">
                <a16:creationId xmlns:a16="http://schemas.microsoft.com/office/drawing/2014/main" id="{29609B4C-1F76-5F13-22CD-3147639B7E81}"/>
              </a:ext>
            </a:extLst>
          </p:cNvPr>
          <p:cNvSpPr txBox="1"/>
          <p:nvPr/>
        </p:nvSpPr>
        <p:spPr>
          <a:xfrm>
            <a:off x="1921429" y="3606644"/>
            <a:ext cx="5158605" cy="738664"/>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fade">
                                      <p:cBhvr>
                                        <p:cTn id="7" dur="500"/>
                                        <p:tgtEl>
                                          <p:spTgt spid="23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1"/>
                                        </p:tgtEl>
                                        <p:attrNameLst>
                                          <p:attrName>style.visibility</p:attrName>
                                        </p:attrNameLst>
                                      </p:cBhvr>
                                      <p:to>
                                        <p:strVal val="visible"/>
                                      </p:to>
                                    </p:set>
                                    <p:animEffect transition="in" filter="fade">
                                      <p:cBhvr>
                                        <p:cTn id="10" dur="500"/>
                                        <p:tgtEl>
                                          <p:spTgt spid="24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
                                        </p:tgtEl>
                                        <p:attrNameLst>
                                          <p:attrName>style.visibility</p:attrName>
                                        </p:attrNameLst>
                                      </p:cBhvr>
                                      <p:to>
                                        <p:strVal val="visible"/>
                                      </p:to>
                                    </p:set>
                                    <p:animEffect transition="in" filter="fade">
                                      <p:cBhvr>
                                        <p:cTn id="13" dur="500"/>
                                        <p:tgtEl>
                                          <p:spTgt spid="24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96"/>
                                        </p:tgtEl>
                                        <p:attrNameLst>
                                          <p:attrName>style.visibility</p:attrName>
                                        </p:attrNameLst>
                                      </p:cBhvr>
                                      <p:to>
                                        <p:strVal val="visible"/>
                                      </p:to>
                                    </p:set>
                                    <p:animEffect transition="in" filter="fade">
                                      <p:cBhvr>
                                        <p:cTn id="18" dur="500"/>
                                        <p:tgtEl>
                                          <p:spTgt spid="23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03"/>
                                        </p:tgtEl>
                                        <p:attrNameLst>
                                          <p:attrName>style.visibility</p:attrName>
                                        </p:attrNameLst>
                                      </p:cBhvr>
                                      <p:to>
                                        <p:strVal val="visible"/>
                                      </p:to>
                                    </p:set>
                                    <p:animEffect transition="in" filter="fade">
                                      <p:cBhvr>
                                        <p:cTn id="21" dur="500"/>
                                        <p:tgtEl>
                                          <p:spTgt spid="24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11"/>
                                        </p:tgtEl>
                                        <p:attrNameLst>
                                          <p:attrName>style.visibility</p:attrName>
                                        </p:attrNameLst>
                                      </p:cBhvr>
                                      <p:to>
                                        <p:strVal val="visible"/>
                                      </p:to>
                                    </p:set>
                                    <p:animEffect transition="in" filter="fade">
                                      <p:cBhvr>
                                        <p:cTn id="24" dur="500"/>
                                        <p:tgtEl>
                                          <p:spTgt spid="2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0" animBg="1"/>
      <p:bldP spid="2397" grpId="0" animBg="1"/>
      <p:bldP spid="2401" grpId="0"/>
      <p:bldP spid="2403" grpId="0"/>
      <p:bldP spid="2409" grpId="0"/>
      <p:bldP spid="24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561"/>
          <p:cNvPicPr/>
          <p:nvPr/>
        </p:nvPicPr>
        <p:blipFill>
          <a:blip r:embed="rId2" cstate="print"/>
          <a:stretch/>
        </p:blipFill>
        <p:spPr>
          <a:xfrm>
            <a:off x="2074409" y="2953439"/>
            <a:ext cx="4663848" cy="1727428"/>
          </a:xfrm>
          <a:prstGeom prst="rect">
            <a:avLst/>
          </a:prstGeom>
        </p:spPr>
      </p:pic>
      <p:sp>
        <p:nvSpPr>
          <p:cNvPr id="3" name="TextBox 2"/>
          <p:cNvSpPr txBox="1"/>
          <p:nvPr/>
        </p:nvSpPr>
        <p:spPr>
          <a:xfrm>
            <a:off x="1436913" y="1853977"/>
            <a:ext cx="6291943" cy="1077218"/>
          </a:xfrm>
          <a:prstGeom prst="rect">
            <a:avLst/>
          </a:prstGeom>
          <a:noFill/>
        </p:spPr>
        <p:txBody>
          <a:bodyPr wrap="square" rtlCol="0">
            <a:spAutoFit/>
          </a:bodyPr>
          <a:lstStyle/>
          <a:p>
            <a:pPr algn="just"/>
            <a:r>
              <a:rPr lang="en-US" sz="1600" b="1" u="sng" dirty="0">
                <a:latin typeface="Arial" pitchFamily="34" charset="0"/>
                <a:cs typeface="Arial" pitchFamily="34" charset="0"/>
              </a:rPr>
              <a:t>Nhiệm vụ 1</a:t>
            </a:r>
            <a:r>
              <a:rPr lang="en-US" sz="1600" b="1" dirty="0">
                <a:latin typeface="Arial" pitchFamily="34" charset="0"/>
                <a:cs typeface="Arial" pitchFamily="34" charset="0"/>
              </a:rPr>
              <a:t>: </a:t>
            </a:r>
          </a:p>
          <a:p>
            <a:pPr algn="just"/>
            <a:r>
              <a:rPr lang="en-US" sz="1600" b="1" dirty="0">
                <a:latin typeface="Arial" pitchFamily="34" charset="0"/>
                <a:cs typeface="Arial" pitchFamily="34" charset="0"/>
              </a:rPr>
              <a:t>- Kéo căng 1 sợi dây cao su, dùng tay bật sợi dây cao su. Quan sát dây cao su và lắng nghe âm </a:t>
            </a:r>
            <a:r>
              <a:rPr lang="en-US" sz="1600" b="1">
                <a:latin typeface="Arial" pitchFamily="34" charset="0"/>
                <a:cs typeface="Arial" pitchFamily="34" charset="0"/>
              </a:rPr>
              <a:t>phát ra =&gt; báo cáo kết quả</a:t>
            </a:r>
            <a:endParaRPr lang="en-US" sz="1600" b="1" dirty="0">
              <a:latin typeface="Arial" pitchFamily="34" charset="0"/>
              <a:cs typeface="Arial" pitchFamily="34" charset="0"/>
            </a:endParaRPr>
          </a:p>
        </p:txBody>
      </p:sp>
      <p:sp>
        <p:nvSpPr>
          <p:cNvPr id="4" name="TextBox 3"/>
          <p:cNvSpPr txBox="1"/>
          <p:nvPr/>
        </p:nvSpPr>
        <p:spPr>
          <a:xfrm>
            <a:off x="396139" y="999674"/>
            <a:ext cx="5395060"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5" name="TextBox 4"/>
          <p:cNvSpPr txBox="1"/>
          <p:nvPr/>
        </p:nvSpPr>
        <p:spPr>
          <a:xfrm>
            <a:off x="417911" y="1394143"/>
            <a:ext cx="1202247"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1. Biên độ</a:t>
            </a:r>
          </a:p>
        </p:txBody>
      </p:sp>
      <p:sp>
        <p:nvSpPr>
          <p:cNvPr id="6" name="TextBox 5"/>
          <p:cNvSpPr txBox="1"/>
          <p:nvPr/>
        </p:nvSpPr>
        <p:spPr>
          <a:xfrm>
            <a:off x="674932" y="97974"/>
            <a:ext cx="6215743" cy="830997"/>
          </a:xfrm>
          <a:prstGeom prst="rect">
            <a:avLst/>
          </a:prstGeom>
          <a:noFill/>
        </p:spPr>
        <p:txBody>
          <a:bodyPr wrap="square" rtlCol="0">
            <a:spAutoFit/>
          </a:bodyPr>
          <a:lstStyle/>
          <a:p>
            <a:pPr algn="ctr"/>
            <a:r>
              <a:rPr lang="en-US" sz="2400" b="1">
                <a:solidFill>
                  <a:schemeClr val="accent3">
                    <a:lumMod val="75000"/>
                  </a:schemeClr>
                </a:solidFill>
                <a:latin typeface="Times New Roman" pitchFamily="18" charset="0"/>
                <a:cs typeface="Times New Roman" pitchFamily="18" charset="0"/>
              </a:rPr>
              <a:t>Bài </a:t>
            </a:r>
            <a:r>
              <a:rPr lang="en-US" sz="2400" b="1" dirty="0">
                <a:solidFill>
                  <a:schemeClr val="accent3">
                    <a:lumMod val="75000"/>
                  </a:schemeClr>
                </a:solidFill>
                <a:latin typeface="Times New Roman" pitchFamily="18" charset="0"/>
                <a:cs typeface="Times New Roman" pitchFamily="18" charset="0"/>
              </a:rPr>
              <a:t>10: BIÊN ĐỘ, TẦN SỐ, ĐỘ CAO VÀ ĐỘ TO CỦA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0" y="0"/>
            <a:ext cx="5002924" cy="504496"/>
          </a:xfrm>
          <a:ln>
            <a:noFill/>
          </a:ln>
        </p:spPr>
        <p:txBody>
          <a:bodyPr>
            <a:normAutofit fontScale="85000" lnSpcReduction="20000"/>
          </a:bodyPr>
          <a:lstStyle/>
          <a:p>
            <a:pPr algn="l"/>
            <a:r>
              <a:rPr lang="en-US" sz="2800" b="1" dirty="0">
                <a:solidFill>
                  <a:srgbClr val="0000FF"/>
                </a:solidFill>
                <a:latin typeface="Times New Roman" pitchFamily="18" charset="0"/>
                <a:cs typeface="Times New Roman" pitchFamily="18" charset="0"/>
              </a:rPr>
              <a:t>I. BIÊN ĐỘ VÀ ĐỘ TO </a:t>
            </a:r>
            <a:r>
              <a:rPr lang="en-US" sz="2800" b="1">
                <a:solidFill>
                  <a:srgbClr val="0000FF"/>
                </a:solidFill>
                <a:latin typeface="Times New Roman" pitchFamily="18" charset="0"/>
                <a:cs typeface="Times New Roman" pitchFamily="18" charset="0"/>
              </a:rPr>
              <a:t>CỦA ÂM</a:t>
            </a:r>
            <a:endParaRPr lang="en-US" sz="2800" b="1" dirty="0">
              <a:solidFill>
                <a:srgbClr val="0000FF"/>
              </a:solidFill>
              <a:latin typeface="Times New Roman" pitchFamily="18" charset="0"/>
              <a:cs typeface="Times New Roman" pitchFamily="18" charset="0"/>
            </a:endParaRPr>
          </a:p>
        </p:txBody>
      </p:sp>
      <p:sp>
        <p:nvSpPr>
          <p:cNvPr id="18" name="Rectangle 17"/>
          <p:cNvSpPr/>
          <p:nvPr/>
        </p:nvSpPr>
        <p:spPr>
          <a:xfrm>
            <a:off x="195941" y="391884"/>
            <a:ext cx="1872343" cy="3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3">
                    <a:lumMod val="75000"/>
                  </a:schemeClr>
                </a:solidFill>
              </a:rPr>
              <a:t>1. Biên độ</a:t>
            </a:r>
          </a:p>
        </p:txBody>
      </p:sp>
      <p:pic>
        <p:nvPicPr>
          <p:cNvPr id="20" name="Picture 1"/>
          <p:cNvPicPr>
            <a:picLocks noChangeAspect="1" noChangeArrowheads="1"/>
          </p:cNvPicPr>
          <p:nvPr/>
        </p:nvPicPr>
        <p:blipFill>
          <a:blip r:embed="rId2"/>
          <a:srcRect/>
          <a:stretch>
            <a:fillRect/>
          </a:stretch>
        </p:blipFill>
        <p:spPr bwMode="auto">
          <a:xfrm>
            <a:off x="4193779" y="3117415"/>
            <a:ext cx="2491625" cy="2026085"/>
          </a:xfrm>
          <a:prstGeom prst="rect">
            <a:avLst/>
          </a:prstGeom>
          <a:noFill/>
          <a:ln w="9525">
            <a:noFill/>
            <a:miter lim="800000"/>
            <a:headEnd/>
            <a:tailEnd/>
          </a:ln>
          <a:effectLst/>
        </p:spPr>
      </p:pic>
      <p:pic>
        <p:nvPicPr>
          <p:cNvPr id="21" name="Picture 2" descr="C:\Users\AsuS\Desktop\Capture.PNG"/>
          <p:cNvPicPr>
            <a:picLocks noChangeAspect="1" noChangeArrowheads="1"/>
          </p:cNvPicPr>
          <p:nvPr/>
        </p:nvPicPr>
        <p:blipFill>
          <a:blip r:embed="rId3"/>
          <a:srcRect/>
          <a:stretch>
            <a:fillRect/>
          </a:stretch>
        </p:blipFill>
        <p:spPr bwMode="auto">
          <a:xfrm>
            <a:off x="195943" y="2106329"/>
            <a:ext cx="3497942" cy="1992151"/>
          </a:xfrm>
          <a:prstGeom prst="rect">
            <a:avLst/>
          </a:prstGeom>
          <a:noFill/>
        </p:spPr>
      </p:pic>
      <p:sp>
        <p:nvSpPr>
          <p:cNvPr id="22" name="TextBox 21"/>
          <p:cNvSpPr txBox="1"/>
          <p:nvPr/>
        </p:nvSpPr>
        <p:spPr>
          <a:xfrm>
            <a:off x="1230081" y="4298111"/>
            <a:ext cx="2071914" cy="400110"/>
          </a:xfrm>
          <a:prstGeom prst="rect">
            <a:avLst/>
          </a:prstGeom>
          <a:noFill/>
        </p:spPr>
        <p:txBody>
          <a:bodyPr wrap="square" rtlCol="0">
            <a:spAutoFit/>
          </a:bodyPr>
          <a:lstStyle/>
          <a:p>
            <a:r>
              <a:rPr lang="en-US" sz="2000" b="1" dirty="0" err="1">
                <a:solidFill>
                  <a:srgbClr val="FF00FF"/>
                </a:solidFill>
                <a:latin typeface="Times New Roman" pitchFamily="18" charset="0"/>
                <a:cs typeface="Times New Roman" pitchFamily="18" charset="0"/>
              </a:rPr>
              <a:t>Biên</a:t>
            </a:r>
            <a:r>
              <a:rPr lang="en-US" sz="2000" b="1" dirty="0">
                <a:solidFill>
                  <a:srgbClr val="FF00FF"/>
                </a:solidFill>
                <a:latin typeface="Times New Roman" pitchFamily="18" charset="0"/>
                <a:cs typeface="Times New Roman" pitchFamily="18" charset="0"/>
              </a:rPr>
              <a:t> </a:t>
            </a:r>
            <a:r>
              <a:rPr lang="en-US" sz="2000" b="1" dirty="0" err="1">
                <a:solidFill>
                  <a:srgbClr val="FF00FF"/>
                </a:solidFill>
                <a:latin typeface="Times New Roman" pitchFamily="18" charset="0"/>
                <a:cs typeface="Times New Roman" pitchFamily="18" charset="0"/>
              </a:rPr>
              <a:t>độ</a:t>
            </a:r>
            <a:r>
              <a:rPr lang="en-US" sz="2000" b="1" dirty="0">
                <a:solidFill>
                  <a:srgbClr val="FF00FF"/>
                </a:solidFill>
                <a:latin typeface="Times New Roman" pitchFamily="18" charset="0"/>
                <a:cs typeface="Times New Roman" pitchFamily="18" charset="0"/>
              </a:rPr>
              <a:t> </a:t>
            </a:r>
            <a:r>
              <a:rPr lang="en-US" sz="2000" b="1" dirty="0" err="1">
                <a:solidFill>
                  <a:srgbClr val="FF00FF"/>
                </a:solidFill>
                <a:latin typeface="Times New Roman" pitchFamily="18" charset="0"/>
                <a:cs typeface="Times New Roman" pitchFamily="18" charset="0"/>
              </a:rPr>
              <a:t>dao</a:t>
            </a:r>
            <a:r>
              <a:rPr lang="en-US" sz="2000" b="1" dirty="0">
                <a:solidFill>
                  <a:srgbClr val="FF00FF"/>
                </a:solidFill>
                <a:latin typeface="Times New Roman" pitchFamily="18" charset="0"/>
                <a:cs typeface="Times New Roman" pitchFamily="18" charset="0"/>
              </a:rPr>
              <a:t> </a:t>
            </a:r>
            <a:r>
              <a:rPr lang="en-US" sz="2000" b="1" dirty="0" err="1">
                <a:solidFill>
                  <a:srgbClr val="FF00FF"/>
                </a:solidFill>
                <a:latin typeface="Times New Roman" pitchFamily="18" charset="0"/>
                <a:cs typeface="Times New Roman" pitchFamily="18" charset="0"/>
              </a:rPr>
              <a:t>động</a:t>
            </a:r>
            <a:endParaRPr lang="en-US" sz="2000" b="1" dirty="0">
              <a:solidFill>
                <a:srgbClr val="FF00FF"/>
              </a:solidFill>
              <a:latin typeface="Times New Roman" pitchFamily="18" charset="0"/>
              <a:cs typeface="Times New Roman" pitchFamily="18" charset="0"/>
            </a:endParaRPr>
          </a:p>
        </p:txBody>
      </p:sp>
      <p:sp>
        <p:nvSpPr>
          <p:cNvPr id="24" name="TextBox 23"/>
          <p:cNvSpPr txBox="1"/>
          <p:nvPr/>
        </p:nvSpPr>
        <p:spPr>
          <a:xfrm>
            <a:off x="168657" y="881819"/>
            <a:ext cx="3282116" cy="461665"/>
          </a:xfrm>
          <a:prstGeom prst="rect">
            <a:avLst/>
          </a:prstGeom>
          <a:noFill/>
        </p:spPr>
        <p:txBody>
          <a:bodyPr wrap="square" rtlCol="0">
            <a:spAutoFit/>
          </a:bodyPr>
          <a:lstStyle/>
          <a:p>
            <a:pPr algn="ctr"/>
            <a:r>
              <a:rPr lang="en-US" sz="2400" b="1" i="1" dirty="0" err="1">
                <a:solidFill>
                  <a:srgbClr val="FF0000"/>
                </a:solidFill>
                <a:latin typeface="Times New Roman" pitchFamily="18" charset="0"/>
                <a:cs typeface="Times New Roman" pitchFamily="18" charset="0"/>
              </a:rPr>
              <a:t>Biên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dao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gì</a:t>
            </a:r>
            <a:r>
              <a:rPr lang="en-US" sz="2400" b="1" i="1" dirty="0">
                <a:solidFill>
                  <a:srgbClr val="FF0000"/>
                </a:solidFill>
                <a:latin typeface="Times New Roman" pitchFamily="18" charset="0"/>
                <a:cs typeface="Times New Roman" pitchFamily="18" charset="0"/>
              </a:rPr>
              <a:t>?</a:t>
            </a:r>
          </a:p>
        </p:txBody>
      </p:sp>
      <p:cxnSp>
        <p:nvCxnSpPr>
          <p:cNvPr id="25" name="Straight Arrow Connector 24"/>
          <p:cNvCxnSpPr/>
          <p:nvPr/>
        </p:nvCxnSpPr>
        <p:spPr>
          <a:xfrm flipV="1">
            <a:off x="5286824" y="4561095"/>
            <a:ext cx="732971" cy="217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461658" y="3048001"/>
            <a:ext cx="14517" cy="48985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182249" y="3363696"/>
            <a:ext cx="246748" cy="1167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091543" y="4593771"/>
            <a:ext cx="2177140" cy="1850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 name="Picture 2" descr="https://hoc24.vn/source/KHTN%207-%20Quy%C3%AAn/Ch%C6%B0%C6%A1ng%20IV/thanh%20kim%20loa%CC%A3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95257" y="833675"/>
            <a:ext cx="3145971" cy="205104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304798" y="667527"/>
            <a:ext cx="5301343" cy="1569660"/>
          </a:xfrm>
          <a:prstGeom prst="rect">
            <a:avLst/>
          </a:prstGeom>
        </p:spPr>
        <p:txBody>
          <a:bodyPr wrap="square">
            <a:spAutoFit/>
          </a:bodyPr>
          <a:lstStyle/>
          <a:p>
            <a:r>
              <a:rPr lang="en-US" sz="2400">
                <a:solidFill>
                  <a:srgbClr val="0000FF"/>
                </a:solidFill>
                <a:latin typeface="Times New Roman" pitchFamily="18" charset="0"/>
                <a:cs typeface="Times New Roman" pitchFamily="18" charset="0"/>
              </a:rPr>
              <a:t>- Biên độ là độ lệch lớn nhất của vật dao động so với vị trí cân bằng của nó.</a:t>
            </a:r>
          </a:p>
          <a:p>
            <a:r>
              <a:rPr lang="en-US" sz="2400">
                <a:solidFill>
                  <a:srgbClr val="0000FF"/>
                </a:solidFill>
                <a:latin typeface="Times New Roman" pitchFamily="18" charset="0"/>
                <a:cs typeface="Times New Roman" pitchFamily="18" charset="0"/>
              </a:rPr>
              <a:t>- Đơn vị đo biên độ là đơn vị đo độ dài (m, cm,..)</a:t>
            </a:r>
            <a:endParaRPr lang="en-US" sz="24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xEl>
                                              <p:pRg st="0" end="0"/>
                                            </p:txEl>
                                          </p:spTgt>
                                        </p:tgtEl>
                                      </p:cBhvr>
                                    </p:animEffect>
                                  </p:childTnLst>
                                </p:cTn>
                              </p:par>
                            </p:childTnLst>
                          </p:cTn>
                        </p:par>
                        <p:par>
                          <p:cTn id="12" fill="hold">
                            <p:stCondLst>
                              <p:cond delay="1400"/>
                            </p:stCondLst>
                            <p:childTnLst>
                              <p:par>
                                <p:cTn id="13" presetID="4"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par>
                                <p:cTn id="24" presetID="5"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par>
                                <p:cTn id="27" presetID="5" presetClass="entr" presetSubtype="1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par>
                                <p:cTn id="30" presetID="5" presetClass="entr" presetSubtype="1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par>
                                <p:cTn id="33" presetID="5"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par>
                                <p:cTn id="36" presetID="5" presetClass="entr" presetSubtype="1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checkerboard(across)">
                                      <p:cBhvr>
                                        <p:cTn id="38" dur="500"/>
                                        <p:tgtEl>
                                          <p:spTgt spid="3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1"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xit" presetSubtype="10" fill="hold" grpId="2" nodeType="clickEffect">
                                  <p:stCondLst>
                                    <p:cond delay="0"/>
                                  </p:stCondLst>
                                  <p:childTnLst>
                                    <p:animEffect transition="out" filter="checkerboard(across)">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amond(in)">
                                      <p:cBhvr>
                                        <p:cTn id="5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1"/>
      <p:bldP spid="24" grpId="2"/>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79"/>
        <p:cNvGrpSpPr/>
        <p:nvPr/>
      </p:nvGrpSpPr>
      <p:grpSpPr>
        <a:xfrm>
          <a:off x="0" y="0"/>
          <a:ext cx="0" cy="0"/>
          <a:chOff x="0" y="0"/>
          <a:chExt cx="0" cy="0"/>
        </a:xfrm>
      </p:grpSpPr>
      <p:sp>
        <p:nvSpPr>
          <p:cNvPr id="112" name="TextBox 111"/>
          <p:cNvSpPr txBox="1"/>
          <p:nvPr/>
        </p:nvSpPr>
        <p:spPr>
          <a:xfrm>
            <a:off x="309054" y="691230"/>
            <a:ext cx="7234746" cy="1687963"/>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24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Âm thanh được phát ra từ các vật </a:t>
            </a:r>
            <a:r>
              <a:rPr lang="en-US" sz="24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dao động</a:t>
            </a:r>
            <a:r>
              <a:rPr lang="en-US" sz="24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Khi một vật dao động, độ lệch lớn nhất của vật so với vị trí cân bằng của nó được gọi là </a:t>
            </a:r>
            <a:r>
              <a:rPr lang="en-US" sz="2400" b="1">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biên độ của dao động</a:t>
            </a:r>
            <a:r>
              <a:rPr lang="en-US" sz="24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a:t>
            </a:r>
          </a:p>
        </p:txBody>
      </p:sp>
      <p:pic>
        <p:nvPicPr>
          <p:cNvPr id="1026" name="Picture 2" descr="https://hoc24.vn/source/KHTN%207-%20Quy%C3%AAn/Ch%C6%B0%C6%A1ng%20IV/thanh%20kim%20loa%CC%A3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4128" y="2754087"/>
            <a:ext cx="3956079" cy="20247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H="1">
            <a:off x="3944968" y="3291446"/>
            <a:ext cx="1049161"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i="1">
                <a:solidFill>
                  <a:schemeClr val="bg1">
                    <a:lumMod val="10000"/>
                  </a:schemeClr>
                </a:solidFill>
                <a:latin typeface="Times New Roman" panose="02020603050405020304" pitchFamily="18" charset="0"/>
                <a:ea typeface="Fredoka One"/>
                <a:cs typeface="Times New Roman" panose="02020603050405020304" pitchFamily="18" charset="0"/>
              </a:rPr>
              <a:t>Biên độ</a:t>
            </a:r>
          </a:p>
        </p:txBody>
      </p:sp>
      <p:sp>
        <p:nvSpPr>
          <p:cNvPr id="8" name="Line 37"/>
          <p:cNvSpPr>
            <a:spLocks noChangeShapeType="1"/>
          </p:cNvSpPr>
          <p:nvPr/>
        </p:nvSpPr>
        <p:spPr bwMode="auto">
          <a:xfrm>
            <a:off x="322282" y="3819116"/>
            <a:ext cx="3657600" cy="0"/>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defRPr/>
            </a:pPr>
            <a:endParaRPr lang="en-US" sz="1800" kern="1200">
              <a:solidFill>
                <a:sysClr val="windowText" lastClr="000000"/>
              </a:solidFill>
              <a:latin typeface="Arial" panose="020B0604020202020204" pitchFamily="34" charset="0"/>
              <a:ea typeface="+mn-ea"/>
            </a:endParaRPr>
          </a:p>
        </p:txBody>
      </p:sp>
      <p:sp>
        <p:nvSpPr>
          <p:cNvPr id="9" name="Freeform 43"/>
          <p:cNvSpPr>
            <a:spLocks/>
          </p:cNvSpPr>
          <p:nvPr/>
        </p:nvSpPr>
        <p:spPr bwMode="auto">
          <a:xfrm>
            <a:off x="307995" y="3057116"/>
            <a:ext cx="3505200" cy="762000"/>
          </a:xfrm>
          <a:custGeom>
            <a:avLst/>
            <a:gdLst>
              <a:gd name="T0" fmla="*/ 0 w 2208"/>
              <a:gd name="T1" fmla="*/ 2147483646 h 480"/>
              <a:gd name="T2" fmla="*/ 2147483646 w 2208"/>
              <a:gd name="T3" fmla="*/ 2147483646 h 480"/>
              <a:gd name="T4" fmla="*/ 2147483646 w 2208"/>
              <a:gd name="T5" fmla="*/ 0 h 480"/>
              <a:gd name="T6" fmla="*/ 0 60000 65536"/>
              <a:gd name="T7" fmla="*/ 0 60000 65536"/>
              <a:gd name="T8" fmla="*/ 0 60000 65536"/>
              <a:gd name="T9" fmla="*/ 0 w 2208"/>
              <a:gd name="T10" fmla="*/ 0 h 480"/>
              <a:gd name="T11" fmla="*/ 2208 w 2208"/>
              <a:gd name="T12" fmla="*/ 480 h 480"/>
            </a:gdLst>
            <a:ahLst/>
            <a:cxnLst>
              <a:cxn ang="T6">
                <a:pos x="T0" y="T1"/>
              </a:cxn>
              <a:cxn ang="T7">
                <a:pos x="T2" y="T3"/>
              </a:cxn>
              <a:cxn ang="T8">
                <a:pos x="T4" y="T5"/>
              </a:cxn>
            </a:cxnLst>
            <a:rect l="T9" t="T10" r="T11" b="T12"/>
            <a:pathLst>
              <a:path w="2208" h="480">
                <a:moveTo>
                  <a:pt x="0" y="480"/>
                </a:moveTo>
                <a:cubicBezTo>
                  <a:pt x="512" y="400"/>
                  <a:pt x="1024" y="320"/>
                  <a:pt x="1392" y="240"/>
                </a:cubicBezTo>
                <a:cubicBezTo>
                  <a:pt x="1760" y="160"/>
                  <a:pt x="1984" y="80"/>
                  <a:pt x="2208" y="0"/>
                </a:cubicBezTo>
              </a:path>
            </a:pathLst>
          </a:cu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defRPr/>
            </a:pPr>
            <a:endParaRPr lang="en-US" sz="1800" kern="1200">
              <a:solidFill>
                <a:sysClr val="windowText" lastClr="000000"/>
              </a:solidFill>
              <a:latin typeface="Arial" panose="020B0604020202020204" pitchFamily="34" charset="0"/>
              <a:ea typeface="+mn-ea"/>
            </a:endParaRPr>
          </a:p>
        </p:txBody>
      </p:sp>
      <p:sp>
        <p:nvSpPr>
          <p:cNvPr id="10" name="Line 44"/>
          <p:cNvSpPr>
            <a:spLocks noChangeShapeType="1"/>
          </p:cNvSpPr>
          <p:nvPr/>
        </p:nvSpPr>
        <p:spPr bwMode="auto">
          <a:xfrm>
            <a:off x="3827482" y="3057116"/>
            <a:ext cx="0" cy="76200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Arial" panose="020B0604020202020204" pitchFamily="34" charset="0"/>
              <a:ea typeface="+mn-ea"/>
            </a:endParaRPr>
          </a:p>
        </p:txBody>
      </p:sp>
      <p:sp>
        <p:nvSpPr>
          <p:cNvPr id="11" name="Line 51"/>
          <p:cNvSpPr>
            <a:spLocks noChangeShapeType="1"/>
          </p:cNvSpPr>
          <p:nvPr/>
        </p:nvSpPr>
        <p:spPr bwMode="auto">
          <a:xfrm>
            <a:off x="322282" y="3819116"/>
            <a:ext cx="3657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defRPr/>
            </a:pPr>
            <a:endParaRPr lang="en-US" sz="1800" kern="1200">
              <a:solidFill>
                <a:sysClr val="windowText" lastClr="000000"/>
              </a:solidFill>
              <a:latin typeface="Arial" panose="020B0604020202020204" pitchFamily="34" charset="0"/>
              <a:ea typeface="+mn-ea"/>
            </a:endParaRPr>
          </a:p>
        </p:txBody>
      </p:sp>
      <p:sp>
        <p:nvSpPr>
          <p:cNvPr id="12" name="Freeform 53"/>
          <p:cNvSpPr>
            <a:spLocks/>
          </p:cNvSpPr>
          <p:nvPr/>
        </p:nvSpPr>
        <p:spPr bwMode="auto">
          <a:xfrm rot="186030">
            <a:off x="322282" y="3133316"/>
            <a:ext cx="3505200" cy="762000"/>
          </a:xfrm>
          <a:custGeom>
            <a:avLst/>
            <a:gdLst>
              <a:gd name="T0" fmla="*/ 0 w 2208"/>
              <a:gd name="T1" fmla="*/ 2147483646 h 480"/>
              <a:gd name="T2" fmla="*/ 2147483646 w 2208"/>
              <a:gd name="T3" fmla="*/ 2147483646 h 480"/>
              <a:gd name="T4" fmla="*/ 2147483646 w 2208"/>
              <a:gd name="T5" fmla="*/ 0 h 480"/>
              <a:gd name="T6" fmla="*/ 0 60000 65536"/>
              <a:gd name="T7" fmla="*/ 0 60000 65536"/>
              <a:gd name="T8" fmla="*/ 0 60000 65536"/>
              <a:gd name="T9" fmla="*/ 0 w 2208"/>
              <a:gd name="T10" fmla="*/ 0 h 480"/>
              <a:gd name="T11" fmla="*/ 2208 w 2208"/>
              <a:gd name="T12" fmla="*/ 480 h 480"/>
            </a:gdLst>
            <a:ahLst/>
            <a:cxnLst>
              <a:cxn ang="T6">
                <a:pos x="T0" y="T1"/>
              </a:cxn>
              <a:cxn ang="T7">
                <a:pos x="T2" y="T3"/>
              </a:cxn>
              <a:cxn ang="T8">
                <a:pos x="T4" y="T5"/>
              </a:cxn>
            </a:cxnLst>
            <a:rect l="T9" t="T10" r="T11" b="T12"/>
            <a:pathLst>
              <a:path w="2208" h="480">
                <a:moveTo>
                  <a:pt x="0" y="480"/>
                </a:moveTo>
                <a:cubicBezTo>
                  <a:pt x="512" y="400"/>
                  <a:pt x="1024" y="320"/>
                  <a:pt x="1392" y="240"/>
                </a:cubicBezTo>
                <a:cubicBezTo>
                  <a:pt x="1760" y="160"/>
                  <a:pt x="1984" y="80"/>
                  <a:pt x="2208" y="0"/>
                </a:cubicBezTo>
              </a:path>
            </a:pathLst>
          </a:cu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defRPr/>
            </a:pPr>
            <a:endParaRPr lang="en-US" sz="1800" kern="1200">
              <a:solidFill>
                <a:sysClr val="windowText" lastClr="000000"/>
              </a:solidFill>
              <a:latin typeface="Arial" panose="020B0604020202020204" pitchFamily="34" charset="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up)">
                                      <p:cBhvr>
                                        <p:cTn id="7" dur="50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1000"/>
                            </p:stCondLst>
                            <p:childTnLst>
                              <p:par>
                                <p:cTn id="17" presetID="10" presetClass="exit" presetSubtype="0" fill="hold"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2500"/>
                            </p:stCondLst>
                            <p:childTnLst>
                              <p:par>
                                <p:cTn id="35" presetID="16" presetClass="entr" presetSubtype="26" fill="hold" nodeType="after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barn(inHorizontal)">
                                      <p:cBhvr>
                                        <p:cTn id="37" dur="500"/>
                                        <p:tgtEl>
                                          <p:spTgt spid="10"/>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594"/>
        <p:cNvGrpSpPr/>
        <p:nvPr/>
      </p:nvGrpSpPr>
      <p:grpSpPr>
        <a:xfrm>
          <a:off x="0" y="0"/>
          <a:ext cx="0" cy="0"/>
          <a:chOff x="0" y="0"/>
          <a:chExt cx="0" cy="0"/>
        </a:xfrm>
      </p:grpSpPr>
      <p:sp>
        <p:nvSpPr>
          <p:cNvPr id="141" name="TextBox 140"/>
          <p:cNvSpPr txBox="1"/>
          <p:nvPr/>
        </p:nvSpPr>
        <p:spPr>
          <a:xfrm>
            <a:off x="1993558" y="67112"/>
            <a:ext cx="5833271" cy="492443"/>
          </a:xfrm>
          <a:prstGeom prst="rect">
            <a:avLst/>
          </a:prstGeom>
          <a:noFill/>
        </p:spPr>
        <p:txBody>
          <a:bodyPr wrap="square" rtlCol="0">
            <a:spAutoFit/>
          </a:bodyPr>
          <a:lstStyle/>
          <a:p>
            <a:pPr algn="just"/>
            <a:r>
              <a:rPr lang="en-US" sz="2600" b="1">
                <a:solidFill>
                  <a:schemeClr val="accent4">
                    <a:lumMod val="50000"/>
                  </a:schemeClr>
                </a:solidFill>
                <a:latin typeface="Times New Roman" pitchFamily="18" charset="0"/>
                <a:ea typeface="Fredoka One"/>
                <a:cs typeface="Times New Roman" pitchFamily="18" charset="0"/>
                <a:sym typeface="Fredoka One"/>
              </a:rPr>
              <a:t>I. BIÊN ĐỘ VÀ ĐỘ TO CỦA ÂM </a:t>
            </a:r>
          </a:p>
        </p:txBody>
      </p:sp>
      <p:sp>
        <p:nvSpPr>
          <p:cNvPr id="142" name="TextBox 141"/>
          <p:cNvSpPr txBox="1"/>
          <p:nvPr/>
        </p:nvSpPr>
        <p:spPr>
          <a:xfrm>
            <a:off x="2056463" y="548669"/>
            <a:ext cx="1202247" cy="369332"/>
          </a:xfrm>
          <a:prstGeom prst="rect">
            <a:avLst/>
          </a:prstGeom>
          <a:noFill/>
        </p:spPr>
        <p:txBody>
          <a:bodyPr wrap="square" rtlCol="0">
            <a:spAutoFit/>
          </a:bodyPr>
          <a:lstStyle/>
          <a:p>
            <a:pPr algn="just"/>
            <a:r>
              <a:rPr lang="en-US" sz="1800" b="1" i="1">
                <a:solidFill>
                  <a:schemeClr val="accent3"/>
                </a:solidFill>
                <a:latin typeface="Times New Roman" panose="02020603050405020304" pitchFamily="18" charset="0"/>
                <a:ea typeface="Fredoka One"/>
                <a:cs typeface="Times New Roman" panose="02020603050405020304" pitchFamily="18" charset="0"/>
                <a:sym typeface="Fredoka One"/>
              </a:rPr>
              <a:t>1. Biên độ</a:t>
            </a:r>
          </a:p>
        </p:txBody>
      </p:sp>
      <p:sp>
        <p:nvSpPr>
          <p:cNvPr id="143" name="TextBox 142"/>
          <p:cNvSpPr txBox="1"/>
          <p:nvPr/>
        </p:nvSpPr>
        <p:spPr>
          <a:xfrm>
            <a:off x="417911" y="1072231"/>
            <a:ext cx="8308176" cy="873572"/>
          </a:xfrm>
          <a:prstGeom prst="rect">
            <a:avLst/>
          </a:prstGeom>
          <a:noFill/>
        </p:spPr>
        <p:txBody>
          <a:bodyPr wrap="square" rtlCol="0">
            <a:spAutoFit/>
          </a:bodyPr>
          <a:lstStyle/>
          <a:p>
            <a:pPr marL="285750" indent="-285750" algn="just">
              <a:lnSpc>
                <a:spcPct val="150000"/>
              </a:lnSpc>
              <a:buClr>
                <a:schemeClr val="tx1"/>
              </a:buClr>
              <a:buFont typeface="Wingdings" panose="05000000000000000000" pitchFamily="2" charset="2"/>
              <a:buChar char="ü"/>
            </a:pPr>
            <a:r>
              <a:rPr lang="en-US" sz="1800" u="sng">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Ví dụ:</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Trên hình dưới, nếu độ lệch lớn nhất ra khỏi vị trí cân bằng (O</a:t>
            </a:r>
            <a:r>
              <a:rPr lang="en-US" sz="1800" baseline="-25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1</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hoặc O</a:t>
            </a:r>
            <a:r>
              <a:rPr lang="en-US" sz="1800" baseline="-250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2</a:t>
            </a:r>
            <a:r>
              <a:rPr lang="en-US" sz="1800">
                <a:solidFill>
                  <a:schemeClr val="bg1">
                    <a:lumMod val="10000"/>
                  </a:schemeClr>
                </a:solidFill>
                <a:latin typeface="Times New Roman" panose="02020603050405020304" pitchFamily="18" charset="0"/>
                <a:ea typeface="Fredoka One"/>
                <a:cs typeface="Times New Roman" panose="02020603050405020304" pitchFamily="18" charset="0"/>
                <a:sym typeface="Fredoka One"/>
              </a:rPr>
              <a:t>) của nhánh âm thoa là 0,1 mm thì nhánh âm thoa dao động với biên độ là 0,1 mm.</a:t>
            </a:r>
            <a:endParaRPr lang="en-US" sz="1800" u="sng">
              <a:solidFill>
                <a:schemeClr val="bg1">
                  <a:lumMod val="1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145" name="Picture 144"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8968" r="79022" b="7421"/>
          <a:stretch/>
        </p:blipFill>
        <p:spPr>
          <a:xfrm>
            <a:off x="3205723" y="2289475"/>
            <a:ext cx="1703734" cy="221721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dissolve">
                                      <p:cBhvr>
                                        <p:cTn id="7" dur="500"/>
                                        <p:tgtEl>
                                          <p:spTgt spid="143"/>
                                        </p:tgtEl>
                                      </p:cBhvr>
                                    </p:animEffect>
                                  </p:childTnLst>
                                </p:cTn>
                              </p:par>
                              <p:par>
                                <p:cTn id="8" presetID="9"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dissolve">
                                      <p:cBhvr>
                                        <p:cTn id="1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theme/theme1.xml><?xml version="1.0" encoding="utf-8"?>
<a:theme xmlns:a="http://schemas.openxmlformats.org/drawingml/2006/main" name="Art Subject for Pre-K: Dance by Slidesgo">
  <a:themeElements>
    <a:clrScheme name="Simple Light">
      <a:dk1>
        <a:srgbClr val="5A5A5A"/>
      </a:dk1>
      <a:lt1>
        <a:srgbClr val="FFF8F3"/>
      </a:lt1>
      <a:dk2>
        <a:srgbClr val="A9D3FF"/>
      </a:dk2>
      <a:lt2>
        <a:srgbClr val="FFAC95"/>
      </a:lt2>
      <a:accent1>
        <a:srgbClr val="FDBC00"/>
      </a:accent1>
      <a:accent2>
        <a:srgbClr val="FF8D1F"/>
      </a:accent2>
      <a:accent3>
        <a:srgbClr val="FF6033"/>
      </a:accent3>
      <a:accent4>
        <a:srgbClr val="4B98EA"/>
      </a:accent4>
      <a:accent5>
        <a:srgbClr val="FFFFFF"/>
      </a:accent5>
      <a:accent6>
        <a:srgbClr val="FFFFFF"/>
      </a:accent6>
      <a:hlink>
        <a:srgbClr val="5A5A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1"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1"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2590</Words>
  <Application>Microsoft Office PowerPoint</Application>
  <PresentationFormat>On-screen Show (16:9)</PresentationFormat>
  <Paragraphs>298</Paragraphs>
  <Slides>45</Slides>
  <Notes>35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Arial</vt:lpstr>
      <vt:lpstr>Bebas Neue</vt:lpstr>
      <vt:lpstr>Fredoka One</vt:lpstr>
      <vt:lpstr>Nunito</vt:lpstr>
      <vt:lpstr>PT Sans</vt:lpstr>
      <vt:lpstr>Roboto Condensed Light</vt:lpstr>
      <vt:lpstr>Times New Roman</vt:lpstr>
      <vt:lpstr>UTM Aptima</vt:lpstr>
      <vt:lpstr>VNI-Times</vt:lpstr>
      <vt:lpstr>Wingdings</vt:lpstr>
      <vt:lpstr>Art Subject for Pre-K: Dance by Slidesgo</vt:lpstr>
      <vt:lpstr>2_Default Design</vt:lpstr>
      <vt:lpstr>Default Design</vt:lpstr>
      <vt:lpstr>CHÀO MỪNG CÁC EM  ĐẾN VỚI BÀI HỌC HÔM NAY! MÔN KHTN 7</vt:lpstr>
      <vt:lpstr>PowerPoint Presentation</vt:lpstr>
      <vt:lpstr>BÀI 10: BIÊN ĐỘ, TẦN SỐ, ĐỘ TO VÀ ĐỘ CAO CỦA ÂM</vt:lpstr>
      <vt:lpstr>PowerPoint Presentation</vt:lpstr>
      <vt:lpstr>BIÊN ĐỘ VÀ ĐỘ TO CỦA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TẦN SỐ VÀ ĐỘ CAO CỦA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CÁC 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 MÔN KHTN 7</dc:title>
  <dc:creator>VnTeach.Com</dc:creator>
  <cp:keywords>VnTeach.Com</cp:keywords>
  <cp:lastModifiedBy>Admin</cp:lastModifiedBy>
  <cp:revision>1</cp:revision>
  <dcterms:modified xsi:type="dcterms:W3CDTF">2023-11-30T08:56:07Z</dcterms:modified>
</cp:coreProperties>
</file>