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4" r:id="rId5"/>
    <p:sldId id="273" r:id="rId6"/>
    <p:sldId id="275" r:id="rId7"/>
    <p:sldId id="276" r:id="rId8"/>
    <p:sldId id="298" r:id="rId9"/>
    <p:sldId id="281" r:id="rId10"/>
    <p:sldId id="282" r:id="rId11"/>
    <p:sldId id="284" r:id="rId12"/>
    <p:sldId id="283" r:id="rId13"/>
    <p:sldId id="286" r:id="rId14"/>
    <p:sldId id="291" r:id="rId15"/>
    <p:sldId id="289" r:id="rId16"/>
    <p:sldId id="288" r:id="rId17"/>
    <p:sldId id="290" r:id="rId18"/>
    <p:sldId id="299" r:id="rId19"/>
    <p:sldId id="293" r:id="rId20"/>
    <p:sldId id="294" r:id="rId21"/>
    <p:sldId id="296" r:id="rId22"/>
    <p:sldId id="297" r:id="rId23"/>
    <p:sldId id="295" r:id="rId24"/>
    <p:sldId id="425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2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2847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808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3918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1177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761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03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5077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3819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45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110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01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391</Words>
  <PresentationFormat>Màn hình rộng</PresentationFormat>
  <Paragraphs>147</Paragraphs>
  <Slides>22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Times New Roman</vt:lpstr>
      <vt:lpstr>Helvetica Neue</vt:lpstr>
      <vt:lpstr>Calibri</vt:lpstr>
      <vt:lpstr>Tahoma</vt:lpstr>
      <vt:lpstr>Arial</vt:lpstr>
      <vt:lpstr>Calibri Light</vt:lpstr>
      <vt:lpstr>Office Theme</vt:lpstr>
      <vt:lpstr>2_Office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2018-12-26T02:13:50Z</dcterms:created>
  <dcterms:modified xsi:type="dcterms:W3CDTF">2023-09-16T10:06:06Z</dcterms:modified>
</cp:coreProperties>
</file>