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A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8D6A3-B3EB-4B36-83E5-925AE63701B2}" type="datetimeFigureOut">
              <a:rPr lang="en-US" smtClean="0"/>
              <a:t>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4D42-5087-461D-AFAB-215487C1F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9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8D6A3-B3EB-4B36-83E5-925AE63701B2}" type="datetimeFigureOut">
              <a:rPr lang="en-US" smtClean="0"/>
              <a:t>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4D42-5087-461D-AFAB-215487C1F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956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8D6A3-B3EB-4B36-83E5-925AE63701B2}" type="datetimeFigureOut">
              <a:rPr lang="en-US" smtClean="0"/>
              <a:t>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4D42-5087-461D-AFAB-215487C1F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685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8D6A3-B3EB-4B36-83E5-925AE63701B2}" type="datetimeFigureOut">
              <a:rPr lang="en-US" smtClean="0"/>
              <a:t>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4D42-5087-461D-AFAB-215487C1F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854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8D6A3-B3EB-4B36-83E5-925AE63701B2}" type="datetimeFigureOut">
              <a:rPr lang="en-US" smtClean="0"/>
              <a:t>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4D42-5087-461D-AFAB-215487C1F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356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8D6A3-B3EB-4B36-83E5-925AE63701B2}" type="datetimeFigureOut">
              <a:rPr lang="en-US" smtClean="0"/>
              <a:t>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4D42-5087-461D-AFAB-215487C1F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926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8D6A3-B3EB-4B36-83E5-925AE63701B2}" type="datetimeFigureOut">
              <a:rPr lang="en-US" smtClean="0"/>
              <a:t>1/2/2023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4D42-5087-461D-AFAB-215487C1F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692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8D6A3-B3EB-4B36-83E5-925AE63701B2}" type="datetimeFigureOut">
              <a:rPr lang="en-US" smtClean="0"/>
              <a:t>1/2/2023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4D42-5087-461D-AFAB-215487C1F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061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8D6A3-B3EB-4B36-83E5-925AE63701B2}" type="datetimeFigureOut">
              <a:rPr lang="en-US" smtClean="0"/>
              <a:t>1/2/2023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4D42-5087-461D-AFAB-215487C1F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681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8D6A3-B3EB-4B36-83E5-925AE63701B2}" type="datetimeFigureOut">
              <a:rPr lang="en-US" smtClean="0"/>
              <a:t>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4D42-5087-461D-AFAB-215487C1F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93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8D6A3-B3EB-4B36-83E5-925AE63701B2}" type="datetimeFigureOut">
              <a:rPr lang="en-US" smtClean="0"/>
              <a:t>1/2/2023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B4D42-5087-461D-AFAB-215487C1F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53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8D6A3-B3EB-4B36-83E5-925AE63701B2}" type="datetimeFigureOut">
              <a:rPr lang="en-US" smtClean="0"/>
              <a:t>1/2/2023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B4D42-5087-461D-AFAB-215487C1F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44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906001" cy="686009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61893" y="1305098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4A2</a:t>
            </a:r>
            <a:endParaRPr lang="en-US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76191" y="3444254"/>
            <a:ext cx="28934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Cao Thị Dung</a:t>
            </a:r>
            <a:endParaRPr lang="en-US" sz="3200" b="1" i="1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08809" y="4429919"/>
            <a:ext cx="54793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smtClean="0">
                <a:solidFill>
                  <a:schemeClr val="accent5">
                    <a:lumMod val="50000"/>
                  </a:schemeClr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Học sinh có nụ cười đẹp nhất.</a:t>
            </a:r>
            <a:endParaRPr lang="en-US" sz="3200" b="1" i="1">
              <a:solidFill>
                <a:schemeClr val="accent5">
                  <a:lumMod val="50000"/>
                </a:schemeClr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62561" y="5415584"/>
            <a:ext cx="18765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smtClean="0">
                <a:solidFill>
                  <a:schemeClr val="accent5">
                    <a:lumMod val="50000"/>
                  </a:schemeClr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Cao Thị Dung</a:t>
            </a:r>
            <a:endParaRPr lang="en-US" sz="2000" b="1" i="1">
              <a:solidFill>
                <a:schemeClr val="accent5">
                  <a:lumMod val="50000"/>
                </a:schemeClr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62473" y="5754483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595A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tháng 1 năm 2023</a:t>
            </a:r>
            <a:endParaRPr lang="en-US">
              <a:solidFill>
                <a:srgbClr val="595A5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386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20</Words>
  <PresentationFormat>A4 Paper (210x297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HP001 4 hàng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2023-01-02T07:15:30Z</dcterms:created>
  <dcterms:modified xsi:type="dcterms:W3CDTF">2023-01-02T07:18:43Z</dcterms:modified>
</cp:coreProperties>
</file>