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462006"/>
    <a:srgbClr val="9F480D"/>
    <a:srgbClr val="19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8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02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65332-B87E-4662-9E3A-DDBF3C993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C401EF-DD83-4A63-84C7-B49C94ABC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6479CD-28F1-4106-B47E-135E5072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453526-0F5E-424D-9AAB-8EEE624B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F3CD3E-CE7C-48D4-B0E0-97CB26E3E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7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AC806B-113F-4205-BB97-D62FDB81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64E9BB-A130-4492-B832-CFCC13BD9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F1D37C-00EA-441C-96E1-85BF4092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2FB83D-1CBC-4622-B36E-EE6CF03E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107710-22FC-479E-A6B2-B858D6C1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4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5B6254-49FE-4BF5-A5FE-D85CB7631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236A79E-69C7-4D31-AB00-915B199EC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2A1CBB-3F79-4FDF-A3A3-98A9F4F7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2B54FC-64FE-40DC-B966-4B60855C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6BA253-6D18-4383-845D-2C78CD7E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5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0BA4C-BED7-4294-A7B8-DCDCD131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73FBC-3AF9-49CE-8AA4-067C2ED8A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7EF05-9177-4BE4-94E9-E2FDC55E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62F9A5-613E-4605-A67D-343EFCE8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338EB5-FACA-4D74-908B-CEA80C17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0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18134-8477-40C0-B3EA-0E2337FA3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00B91F-7FB6-4AC3-8549-8B018DC45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E8593-1979-4389-B3D2-66985A6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89921E-74AA-42E0-B0B5-C0A024E9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A92D6E-C6F5-4A5A-BEE6-AEA9C74C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D3C69-10D9-4FF7-AA76-76263AC0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C5724F-FE08-4C2D-97D8-3FF995090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A43266-DD82-4F5C-8777-475613D32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8BA7A3-B599-46DD-A5CF-7BF25555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EDA97D-53EB-4A8C-857B-3D69C165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3FB53E-2CF8-49AB-BDA3-A0F1B3DE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8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981E4E-E0D5-4035-BEF4-7D1F3DFD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0075CA-B5D8-4F4B-9191-F97453B51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630A2B-20D5-46F3-A809-4DC0E081F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A39DF5-004E-418C-A950-AD64D2219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E96229-95FB-4DE3-BAED-E5CAD3832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0EA8D2F-7ECB-474C-8732-BBAD5311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E557CF-5213-4F94-A20E-25073FD2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1AD759-529F-40B6-A210-EAA4B8C3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9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5DA1EE-3A00-4881-8672-18393936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85815F-BDBE-4F4C-B8BF-90A808E3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5FA073-A0C5-4BCD-9D03-3BE1F77A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8C4C35-F18D-44A8-ABE1-41029253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0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84D814-CC1F-4616-98ED-7B730642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5CC6B2-35D5-492F-AC55-68ED82C3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466163-890B-4365-8BDB-93F842ED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2B0ED-60E9-45BD-BE6B-5C113039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E83330-7817-4B1A-8974-3E15EE08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2D3B87-7251-48B3-94D7-3FFBB7D24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9C5B0F-BDCA-4032-A9B2-48AB5820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0D2234-5066-4C6D-83DA-97D0C2F0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C3F8FA-85D0-46C1-B707-0330D87E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3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0DA45-42C4-475D-B3E3-392AC6D5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13CA5B-1CD1-4473-8FDA-C5893D4FA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A33D73-5ECB-4D23-88CC-9E01D9C8C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03E2B9-E627-44D2-9613-A4D3B7F2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49663F-4EEE-4D0E-9D4F-C2B7420C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BB4A45-9EC8-4265-A638-7126EB0E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0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84A0F0-77B5-4B47-9E8B-1320F0E7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C88D38-CF61-4645-A31B-355D2C4F5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B6AFAD-D749-4027-A4C6-5507EC003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98B22-2358-480D-892F-D79A1E7C38BC}" type="datetimeFigureOut">
              <a:rPr lang="en-US" smtClean="0"/>
              <a:t>30-Mar-18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52F1E-713D-4498-9F6A-8336F70F2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4AD3D-5107-4837-8706-58DFBD37D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2297F-B874-4D21-9B06-CD8B080B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7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28.png"/><Relationship Id="rId26" Type="http://schemas.openxmlformats.org/officeDocument/2006/relationships/image" Target="../media/image34.png"/><Relationship Id="rId3" Type="http://schemas.openxmlformats.org/officeDocument/2006/relationships/image" Target="../media/image12.png"/><Relationship Id="rId21" Type="http://schemas.openxmlformats.org/officeDocument/2006/relationships/image" Target="../media/image31.png"/><Relationship Id="rId7" Type="http://schemas.openxmlformats.org/officeDocument/2006/relationships/image" Target="../media/image20.png"/><Relationship Id="rId12" Type="http://schemas.openxmlformats.org/officeDocument/2006/relationships/image" Target="../media/image5.png"/><Relationship Id="rId17" Type="http://schemas.openxmlformats.org/officeDocument/2006/relationships/image" Target="../media/image27.png"/><Relationship Id="rId25" Type="http://schemas.openxmlformats.org/officeDocument/2006/relationships/image" Target="../media/image33.png"/><Relationship Id="rId2" Type="http://schemas.openxmlformats.org/officeDocument/2006/relationships/image" Target="../media/image7.gif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24" Type="http://schemas.openxmlformats.org/officeDocument/2006/relationships/image" Target="../media/image32.png"/><Relationship Id="rId5" Type="http://schemas.openxmlformats.org/officeDocument/2006/relationships/image" Target="../media/image18.png"/><Relationship Id="rId15" Type="http://schemas.openxmlformats.org/officeDocument/2006/relationships/image" Target="../media/image25.png"/><Relationship Id="rId23" Type="http://schemas.openxmlformats.org/officeDocument/2006/relationships/image" Target="../media/image2.png"/><Relationship Id="rId28" Type="http://schemas.openxmlformats.org/officeDocument/2006/relationships/image" Target="../media/image16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31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Relationship Id="rId22" Type="http://schemas.openxmlformats.org/officeDocument/2006/relationships/image" Target="../media/image4.png"/><Relationship Id="rId27" Type="http://schemas.openxmlformats.org/officeDocument/2006/relationships/slide" Target="slide3.xml"/><Relationship Id="rId30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0.png"/><Relationship Id="rId18" Type="http://schemas.openxmlformats.org/officeDocument/2006/relationships/image" Target="../media/image25.png"/><Relationship Id="rId26" Type="http://schemas.openxmlformats.org/officeDocument/2006/relationships/image" Target="../media/image30.png"/><Relationship Id="rId3" Type="http://schemas.openxmlformats.org/officeDocument/2006/relationships/image" Target="../media/image18.png"/><Relationship Id="rId21" Type="http://schemas.openxmlformats.org/officeDocument/2006/relationships/image" Target="../media/image43.png"/><Relationship Id="rId34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24.png"/><Relationship Id="rId25" Type="http://schemas.openxmlformats.org/officeDocument/2006/relationships/image" Target="../media/image29.png"/><Relationship Id="rId33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41.png"/><Relationship Id="rId20" Type="http://schemas.openxmlformats.org/officeDocument/2006/relationships/image" Target="../media/image26.pn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2.png"/><Relationship Id="rId24" Type="http://schemas.openxmlformats.org/officeDocument/2006/relationships/image" Target="../media/image44.png"/><Relationship Id="rId32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6.png"/><Relationship Id="rId23" Type="http://schemas.openxmlformats.org/officeDocument/2006/relationships/image" Target="../media/image28.png"/><Relationship Id="rId28" Type="http://schemas.openxmlformats.org/officeDocument/2006/relationships/image" Target="../media/image7.gif"/><Relationship Id="rId36" Type="http://schemas.openxmlformats.org/officeDocument/2006/relationships/image" Target="../media/image35.png"/><Relationship Id="rId10" Type="http://schemas.openxmlformats.org/officeDocument/2006/relationships/image" Target="../media/image21.png"/><Relationship Id="rId19" Type="http://schemas.openxmlformats.org/officeDocument/2006/relationships/image" Target="../media/image42.png"/><Relationship Id="rId31" Type="http://schemas.openxmlformats.org/officeDocument/2006/relationships/image" Target="../media/image10.png"/><Relationship Id="rId4" Type="http://schemas.openxmlformats.org/officeDocument/2006/relationships/image" Target="../media/image38.png"/><Relationship Id="rId9" Type="http://schemas.openxmlformats.org/officeDocument/2006/relationships/image" Target="../media/image4.png"/><Relationship Id="rId14" Type="http://schemas.openxmlformats.org/officeDocument/2006/relationships/image" Target="../media/image5.png"/><Relationship Id="rId22" Type="http://schemas.openxmlformats.org/officeDocument/2006/relationships/image" Target="../media/image27.png"/><Relationship Id="rId27" Type="http://schemas.openxmlformats.org/officeDocument/2006/relationships/image" Target="../media/image31.png"/><Relationship Id="rId30" Type="http://schemas.openxmlformats.org/officeDocument/2006/relationships/image" Target="../media/image9.png"/><Relationship Id="rId35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5371D50E-7E17-4C87-8B10-B1F0E5CCF707}"/>
              </a:ext>
            </a:extLst>
          </p:cNvPr>
          <p:cNvSpPr/>
          <p:nvPr/>
        </p:nvSpPr>
        <p:spPr>
          <a:xfrm rot="21269834" flipH="1">
            <a:off x="3822443" y="1578799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A2066CF1-7AD5-4A0C-9DC0-5DF7FC8A2680}"/>
              </a:ext>
            </a:extLst>
          </p:cNvPr>
          <p:cNvSpPr/>
          <p:nvPr/>
        </p:nvSpPr>
        <p:spPr>
          <a:xfrm rot="21269834" flipH="1">
            <a:off x="4716190" y="1558412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D986D944-B484-4CAC-8A10-5E92AD395DF5}"/>
              </a:ext>
            </a:extLst>
          </p:cNvPr>
          <p:cNvSpPr/>
          <p:nvPr/>
        </p:nvSpPr>
        <p:spPr>
          <a:xfrm rot="330166">
            <a:off x="5668505" y="1558412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90BFF12A-96EC-4F89-940C-78774FFDB412}"/>
              </a:ext>
            </a:extLst>
          </p:cNvPr>
          <p:cNvSpPr/>
          <p:nvPr/>
        </p:nvSpPr>
        <p:spPr>
          <a:xfrm rot="21269834" flipH="1">
            <a:off x="6620819" y="1573664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68313BCA-28E0-41B9-A681-EC67D3C9AFC6}"/>
              </a:ext>
            </a:extLst>
          </p:cNvPr>
          <p:cNvSpPr/>
          <p:nvPr/>
        </p:nvSpPr>
        <p:spPr>
          <a:xfrm rot="330166">
            <a:off x="7514566" y="155327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2932247A-C99D-48DB-ABC2-7E6725AEEC41}"/>
              </a:ext>
            </a:extLst>
          </p:cNvPr>
          <p:cNvSpPr/>
          <p:nvPr/>
        </p:nvSpPr>
        <p:spPr>
          <a:xfrm rot="21269834" flipH="1">
            <a:off x="8408312" y="1556323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xmlns="" id="{C9585597-7972-4D49-9CF5-6EBF1EA3F7C5}"/>
              </a:ext>
            </a:extLst>
          </p:cNvPr>
          <p:cNvSpPr/>
          <p:nvPr/>
        </p:nvSpPr>
        <p:spPr>
          <a:xfrm rot="330166">
            <a:off x="9353113" y="1535502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A1">
            <a:extLst>
              <a:ext uri="{FF2B5EF4-FFF2-40B4-BE49-F238E27FC236}">
                <a16:creationId xmlns:a16="http://schemas.microsoft.com/office/drawing/2014/main" xmlns="" id="{9E87B0D4-65EE-4373-8EEC-313FC6DFA5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4784382" y="881847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G1">
            <a:extLst>
              <a:ext uri="{FF2B5EF4-FFF2-40B4-BE49-F238E27FC236}">
                <a16:creationId xmlns:a16="http://schemas.microsoft.com/office/drawing/2014/main" xmlns="" id="{98EC81B4-7FF2-4113-9500-E3D831CF0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69" t="21463" r="30934" b="32669"/>
          <a:stretch/>
        </p:blipFill>
        <p:spPr>
          <a:xfrm>
            <a:off x="6673913" y="852882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3" name="H1">
            <a:extLst>
              <a:ext uri="{FF2B5EF4-FFF2-40B4-BE49-F238E27FC236}">
                <a16:creationId xmlns:a16="http://schemas.microsoft.com/office/drawing/2014/main" xmlns="" id="{27E9F640-11A8-4F3B-9D49-C62E886910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26" t="18336" r="28544" b="33308"/>
          <a:stretch/>
        </p:blipFill>
        <p:spPr>
          <a:xfrm>
            <a:off x="3840047" y="831234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4" name="M1">
            <a:extLst>
              <a:ext uri="{FF2B5EF4-FFF2-40B4-BE49-F238E27FC236}">
                <a16:creationId xmlns:a16="http://schemas.microsoft.com/office/drawing/2014/main" xmlns="" id="{159D6F30-DD2B-4B6A-9FD0-5748E24DF0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7560234" y="868166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5" name="N1">
            <a:extLst>
              <a:ext uri="{FF2B5EF4-FFF2-40B4-BE49-F238E27FC236}">
                <a16:creationId xmlns:a16="http://schemas.microsoft.com/office/drawing/2014/main" xmlns="" id="{2591542C-B4A9-42E1-9957-CBFFF4853F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5721598" y="777790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6" name="A1">
            <a:extLst>
              <a:ext uri="{FF2B5EF4-FFF2-40B4-BE49-F238E27FC236}">
                <a16:creationId xmlns:a16="http://schemas.microsoft.com/office/drawing/2014/main" xmlns="" id="{9BBFC0DE-24F2-4EB0-937F-0AB11CBE5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8483833" y="881846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7" name="N1">
            <a:extLst>
              <a:ext uri="{FF2B5EF4-FFF2-40B4-BE49-F238E27FC236}">
                <a16:creationId xmlns:a16="http://schemas.microsoft.com/office/drawing/2014/main" xmlns="" id="{5F559DCE-361C-4774-A10A-4F79F6304C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9386298" y="777790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238278" y="1149135"/>
            <a:ext cx="3278376" cy="5063416"/>
            <a:chOff x="238278" y="1149135"/>
            <a:chExt cx="3278376" cy="5063416"/>
          </a:xfrm>
        </p:grpSpPr>
        <p:sp>
          <p:nvSpPr>
            <p:cNvPr id="27" name="Cube 26"/>
            <p:cNvSpPr/>
            <p:nvPr/>
          </p:nvSpPr>
          <p:spPr>
            <a:xfrm rot="10800000" flipH="1">
              <a:off x="395839" y="1535837"/>
              <a:ext cx="534779" cy="4640978"/>
            </a:xfrm>
            <a:prstGeom prst="cube">
              <a:avLst/>
            </a:prstGeom>
            <a:gradFill flip="none" rotWithShape="1">
              <a:gsLst>
                <a:gs pos="0">
                  <a:srgbClr val="663300"/>
                </a:gs>
                <a:gs pos="64000">
                  <a:srgbClr val="663300"/>
                </a:gs>
                <a:gs pos="21000">
                  <a:srgbClr val="9F480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01481" y="1197673"/>
              <a:ext cx="2787336" cy="517727"/>
              <a:chOff x="1401866" y="1132982"/>
              <a:chExt cx="2787336" cy="517727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072999" y="1133855"/>
                <a:ext cx="97971" cy="468000"/>
              </a:xfrm>
              <a:custGeom>
                <a:avLst/>
                <a:gdLst>
                  <a:gd name="connsiteX0" fmla="*/ 8164 w 106136"/>
                  <a:gd name="connsiteY0" fmla="*/ 0 h 481693"/>
                  <a:gd name="connsiteX1" fmla="*/ 97971 w 106136"/>
                  <a:gd name="connsiteY1" fmla="*/ 73479 h 481693"/>
                  <a:gd name="connsiteX2" fmla="*/ 106136 w 106136"/>
                  <a:gd name="connsiteY2" fmla="*/ 481693 h 481693"/>
                  <a:gd name="connsiteX3" fmla="*/ 0 w 106136"/>
                  <a:gd name="connsiteY3" fmla="*/ 408214 h 481693"/>
                  <a:gd name="connsiteX4" fmla="*/ 8164 w 106136"/>
                  <a:gd name="connsiteY4" fmla="*/ 0 h 48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136" h="481693">
                    <a:moveTo>
                      <a:pt x="8164" y="0"/>
                    </a:moveTo>
                    <a:lnTo>
                      <a:pt x="97971" y="73479"/>
                    </a:lnTo>
                    <a:lnTo>
                      <a:pt x="106136" y="481693"/>
                    </a:lnTo>
                    <a:lnTo>
                      <a:pt x="0" y="408214"/>
                    </a:lnTo>
                    <a:lnTo>
                      <a:pt x="816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663300"/>
                  </a:gs>
                  <a:gs pos="90000">
                    <a:srgbClr val="191815"/>
                  </a:gs>
                  <a:gs pos="19000">
                    <a:srgbClr val="9F480D"/>
                  </a:gs>
                </a:gsLst>
                <a:lin ang="5400000" scaled="1"/>
                <a:tileRect/>
              </a:gradFill>
              <a:ln>
                <a:solidFill>
                  <a:srgbClr val="1918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1401866" y="1132982"/>
                <a:ext cx="2787336" cy="517727"/>
                <a:chOff x="1408434" y="1126671"/>
                <a:chExt cx="2787336" cy="517727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1408434" y="1126671"/>
                  <a:ext cx="2677886" cy="40916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663300"/>
                    </a:gs>
                    <a:gs pos="64000">
                      <a:srgbClr val="663300"/>
                    </a:gs>
                    <a:gs pos="21000">
                      <a:srgbClr val="9F480D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1801368" y="1513072"/>
                  <a:ext cx="2394402" cy="131326"/>
                  <a:chOff x="1819656" y="722376"/>
                  <a:chExt cx="2350008" cy="131326"/>
                </a:xfrm>
              </p:grpSpPr>
              <p:sp>
                <p:nvSpPr>
                  <p:cNvPr id="40" name="Freeform 39"/>
                  <p:cNvSpPr/>
                  <p:nvPr/>
                </p:nvSpPr>
                <p:spPr>
                  <a:xfrm>
                    <a:off x="1819656" y="743974"/>
                    <a:ext cx="2350008" cy="109728"/>
                  </a:xfrm>
                  <a:custGeom>
                    <a:avLst/>
                    <a:gdLst>
                      <a:gd name="connsiteX0" fmla="*/ 118872 w 2350008"/>
                      <a:gd name="connsiteY0" fmla="*/ 109728 h 109728"/>
                      <a:gd name="connsiteX1" fmla="*/ 0 w 2350008"/>
                      <a:gd name="connsiteY1" fmla="*/ 0 h 109728"/>
                      <a:gd name="connsiteX2" fmla="*/ 2249424 w 2350008"/>
                      <a:gd name="connsiteY2" fmla="*/ 18288 h 109728"/>
                      <a:gd name="connsiteX3" fmla="*/ 2350008 w 2350008"/>
                      <a:gd name="connsiteY3" fmla="*/ 82296 h 109728"/>
                      <a:gd name="connsiteX4" fmla="*/ 118872 w 2350008"/>
                      <a:gd name="connsiteY4" fmla="*/ 109728 h 109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0008" h="109728">
                        <a:moveTo>
                          <a:pt x="118872" y="109728"/>
                        </a:moveTo>
                        <a:lnTo>
                          <a:pt x="0" y="0"/>
                        </a:lnTo>
                        <a:lnTo>
                          <a:pt x="2249424" y="18288"/>
                        </a:lnTo>
                        <a:lnTo>
                          <a:pt x="2350008" y="82296"/>
                        </a:lnTo>
                        <a:lnTo>
                          <a:pt x="118872" y="10972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" name="Freeform 40"/>
                  <p:cNvSpPr/>
                  <p:nvPr/>
                </p:nvSpPr>
                <p:spPr>
                  <a:xfrm>
                    <a:off x="2148840" y="722376"/>
                    <a:ext cx="2002536" cy="100584"/>
                  </a:xfrm>
                  <a:custGeom>
                    <a:avLst/>
                    <a:gdLst>
                      <a:gd name="connsiteX0" fmla="*/ 0 w 2002536"/>
                      <a:gd name="connsiteY0" fmla="*/ 18288 h 100584"/>
                      <a:gd name="connsiteX1" fmla="*/ 1883664 w 2002536"/>
                      <a:gd name="connsiteY1" fmla="*/ 0 h 100584"/>
                      <a:gd name="connsiteX2" fmla="*/ 2002536 w 2002536"/>
                      <a:gd name="connsiteY2" fmla="*/ 91440 h 100584"/>
                      <a:gd name="connsiteX3" fmla="*/ 137160 w 2002536"/>
                      <a:gd name="connsiteY3" fmla="*/ 100584 h 100584"/>
                      <a:gd name="connsiteX4" fmla="*/ 82296 w 2002536"/>
                      <a:gd name="connsiteY4" fmla="*/ 18288 h 100584"/>
                      <a:gd name="connsiteX5" fmla="*/ 82296 w 2002536"/>
                      <a:gd name="connsiteY5" fmla="*/ 18288 h 100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2536" h="100584">
                        <a:moveTo>
                          <a:pt x="0" y="18288"/>
                        </a:moveTo>
                        <a:lnTo>
                          <a:pt x="1883664" y="0"/>
                        </a:lnTo>
                        <a:lnTo>
                          <a:pt x="2002536" y="91440"/>
                        </a:lnTo>
                        <a:lnTo>
                          <a:pt x="137160" y="100584"/>
                        </a:lnTo>
                        <a:lnTo>
                          <a:pt x="82296" y="18288"/>
                        </a:lnTo>
                        <a:lnTo>
                          <a:pt x="82296" y="18288"/>
                        </a:lnTo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pic>
          <p:nvPicPr>
            <p:cNvPr id="46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571" y="1665112"/>
              <a:ext cx="566686" cy="1172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Group 46"/>
            <p:cNvGrpSpPr/>
            <p:nvPr/>
          </p:nvGrpSpPr>
          <p:grpSpPr>
            <a:xfrm>
              <a:off x="2631996" y="1187573"/>
              <a:ext cx="337445" cy="579175"/>
              <a:chOff x="6888762" y="185295"/>
              <a:chExt cx="337445" cy="579175"/>
            </a:xfrm>
          </p:grpSpPr>
          <p:pic>
            <p:nvPicPr>
              <p:cNvPr id="95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>
                <a:off x="7054522" y="385284"/>
                <a:ext cx="150521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 flipH="1">
                <a:off x="6888762" y="379639"/>
                <a:ext cx="194706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7" name="Group 96"/>
              <p:cNvGrpSpPr/>
              <p:nvPr/>
            </p:nvGrpSpPr>
            <p:grpSpPr>
              <a:xfrm rot="10800000">
                <a:off x="6953808" y="185295"/>
                <a:ext cx="272399" cy="579175"/>
                <a:chOff x="3528401" y="1117582"/>
                <a:chExt cx="381093" cy="579175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3573725" y="1117582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05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6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3528401" y="1129681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03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00" name="Group 99"/>
                <p:cNvGrpSpPr/>
                <p:nvPr/>
              </p:nvGrpSpPr>
              <p:grpSpPr>
                <a:xfrm>
                  <a:off x="3637095" y="1118718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01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2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48" name="Group 47"/>
            <p:cNvGrpSpPr/>
            <p:nvPr/>
          </p:nvGrpSpPr>
          <p:grpSpPr>
            <a:xfrm>
              <a:off x="2589690" y="1149135"/>
              <a:ext cx="337445" cy="579175"/>
              <a:chOff x="6888762" y="185295"/>
              <a:chExt cx="337445" cy="579175"/>
            </a:xfrm>
          </p:grpSpPr>
          <p:pic>
            <p:nvPicPr>
              <p:cNvPr id="83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>
                <a:off x="7054522" y="385284"/>
                <a:ext cx="150521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 flipH="1">
                <a:off x="6888762" y="379639"/>
                <a:ext cx="194706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5" name="Group 84"/>
              <p:cNvGrpSpPr/>
              <p:nvPr/>
            </p:nvGrpSpPr>
            <p:grpSpPr>
              <a:xfrm rot="10800000">
                <a:off x="6953808" y="185295"/>
                <a:ext cx="272399" cy="579175"/>
                <a:chOff x="3528401" y="1117582"/>
                <a:chExt cx="381093" cy="579175"/>
              </a:xfrm>
            </p:grpSpPr>
            <p:grpSp>
              <p:nvGrpSpPr>
                <p:cNvPr id="86" name="Group 85"/>
                <p:cNvGrpSpPr/>
                <p:nvPr/>
              </p:nvGrpSpPr>
              <p:grpSpPr>
                <a:xfrm>
                  <a:off x="3573725" y="1117582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93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4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3528401" y="1129681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91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2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637095" y="1118718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89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0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49" name="Group 48"/>
            <p:cNvGrpSpPr/>
            <p:nvPr/>
          </p:nvGrpSpPr>
          <p:grpSpPr>
            <a:xfrm>
              <a:off x="2670258" y="1175474"/>
              <a:ext cx="337445" cy="579175"/>
              <a:chOff x="6888762" y="185295"/>
              <a:chExt cx="337445" cy="579175"/>
            </a:xfrm>
          </p:grpSpPr>
          <p:pic>
            <p:nvPicPr>
              <p:cNvPr id="50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>
                <a:off x="7054522" y="385284"/>
                <a:ext cx="150521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 flipH="1">
                <a:off x="6888762" y="379639"/>
                <a:ext cx="194706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2" name="Group 51"/>
              <p:cNvGrpSpPr/>
              <p:nvPr/>
            </p:nvGrpSpPr>
            <p:grpSpPr>
              <a:xfrm rot="10800000">
                <a:off x="6953808" y="185295"/>
                <a:ext cx="272399" cy="579175"/>
                <a:chOff x="3528401" y="1117582"/>
                <a:chExt cx="381093" cy="579175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3573725" y="1117582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80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1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3528401" y="1129681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78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9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3637095" y="1118718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56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7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pic>
          <p:nvPicPr>
            <p:cNvPr id="28" name="R. Leg">
              <a:extLst>
                <a:ext uri="{FF2B5EF4-FFF2-40B4-BE49-F238E27FC236}">
                  <a16:creationId xmlns:a16="http://schemas.microsoft.com/office/drawing/2014/main" xmlns="" id="{FA8311E6-CE23-4326-A9FF-3CCDBDAE7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27217" y="3666297"/>
              <a:ext cx="477684" cy="1341236"/>
            </a:xfrm>
            <a:prstGeom prst="rect">
              <a:avLst/>
            </a:prstGeom>
          </p:spPr>
        </p:pic>
        <p:pic>
          <p:nvPicPr>
            <p:cNvPr id="29" name="R.Arm">
              <a:extLst>
                <a:ext uri="{FF2B5EF4-FFF2-40B4-BE49-F238E27FC236}">
                  <a16:creationId xmlns:a16="http://schemas.microsoft.com/office/drawing/2014/main" xmlns="" id="{705713BB-CFF8-4617-B9FB-089460106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13098" y="2650173"/>
              <a:ext cx="603556" cy="1201016"/>
            </a:xfrm>
            <a:prstGeom prst="rect">
              <a:avLst/>
            </a:prstGeom>
          </p:spPr>
        </p:pic>
        <p:pic>
          <p:nvPicPr>
            <p:cNvPr id="30" name="L.arm">
              <a:extLst>
                <a:ext uri="{FF2B5EF4-FFF2-40B4-BE49-F238E27FC236}">
                  <a16:creationId xmlns:a16="http://schemas.microsoft.com/office/drawing/2014/main" xmlns="" id="{94868C80-9959-425D-AF55-E32592A7D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81965" y="2687853"/>
              <a:ext cx="506012" cy="1213209"/>
            </a:xfrm>
            <a:prstGeom prst="rect">
              <a:avLst/>
            </a:prstGeom>
          </p:spPr>
        </p:pic>
        <p:pic>
          <p:nvPicPr>
            <p:cNvPr id="31" name="L.Leg">
              <a:extLst>
                <a:ext uri="{FF2B5EF4-FFF2-40B4-BE49-F238E27FC236}">
                  <a16:creationId xmlns:a16="http://schemas.microsoft.com/office/drawing/2014/main" xmlns="" id="{D992B86D-13AD-47F8-AD66-AB0CC9060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32632" y="3666297"/>
              <a:ext cx="472010" cy="1298561"/>
            </a:xfrm>
            <a:prstGeom prst="rect">
              <a:avLst/>
            </a:prstGeom>
          </p:spPr>
        </p:pic>
        <p:pic>
          <p:nvPicPr>
            <p:cNvPr id="32" name="Body">
              <a:extLst>
                <a:ext uri="{FF2B5EF4-FFF2-40B4-BE49-F238E27FC236}">
                  <a16:creationId xmlns:a16="http://schemas.microsoft.com/office/drawing/2014/main" xmlns="" id="{68B9E184-2309-4175-A8CD-1B45D761F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87954" y="2565640"/>
              <a:ext cx="688908" cy="1219306"/>
            </a:xfrm>
            <a:prstGeom prst="rect">
              <a:avLst/>
            </a:prstGeom>
          </p:spPr>
        </p:pic>
        <p:pic>
          <p:nvPicPr>
            <p:cNvPr id="33" name="Head">
              <a:extLst>
                <a:ext uri="{FF2B5EF4-FFF2-40B4-BE49-F238E27FC236}">
                  <a16:creationId xmlns:a16="http://schemas.microsoft.com/office/drawing/2014/main" xmlns="" id="{BB8139A7-F34B-4CAA-8013-BAEE58E20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31129" y="1915742"/>
              <a:ext cx="829128" cy="829128"/>
            </a:xfrm>
            <a:prstGeom prst="rect">
              <a:avLst/>
            </a:prstGeom>
          </p:spPr>
        </p:pic>
        <p:sp useBgFill="1">
          <p:nvSpPr>
            <p:cNvPr id="109" name="Freeform 108"/>
            <p:cNvSpPr/>
            <p:nvPr/>
          </p:nvSpPr>
          <p:spPr>
            <a:xfrm>
              <a:off x="238278" y="5884729"/>
              <a:ext cx="1029114" cy="327822"/>
            </a:xfrm>
            <a:custGeom>
              <a:avLst/>
              <a:gdLst>
                <a:gd name="connsiteX0" fmla="*/ 48986 w 660392"/>
                <a:gd name="connsiteY0" fmla="*/ 50605 h 259285"/>
                <a:gd name="connsiteX1" fmla="*/ 89808 w 660392"/>
                <a:gd name="connsiteY1" fmla="*/ 1620 h 259285"/>
                <a:gd name="connsiteX2" fmla="*/ 106136 w 660392"/>
                <a:gd name="connsiteY2" fmla="*/ 26113 h 259285"/>
                <a:gd name="connsiteX3" fmla="*/ 114300 w 660392"/>
                <a:gd name="connsiteY3" fmla="*/ 58770 h 259285"/>
                <a:gd name="connsiteX4" fmla="*/ 138793 w 660392"/>
                <a:gd name="connsiteY4" fmla="*/ 1620 h 259285"/>
                <a:gd name="connsiteX5" fmla="*/ 171450 w 660392"/>
                <a:gd name="connsiteY5" fmla="*/ 34277 h 259285"/>
                <a:gd name="connsiteX6" fmla="*/ 220436 w 660392"/>
                <a:gd name="connsiteY6" fmla="*/ 17948 h 259285"/>
                <a:gd name="connsiteX7" fmla="*/ 236765 w 660392"/>
                <a:gd name="connsiteY7" fmla="*/ 42441 h 259285"/>
                <a:gd name="connsiteX8" fmla="*/ 285750 w 660392"/>
                <a:gd name="connsiteY8" fmla="*/ 26113 h 259285"/>
                <a:gd name="connsiteX9" fmla="*/ 318408 w 660392"/>
                <a:gd name="connsiteY9" fmla="*/ 83263 h 259285"/>
                <a:gd name="connsiteX10" fmla="*/ 342900 w 660392"/>
                <a:gd name="connsiteY10" fmla="*/ 75098 h 259285"/>
                <a:gd name="connsiteX11" fmla="*/ 375558 w 660392"/>
                <a:gd name="connsiteY11" fmla="*/ 58770 h 259285"/>
                <a:gd name="connsiteX12" fmla="*/ 400050 w 660392"/>
                <a:gd name="connsiteY12" fmla="*/ 50605 h 259285"/>
                <a:gd name="connsiteX13" fmla="*/ 432708 w 660392"/>
                <a:gd name="connsiteY13" fmla="*/ 34277 h 259285"/>
                <a:gd name="connsiteX14" fmla="*/ 440872 w 660392"/>
                <a:gd name="connsiteY14" fmla="*/ 75098 h 259285"/>
                <a:gd name="connsiteX15" fmla="*/ 457200 w 660392"/>
                <a:gd name="connsiteY15" fmla="*/ 107755 h 259285"/>
                <a:gd name="connsiteX16" fmla="*/ 481693 w 660392"/>
                <a:gd name="connsiteY16" fmla="*/ 83263 h 259285"/>
                <a:gd name="connsiteX17" fmla="*/ 489858 w 660392"/>
                <a:gd name="connsiteY17" fmla="*/ 58770 h 259285"/>
                <a:gd name="connsiteX18" fmla="*/ 514350 w 660392"/>
                <a:gd name="connsiteY18" fmla="*/ 66934 h 259285"/>
                <a:gd name="connsiteX19" fmla="*/ 538843 w 660392"/>
                <a:gd name="connsiteY19" fmla="*/ 42441 h 259285"/>
                <a:gd name="connsiteX20" fmla="*/ 579665 w 660392"/>
                <a:gd name="connsiteY20" fmla="*/ 34277 h 259285"/>
                <a:gd name="connsiteX21" fmla="*/ 604158 w 660392"/>
                <a:gd name="connsiteY21" fmla="*/ 58770 h 259285"/>
                <a:gd name="connsiteX22" fmla="*/ 612322 w 660392"/>
                <a:gd name="connsiteY22" fmla="*/ 91427 h 259285"/>
                <a:gd name="connsiteX23" fmla="*/ 628650 w 660392"/>
                <a:gd name="connsiteY23" fmla="*/ 140413 h 259285"/>
                <a:gd name="connsiteX24" fmla="*/ 636815 w 660392"/>
                <a:gd name="connsiteY24" fmla="*/ 164905 h 259285"/>
                <a:gd name="connsiteX25" fmla="*/ 644979 w 660392"/>
                <a:gd name="connsiteY25" fmla="*/ 189398 h 259285"/>
                <a:gd name="connsiteX26" fmla="*/ 653143 w 660392"/>
                <a:gd name="connsiteY26" fmla="*/ 246548 h 259285"/>
                <a:gd name="connsiteX27" fmla="*/ 0 w 660392"/>
                <a:gd name="connsiteY27" fmla="*/ 230220 h 259285"/>
                <a:gd name="connsiteX28" fmla="*/ 8165 w 660392"/>
                <a:gd name="connsiteY28" fmla="*/ 148577 h 259285"/>
                <a:gd name="connsiteX29" fmla="*/ 24493 w 660392"/>
                <a:gd name="connsiteY29" fmla="*/ 124084 h 259285"/>
                <a:gd name="connsiteX30" fmla="*/ 73479 w 660392"/>
                <a:gd name="connsiteY30" fmla="*/ 83263 h 259285"/>
                <a:gd name="connsiteX31" fmla="*/ 97972 w 660392"/>
                <a:gd name="connsiteY31" fmla="*/ 75098 h 259285"/>
                <a:gd name="connsiteX32" fmla="*/ 106136 w 660392"/>
                <a:gd name="connsiteY32" fmla="*/ 83263 h 25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60392" h="259285">
                  <a:moveTo>
                    <a:pt x="48986" y="50605"/>
                  </a:moveTo>
                  <a:cubicBezTo>
                    <a:pt x="51976" y="43129"/>
                    <a:pt x="61121" y="-9855"/>
                    <a:pt x="89808" y="1620"/>
                  </a:cubicBezTo>
                  <a:cubicBezTo>
                    <a:pt x="98918" y="5264"/>
                    <a:pt x="100693" y="17949"/>
                    <a:pt x="106136" y="26113"/>
                  </a:cubicBezTo>
                  <a:cubicBezTo>
                    <a:pt x="108857" y="36999"/>
                    <a:pt x="103079" y="58770"/>
                    <a:pt x="114300" y="58770"/>
                  </a:cubicBezTo>
                  <a:cubicBezTo>
                    <a:pt x="121027" y="58770"/>
                    <a:pt x="136292" y="9124"/>
                    <a:pt x="138793" y="1620"/>
                  </a:cubicBezTo>
                  <a:cubicBezTo>
                    <a:pt x="145014" y="20280"/>
                    <a:pt x="143459" y="37387"/>
                    <a:pt x="171450" y="34277"/>
                  </a:cubicBezTo>
                  <a:cubicBezTo>
                    <a:pt x="188557" y="32376"/>
                    <a:pt x="220436" y="17948"/>
                    <a:pt x="220436" y="17948"/>
                  </a:cubicBezTo>
                  <a:cubicBezTo>
                    <a:pt x="225879" y="26112"/>
                    <a:pt x="227028" y="41224"/>
                    <a:pt x="236765" y="42441"/>
                  </a:cubicBezTo>
                  <a:cubicBezTo>
                    <a:pt x="253844" y="44576"/>
                    <a:pt x="285750" y="26113"/>
                    <a:pt x="285750" y="26113"/>
                  </a:cubicBezTo>
                  <a:cubicBezTo>
                    <a:pt x="286786" y="28185"/>
                    <a:pt x="311196" y="80378"/>
                    <a:pt x="318408" y="83263"/>
                  </a:cubicBezTo>
                  <a:cubicBezTo>
                    <a:pt x="326398" y="86459"/>
                    <a:pt x="334736" y="77820"/>
                    <a:pt x="342900" y="75098"/>
                  </a:cubicBezTo>
                  <a:cubicBezTo>
                    <a:pt x="357416" y="31554"/>
                    <a:pt x="339271" y="58770"/>
                    <a:pt x="375558" y="58770"/>
                  </a:cubicBezTo>
                  <a:cubicBezTo>
                    <a:pt x="384164" y="58770"/>
                    <a:pt x="391886" y="53327"/>
                    <a:pt x="400050" y="50605"/>
                  </a:cubicBezTo>
                  <a:cubicBezTo>
                    <a:pt x="402470" y="43347"/>
                    <a:pt x="408518" y="-2007"/>
                    <a:pt x="432708" y="34277"/>
                  </a:cubicBezTo>
                  <a:cubicBezTo>
                    <a:pt x="440405" y="45823"/>
                    <a:pt x="436484" y="61934"/>
                    <a:pt x="440872" y="75098"/>
                  </a:cubicBezTo>
                  <a:cubicBezTo>
                    <a:pt x="444721" y="86644"/>
                    <a:pt x="451757" y="96869"/>
                    <a:pt x="457200" y="107755"/>
                  </a:cubicBezTo>
                  <a:cubicBezTo>
                    <a:pt x="465364" y="99591"/>
                    <a:pt x="475288" y="92870"/>
                    <a:pt x="481693" y="83263"/>
                  </a:cubicBezTo>
                  <a:cubicBezTo>
                    <a:pt x="486467" y="76102"/>
                    <a:pt x="482161" y="62619"/>
                    <a:pt x="489858" y="58770"/>
                  </a:cubicBezTo>
                  <a:cubicBezTo>
                    <a:pt x="497555" y="54921"/>
                    <a:pt x="506186" y="64213"/>
                    <a:pt x="514350" y="66934"/>
                  </a:cubicBezTo>
                  <a:cubicBezTo>
                    <a:pt x="522514" y="58770"/>
                    <a:pt x="527454" y="44339"/>
                    <a:pt x="538843" y="42441"/>
                  </a:cubicBezTo>
                  <a:cubicBezTo>
                    <a:pt x="591912" y="33597"/>
                    <a:pt x="537482" y="97551"/>
                    <a:pt x="579665" y="34277"/>
                  </a:cubicBezTo>
                  <a:cubicBezTo>
                    <a:pt x="587829" y="42441"/>
                    <a:pt x="598430" y="48745"/>
                    <a:pt x="604158" y="58770"/>
                  </a:cubicBezTo>
                  <a:cubicBezTo>
                    <a:pt x="609725" y="68512"/>
                    <a:pt x="609098" y="80680"/>
                    <a:pt x="612322" y="91427"/>
                  </a:cubicBezTo>
                  <a:cubicBezTo>
                    <a:pt x="617268" y="107913"/>
                    <a:pt x="623207" y="124084"/>
                    <a:pt x="628650" y="140413"/>
                  </a:cubicBezTo>
                  <a:lnTo>
                    <a:pt x="636815" y="164905"/>
                  </a:lnTo>
                  <a:lnTo>
                    <a:pt x="644979" y="189398"/>
                  </a:lnTo>
                  <a:cubicBezTo>
                    <a:pt x="647700" y="208448"/>
                    <a:pt x="672316" y="244905"/>
                    <a:pt x="653143" y="246548"/>
                  </a:cubicBezTo>
                  <a:cubicBezTo>
                    <a:pt x="355252" y="272082"/>
                    <a:pt x="226461" y="255381"/>
                    <a:pt x="0" y="230220"/>
                  </a:cubicBezTo>
                  <a:cubicBezTo>
                    <a:pt x="2722" y="203006"/>
                    <a:pt x="2015" y="175227"/>
                    <a:pt x="8165" y="148577"/>
                  </a:cubicBezTo>
                  <a:cubicBezTo>
                    <a:pt x="10371" y="139016"/>
                    <a:pt x="18211" y="131622"/>
                    <a:pt x="24493" y="124084"/>
                  </a:cubicBezTo>
                  <a:cubicBezTo>
                    <a:pt x="37391" y="108606"/>
                    <a:pt x="55129" y="92438"/>
                    <a:pt x="73479" y="83263"/>
                  </a:cubicBezTo>
                  <a:cubicBezTo>
                    <a:pt x="81176" y="79414"/>
                    <a:pt x="89366" y="75098"/>
                    <a:pt x="97972" y="75098"/>
                  </a:cubicBezTo>
                  <a:cubicBezTo>
                    <a:pt x="101821" y="75098"/>
                    <a:pt x="103415" y="80541"/>
                    <a:pt x="106136" y="83263"/>
                  </a:cubicBez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0134" y="1619860"/>
            <a:ext cx="314077" cy="4156809"/>
            <a:chOff x="420134" y="1619860"/>
            <a:chExt cx="314077" cy="4156809"/>
          </a:xfrm>
        </p:grpSpPr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420134" y="204683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420134" y="247380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420134" y="290077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420134" y="332774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420134" y="375471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420134" y="418168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420134" y="460865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420134" y="503562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420134" y="5462592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10</a:t>
              </a: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420134" y="161986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98494" y="1594525"/>
            <a:ext cx="886968" cy="1114337"/>
            <a:chOff x="1801368" y="1515690"/>
            <a:chExt cx="886968" cy="1114337"/>
          </a:xfrm>
        </p:grpSpPr>
        <p:sp>
          <p:nvSpPr>
            <p:cNvPr id="123" name="Freeform 122"/>
            <p:cNvSpPr/>
            <p:nvPr/>
          </p:nvSpPr>
          <p:spPr>
            <a:xfrm>
              <a:off x="1801368" y="1515690"/>
              <a:ext cx="824593" cy="1114337"/>
            </a:xfrm>
            <a:custGeom>
              <a:avLst/>
              <a:gdLst>
                <a:gd name="connsiteX0" fmla="*/ 432707 w 824592"/>
                <a:gd name="connsiteY0" fmla="*/ 0 h 906236"/>
                <a:gd name="connsiteX1" fmla="*/ 824592 w 824592"/>
                <a:gd name="connsiteY1" fmla="*/ 8164 h 906236"/>
                <a:gd name="connsiteX2" fmla="*/ 0 w 824592"/>
                <a:gd name="connsiteY2" fmla="*/ 906236 h 906236"/>
                <a:gd name="connsiteX3" fmla="*/ 8164 w 824592"/>
                <a:gd name="connsiteY3" fmla="*/ 538843 h 906236"/>
                <a:gd name="connsiteX4" fmla="*/ 489857 w 824592"/>
                <a:gd name="connsiteY4" fmla="*/ 8164 h 906236"/>
                <a:gd name="connsiteX5" fmla="*/ 775607 w 824592"/>
                <a:gd name="connsiteY5" fmla="*/ 16328 h 9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92" h="906236">
                  <a:moveTo>
                    <a:pt x="432707" y="0"/>
                  </a:moveTo>
                  <a:lnTo>
                    <a:pt x="824592" y="8164"/>
                  </a:lnTo>
                  <a:lnTo>
                    <a:pt x="0" y="906236"/>
                  </a:lnTo>
                  <a:lnTo>
                    <a:pt x="8164" y="538843"/>
                  </a:lnTo>
                  <a:lnTo>
                    <a:pt x="489857" y="8164"/>
                  </a:lnTo>
                  <a:lnTo>
                    <a:pt x="775607" y="16328"/>
                  </a:lnTo>
                </a:path>
              </a:pathLst>
            </a:custGeom>
            <a:gradFill>
              <a:gsLst>
                <a:gs pos="21000">
                  <a:srgbClr val="462006"/>
                </a:gs>
                <a:gs pos="39000">
                  <a:srgbClr val="663300"/>
                </a:gs>
                <a:gs pos="57000">
                  <a:srgbClr val="663300"/>
                </a:gs>
                <a:gs pos="79000">
                  <a:srgbClr val="663300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1801368" y="1524218"/>
              <a:ext cx="886968" cy="1097280"/>
            </a:xfrm>
            <a:custGeom>
              <a:avLst/>
              <a:gdLst>
                <a:gd name="connsiteX0" fmla="*/ 0 w 886968"/>
                <a:gd name="connsiteY0" fmla="*/ 1069848 h 1097280"/>
                <a:gd name="connsiteX1" fmla="*/ 155448 w 886968"/>
                <a:gd name="connsiteY1" fmla="*/ 1097280 h 1097280"/>
                <a:gd name="connsiteX2" fmla="*/ 886968 w 886968"/>
                <a:gd name="connsiteY2" fmla="*/ 109728 h 1097280"/>
                <a:gd name="connsiteX3" fmla="*/ 804672 w 886968"/>
                <a:gd name="connsiteY3" fmla="*/ 0 h 1097280"/>
                <a:gd name="connsiteX4" fmla="*/ 0 w 886968"/>
                <a:gd name="connsiteY4" fmla="*/ 1069848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968" h="1097280">
                  <a:moveTo>
                    <a:pt x="0" y="1069848"/>
                  </a:moveTo>
                  <a:lnTo>
                    <a:pt x="155448" y="1097280"/>
                  </a:lnTo>
                  <a:lnTo>
                    <a:pt x="886968" y="109728"/>
                  </a:lnTo>
                  <a:lnTo>
                    <a:pt x="804672" y="0"/>
                  </a:lnTo>
                  <a:lnTo>
                    <a:pt x="0" y="106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445" y="2921894"/>
            <a:ext cx="7850950" cy="150879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9220" y="4585455"/>
            <a:ext cx="2440646" cy="58400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43612" y="4529009"/>
            <a:ext cx="1058332" cy="6969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680409" y="-122464"/>
            <a:ext cx="1375954" cy="2828242"/>
            <a:chOff x="9680409" y="-122464"/>
            <a:chExt cx="1375954" cy="2828242"/>
          </a:xfrm>
        </p:grpSpPr>
        <p:pic>
          <p:nvPicPr>
            <p:cNvPr id="125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10104399" y="-122464"/>
              <a:ext cx="283343" cy="187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637973">
              <a:off x="9680409" y="920520"/>
              <a:ext cx="1375954" cy="1785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10371370" y="-57150"/>
              <a:ext cx="283343" cy="1817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9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be 26"/>
          <p:cNvSpPr/>
          <p:nvPr/>
        </p:nvSpPr>
        <p:spPr>
          <a:xfrm rot="10800000" flipH="1">
            <a:off x="395839" y="1535837"/>
            <a:ext cx="534779" cy="4640978"/>
          </a:xfrm>
          <a:prstGeom prst="cube">
            <a:avLst/>
          </a:prstGeom>
          <a:gradFill flip="none" rotWithShape="1">
            <a:gsLst>
              <a:gs pos="0">
                <a:srgbClr val="663300"/>
              </a:gs>
              <a:gs pos="64000">
                <a:srgbClr val="663300"/>
              </a:gs>
              <a:gs pos="21000">
                <a:srgbClr val="9F480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401481" y="1197673"/>
            <a:ext cx="2787336" cy="517727"/>
            <a:chOff x="1401866" y="1132982"/>
            <a:chExt cx="2787336" cy="517727"/>
          </a:xfrm>
        </p:grpSpPr>
        <p:sp>
          <p:nvSpPr>
            <p:cNvPr id="36" name="Freeform 35"/>
            <p:cNvSpPr/>
            <p:nvPr/>
          </p:nvSpPr>
          <p:spPr>
            <a:xfrm>
              <a:off x="4072999" y="1133855"/>
              <a:ext cx="97971" cy="468000"/>
            </a:xfrm>
            <a:custGeom>
              <a:avLst/>
              <a:gdLst>
                <a:gd name="connsiteX0" fmla="*/ 8164 w 106136"/>
                <a:gd name="connsiteY0" fmla="*/ 0 h 481693"/>
                <a:gd name="connsiteX1" fmla="*/ 97971 w 106136"/>
                <a:gd name="connsiteY1" fmla="*/ 73479 h 481693"/>
                <a:gd name="connsiteX2" fmla="*/ 106136 w 106136"/>
                <a:gd name="connsiteY2" fmla="*/ 481693 h 481693"/>
                <a:gd name="connsiteX3" fmla="*/ 0 w 106136"/>
                <a:gd name="connsiteY3" fmla="*/ 408214 h 481693"/>
                <a:gd name="connsiteX4" fmla="*/ 8164 w 106136"/>
                <a:gd name="connsiteY4" fmla="*/ 0 h 48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36" h="481693">
                  <a:moveTo>
                    <a:pt x="8164" y="0"/>
                  </a:moveTo>
                  <a:lnTo>
                    <a:pt x="97971" y="73479"/>
                  </a:lnTo>
                  <a:lnTo>
                    <a:pt x="106136" y="481693"/>
                  </a:lnTo>
                  <a:lnTo>
                    <a:pt x="0" y="408214"/>
                  </a:lnTo>
                  <a:lnTo>
                    <a:pt x="816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90000">
                  <a:srgbClr val="191815"/>
                </a:gs>
                <a:gs pos="19000">
                  <a:srgbClr val="9F480D"/>
                </a:gs>
              </a:gsLst>
              <a:lin ang="5400000" scaled="1"/>
              <a:tileRect/>
            </a:gradFill>
            <a:ln>
              <a:solidFill>
                <a:srgbClr val="191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401866" y="1132982"/>
              <a:ext cx="2787336" cy="517727"/>
              <a:chOff x="1408434" y="1126671"/>
              <a:chExt cx="2787336" cy="517727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408434" y="1126671"/>
                <a:ext cx="2677886" cy="409166"/>
              </a:xfrm>
              <a:prstGeom prst="rect">
                <a:avLst/>
              </a:prstGeom>
              <a:gradFill flip="none" rotWithShape="1">
                <a:gsLst>
                  <a:gs pos="0">
                    <a:srgbClr val="663300"/>
                  </a:gs>
                  <a:gs pos="64000">
                    <a:srgbClr val="663300"/>
                  </a:gs>
                  <a:gs pos="21000">
                    <a:srgbClr val="9F480D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1801368" y="1513072"/>
                <a:ext cx="2394402" cy="131326"/>
                <a:chOff x="1819656" y="722376"/>
                <a:chExt cx="2350008" cy="131326"/>
              </a:xfrm>
            </p:grpSpPr>
            <p:sp>
              <p:nvSpPr>
                <p:cNvPr id="40" name="Freeform 39"/>
                <p:cNvSpPr/>
                <p:nvPr/>
              </p:nvSpPr>
              <p:spPr>
                <a:xfrm>
                  <a:off x="1819656" y="743974"/>
                  <a:ext cx="2350008" cy="109728"/>
                </a:xfrm>
                <a:custGeom>
                  <a:avLst/>
                  <a:gdLst>
                    <a:gd name="connsiteX0" fmla="*/ 118872 w 2350008"/>
                    <a:gd name="connsiteY0" fmla="*/ 109728 h 109728"/>
                    <a:gd name="connsiteX1" fmla="*/ 0 w 2350008"/>
                    <a:gd name="connsiteY1" fmla="*/ 0 h 109728"/>
                    <a:gd name="connsiteX2" fmla="*/ 2249424 w 2350008"/>
                    <a:gd name="connsiteY2" fmla="*/ 18288 h 109728"/>
                    <a:gd name="connsiteX3" fmla="*/ 2350008 w 2350008"/>
                    <a:gd name="connsiteY3" fmla="*/ 82296 h 109728"/>
                    <a:gd name="connsiteX4" fmla="*/ 118872 w 2350008"/>
                    <a:gd name="connsiteY4" fmla="*/ 109728 h 109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0008" h="109728">
                      <a:moveTo>
                        <a:pt x="118872" y="109728"/>
                      </a:moveTo>
                      <a:lnTo>
                        <a:pt x="0" y="0"/>
                      </a:lnTo>
                      <a:lnTo>
                        <a:pt x="2249424" y="18288"/>
                      </a:lnTo>
                      <a:lnTo>
                        <a:pt x="2350008" y="82296"/>
                      </a:lnTo>
                      <a:lnTo>
                        <a:pt x="118872" y="10972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2148840" y="722376"/>
                  <a:ext cx="2002536" cy="100584"/>
                </a:xfrm>
                <a:custGeom>
                  <a:avLst/>
                  <a:gdLst>
                    <a:gd name="connsiteX0" fmla="*/ 0 w 2002536"/>
                    <a:gd name="connsiteY0" fmla="*/ 18288 h 100584"/>
                    <a:gd name="connsiteX1" fmla="*/ 1883664 w 2002536"/>
                    <a:gd name="connsiteY1" fmla="*/ 0 h 100584"/>
                    <a:gd name="connsiteX2" fmla="*/ 2002536 w 2002536"/>
                    <a:gd name="connsiteY2" fmla="*/ 91440 h 100584"/>
                    <a:gd name="connsiteX3" fmla="*/ 137160 w 2002536"/>
                    <a:gd name="connsiteY3" fmla="*/ 100584 h 100584"/>
                    <a:gd name="connsiteX4" fmla="*/ 82296 w 2002536"/>
                    <a:gd name="connsiteY4" fmla="*/ 18288 h 100584"/>
                    <a:gd name="connsiteX5" fmla="*/ 82296 w 2002536"/>
                    <a:gd name="connsiteY5" fmla="*/ 18288 h 100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2536" h="100584">
                      <a:moveTo>
                        <a:pt x="0" y="18288"/>
                      </a:moveTo>
                      <a:lnTo>
                        <a:pt x="1883664" y="0"/>
                      </a:lnTo>
                      <a:lnTo>
                        <a:pt x="2002536" y="91440"/>
                      </a:lnTo>
                      <a:lnTo>
                        <a:pt x="137160" y="100584"/>
                      </a:lnTo>
                      <a:lnTo>
                        <a:pt x="82296" y="18288"/>
                      </a:lnTo>
                      <a:lnTo>
                        <a:pt x="82296" y="18288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pic>
        <p:nvPicPr>
          <p:cNvPr id="46" name="Picture 2" descr="C:\Users\John\AppData\Local\Microsoft\Windows\INetCache\IE\YRAR3VSC\noose[1]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71" y="1665112"/>
            <a:ext cx="566686" cy="11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2631996" y="1187573"/>
            <a:ext cx="337445" cy="579175"/>
            <a:chOff x="6888762" y="185295"/>
            <a:chExt cx="337445" cy="579175"/>
          </a:xfrm>
        </p:grpSpPr>
        <p:pic>
          <p:nvPicPr>
            <p:cNvPr id="95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5" r="27654" b="75914"/>
            <a:stretch/>
          </p:blipFill>
          <p:spPr bwMode="auto">
            <a:xfrm>
              <a:off x="7054522" y="385284"/>
              <a:ext cx="150521" cy="37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5" r="27654" b="75914"/>
            <a:stretch/>
          </p:blipFill>
          <p:spPr bwMode="auto">
            <a:xfrm flipH="1">
              <a:off x="6888762" y="379639"/>
              <a:ext cx="194706" cy="37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7" name="Group 96"/>
            <p:cNvGrpSpPr/>
            <p:nvPr/>
          </p:nvGrpSpPr>
          <p:grpSpPr>
            <a:xfrm rot="10800000">
              <a:off x="6953808" y="185295"/>
              <a:ext cx="272399" cy="579175"/>
              <a:chOff x="3528401" y="1117582"/>
              <a:chExt cx="381093" cy="579175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3573725" y="1117582"/>
                <a:ext cx="272399" cy="567076"/>
                <a:chOff x="5270066" y="567919"/>
                <a:chExt cx="213284" cy="528479"/>
              </a:xfrm>
            </p:grpSpPr>
            <p:pic>
              <p:nvPicPr>
                <p:cNvPr id="105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9" name="Group 98"/>
              <p:cNvGrpSpPr/>
              <p:nvPr/>
            </p:nvGrpSpPr>
            <p:grpSpPr>
              <a:xfrm>
                <a:off x="3528401" y="1129681"/>
                <a:ext cx="272399" cy="567076"/>
                <a:chOff x="5270066" y="567919"/>
                <a:chExt cx="213284" cy="528479"/>
              </a:xfrm>
            </p:grpSpPr>
            <p:pic>
              <p:nvPicPr>
                <p:cNvPr id="103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0" name="Group 99"/>
              <p:cNvGrpSpPr/>
              <p:nvPr/>
            </p:nvGrpSpPr>
            <p:grpSpPr>
              <a:xfrm>
                <a:off x="3637095" y="1118718"/>
                <a:ext cx="272399" cy="567076"/>
                <a:chOff x="5270066" y="567919"/>
                <a:chExt cx="213284" cy="528479"/>
              </a:xfrm>
            </p:grpSpPr>
            <p:pic>
              <p:nvPicPr>
                <p:cNvPr id="101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48" name="Group 47"/>
          <p:cNvGrpSpPr/>
          <p:nvPr/>
        </p:nvGrpSpPr>
        <p:grpSpPr>
          <a:xfrm>
            <a:off x="2589690" y="1149135"/>
            <a:ext cx="337445" cy="579175"/>
            <a:chOff x="6888762" y="185295"/>
            <a:chExt cx="337445" cy="579175"/>
          </a:xfrm>
        </p:grpSpPr>
        <p:pic>
          <p:nvPicPr>
            <p:cNvPr id="83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5" r="27654" b="75914"/>
            <a:stretch/>
          </p:blipFill>
          <p:spPr bwMode="auto">
            <a:xfrm>
              <a:off x="7054522" y="385284"/>
              <a:ext cx="150521" cy="37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5" r="27654" b="75914"/>
            <a:stretch/>
          </p:blipFill>
          <p:spPr bwMode="auto">
            <a:xfrm flipH="1">
              <a:off x="6888762" y="379639"/>
              <a:ext cx="194706" cy="37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5" name="Group 84"/>
            <p:cNvGrpSpPr/>
            <p:nvPr/>
          </p:nvGrpSpPr>
          <p:grpSpPr>
            <a:xfrm rot="10800000">
              <a:off x="6953808" y="185295"/>
              <a:ext cx="272399" cy="579175"/>
              <a:chOff x="3528401" y="1117582"/>
              <a:chExt cx="381093" cy="579175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3573725" y="1117582"/>
                <a:ext cx="272399" cy="567076"/>
                <a:chOff x="5270066" y="567919"/>
                <a:chExt cx="213284" cy="528479"/>
              </a:xfrm>
            </p:grpSpPr>
            <p:pic>
              <p:nvPicPr>
                <p:cNvPr id="93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7" name="Group 86"/>
              <p:cNvGrpSpPr/>
              <p:nvPr/>
            </p:nvGrpSpPr>
            <p:grpSpPr>
              <a:xfrm>
                <a:off x="3528401" y="1129681"/>
                <a:ext cx="272399" cy="567076"/>
                <a:chOff x="5270066" y="567919"/>
                <a:chExt cx="213284" cy="528479"/>
              </a:xfrm>
            </p:grpSpPr>
            <p:pic>
              <p:nvPicPr>
                <p:cNvPr id="91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2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/>
              <p:cNvGrpSpPr/>
              <p:nvPr/>
            </p:nvGrpSpPr>
            <p:grpSpPr>
              <a:xfrm>
                <a:off x="3637095" y="1118718"/>
                <a:ext cx="272399" cy="567076"/>
                <a:chOff x="5270066" y="567919"/>
                <a:chExt cx="213284" cy="528479"/>
              </a:xfrm>
            </p:grpSpPr>
            <p:pic>
              <p:nvPicPr>
                <p:cNvPr id="89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49" name="Group 48"/>
          <p:cNvGrpSpPr/>
          <p:nvPr/>
        </p:nvGrpSpPr>
        <p:grpSpPr>
          <a:xfrm>
            <a:off x="2670258" y="1175474"/>
            <a:ext cx="337445" cy="579175"/>
            <a:chOff x="6888762" y="185295"/>
            <a:chExt cx="337445" cy="579175"/>
          </a:xfrm>
        </p:grpSpPr>
        <p:pic>
          <p:nvPicPr>
            <p:cNvPr id="50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5" r="27654" b="75914"/>
            <a:stretch/>
          </p:blipFill>
          <p:spPr bwMode="auto">
            <a:xfrm>
              <a:off x="7054522" y="385284"/>
              <a:ext cx="150521" cy="37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75" r="27654" b="75914"/>
            <a:stretch/>
          </p:blipFill>
          <p:spPr bwMode="auto">
            <a:xfrm flipH="1">
              <a:off x="6888762" y="379639"/>
              <a:ext cx="194706" cy="37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2" name="Group 51"/>
            <p:cNvGrpSpPr/>
            <p:nvPr/>
          </p:nvGrpSpPr>
          <p:grpSpPr>
            <a:xfrm rot="10800000">
              <a:off x="6953808" y="185295"/>
              <a:ext cx="272399" cy="579175"/>
              <a:chOff x="3528401" y="1117582"/>
              <a:chExt cx="381093" cy="579175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3573725" y="1117582"/>
                <a:ext cx="272399" cy="567076"/>
                <a:chOff x="5270066" y="567919"/>
                <a:chExt cx="213284" cy="528479"/>
              </a:xfrm>
            </p:grpSpPr>
            <p:pic>
              <p:nvPicPr>
                <p:cNvPr id="80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1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3528401" y="1129681"/>
                <a:ext cx="272399" cy="567076"/>
                <a:chOff x="5270066" y="567919"/>
                <a:chExt cx="213284" cy="528479"/>
              </a:xfrm>
            </p:grpSpPr>
            <p:pic>
              <p:nvPicPr>
                <p:cNvPr id="78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5" name="Group 54"/>
              <p:cNvGrpSpPr/>
              <p:nvPr/>
            </p:nvGrpSpPr>
            <p:grpSpPr>
              <a:xfrm>
                <a:off x="3637095" y="1118718"/>
                <a:ext cx="272399" cy="567076"/>
                <a:chOff x="5270066" y="567919"/>
                <a:chExt cx="213284" cy="528479"/>
              </a:xfrm>
            </p:grpSpPr>
            <p:pic>
              <p:nvPicPr>
                <p:cNvPr id="56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56791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2" descr="C:\Users\John\AppData\Local\Microsoft\Windows\INetCache\IE\YRAR3VSC\noose[1].gif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175" r="27654" b="75914"/>
                <a:stretch/>
              </p:blipFill>
              <p:spPr bwMode="auto">
                <a:xfrm flipH="1">
                  <a:off x="5270066" y="744079"/>
                  <a:ext cx="213284" cy="352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32" name="Body">
            <a:extLst>
              <a:ext uri="{FF2B5EF4-FFF2-40B4-BE49-F238E27FC236}">
                <a16:creationId xmlns:a16="http://schemas.microsoft.com/office/drawing/2014/main" xmlns="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954" y="2565640"/>
            <a:ext cx="688908" cy="1219306"/>
          </a:xfrm>
          <a:prstGeom prst="rect">
            <a:avLst/>
          </a:prstGeom>
        </p:spPr>
      </p:pic>
      <p:pic>
        <p:nvPicPr>
          <p:cNvPr id="33" name="Head">
            <a:extLst>
              <a:ext uri="{FF2B5EF4-FFF2-40B4-BE49-F238E27FC236}">
                <a16:creationId xmlns:a16="http://schemas.microsoft.com/office/drawing/2014/main" xmlns="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129" y="1915742"/>
            <a:ext cx="829128" cy="829128"/>
          </a:xfrm>
          <a:prstGeom prst="rect">
            <a:avLst/>
          </a:prstGeom>
        </p:spPr>
      </p:pic>
      <p:sp useBgFill="1">
        <p:nvSpPr>
          <p:cNvPr id="109" name="Freeform 108"/>
          <p:cNvSpPr/>
          <p:nvPr/>
        </p:nvSpPr>
        <p:spPr>
          <a:xfrm>
            <a:off x="238278" y="5884729"/>
            <a:ext cx="1029114" cy="327822"/>
          </a:xfrm>
          <a:custGeom>
            <a:avLst/>
            <a:gdLst>
              <a:gd name="connsiteX0" fmla="*/ 48986 w 660392"/>
              <a:gd name="connsiteY0" fmla="*/ 50605 h 259285"/>
              <a:gd name="connsiteX1" fmla="*/ 89808 w 660392"/>
              <a:gd name="connsiteY1" fmla="*/ 1620 h 259285"/>
              <a:gd name="connsiteX2" fmla="*/ 106136 w 660392"/>
              <a:gd name="connsiteY2" fmla="*/ 26113 h 259285"/>
              <a:gd name="connsiteX3" fmla="*/ 114300 w 660392"/>
              <a:gd name="connsiteY3" fmla="*/ 58770 h 259285"/>
              <a:gd name="connsiteX4" fmla="*/ 138793 w 660392"/>
              <a:gd name="connsiteY4" fmla="*/ 1620 h 259285"/>
              <a:gd name="connsiteX5" fmla="*/ 171450 w 660392"/>
              <a:gd name="connsiteY5" fmla="*/ 34277 h 259285"/>
              <a:gd name="connsiteX6" fmla="*/ 220436 w 660392"/>
              <a:gd name="connsiteY6" fmla="*/ 17948 h 259285"/>
              <a:gd name="connsiteX7" fmla="*/ 236765 w 660392"/>
              <a:gd name="connsiteY7" fmla="*/ 42441 h 259285"/>
              <a:gd name="connsiteX8" fmla="*/ 285750 w 660392"/>
              <a:gd name="connsiteY8" fmla="*/ 26113 h 259285"/>
              <a:gd name="connsiteX9" fmla="*/ 318408 w 660392"/>
              <a:gd name="connsiteY9" fmla="*/ 83263 h 259285"/>
              <a:gd name="connsiteX10" fmla="*/ 342900 w 660392"/>
              <a:gd name="connsiteY10" fmla="*/ 75098 h 259285"/>
              <a:gd name="connsiteX11" fmla="*/ 375558 w 660392"/>
              <a:gd name="connsiteY11" fmla="*/ 58770 h 259285"/>
              <a:gd name="connsiteX12" fmla="*/ 400050 w 660392"/>
              <a:gd name="connsiteY12" fmla="*/ 50605 h 259285"/>
              <a:gd name="connsiteX13" fmla="*/ 432708 w 660392"/>
              <a:gd name="connsiteY13" fmla="*/ 34277 h 259285"/>
              <a:gd name="connsiteX14" fmla="*/ 440872 w 660392"/>
              <a:gd name="connsiteY14" fmla="*/ 75098 h 259285"/>
              <a:gd name="connsiteX15" fmla="*/ 457200 w 660392"/>
              <a:gd name="connsiteY15" fmla="*/ 107755 h 259285"/>
              <a:gd name="connsiteX16" fmla="*/ 481693 w 660392"/>
              <a:gd name="connsiteY16" fmla="*/ 83263 h 259285"/>
              <a:gd name="connsiteX17" fmla="*/ 489858 w 660392"/>
              <a:gd name="connsiteY17" fmla="*/ 58770 h 259285"/>
              <a:gd name="connsiteX18" fmla="*/ 514350 w 660392"/>
              <a:gd name="connsiteY18" fmla="*/ 66934 h 259285"/>
              <a:gd name="connsiteX19" fmla="*/ 538843 w 660392"/>
              <a:gd name="connsiteY19" fmla="*/ 42441 h 259285"/>
              <a:gd name="connsiteX20" fmla="*/ 579665 w 660392"/>
              <a:gd name="connsiteY20" fmla="*/ 34277 h 259285"/>
              <a:gd name="connsiteX21" fmla="*/ 604158 w 660392"/>
              <a:gd name="connsiteY21" fmla="*/ 58770 h 259285"/>
              <a:gd name="connsiteX22" fmla="*/ 612322 w 660392"/>
              <a:gd name="connsiteY22" fmla="*/ 91427 h 259285"/>
              <a:gd name="connsiteX23" fmla="*/ 628650 w 660392"/>
              <a:gd name="connsiteY23" fmla="*/ 140413 h 259285"/>
              <a:gd name="connsiteX24" fmla="*/ 636815 w 660392"/>
              <a:gd name="connsiteY24" fmla="*/ 164905 h 259285"/>
              <a:gd name="connsiteX25" fmla="*/ 644979 w 660392"/>
              <a:gd name="connsiteY25" fmla="*/ 189398 h 259285"/>
              <a:gd name="connsiteX26" fmla="*/ 653143 w 660392"/>
              <a:gd name="connsiteY26" fmla="*/ 246548 h 259285"/>
              <a:gd name="connsiteX27" fmla="*/ 0 w 660392"/>
              <a:gd name="connsiteY27" fmla="*/ 230220 h 259285"/>
              <a:gd name="connsiteX28" fmla="*/ 8165 w 660392"/>
              <a:gd name="connsiteY28" fmla="*/ 148577 h 259285"/>
              <a:gd name="connsiteX29" fmla="*/ 24493 w 660392"/>
              <a:gd name="connsiteY29" fmla="*/ 124084 h 259285"/>
              <a:gd name="connsiteX30" fmla="*/ 73479 w 660392"/>
              <a:gd name="connsiteY30" fmla="*/ 83263 h 259285"/>
              <a:gd name="connsiteX31" fmla="*/ 97972 w 660392"/>
              <a:gd name="connsiteY31" fmla="*/ 75098 h 259285"/>
              <a:gd name="connsiteX32" fmla="*/ 106136 w 660392"/>
              <a:gd name="connsiteY32" fmla="*/ 83263 h 2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60392" h="259285">
                <a:moveTo>
                  <a:pt x="48986" y="50605"/>
                </a:moveTo>
                <a:cubicBezTo>
                  <a:pt x="51976" y="43129"/>
                  <a:pt x="61121" y="-9855"/>
                  <a:pt x="89808" y="1620"/>
                </a:cubicBezTo>
                <a:cubicBezTo>
                  <a:pt x="98918" y="5264"/>
                  <a:pt x="100693" y="17949"/>
                  <a:pt x="106136" y="26113"/>
                </a:cubicBezTo>
                <a:cubicBezTo>
                  <a:pt x="108857" y="36999"/>
                  <a:pt x="103079" y="58770"/>
                  <a:pt x="114300" y="58770"/>
                </a:cubicBezTo>
                <a:cubicBezTo>
                  <a:pt x="121027" y="58770"/>
                  <a:pt x="136292" y="9124"/>
                  <a:pt x="138793" y="1620"/>
                </a:cubicBezTo>
                <a:cubicBezTo>
                  <a:pt x="145014" y="20280"/>
                  <a:pt x="143459" y="37387"/>
                  <a:pt x="171450" y="34277"/>
                </a:cubicBezTo>
                <a:cubicBezTo>
                  <a:pt x="188557" y="32376"/>
                  <a:pt x="220436" y="17948"/>
                  <a:pt x="220436" y="17948"/>
                </a:cubicBezTo>
                <a:cubicBezTo>
                  <a:pt x="225879" y="26112"/>
                  <a:pt x="227028" y="41224"/>
                  <a:pt x="236765" y="42441"/>
                </a:cubicBezTo>
                <a:cubicBezTo>
                  <a:pt x="253844" y="44576"/>
                  <a:pt x="285750" y="26113"/>
                  <a:pt x="285750" y="26113"/>
                </a:cubicBezTo>
                <a:cubicBezTo>
                  <a:pt x="286786" y="28185"/>
                  <a:pt x="311196" y="80378"/>
                  <a:pt x="318408" y="83263"/>
                </a:cubicBezTo>
                <a:cubicBezTo>
                  <a:pt x="326398" y="86459"/>
                  <a:pt x="334736" y="77820"/>
                  <a:pt x="342900" y="75098"/>
                </a:cubicBezTo>
                <a:cubicBezTo>
                  <a:pt x="357416" y="31554"/>
                  <a:pt x="339271" y="58770"/>
                  <a:pt x="375558" y="58770"/>
                </a:cubicBezTo>
                <a:cubicBezTo>
                  <a:pt x="384164" y="58770"/>
                  <a:pt x="391886" y="53327"/>
                  <a:pt x="400050" y="50605"/>
                </a:cubicBezTo>
                <a:cubicBezTo>
                  <a:pt x="402470" y="43347"/>
                  <a:pt x="408518" y="-2007"/>
                  <a:pt x="432708" y="34277"/>
                </a:cubicBezTo>
                <a:cubicBezTo>
                  <a:pt x="440405" y="45823"/>
                  <a:pt x="436484" y="61934"/>
                  <a:pt x="440872" y="75098"/>
                </a:cubicBezTo>
                <a:cubicBezTo>
                  <a:pt x="444721" y="86644"/>
                  <a:pt x="451757" y="96869"/>
                  <a:pt x="457200" y="107755"/>
                </a:cubicBezTo>
                <a:cubicBezTo>
                  <a:pt x="465364" y="99591"/>
                  <a:pt x="475288" y="92870"/>
                  <a:pt x="481693" y="83263"/>
                </a:cubicBezTo>
                <a:cubicBezTo>
                  <a:pt x="486467" y="76102"/>
                  <a:pt x="482161" y="62619"/>
                  <a:pt x="489858" y="58770"/>
                </a:cubicBezTo>
                <a:cubicBezTo>
                  <a:pt x="497555" y="54921"/>
                  <a:pt x="506186" y="64213"/>
                  <a:pt x="514350" y="66934"/>
                </a:cubicBezTo>
                <a:cubicBezTo>
                  <a:pt x="522514" y="58770"/>
                  <a:pt x="527454" y="44339"/>
                  <a:pt x="538843" y="42441"/>
                </a:cubicBezTo>
                <a:cubicBezTo>
                  <a:pt x="591912" y="33597"/>
                  <a:pt x="537482" y="97551"/>
                  <a:pt x="579665" y="34277"/>
                </a:cubicBezTo>
                <a:cubicBezTo>
                  <a:pt x="587829" y="42441"/>
                  <a:pt x="598430" y="48745"/>
                  <a:pt x="604158" y="58770"/>
                </a:cubicBezTo>
                <a:cubicBezTo>
                  <a:pt x="609725" y="68512"/>
                  <a:pt x="609098" y="80680"/>
                  <a:pt x="612322" y="91427"/>
                </a:cubicBezTo>
                <a:cubicBezTo>
                  <a:pt x="617268" y="107913"/>
                  <a:pt x="623207" y="124084"/>
                  <a:pt x="628650" y="140413"/>
                </a:cubicBezTo>
                <a:lnTo>
                  <a:pt x="636815" y="164905"/>
                </a:lnTo>
                <a:lnTo>
                  <a:pt x="644979" y="189398"/>
                </a:lnTo>
                <a:cubicBezTo>
                  <a:pt x="647700" y="208448"/>
                  <a:pt x="672316" y="244905"/>
                  <a:pt x="653143" y="246548"/>
                </a:cubicBezTo>
                <a:cubicBezTo>
                  <a:pt x="355252" y="272082"/>
                  <a:pt x="226461" y="255381"/>
                  <a:pt x="0" y="230220"/>
                </a:cubicBezTo>
                <a:cubicBezTo>
                  <a:pt x="2722" y="203006"/>
                  <a:pt x="2015" y="175227"/>
                  <a:pt x="8165" y="148577"/>
                </a:cubicBezTo>
                <a:cubicBezTo>
                  <a:pt x="10371" y="139016"/>
                  <a:pt x="18211" y="131622"/>
                  <a:pt x="24493" y="124084"/>
                </a:cubicBezTo>
                <a:cubicBezTo>
                  <a:pt x="37391" y="108606"/>
                  <a:pt x="55129" y="92438"/>
                  <a:pt x="73479" y="83263"/>
                </a:cubicBezTo>
                <a:cubicBezTo>
                  <a:pt x="81176" y="79414"/>
                  <a:pt x="89366" y="75098"/>
                  <a:pt x="97972" y="75098"/>
                </a:cubicBezTo>
                <a:cubicBezTo>
                  <a:pt x="101821" y="75098"/>
                  <a:pt x="103415" y="80541"/>
                  <a:pt x="106136" y="83263"/>
                </a:cubicBezTo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20134" y="4181680"/>
            <a:ext cx="314077" cy="1594989"/>
            <a:chOff x="420134" y="4181680"/>
            <a:chExt cx="314077" cy="1594989"/>
          </a:xfrm>
        </p:grpSpPr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420134" y="418168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7</a:t>
              </a: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420134" y="460865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420134" y="5035620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420134" y="5462592"/>
              <a:ext cx="314077" cy="31407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10</a:t>
              </a:r>
            </a:p>
          </p:txBody>
        </p:sp>
      </p:grpSp>
      <p:pic>
        <p:nvPicPr>
          <p:cNvPr id="108" name="B2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4648736" y="4919504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3" name="D2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264" t="16923" r="27119" b="36586"/>
          <a:stretch/>
        </p:blipFill>
        <p:spPr>
          <a:xfrm>
            <a:off x="5607373" y="4919504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5" name="F2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6601414" y="4898890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6" name="G2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7050846" y="4923106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8" name="I2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8164219" y="4956662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9" name="J2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990" t="17169" r="37447" b="26263"/>
          <a:stretch/>
        </p:blipFill>
        <p:spPr>
          <a:xfrm>
            <a:off x="8596037" y="4942498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0" name="K2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9205759" y="4911474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2" name="M2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8194257" y="1685830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3" name="N2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4110838" y="5662772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5" name="P2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5108334" y="5654383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6" name="Q2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5490708" y="5598637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8" name="S2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6539814" y="5635435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0" name="U2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7470655" y="5707959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1" name="V2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7989019" y="5654383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3" name="X2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9245855" y="5674332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4" name="Y2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9739799" y="5707959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5" name="Z2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0345250" y="5707959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52" name="A"/>
          <p:cNvSpPr txBox="1"/>
          <p:nvPr/>
        </p:nvSpPr>
        <p:spPr>
          <a:xfrm>
            <a:off x="3635754" y="251467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553" name="Freeform: Shape 1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3632834" y="238542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B"/>
          <p:cNvSpPr txBox="1"/>
          <p:nvPr/>
        </p:nvSpPr>
        <p:spPr>
          <a:xfrm>
            <a:off x="3771107" y="251467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555" name="C"/>
          <p:cNvSpPr txBox="1"/>
          <p:nvPr/>
        </p:nvSpPr>
        <p:spPr>
          <a:xfrm>
            <a:off x="3906460" y="251467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556" name="D"/>
          <p:cNvSpPr txBox="1"/>
          <p:nvPr/>
        </p:nvSpPr>
        <p:spPr>
          <a:xfrm>
            <a:off x="4041813" y="251467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557" name="E"/>
          <p:cNvSpPr txBox="1"/>
          <p:nvPr/>
        </p:nvSpPr>
        <p:spPr>
          <a:xfrm>
            <a:off x="4177166" y="251467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558" name="F"/>
          <p:cNvSpPr txBox="1"/>
          <p:nvPr/>
        </p:nvSpPr>
        <p:spPr>
          <a:xfrm>
            <a:off x="3635754" y="270998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559" name="G"/>
          <p:cNvSpPr txBox="1"/>
          <p:nvPr/>
        </p:nvSpPr>
        <p:spPr>
          <a:xfrm>
            <a:off x="3771107" y="270998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560" name="H"/>
          <p:cNvSpPr txBox="1"/>
          <p:nvPr/>
        </p:nvSpPr>
        <p:spPr>
          <a:xfrm>
            <a:off x="3906460" y="270998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561" name="I"/>
          <p:cNvSpPr txBox="1"/>
          <p:nvPr/>
        </p:nvSpPr>
        <p:spPr>
          <a:xfrm>
            <a:off x="4041813" y="270998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562" name="J"/>
          <p:cNvSpPr txBox="1"/>
          <p:nvPr/>
        </p:nvSpPr>
        <p:spPr>
          <a:xfrm>
            <a:off x="4177166" y="270998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563" name="K"/>
          <p:cNvSpPr txBox="1"/>
          <p:nvPr/>
        </p:nvSpPr>
        <p:spPr>
          <a:xfrm>
            <a:off x="3649698" y="29062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564" name="L"/>
          <p:cNvSpPr txBox="1"/>
          <p:nvPr/>
        </p:nvSpPr>
        <p:spPr>
          <a:xfrm>
            <a:off x="3781565" y="29062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565" name="M"/>
          <p:cNvSpPr txBox="1"/>
          <p:nvPr/>
        </p:nvSpPr>
        <p:spPr>
          <a:xfrm>
            <a:off x="3913432" y="29062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566" name="N"/>
          <p:cNvSpPr txBox="1"/>
          <p:nvPr/>
        </p:nvSpPr>
        <p:spPr>
          <a:xfrm>
            <a:off x="4045299" y="29062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567" name="O"/>
          <p:cNvSpPr txBox="1"/>
          <p:nvPr/>
        </p:nvSpPr>
        <p:spPr>
          <a:xfrm>
            <a:off x="4177166" y="29062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568" name="P"/>
          <p:cNvSpPr txBox="1"/>
          <p:nvPr/>
        </p:nvSpPr>
        <p:spPr>
          <a:xfrm>
            <a:off x="3649698" y="311270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569" name="Q"/>
          <p:cNvSpPr txBox="1"/>
          <p:nvPr/>
        </p:nvSpPr>
        <p:spPr>
          <a:xfrm>
            <a:off x="3781565" y="311270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570" name="R"/>
          <p:cNvSpPr txBox="1"/>
          <p:nvPr/>
        </p:nvSpPr>
        <p:spPr>
          <a:xfrm>
            <a:off x="3913432" y="311270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571" name="S"/>
          <p:cNvSpPr txBox="1"/>
          <p:nvPr/>
        </p:nvSpPr>
        <p:spPr>
          <a:xfrm>
            <a:off x="4045299" y="311270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572" name="T"/>
          <p:cNvSpPr txBox="1"/>
          <p:nvPr/>
        </p:nvSpPr>
        <p:spPr>
          <a:xfrm>
            <a:off x="4177166" y="311270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573" name="U"/>
          <p:cNvSpPr txBox="1"/>
          <p:nvPr/>
        </p:nvSpPr>
        <p:spPr>
          <a:xfrm>
            <a:off x="3614862" y="331270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574" name="V"/>
          <p:cNvSpPr txBox="1"/>
          <p:nvPr/>
        </p:nvSpPr>
        <p:spPr>
          <a:xfrm>
            <a:off x="3744008" y="331270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575" name="W"/>
          <p:cNvSpPr txBox="1"/>
          <p:nvPr/>
        </p:nvSpPr>
        <p:spPr>
          <a:xfrm>
            <a:off x="3873154" y="331270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576" name="X"/>
          <p:cNvSpPr txBox="1"/>
          <p:nvPr/>
        </p:nvSpPr>
        <p:spPr>
          <a:xfrm>
            <a:off x="4002300" y="331270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577" name="Y"/>
          <p:cNvSpPr txBox="1"/>
          <p:nvPr/>
        </p:nvSpPr>
        <p:spPr>
          <a:xfrm>
            <a:off x="4131446" y="331270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578" name="Z"/>
          <p:cNvSpPr txBox="1"/>
          <p:nvPr/>
        </p:nvSpPr>
        <p:spPr>
          <a:xfrm>
            <a:off x="4260592" y="331270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579" name="Rectangle 578"/>
          <p:cNvSpPr/>
          <p:nvPr/>
        </p:nvSpPr>
        <p:spPr>
          <a:xfrm>
            <a:off x="3606153" y="2544623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7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4542764" y="238094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5451710" y="2390388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6361640" y="2385907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7281407" y="2390061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8191337" y="238558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9100283" y="2384513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10010213" y="2380032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Freeform: Shape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10914998" y="2384512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E"/>
          <p:cNvSpPr txBox="1"/>
          <p:nvPr/>
        </p:nvSpPr>
        <p:spPr>
          <a:xfrm>
            <a:off x="11459330" y="251375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994" name="J"/>
          <p:cNvSpPr txBox="1"/>
          <p:nvPr/>
        </p:nvSpPr>
        <p:spPr>
          <a:xfrm>
            <a:off x="11459330" y="270907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999" name="O"/>
          <p:cNvSpPr txBox="1"/>
          <p:nvPr/>
        </p:nvSpPr>
        <p:spPr>
          <a:xfrm>
            <a:off x="11459330" y="290531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1004" name="T"/>
          <p:cNvSpPr txBox="1"/>
          <p:nvPr/>
        </p:nvSpPr>
        <p:spPr>
          <a:xfrm>
            <a:off x="11459330" y="311179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24792" y="2509279"/>
            <a:ext cx="6937183" cy="1014867"/>
            <a:chOff x="4524792" y="2509279"/>
            <a:chExt cx="6937183" cy="1014867"/>
          </a:xfrm>
        </p:grpSpPr>
        <p:sp>
          <p:nvSpPr>
            <p:cNvPr id="606" name="A"/>
            <p:cNvSpPr txBox="1"/>
            <p:nvPr/>
          </p:nvSpPr>
          <p:spPr>
            <a:xfrm>
              <a:off x="4545684" y="25101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608" name="B"/>
            <p:cNvSpPr txBox="1"/>
            <p:nvPr/>
          </p:nvSpPr>
          <p:spPr>
            <a:xfrm>
              <a:off x="4681037" y="25101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609" name="C"/>
            <p:cNvSpPr txBox="1"/>
            <p:nvPr/>
          </p:nvSpPr>
          <p:spPr>
            <a:xfrm>
              <a:off x="4816390" y="25101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610" name="D"/>
            <p:cNvSpPr txBox="1"/>
            <p:nvPr/>
          </p:nvSpPr>
          <p:spPr>
            <a:xfrm>
              <a:off x="4951743" y="25101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611" name="E"/>
            <p:cNvSpPr txBox="1"/>
            <p:nvPr/>
          </p:nvSpPr>
          <p:spPr>
            <a:xfrm>
              <a:off x="5087096" y="25101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E</a:t>
              </a:r>
            </a:p>
          </p:txBody>
        </p:sp>
        <p:sp>
          <p:nvSpPr>
            <p:cNvPr id="612" name="F"/>
            <p:cNvSpPr txBox="1"/>
            <p:nvPr/>
          </p:nvSpPr>
          <p:spPr>
            <a:xfrm>
              <a:off x="4545684" y="270550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613" name="G"/>
            <p:cNvSpPr txBox="1"/>
            <p:nvPr/>
          </p:nvSpPr>
          <p:spPr>
            <a:xfrm>
              <a:off x="4681037" y="270550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614" name="H"/>
            <p:cNvSpPr txBox="1"/>
            <p:nvPr/>
          </p:nvSpPr>
          <p:spPr>
            <a:xfrm>
              <a:off x="4816390" y="270550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615" name="I"/>
            <p:cNvSpPr txBox="1"/>
            <p:nvPr/>
          </p:nvSpPr>
          <p:spPr>
            <a:xfrm>
              <a:off x="4951743" y="270550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616" name="J"/>
            <p:cNvSpPr txBox="1"/>
            <p:nvPr/>
          </p:nvSpPr>
          <p:spPr>
            <a:xfrm>
              <a:off x="5087096" y="270550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J</a:t>
              </a:r>
            </a:p>
          </p:txBody>
        </p:sp>
        <p:sp>
          <p:nvSpPr>
            <p:cNvPr id="617" name="K"/>
            <p:cNvSpPr txBox="1"/>
            <p:nvPr/>
          </p:nvSpPr>
          <p:spPr>
            <a:xfrm>
              <a:off x="4559628" y="290174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618" name="L"/>
            <p:cNvSpPr txBox="1"/>
            <p:nvPr/>
          </p:nvSpPr>
          <p:spPr>
            <a:xfrm>
              <a:off x="4691495" y="290174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619" name="M"/>
            <p:cNvSpPr txBox="1"/>
            <p:nvPr/>
          </p:nvSpPr>
          <p:spPr>
            <a:xfrm>
              <a:off x="4823362" y="290174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620" name="N"/>
            <p:cNvSpPr txBox="1"/>
            <p:nvPr/>
          </p:nvSpPr>
          <p:spPr>
            <a:xfrm>
              <a:off x="4955229" y="290174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621" name="O"/>
            <p:cNvSpPr txBox="1"/>
            <p:nvPr/>
          </p:nvSpPr>
          <p:spPr>
            <a:xfrm>
              <a:off x="5087096" y="290174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O</a:t>
              </a:r>
            </a:p>
          </p:txBody>
        </p:sp>
        <p:sp>
          <p:nvSpPr>
            <p:cNvPr id="622" name="P"/>
            <p:cNvSpPr txBox="1"/>
            <p:nvPr/>
          </p:nvSpPr>
          <p:spPr>
            <a:xfrm>
              <a:off x="4559628" y="310822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623" name="Q"/>
            <p:cNvSpPr txBox="1"/>
            <p:nvPr/>
          </p:nvSpPr>
          <p:spPr>
            <a:xfrm>
              <a:off x="4691495" y="310822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624" name="R"/>
            <p:cNvSpPr txBox="1"/>
            <p:nvPr/>
          </p:nvSpPr>
          <p:spPr>
            <a:xfrm>
              <a:off x="4823362" y="310822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625" name="S"/>
            <p:cNvSpPr txBox="1"/>
            <p:nvPr/>
          </p:nvSpPr>
          <p:spPr>
            <a:xfrm>
              <a:off x="4955229" y="310822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626" name="T"/>
            <p:cNvSpPr txBox="1"/>
            <p:nvPr/>
          </p:nvSpPr>
          <p:spPr>
            <a:xfrm>
              <a:off x="5087096" y="310822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627" name="U"/>
            <p:cNvSpPr txBox="1"/>
            <p:nvPr/>
          </p:nvSpPr>
          <p:spPr>
            <a:xfrm>
              <a:off x="4524792" y="330822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628" name="V"/>
            <p:cNvSpPr txBox="1"/>
            <p:nvPr/>
          </p:nvSpPr>
          <p:spPr>
            <a:xfrm>
              <a:off x="4653938" y="330822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629" name="W"/>
            <p:cNvSpPr txBox="1"/>
            <p:nvPr/>
          </p:nvSpPr>
          <p:spPr>
            <a:xfrm>
              <a:off x="4783084" y="330822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630" name="X"/>
            <p:cNvSpPr txBox="1"/>
            <p:nvPr/>
          </p:nvSpPr>
          <p:spPr>
            <a:xfrm>
              <a:off x="4912230" y="330822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631" name="Y"/>
            <p:cNvSpPr txBox="1"/>
            <p:nvPr/>
          </p:nvSpPr>
          <p:spPr>
            <a:xfrm>
              <a:off x="5041376" y="330822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632" name="Z"/>
            <p:cNvSpPr txBox="1"/>
            <p:nvPr/>
          </p:nvSpPr>
          <p:spPr>
            <a:xfrm>
              <a:off x="5170522" y="330822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Z</a:t>
              </a:r>
            </a:p>
          </p:txBody>
        </p:sp>
        <p:sp>
          <p:nvSpPr>
            <p:cNvPr id="660" name="A"/>
            <p:cNvSpPr txBox="1"/>
            <p:nvPr/>
          </p:nvSpPr>
          <p:spPr>
            <a:xfrm>
              <a:off x="5454630" y="25196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662" name="B"/>
            <p:cNvSpPr txBox="1"/>
            <p:nvPr/>
          </p:nvSpPr>
          <p:spPr>
            <a:xfrm>
              <a:off x="5589983" y="25196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663" name="C"/>
            <p:cNvSpPr txBox="1"/>
            <p:nvPr/>
          </p:nvSpPr>
          <p:spPr>
            <a:xfrm>
              <a:off x="5725336" y="25196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664" name="D"/>
            <p:cNvSpPr txBox="1"/>
            <p:nvPr/>
          </p:nvSpPr>
          <p:spPr>
            <a:xfrm>
              <a:off x="5860689" y="25196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665" name="E"/>
            <p:cNvSpPr txBox="1"/>
            <p:nvPr/>
          </p:nvSpPr>
          <p:spPr>
            <a:xfrm>
              <a:off x="5996042" y="25196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E</a:t>
              </a:r>
            </a:p>
          </p:txBody>
        </p:sp>
        <p:sp>
          <p:nvSpPr>
            <p:cNvPr id="666" name="F"/>
            <p:cNvSpPr txBox="1"/>
            <p:nvPr/>
          </p:nvSpPr>
          <p:spPr>
            <a:xfrm>
              <a:off x="5454630" y="271495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667" name="G"/>
            <p:cNvSpPr txBox="1"/>
            <p:nvPr/>
          </p:nvSpPr>
          <p:spPr>
            <a:xfrm>
              <a:off x="5589983" y="271495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668" name="H"/>
            <p:cNvSpPr txBox="1"/>
            <p:nvPr/>
          </p:nvSpPr>
          <p:spPr>
            <a:xfrm>
              <a:off x="5725336" y="271495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669" name="I"/>
            <p:cNvSpPr txBox="1"/>
            <p:nvPr/>
          </p:nvSpPr>
          <p:spPr>
            <a:xfrm>
              <a:off x="5860689" y="271495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670" name="J"/>
            <p:cNvSpPr txBox="1"/>
            <p:nvPr/>
          </p:nvSpPr>
          <p:spPr>
            <a:xfrm>
              <a:off x="5996042" y="271495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J</a:t>
              </a:r>
            </a:p>
          </p:txBody>
        </p:sp>
        <p:sp>
          <p:nvSpPr>
            <p:cNvPr id="671" name="K"/>
            <p:cNvSpPr txBox="1"/>
            <p:nvPr/>
          </p:nvSpPr>
          <p:spPr>
            <a:xfrm>
              <a:off x="5468574" y="291119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672" name="L"/>
            <p:cNvSpPr txBox="1"/>
            <p:nvPr/>
          </p:nvSpPr>
          <p:spPr>
            <a:xfrm>
              <a:off x="5600441" y="291119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673" name="M"/>
            <p:cNvSpPr txBox="1"/>
            <p:nvPr/>
          </p:nvSpPr>
          <p:spPr>
            <a:xfrm>
              <a:off x="5732308" y="291119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674" name="N"/>
            <p:cNvSpPr txBox="1"/>
            <p:nvPr/>
          </p:nvSpPr>
          <p:spPr>
            <a:xfrm>
              <a:off x="5864175" y="291119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675" name="O"/>
            <p:cNvSpPr txBox="1"/>
            <p:nvPr/>
          </p:nvSpPr>
          <p:spPr>
            <a:xfrm>
              <a:off x="5996042" y="291119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O</a:t>
              </a:r>
            </a:p>
          </p:txBody>
        </p:sp>
        <p:sp>
          <p:nvSpPr>
            <p:cNvPr id="676" name="P"/>
            <p:cNvSpPr txBox="1"/>
            <p:nvPr/>
          </p:nvSpPr>
          <p:spPr>
            <a:xfrm>
              <a:off x="5468574" y="311766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677" name="Q"/>
            <p:cNvSpPr txBox="1"/>
            <p:nvPr/>
          </p:nvSpPr>
          <p:spPr>
            <a:xfrm>
              <a:off x="5600441" y="311766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678" name="R"/>
            <p:cNvSpPr txBox="1"/>
            <p:nvPr/>
          </p:nvSpPr>
          <p:spPr>
            <a:xfrm>
              <a:off x="5732308" y="311766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679" name="S"/>
            <p:cNvSpPr txBox="1"/>
            <p:nvPr/>
          </p:nvSpPr>
          <p:spPr>
            <a:xfrm>
              <a:off x="5864175" y="311766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680" name="T"/>
            <p:cNvSpPr txBox="1"/>
            <p:nvPr/>
          </p:nvSpPr>
          <p:spPr>
            <a:xfrm>
              <a:off x="5996042" y="311766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681" name="U"/>
            <p:cNvSpPr txBox="1"/>
            <p:nvPr/>
          </p:nvSpPr>
          <p:spPr>
            <a:xfrm>
              <a:off x="5433738" y="33176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682" name="V"/>
            <p:cNvSpPr txBox="1"/>
            <p:nvPr/>
          </p:nvSpPr>
          <p:spPr>
            <a:xfrm>
              <a:off x="5562884" y="33176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683" name="W"/>
            <p:cNvSpPr txBox="1"/>
            <p:nvPr/>
          </p:nvSpPr>
          <p:spPr>
            <a:xfrm>
              <a:off x="5692030" y="33176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684" name="X"/>
            <p:cNvSpPr txBox="1"/>
            <p:nvPr/>
          </p:nvSpPr>
          <p:spPr>
            <a:xfrm>
              <a:off x="5821176" y="33176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685" name="Y"/>
            <p:cNvSpPr txBox="1"/>
            <p:nvPr/>
          </p:nvSpPr>
          <p:spPr>
            <a:xfrm>
              <a:off x="5950322" y="33176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686" name="Z"/>
            <p:cNvSpPr txBox="1"/>
            <p:nvPr/>
          </p:nvSpPr>
          <p:spPr>
            <a:xfrm>
              <a:off x="6079468" y="33176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Z</a:t>
              </a:r>
            </a:p>
          </p:txBody>
        </p:sp>
        <p:sp>
          <p:nvSpPr>
            <p:cNvPr id="714" name="A"/>
            <p:cNvSpPr txBox="1"/>
            <p:nvPr/>
          </p:nvSpPr>
          <p:spPr>
            <a:xfrm>
              <a:off x="6364560" y="251515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716" name="B"/>
            <p:cNvSpPr txBox="1"/>
            <p:nvPr/>
          </p:nvSpPr>
          <p:spPr>
            <a:xfrm>
              <a:off x="6499913" y="251515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717" name="C"/>
            <p:cNvSpPr txBox="1"/>
            <p:nvPr/>
          </p:nvSpPr>
          <p:spPr>
            <a:xfrm>
              <a:off x="6635266" y="251515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718" name="D"/>
            <p:cNvSpPr txBox="1"/>
            <p:nvPr/>
          </p:nvSpPr>
          <p:spPr>
            <a:xfrm>
              <a:off x="6770619" y="251515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719" name="E"/>
            <p:cNvSpPr txBox="1"/>
            <p:nvPr/>
          </p:nvSpPr>
          <p:spPr>
            <a:xfrm>
              <a:off x="6905972" y="251515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E</a:t>
              </a:r>
            </a:p>
          </p:txBody>
        </p:sp>
        <p:sp>
          <p:nvSpPr>
            <p:cNvPr id="720" name="F"/>
            <p:cNvSpPr txBox="1"/>
            <p:nvPr/>
          </p:nvSpPr>
          <p:spPr>
            <a:xfrm>
              <a:off x="6364560" y="27104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721" name="G"/>
            <p:cNvSpPr txBox="1"/>
            <p:nvPr/>
          </p:nvSpPr>
          <p:spPr>
            <a:xfrm>
              <a:off x="6499913" y="27104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722" name="H"/>
            <p:cNvSpPr txBox="1"/>
            <p:nvPr/>
          </p:nvSpPr>
          <p:spPr>
            <a:xfrm>
              <a:off x="6635266" y="27104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723" name="I"/>
            <p:cNvSpPr txBox="1"/>
            <p:nvPr/>
          </p:nvSpPr>
          <p:spPr>
            <a:xfrm>
              <a:off x="6770619" y="27104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724" name="J"/>
            <p:cNvSpPr txBox="1"/>
            <p:nvPr/>
          </p:nvSpPr>
          <p:spPr>
            <a:xfrm>
              <a:off x="6905972" y="271046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J</a:t>
              </a:r>
            </a:p>
          </p:txBody>
        </p:sp>
        <p:sp>
          <p:nvSpPr>
            <p:cNvPr id="725" name="K"/>
            <p:cNvSpPr txBox="1"/>
            <p:nvPr/>
          </p:nvSpPr>
          <p:spPr>
            <a:xfrm>
              <a:off x="6378504" y="290671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726" name="L"/>
            <p:cNvSpPr txBox="1"/>
            <p:nvPr/>
          </p:nvSpPr>
          <p:spPr>
            <a:xfrm>
              <a:off x="6510371" y="290671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727" name="M"/>
            <p:cNvSpPr txBox="1"/>
            <p:nvPr/>
          </p:nvSpPr>
          <p:spPr>
            <a:xfrm>
              <a:off x="6642238" y="290671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728" name="N"/>
            <p:cNvSpPr txBox="1"/>
            <p:nvPr/>
          </p:nvSpPr>
          <p:spPr>
            <a:xfrm>
              <a:off x="6774105" y="290671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729" name="O"/>
            <p:cNvSpPr txBox="1"/>
            <p:nvPr/>
          </p:nvSpPr>
          <p:spPr>
            <a:xfrm>
              <a:off x="6905972" y="290671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O</a:t>
              </a:r>
            </a:p>
          </p:txBody>
        </p:sp>
        <p:sp>
          <p:nvSpPr>
            <p:cNvPr id="730" name="P"/>
            <p:cNvSpPr txBox="1"/>
            <p:nvPr/>
          </p:nvSpPr>
          <p:spPr>
            <a:xfrm>
              <a:off x="6378504" y="311318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731" name="Q"/>
            <p:cNvSpPr txBox="1"/>
            <p:nvPr/>
          </p:nvSpPr>
          <p:spPr>
            <a:xfrm>
              <a:off x="6510371" y="311318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732" name="R"/>
            <p:cNvSpPr txBox="1"/>
            <p:nvPr/>
          </p:nvSpPr>
          <p:spPr>
            <a:xfrm>
              <a:off x="6642238" y="311318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733" name="S"/>
            <p:cNvSpPr txBox="1"/>
            <p:nvPr/>
          </p:nvSpPr>
          <p:spPr>
            <a:xfrm>
              <a:off x="6774105" y="311318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734" name="T"/>
            <p:cNvSpPr txBox="1"/>
            <p:nvPr/>
          </p:nvSpPr>
          <p:spPr>
            <a:xfrm>
              <a:off x="6905972" y="311318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735" name="U"/>
            <p:cNvSpPr txBox="1"/>
            <p:nvPr/>
          </p:nvSpPr>
          <p:spPr>
            <a:xfrm>
              <a:off x="6343668" y="331318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736" name="V"/>
            <p:cNvSpPr txBox="1"/>
            <p:nvPr/>
          </p:nvSpPr>
          <p:spPr>
            <a:xfrm>
              <a:off x="6472814" y="331318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737" name="W"/>
            <p:cNvSpPr txBox="1"/>
            <p:nvPr/>
          </p:nvSpPr>
          <p:spPr>
            <a:xfrm>
              <a:off x="6601960" y="331318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738" name="X"/>
            <p:cNvSpPr txBox="1"/>
            <p:nvPr/>
          </p:nvSpPr>
          <p:spPr>
            <a:xfrm>
              <a:off x="6731106" y="331318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739" name="Y"/>
            <p:cNvSpPr txBox="1"/>
            <p:nvPr/>
          </p:nvSpPr>
          <p:spPr>
            <a:xfrm>
              <a:off x="6860252" y="331318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740" name="Z"/>
            <p:cNvSpPr txBox="1"/>
            <p:nvPr/>
          </p:nvSpPr>
          <p:spPr>
            <a:xfrm>
              <a:off x="6989398" y="331318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Z</a:t>
              </a:r>
            </a:p>
          </p:txBody>
        </p:sp>
        <p:sp>
          <p:nvSpPr>
            <p:cNvPr id="768" name="A"/>
            <p:cNvSpPr txBox="1"/>
            <p:nvPr/>
          </p:nvSpPr>
          <p:spPr>
            <a:xfrm>
              <a:off x="7284327" y="251930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770" name="B"/>
            <p:cNvSpPr txBox="1"/>
            <p:nvPr/>
          </p:nvSpPr>
          <p:spPr>
            <a:xfrm>
              <a:off x="7419680" y="251930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771" name="C"/>
            <p:cNvSpPr txBox="1"/>
            <p:nvPr/>
          </p:nvSpPr>
          <p:spPr>
            <a:xfrm>
              <a:off x="7555033" y="251930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772" name="D"/>
            <p:cNvSpPr txBox="1"/>
            <p:nvPr/>
          </p:nvSpPr>
          <p:spPr>
            <a:xfrm>
              <a:off x="7690386" y="251930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773" name="E"/>
            <p:cNvSpPr txBox="1"/>
            <p:nvPr/>
          </p:nvSpPr>
          <p:spPr>
            <a:xfrm>
              <a:off x="7825739" y="2519308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E</a:t>
              </a:r>
            </a:p>
          </p:txBody>
        </p:sp>
        <p:sp>
          <p:nvSpPr>
            <p:cNvPr id="774" name="F"/>
            <p:cNvSpPr txBox="1"/>
            <p:nvPr/>
          </p:nvSpPr>
          <p:spPr>
            <a:xfrm>
              <a:off x="7284327" y="271462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775" name="G"/>
            <p:cNvSpPr txBox="1"/>
            <p:nvPr/>
          </p:nvSpPr>
          <p:spPr>
            <a:xfrm>
              <a:off x="7419680" y="271462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776" name="H"/>
            <p:cNvSpPr txBox="1"/>
            <p:nvPr/>
          </p:nvSpPr>
          <p:spPr>
            <a:xfrm>
              <a:off x="7555033" y="271462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777" name="I"/>
            <p:cNvSpPr txBox="1"/>
            <p:nvPr/>
          </p:nvSpPr>
          <p:spPr>
            <a:xfrm>
              <a:off x="7690386" y="271462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778" name="J"/>
            <p:cNvSpPr txBox="1"/>
            <p:nvPr/>
          </p:nvSpPr>
          <p:spPr>
            <a:xfrm>
              <a:off x="7825739" y="271462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J</a:t>
              </a:r>
            </a:p>
          </p:txBody>
        </p:sp>
        <p:sp>
          <p:nvSpPr>
            <p:cNvPr id="779" name="K"/>
            <p:cNvSpPr txBox="1"/>
            <p:nvPr/>
          </p:nvSpPr>
          <p:spPr>
            <a:xfrm>
              <a:off x="7298271" y="291086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780" name="L"/>
            <p:cNvSpPr txBox="1"/>
            <p:nvPr/>
          </p:nvSpPr>
          <p:spPr>
            <a:xfrm>
              <a:off x="7430138" y="291086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781" name="M"/>
            <p:cNvSpPr txBox="1"/>
            <p:nvPr/>
          </p:nvSpPr>
          <p:spPr>
            <a:xfrm>
              <a:off x="7562005" y="291086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782" name="N"/>
            <p:cNvSpPr txBox="1"/>
            <p:nvPr/>
          </p:nvSpPr>
          <p:spPr>
            <a:xfrm>
              <a:off x="7693872" y="291086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783" name="O"/>
            <p:cNvSpPr txBox="1"/>
            <p:nvPr/>
          </p:nvSpPr>
          <p:spPr>
            <a:xfrm>
              <a:off x="7825739" y="291086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O</a:t>
              </a:r>
            </a:p>
          </p:txBody>
        </p:sp>
        <p:sp>
          <p:nvSpPr>
            <p:cNvPr id="784" name="P"/>
            <p:cNvSpPr txBox="1"/>
            <p:nvPr/>
          </p:nvSpPr>
          <p:spPr>
            <a:xfrm>
              <a:off x="7298271" y="311734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785" name="Q"/>
            <p:cNvSpPr txBox="1"/>
            <p:nvPr/>
          </p:nvSpPr>
          <p:spPr>
            <a:xfrm>
              <a:off x="7430138" y="311734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786" name="R"/>
            <p:cNvSpPr txBox="1"/>
            <p:nvPr/>
          </p:nvSpPr>
          <p:spPr>
            <a:xfrm>
              <a:off x="7562005" y="311734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787" name="S"/>
            <p:cNvSpPr txBox="1"/>
            <p:nvPr/>
          </p:nvSpPr>
          <p:spPr>
            <a:xfrm>
              <a:off x="7693872" y="311734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788" name="T"/>
            <p:cNvSpPr txBox="1"/>
            <p:nvPr/>
          </p:nvSpPr>
          <p:spPr>
            <a:xfrm>
              <a:off x="7825739" y="311734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789" name="U"/>
            <p:cNvSpPr txBox="1"/>
            <p:nvPr/>
          </p:nvSpPr>
          <p:spPr>
            <a:xfrm>
              <a:off x="7263435" y="33173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790" name="V"/>
            <p:cNvSpPr txBox="1"/>
            <p:nvPr/>
          </p:nvSpPr>
          <p:spPr>
            <a:xfrm>
              <a:off x="7392581" y="33173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791" name="W"/>
            <p:cNvSpPr txBox="1"/>
            <p:nvPr/>
          </p:nvSpPr>
          <p:spPr>
            <a:xfrm>
              <a:off x="7521727" y="33173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792" name="X"/>
            <p:cNvSpPr txBox="1"/>
            <p:nvPr/>
          </p:nvSpPr>
          <p:spPr>
            <a:xfrm>
              <a:off x="7650873" y="33173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793" name="Y"/>
            <p:cNvSpPr txBox="1"/>
            <p:nvPr/>
          </p:nvSpPr>
          <p:spPr>
            <a:xfrm>
              <a:off x="7780019" y="33173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794" name="Z"/>
            <p:cNvSpPr txBox="1"/>
            <p:nvPr/>
          </p:nvSpPr>
          <p:spPr>
            <a:xfrm>
              <a:off x="7909165" y="33173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Z</a:t>
              </a:r>
            </a:p>
          </p:txBody>
        </p:sp>
        <p:sp>
          <p:nvSpPr>
            <p:cNvPr id="822" name="A"/>
            <p:cNvSpPr txBox="1"/>
            <p:nvPr/>
          </p:nvSpPr>
          <p:spPr>
            <a:xfrm>
              <a:off x="8194257" y="251482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824" name="B"/>
            <p:cNvSpPr txBox="1"/>
            <p:nvPr/>
          </p:nvSpPr>
          <p:spPr>
            <a:xfrm>
              <a:off x="8329610" y="251482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825" name="C"/>
            <p:cNvSpPr txBox="1"/>
            <p:nvPr/>
          </p:nvSpPr>
          <p:spPr>
            <a:xfrm>
              <a:off x="8464963" y="251482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826" name="D"/>
            <p:cNvSpPr txBox="1"/>
            <p:nvPr/>
          </p:nvSpPr>
          <p:spPr>
            <a:xfrm>
              <a:off x="8600316" y="251482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827" name="E"/>
            <p:cNvSpPr txBox="1"/>
            <p:nvPr/>
          </p:nvSpPr>
          <p:spPr>
            <a:xfrm>
              <a:off x="8735669" y="2514827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E</a:t>
              </a:r>
            </a:p>
          </p:txBody>
        </p:sp>
        <p:sp>
          <p:nvSpPr>
            <p:cNvPr id="828" name="F"/>
            <p:cNvSpPr txBox="1"/>
            <p:nvPr/>
          </p:nvSpPr>
          <p:spPr>
            <a:xfrm>
              <a:off x="8194257" y="27101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829" name="G"/>
            <p:cNvSpPr txBox="1"/>
            <p:nvPr/>
          </p:nvSpPr>
          <p:spPr>
            <a:xfrm>
              <a:off x="8329610" y="27101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830" name="H"/>
            <p:cNvSpPr txBox="1"/>
            <p:nvPr/>
          </p:nvSpPr>
          <p:spPr>
            <a:xfrm>
              <a:off x="8464963" y="27101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831" name="I"/>
            <p:cNvSpPr txBox="1"/>
            <p:nvPr/>
          </p:nvSpPr>
          <p:spPr>
            <a:xfrm>
              <a:off x="8600316" y="27101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832" name="J"/>
            <p:cNvSpPr txBox="1"/>
            <p:nvPr/>
          </p:nvSpPr>
          <p:spPr>
            <a:xfrm>
              <a:off x="8735669" y="271014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J</a:t>
              </a:r>
            </a:p>
          </p:txBody>
        </p:sp>
        <p:sp>
          <p:nvSpPr>
            <p:cNvPr id="833" name="K"/>
            <p:cNvSpPr txBox="1"/>
            <p:nvPr/>
          </p:nvSpPr>
          <p:spPr>
            <a:xfrm>
              <a:off x="8208201" y="290638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834" name="L"/>
            <p:cNvSpPr txBox="1"/>
            <p:nvPr/>
          </p:nvSpPr>
          <p:spPr>
            <a:xfrm>
              <a:off x="8340068" y="290638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835" name="M"/>
            <p:cNvSpPr txBox="1"/>
            <p:nvPr/>
          </p:nvSpPr>
          <p:spPr>
            <a:xfrm>
              <a:off x="8471935" y="290638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836" name="N"/>
            <p:cNvSpPr txBox="1"/>
            <p:nvPr/>
          </p:nvSpPr>
          <p:spPr>
            <a:xfrm>
              <a:off x="8603802" y="290638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837" name="O"/>
            <p:cNvSpPr txBox="1"/>
            <p:nvPr/>
          </p:nvSpPr>
          <p:spPr>
            <a:xfrm>
              <a:off x="8735669" y="290638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O</a:t>
              </a:r>
            </a:p>
          </p:txBody>
        </p:sp>
        <p:sp>
          <p:nvSpPr>
            <p:cNvPr id="838" name="P"/>
            <p:cNvSpPr txBox="1"/>
            <p:nvPr/>
          </p:nvSpPr>
          <p:spPr>
            <a:xfrm>
              <a:off x="8208201" y="31128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839" name="Q"/>
            <p:cNvSpPr txBox="1"/>
            <p:nvPr/>
          </p:nvSpPr>
          <p:spPr>
            <a:xfrm>
              <a:off x="8340068" y="31128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840" name="R"/>
            <p:cNvSpPr txBox="1"/>
            <p:nvPr/>
          </p:nvSpPr>
          <p:spPr>
            <a:xfrm>
              <a:off x="8471935" y="31128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841" name="S"/>
            <p:cNvSpPr txBox="1"/>
            <p:nvPr/>
          </p:nvSpPr>
          <p:spPr>
            <a:xfrm>
              <a:off x="8603802" y="31128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842" name="T"/>
            <p:cNvSpPr txBox="1"/>
            <p:nvPr/>
          </p:nvSpPr>
          <p:spPr>
            <a:xfrm>
              <a:off x="8735669" y="31128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843" name="U"/>
            <p:cNvSpPr txBox="1"/>
            <p:nvPr/>
          </p:nvSpPr>
          <p:spPr>
            <a:xfrm>
              <a:off x="8173365" y="331286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844" name="V"/>
            <p:cNvSpPr txBox="1"/>
            <p:nvPr/>
          </p:nvSpPr>
          <p:spPr>
            <a:xfrm>
              <a:off x="8302511" y="331286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845" name="W"/>
            <p:cNvSpPr txBox="1"/>
            <p:nvPr/>
          </p:nvSpPr>
          <p:spPr>
            <a:xfrm>
              <a:off x="8431657" y="331286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846" name="X"/>
            <p:cNvSpPr txBox="1"/>
            <p:nvPr/>
          </p:nvSpPr>
          <p:spPr>
            <a:xfrm>
              <a:off x="8560803" y="331286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847" name="Y"/>
            <p:cNvSpPr txBox="1"/>
            <p:nvPr/>
          </p:nvSpPr>
          <p:spPr>
            <a:xfrm>
              <a:off x="8689949" y="331286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848" name="Z"/>
            <p:cNvSpPr txBox="1"/>
            <p:nvPr/>
          </p:nvSpPr>
          <p:spPr>
            <a:xfrm>
              <a:off x="8819095" y="3312861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Z</a:t>
              </a:r>
            </a:p>
          </p:txBody>
        </p:sp>
        <p:sp>
          <p:nvSpPr>
            <p:cNvPr id="876" name="A"/>
            <p:cNvSpPr txBox="1"/>
            <p:nvPr/>
          </p:nvSpPr>
          <p:spPr>
            <a:xfrm>
              <a:off x="9103203" y="25137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878" name="B"/>
            <p:cNvSpPr txBox="1"/>
            <p:nvPr/>
          </p:nvSpPr>
          <p:spPr>
            <a:xfrm>
              <a:off x="9238556" y="25137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879" name="C"/>
            <p:cNvSpPr txBox="1"/>
            <p:nvPr/>
          </p:nvSpPr>
          <p:spPr>
            <a:xfrm>
              <a:off x="9373909" y="25137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880" name="D"/>
            <p:cNvSpPr txBox="1"/>
            <p:nvPr/>
          </p:nvSpPr>
          <p:spPr>
            <a:xfrm>
              <a:off x="9509262" y="25137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881" name="E"/>
            <p:cNvSpPr txBox="1"/>
            <p:nvPr/>
          </p:nvSpPr>
          <p:spPr>
            <a:xfrm>
              <a:off x="9644615" y="2513760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E</a:t>
              </a:r>
            </a:p>
          </p:txBody>
        </p:sp>
        <p:sp>
          <p:nvSpPr>
            <p:cNvPr id="882" name="F"/>
            <p:cNvSpPr txBox="1"/>
            <p:nvPr/>
          </p:nvSpPr>
          <p:spPr>
            <a:xfrm>
              <a:off x="9103203" y="270907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883" name="G"/>
            <p:cNvSpPr txBox="1"/>
            <p:nvPr/>
          </p:nvSpPr>
          <p:spPr>
            <a:xfrm>
              <a:off x="9238556" y="270907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884" name="H"/>
            <p:cNvSpPr txBox="1"/>
            <p:nvPr/>
          </p:nvSpPr>
          <p:spPr>
            <a:xfrm>
              <a:off x="9373909" y="270907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885" name="I"/>
            <p:cNvSpPr txBox="1"/>
            <p:nvPr/>
          </p:nvSpPr>
          <p:spPr>
            <a:xfrm>
              <a:off x="9509262" y="270907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886" name="J"/>
            <p:cNvSpPr txBox="1"/>
            <p:nvPr/>
          </p:nvSpPr>
          <p:spPr>
            <a:xfrm>
              <a:off x="9644615" y="270907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J</a:t>
              </a:r>
            </a:p>
          </p:txBody>
        </p:sp>
        <p:sp>
          <p:nvSpPr>
            <p:cNvPr id="887" name="K"/>
            <p:cNvSpPr txBox="1"/>
            <p:nvPr/>
          </p:nvSpPr>
          <p:spPr>
            <a:xfrm>
              <a:off x="9096127" y="290531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888" name="L"/>
            <p:cNvSpPr txBox="1"/>
            <p:nvPr/>
          </p:nvSpPr>
          <p:spPr>
            <a:xfrm>
              <a:off x="9227994" y="290531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889" name="M"/>
            <p:cNvSpPr txBox="1"/>
            <p:nvPr/>
          </p:nvSpPr>
          <p:spPr>
            <a:xfrm>
              <a:off x="9359861" y="290531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890" name="N"/>
            <p:cNvSpPr txBox="1"/>
            <p:nvPr/>
          </p:nvSpPr>
          <p:spPr>
            <a:xfrm>
              <a:off x="9491728" y="290531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891" name="O"/>
            <p:cNvSpPr txBox="1"/>
            <p:nvPr/>
          </p:nvSpPr>
          <p:spPr>
            <a:xfrm>
              <a:off x="9623595" y="2905316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O</a:t>
              </a:r>
            </a:p>
          </p:txBody>
        </p:sp>
        <p:sp>
          <p:nvSpPr>
            <p:cNvPr id="892" name="P"/>
            <p:cNvSpPr txBox="1"/>
            <p:nvPr/>
          </p:nvSpPr>
          <p:spPr>
            <a:xfrm>
              <a:off x="9099729" y="31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893" name="Q"/>
            <p:cNvSpPr txBox="1"/>
            <p:nvPr/>
          </p:nvSpPr>
          <p:spPr>
            <a:xfrm>
              <a:off x="9231596" y="31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894" name="R"/>
            <p:cNvSpPr txBox="1"/>
            <p:nvPr/>
          </p:nvSpPr>
          <p:spPr>
            <a:xfrm>
              <a:off x="9363463" y="31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895" name="S"/>
            <p:cNvSpPr txBox="1"/>
            <p:nvPr/>
          </p:nvSpPr>
          <p:spPr>
            <a:xfrm>
              <a:off x="9495330" y="31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896" name="T"/>
            <p:cNvSpPr txBox="1"/>
            <p:nvPr/>
          </p:nvSpPr>
          <p:spPr>
            <a:xfrm>
              <a:off x="9627197" y="31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897" name="U"/>
            <p:cNvSpPr txBox="1"/>
            <p:nvPr/>
          </p:nvSpPr>
          <p:spPr>
            <a:xfrm>
              <a:off x="9082311" y="33117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898" name="V"/>
            <p:cNvSpPr txBox="1"/>
            <p:nvPr/>
          </p:nvSpPr>
          <p:spPr>
            <a:xfrm>
              <a:off x="9211457" y="33117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899" name="W"/>
            <p:cNvSpPr txBox="1"/>
            <p:nvPr/>
          </p:nvSpPr>
          <p:spPr>
            <a:xfrm>
              <a:off x="9340603" y="33117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900" name="X"/>
            <p:cNvSpPr txBox="1"/>
            <p:nvPr/>
          </p:nvSpPr>
          <p:spPr>
            <a:xfrm>
              <a:off x="9469749" y="33117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901" name="Y"/>
            <p:cNvSpPr txBox="1"/>
            <p:nvPr/>
          </p:nvSpPr>
          <p:spPr>
            <a:xfrm>
              <a:off x="9598895" y="33117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902" name="Z"/>
            <p:cNvSpPr txBox="1"/>
            <p:nvPr/>
          </p:nvSpPr>
          <p:spPr>
            <a:xfrm>
              <a:off x="9728041" y="33117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Z</a:t>
              </a:r>
            </a:p>
          </p:txBody>
        </p:sp>
        <p:sp>
          <p:nvSpPr>
            <p:cNvPr id="930" name="A"/>
            <p:cNvSpPr txBox="1"/>
            <p:nvPr/>
          </p:nvSpPr>
          <p:spPr>
            <a:xfrm>
              <a:off x="10013133" y="250927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932" name="B"/>
            <p:cNvSpPr txBox="1"/>
            <p:nvPr/>
          </p:nvSpPr>
          <p:spPr>
            <a:xfrm>
              <a:off x="10148486" y="250927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933" name="C"/>
            <p:cNvSpPr txBox="1"/>
            <p:nvPr/>
          </p:nvSpPr>
          <p:spPr>
            <a:xfrm>
              <a:off x="10283839" y="250927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934" name="D"/>
            <p:cNvSpPr txBox="1"/>
            <p:nvPr/>
          </p:nvSpPr>
          <p:spPr>
            <a:xfrm>
              <a:off x="10419192" y="250927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935" name="E"/>
            <p:cNvSpPr txBox="1"/>
            <p:nvPr/>
          </p:nvSpPr>
          <p:spPr>
            <a:xfrm>
              <a:off x="10554545" y="250927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E</a:t>
              </a:r>
            </a:p>
          </p:txBody>
        </p:sp>
        <p:sp>
          <p:nvSpPr>
            <p:cNvPr id="936" name="F"/>
            <p:cNvSpPr txBox="1"/>
            <p:nvPr/>
          </p:nvSpPr>
          <p:spPr>
            <a:xfrm>
              <a:off x="10013133" y="27045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937" name="G"/>
            <p:cNvSpPr txBox="1"/>
            <p:nvPr/>
          </p:nvSpPr>
          <p:spPr>
            <a:xfrm>
              <a:off x="10148486" y="27045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938" name="H"/>
            <p:cNvSpPr txBox="1"/>
            <p:nvPr/>
          </p:nvSpPr>
          <p:spPr>
            <a:xfrm>
              <a:off x="10283839" y="27045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939" name="I"/>
            <p:cNvSpPr txBox="1"/>
            <p:nvPr/>
          </p:nvSpPr>
          <p:spPr>
            <a:xfrm>
              <a:off x="10419192" y="27045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940" name="J"/>
            <p:cNvSpPr txBox="1"/>
            <p:nvPr/>
          </p:nvSpPr>
          <p:spPr>
            <a:xfrm>
              <a:off x="10554545" y="270459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J</a:t>
              </a:r>
            </a:p>
          </p:txBody>
        </p:sp>
        <p:sp>
          <p:nvSpPr>
            <p:cNvPr id="941" name="K"/>
            <p:cNvSpPr txBox="1"/>
            <p:nvPr/>
          </p:nvSpPr>
          <p:spPr>
            <a:xfrm>
              <a:off x="10018368" y="29008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942" name="L"/>
            <p:cNvSpPr txBox="1"/>
            <p:nvPr/>
          </p:nvSpPr>
          <p:spPr>
            <a:xfrm>
              <a:off x="10158944" y="29008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943" name="M"/>
            <p:cNvSpPr txBox="1"/>
            <p:nvPr/>
          </p:nvSpPr>
          <p:spPr>
            <a:xfrm>
              <a:off x="10290811" y="29008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944" name="N"/>
            <p:cNvSpPr txBox="1"/>
            <p:nvPr/>
          </p:nvSpPr>
          <p:spPr>
            <a:xfrm>
              <a:off x="10422678" y="29008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945" name="O"/>
            <p:cNvSpPr txBox="1"/>
            <p:nvPr/>
          </p:nvSpPr>
          <p:spPr>
            <a:xfrm>
              <a:off x="10554545" y="290083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O</a:t>
              </a:r>
            </a:p>
          </p:txBody>
        </p:sp>
        <p:sp>
          <p:nvSpPr>
            <p:cNvPr id="946" name="P"/>
            <p:cNvSpPr txBox="1"/>
            <p:nvPr/>
          </p:nvSpPr>
          <p:spPr>
            <a:xfrm>
              <a:off x="10027077" y="310731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947" name="Q"/>
            <p:cNvSpPr txBox="1"/>
            <p:nvPr/>
          </p:nvSpPr>
          <p:spPr>
            <a:xfrm>
              <a:off x="10158944" y="310731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948" name="R"/>
            <p:cNvSpPr txBox="1"/>
            <p:nvPr/>
          </p:nvSpPr>
          <p:spPr>
            <a:xfrm>
              <a:off x="10290811" y="310731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949" name="S"/>
            <p:cNvSpPr txBox="1"/>
            <p:nvPr/>
          </p:nvSpPr>
          <p:spPr>
            <a:xfrm>
              <a:off x="10422678" y="310731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950" name="T"/>
            <p:cNvSpPr txBox="1"/>
            <p:nvPr/>
          </p:nvSpPr>
          <p:spPr>
            <a:xfrm>
              <a:off x="10554545" y="310731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T</a:t>
              </a:r>
            </a:p>
          </p:txBody>
        </p:sp>
        <p:sp>
          <p:nvSpPr>
            <p:cNvPr id="951" name="U"/>
            <p:cNvSpPr txBox="1"/>
            <p:nvPr/>
          </p:nvSpPr>
          <p:spPr>
            <a:xfrm>
              <a:off x="9992241" y="330731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952" name="V"/>
            <p:cNvSpPr txBox="1"/>
            <p:nvPr/>
          </p:nvSpPr>
          <p:spPr>
            <a:xfrm>
              <a:off x="10121387" y="330731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953" name="W"/>
            <p:cNvSpPr txBox="1"/>
            <p:nvPr/>
          </p:nvSpPr>
          <p:spPr>
            <a:xfrm>
              <a:off x="10250533" y="330731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954" name="X"/>
            <p:cNvSpPr txBox="1"/>
            <p:nvPr/>
          </p:nvSpPr>
          <p:spPr>
            <a:xfrm>
              <a:off x="10379679" y="330731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  <p:sp>
          <p:nvSpPr>
            <p:cNvPr id="955" name="Y"/>
            <p:cNvSpPr txBox="1"/>
            <p:nvPr/>
          </p:nvSpPr>
          <p:spPr>
            <a:xfrm>
              <a:off x="10508825" y="330731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Y</a:t>
              </a:r>
            </a:p>
          </p:txBody>
        </p:sp>
        <p:sp>
          <p:nvSpPr>
            <p:cNvPr id="956" name="Z"/>
            <p:cNvSpPr txBox="1"/>
            <p:nvPr/>
          </p:nvSpPr>
          <p:spPr>
            <a:xfrm>
              <a:off x="10637971" y="330731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Z</a:t>
              </a:r>
            </a:p>
          </p:txBody>
        </p:sp>
        <p:sp>
          <p:nvSpPr>
            <p:cNvPr id="984" name="A"/>
            <p:cNvSpPr txBox="1"/>
            <p:nvPr/>
          </p:nvSpPr>
          <p:spPr>
            <a:xfrm>
              <a:off x="10917918" y="251375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A</a:t>
              </a:r>
            </a:p>
          </p:txBody>
        </p:sp>
        <p:sp>
          <p:nvSpPr>
            <p:cNvPr id="986" name="B"/>
            <p:cNvSpPr txBox="1"/>
            <p:nvPr/>
          </p:nvSpPr>
          <p:spPr>
            <a:xfrm>
              <a:off x="11053271" y="251375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B</a:t>
              </a:r>
            </a:p>
          </p:txBody>
        </p:sp>
        <p:sp>
          <p:nvSpPr>
            <p:cNvPr id="987" name="C"/>
            <p:cNvSpPr txBox="1"/>
            <p:nvPr/>
          </p:nvSpPr>
          <p:spPr>
            <a:xfrm>
              <a:off x="11188624" y="251375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C</a:t>
              </a:r>
            </a:p>
          </p:txBody>
        </p:sp>
        <p:sp>
          <p:nvSpPr>
            <p:cNvPr id="988" name="D"/>
            <p:cNvSpPr txBox="1"/>
            <p:nvPr/>
          </p:nvSpPr>
          <p:spPr>
            <a:xfrm>
              <a:off x="11323977" y="2513759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D</a:t>
              </a:r>
            </a:p>
          </p:txBody>
        </p:sp>
        <p:sp>
          <p:nvSpPr>
            <p:cNvPr id="990" name="F"/>
            <p:cNvSpPr txBox="1"/>
            <p:nvPr/>
          </p:nvSpPr>
          <p:spPr>
            <a:xfrm>
              <a:off x="10917918" y="270907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F</a:t>
              </a:r>
            </a:p>
          </p:txBody>
        </p:sp>
        <p:sp>
          <p:nvSpPr>
            <p:cNvPr id="991" name="G"/>
            <p:cNvSpPr txBox="1"/>
            <p:nvPr/>
          </p:nvSpPr>
          <p:spPr>
            <a:xfrm>
              <a:off x="11053271" y="270907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G</a:t>
              </a:r>
            </a:p>
          </p:txBody>
        </p:sp>
        <p:sp>
          <p:nvSpPr>
            <p:cNvPr id="992" name="H"/>
            <p:cNvSpPr txBox="1"/>
            <p:nvPr/>
          </p:nvSpPr>
          <p:spPr>
            <a:xfrm>
              <a:off x="11188624" y="270907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H</a:t>
              </a:r>
            </a:p>
          </p:txBody>
        </p:sp>
        <p:sp>
          <p:nvSpPr>
            <p:cNvPr id="993" name="I"/>
            <p:cNvSpPr txBox="1"/>
            <p:nvPr/>
          </p:nvSpPr>
          <p:spPr>
            <a:xfrm>
              <a:off x="11323977" y="2709074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I</a:t>
              </a:r>
            </a:p>
          </p:txBody>
        </p:sp>
        <p:sp>
          <p:nvSpPr>
            <p:cNvPr id="995" name="K"/>
            <p:cNvSpPr txBox="1"/>
            <p:nvPr/>
          </p:nvSpPr>
          <p:spPr>
            <a:xfrm>
              <a:off x="10931862" y="290531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K</a:t>
              </a:r>
            </a:p>
          </p:txBody>
        </p:sp>
        <p:sp>
          <p:nvSpPr>
            <p:cNvPr id="996" name="L"/>
            <p:cNvSpPr txBox="1"/>
            <p:nvPr/>
          </p:nvSpPr>
          <p:spPr>
            <a:xfrm>
              <a:off x="11063729" y="290531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L</a:t>
              </a:r>
            </a:p>
          </p:txBody>
        </p:sp>
        <p:sp>
          <p:nvSpPr>
            <p:cNvPr id="997" name="M"/>
            <p:cNvSpPr txBox="1"/>
            <p:nvPr/>
          </p:nvSpPr>
          <p:spPr>
            <a:xfrm>
              <a:off x="11195596" y="290531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M</a:t>
              </a:r>
            </a:p>
          </p:txBody>
        </p:sp>
        <p:sp>
          <p:nvSpPr>
            <p:cNvPr id="998" name="N"/>
            <p:cNvSpPr txBox="1"/>
            <p:nvPr/>
          </p:nvSpPr>
          <p:spPr>
            <a:xfrm>
              <a:off x="11327463" y="2905315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N</a:t>
              </a:r>
            </a:p>
          </p:txBody>
        </p:sp>
        <p:sp>
          <p:nvSpPr>
            <p:cNvPr id="1000" name="P"/>
            <p:cNvSpPr txBox="1"/>
            <p:nvPr/>
          </p:nvSpPr>
          <p:spPr>
            <a:xfrm>
              <a:off x="10931862" y="31117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P</a:t>
              </a:r>
            </a:p>
          </p:txBody>
        </p:sp>
        <p:sp>
          <p:nvSpPr>
            <p:cNvPr id="1001" name="Q"/>
            <p:cNvSpPr txBox="1"/>
            <p:nvPr/>
          </p:nvSpPr>
          <p:spPr>
            <a:xfrm>
              <a:off x="11063729" y="31117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Q</a:t>
              </a:r>
            </a:p>
          </p:txBody>
        </p:sp>
        <p:sp>
          <p:nvSpPr>
            <p:cNvPr id="1002" name="R"/>
            <p:cNvSpPr txBox="1"/>
            <p:nvPr/>
          </p:nvSpPr>
          <p:spPr>
            <a:xfrm>
              <a:off x="11195596" y="31117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R</a:t>
              </a:r>
            </a:p>
          </p:txBody>
        </p:sp>
        <p:sp>
          <p:nvSpPr>
            <p:cNvPr id="1003" name="S"/>
            <p:cNvSpPr txBox="1"/>
            <p:nvPr/>
          </p:nvSpPr>
          <p:spPr>
            <a:xfrm>
              <a:off x="11327463" y="3111792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S</a:t>
              </a:r>
            </a:p>
          </p:txBody>
        </p:sp>
        <p:sp>
          <p:nvSpPr>
            <p:cNvPr id="1005" name="U"/>
            <p:cNvSpPr txBox="1"/>
            <p:nvPr/>
          </p:nvSpPr>
          <p:spPr>
            <a:xfrm>
              <a:off x="10897026" y="33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U</a:t>
              </a:r>
            </a:p>
          </p:txBody>
        </p:sp>
        <p:sp>
          <p:nvSpPr>
            <p:cNvPr id="1006" name="V"/>
            <p:cNvSpPr txBox="1"/>
            <p:nvPr/>
          </p:nvSpPr>
          <p:spPr>
            <a:xfrm>
              <a:off x="11026172" y="33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V</a:t>
              </a:r>
            </a:p>
          </p:txBody>
        </p:sp>
        <p:sp>
          <p:nvSpPr>
            <p:cNvPr id="1007" name="W"/>
            <p:cNvSpPr txBox="1"/>
            <p:nvPr/>
          </p:nvSpPr>
          <p:spPr>
            <a:xfrm>
              <a:off x="11155318" y="33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W</a:t>
              </a:r>
            </a:p>
          </p:txBody>
        </p:sp>
        <p:sp>
          <p:nvSpPr>
            <p:cNvPr id="1008" name="X"/>
            <p:cNvSpPr txBox="1"/>
            <p:nvPr/>
          </p:nvSpPr>
          <p:spPr>
            <a:xfrm>
              <a:off x="11284464" y="3311793"/>
              <a:ext cx="134512" cy="206477"/>
            </a:xfrm>
            <a:prstGeom prst="rect">
              <a:avLst/>
            </a:prstGeom>
            <a:noFill/>
          </p:spPr>
          <p:txBody>
            <a:bodyPr wrap="square" lIns="0" tIns="10800" rIns="0" bIns="10800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FFC000"/>
                  </a:solidFill>
                </a:rPr>
                <a:t>X</a:t>
              </a:r>
            </a:p>
          </p:txBody>
        </p:sp>
      </p:grpSp>
      <p:sp>
        <p:nvSpPr>
          <p:cNvPr id="1009" name="Y"/>
          <p:cNvSpPr txBox="1"/>
          <p:nvPr/>
        </p:nvSpPr>
        <p:spPr>
          <a:xfrm>
            <a:off x="11413610" y="331179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1010" name="Z"/>
          <p:cNvSpPr txBox="1"/>
          <p:nvPr/>
        </p:nvSpPr>
        <p:spPr>
          <a:xfrm>
            <a:off x="11542756" y="331179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1011" name="Rectangle 1010"/>
          <p:cNvSpPr/>
          <p:nvPr/>
        </p:nvSpPr>
        <p:spPr>
          <a:xfrm>
            <a:off x="10874480" y="2549519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3291858" y="1338161"/>
            <a:ext cx="482530" cy="1044727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2" name="H2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7226" t="18336" r="28544" b="33308"/>
          <a:stretch/>
        </p:blipFill>
        <p:spPr>
          <a:xfrm>
            <a:off x="4579072" y="1714478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13" name="A2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589983" y="1747316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14" name="A2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9174178" y="1681417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1016" name="Straight Arrow Connector 1015"/>
          <p:cNvCxnSpPr/>
          <p:nvPr/>
        </p:nvCxnSpPr>
        <p:spPr>
          <a:xfrm flipH="1" flipV="1">
            <a:off x="752836" y="4605125"/>
            <a:ext cx="376982" cy="61362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8" name="TextBox 1017"/>
          <p:cNvSpPr txBox="1"/>
          <p:nvPr/>
        </p:nvSpPr>
        <p:spPr>
          <a:xfrm>
            <a:off x="163612" y="-10785"/>
            <a:ext cx="2308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pple Boy BTN" panose="020C0904040107040205" pitchFamily="34" charset="0"/>
              </a:rPr>
              <a:t>INSTRUCTIONS</a:t>
            </a:r>
          </a:p>
        </p:txBody>
      </p:sp>
      <p:cxnSp>
        <p:nvCxnSpPr>
          <p:cNvPr id="1017" name="Straight Arrow Connector 1016"/>
          <p:cNvCxnSpPr/>
          <p:nvPr/>
        </p:nvCxnSpPr>
        <p:spPr>
          <a:xfrm flipV="1">
            <a:off x="3404507" y="2849568"/>
            <a:ext cx="1436375" cy="832525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73" y="455938"/>
            <a:ext cx="76755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84" y="-43633"/>
            <a:ext cx="440732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48" y="3540138"/>
            <a:ext cx="57118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2" name="Group 1021"/>
          <p:cNvGrpSpPr/>
          <p:nvPr/>
        </p:nvGrpSpPr>
        <p:grpSpPr>
          <a:xfrm>
            <a:off x="790032" y="1594525"/>
            <a:ext cx="886968" cy="1114337"/>
            <a:chOff x="1801368" y="1515690"/>
            <a:chExt cx="886968" cy="1114337"/>
          </a:xfrm>
        </p:grpSpPr>
        <p:sp>
          <p:nvSpPr>
            <p:cNvPr id="1023" name="Freeform 1022"/>
            <p:cNvSpPr/>
            <p:nvPr/>
          </p:nvSpPr>
          <p:spPr>
            <a:xfrm>
              <a:off x="1801368" y="1515690"/>
              <a:ext cx="824593" cy="1114337"/>
            </a:xfrm>
            <a:custGeom>
              <a:avLst/>
              <a:gdLst>
                <a:gd name="connsiteX0" fmla="*/ 432707 w 824592"/>
                <a:gd name="connsiteY0" fmla="*/ 0 h 906236"/>
                <a:gd name="connsiteX1" fmla="*/ 824592 w 824592"/>
                <a:gd name="connsiteY1" fmla="*/ 8164 h 906236"/>
                <a:gd name="connsiteX2" fmla="*/ 0 w 824592"/>
                <a:gd name="connsiteY2" fmla="*/ 906236 h 906236"/>
                <a:gd name="connsiteX3" fmla="*/ 8164 w 824592"/>
                <a:gd name="connsiteY3" fmla="*/ 538843 h 906236"/>
                <a:gd name="connsiteX4" fmla="*/ 489857 w 824592"/>
                <a:gd name="connsiteY4" fmla="*/ 8164 h 906236"/>
                <a:gd name="connsiteX5" fmla="*/ 775607 w 824592"/>
                <a:gd name="connsiteY5" fmla="*/ 16328 h 9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92" h="906236">
                  <a:moveTo>
                    <a:pt x="432707" y="0"/>
                  </a:moveTo>
                  <a:lnTo>
                    <a:pt x="824592" y="8164"/>
                  </a:lnTo>
                  <a:lnTo>
                    <a:pt x="0" y="906236"/>
                  </a:lnTo>
                  <a:lnTo>
                    <a:pt x="8164" y="538843"/>
                  </a:lnTo>
                  <a:lnTo>
                    <a:pt x="489857" y="8164"/>
                  </a:lnTo>
                  <a:lnTo>
                    <a:pt x="775607" y="16328"/>
                  </a:lnTo>
                </a:path>
              </a:pathLst>
            </a:custGeom>
            <a:gradFill>
              <a:gsLst>
                <a:gs pos="21000">
                  <a:srgbClr val="462006"/>
                </a:gs>
                <a:gs pos="39000">
                  <a:srgbClr val="663300"/>
                </a:gs>
                <a:gs pos="57000">
                  <a:srgbClr val="663300"/>
                </a:gs>
                <a:gs pos="79000">
                  <a:srgbClr val="663300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4" name="Freeform 1023"/>
            <p:cNvSpPr/>
            <p:nvPr/>
          </p:nvSpPr>
          <p:spPr>
            <a:xfrm>
              <a:off x="1801368" y="1524218"/>
              <a:ext cx="886968" cy="1097280"/>
            </a:xfrm>
            <a:custGeom>
              <a:avLst/>
              <a:gdLst>
                <a:gd name="connsiteX0" fmla="*/ 0 w 886968"/>
                <a:gd name="connsiteY0" fmla="*/ 1069848 h 1097280"/>
                <a:gd name="connsiteX1" fmla="*/ 155448 w 886968"/>
                <a:gd name="connsiteY1" fmla="*/ 1097280 h 1097280"/>
                <a:gd name="connsiteX2" fmla="*/ 886968 w 886968"/>
                <a:gd name="connsiteY2" fmla="*/ 109728 h 1097280"/>
                <a:gd name="connsiteX3" fmla="*/ 804672 w 886968"/>
                <a:gd name="connsiteY3" fmla="*/ 0 h 1097280"/>
                <a:gd name="connsiteX4" fmla="*/ 0 w 886968"/>
                <a:gd name="connsiteY4" fmla="*/ 1069848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968" h="1097280">
                  <a:moveTo>
                    <a:pt x="0" y="1069848"/>
                  </a:moveTo>
                  <a:lnTo>
                    <a:pt x="155448" y="1097280"/>
                  </a:lnTo>
                  <a:lnTo>
                    <a:pt x="886968" y="109728"/>
                  </a:lnTo>
                  <a:lnTo>
                    <a:pt x="804672" y="0"/>
                  </a:lnTo>
                  <a:lnTo>
                    <a:pt x="0" y="106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5" name="Picture 6">
            <a:hlinkClick r:id="rId2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69506" y="3744461"/>
            <a:ext cx="2029389" cy="13363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" name="Group 1025"/>
          <p:cNvGrpSpPr/>
          <p:nvPr/>
        </p:nvGrpSpPr>
        <p:grpSpPr>
          <a:xfrm>
            <a:off x="3699407" y="-63165"/>
            <a:ext cx="3737686" cy="737896"/>
            <a:chOff x="4086684" y="-23264"/>
            <a:chExt cx="3897312" cy="812212"/>
          </a:xfrm>
        </p:grpSpPr>
        <p:pic>
          <p:nvPicPr>
            <p:cNvPr id="1027" name="A2">
              <a:extLst>
                <a:ext uri="{FF2B5EF4-FFF2-40B4-BE49-F238E27FC236}">
                  <a16:creationId xmlns:a16="http://schemas.microsoft.com/office/drawing/2014/main" xmlns="" id="{5DE49700-0D43-4361-A656-DC5CA824D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18" t="20359" r="25104" b="33326"/>
            <a:stretch/>
          </p:blipFill>
          <p:spPr>
            <a:xfrm>
              <a:off x="4625782" y="16418"/>
              <a:ext cx="596349" cy="7454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028" name="G2">
              <a:extLst>
                <a:ext uri="{FF2B5EF4-FFF2-40B4-BE49-F238E27FC236}">
                  <a16:creationId xmlns:a16="http://schemas.microsoft.com/office/drawing/2014/main" xmlns="" id="{80BA5628-B24E-453B-B741-7B82326AEE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269" t="21463" r="30934" b="32669"/>
            <a:stretch/>
          </p:blipFill>
          <p:spPr>
            <a:xfrm>
              <a:off x="5789277" y="0"/>
              <a:ext cx="473571" cy="73823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029" name="H2">
              <a:extLst>
                <a:ext uri="{FF2B5EF4-FFF2-40B4-BE49-F238E27FC236}">
                  <a16:creationId xmlns:a16="http://schemas.microsoft.com/office/drawing/2014/main" xmlns="" id="{2D1CFF51-BC43-40E0-A9DD-47C3F2EF4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27226" t="18336" r="28544" b="33308"/>
            <a:stretch/>
          </p:blipFill>
          <p:spPr>
            <a:xfrm>
              <a:off x="4086684" y="0"/>
              <a:ext cx="585141" cy="7782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030" name="M2">
              <a:extLst>
                <a:ext uri="{FF2B5EF4-FFF2-40B4-BE49-F238E27FC236}">
                  <a16:creationId xmlns:a16="http://schemas.microsoft.com/office/drawing/2014/main" xmlns="" id="{8C44112B-1BA3-4964-9F9B-D04EE88CD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568" t="20308" r="25112" b="37835"/>
            <a:stretch/>
          </p:blipFill>
          <p:spPr>
            <a:xfrm>
              <a:off x="6289322" y="43513"/>
              <a:ext cx="683378" cy="671119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031" name="N2">
              <a:extLst>
                <a:ext uri="{FF2B5EF4-FFF2-40B4-BE49-F238E27FC236}">
                  <a16:creationId xmlns:a16="http://schemas.microsoft.com/office/drawing/2014/main" xmlns="" id="{A4C64206-1679-4A41-B623-2A7D1DE64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093" t="15852" r="29756" b="36655"/>
            <a:stretch/>
          </p:blipFill>
          <p:spPr>
            <a:xfrm>
              <a:off x="5203676" y="0"/>
              <a:ext cx="562985" cy="76149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032" name="A2">
              <a:extLst>
                <a:ext uri="{FF2B5EF4-FFF2-40B4-BE49-F238E27FC236}">
                  <a16:creationId xmlns:a16="http://schemas.microsoft.com/office/drawing/2014/main" xmlns="" id="{5DE49700-0D43-4361-A656-DC5CA824D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18" t="20359" r="25104" b="33326"/>
            <a:stretch/>
          </p:blipFill>
          <p:spPr>
            <a:xfrm>
              <a:off x="6919331" y="43513"/>
              <a:ext cx="596349" cy="7454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1033" name="N2">
              <a:extLst>
                <a:ext uri="{FF2B5EF4-FFF2-40B4-BE49-F238E27FC236}">
                  <a16:creationId xmlns:a16="http://schemas.microsoft.com/office/drawing/2014/main" xmlns="" id="{A4C64206-1679-4A41-B623-2A7D1DE64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093" t="15852" r="29756" b="36655"/>
            <a:stretch/>
          </p:blipFill>
          <p:spPr>
            <a:xfrm>
              <a:off x="7421011" y="-23264"/>
              <a:ext cx="562985" cy="76149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4" name="Picture 8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3"/>
          <a:stretch/>
        </p:blipFill>
        <p:spPr bwMode="auto">
          <a:xfrm>
            <a:off x="7175303" y="-69113"/>
            <a:ext cx="911128" cy="12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53" y="1636612"/>
            <a:ext cx="2563059" cy="68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6" name="Straight Arrow Connector 1035"/>
          <p:cNvCxnSpPr/>
          <p:nvPr/>
        </p:nvCxnSpPr>
        <p:spPr>
          <a:xfrm flipH="1">
            <a:off x="9665442" y="2191906"/>
            <a:ext cx="580240" cy="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0" name="Straight Arrow Connector 1019"/>
          <p:cNvCxnSpPr/>
          <p:nvPr/>
        </p:nvCxnSpPr>
        <p:spPr>
          <a:xfrm flipH="1">
            <a:off x="7906315" y="4317578"/>
            <a:ext cx="328789" cy="568086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25" y="3542384"/>
            <a:ext cx="318770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3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be 14"/>
          <p:cNvSpPr/>
          <p:nvPr/>
        </p:nvSpPr>
        <p:spPr>
          <a:xfrm rot="10800000" flipH="1">
            <a:off x="395247" y="1535837"/>
            <a:ext cx="534779" cy="4640978"/>
          </a:xfrm>
          <a:prstGeom prst="cube">
            <a:avLst/>
          </a:prstGeom>
          <a:gradFill flip="none" rotWithShape="1">
            <a:gsLst>
              <a:gs pos="0">
                <a:srgbClr val="663300"/>
              </a:gs>
              <a:gs pos="64000">
                <a:srgbClr val="663300"/>
              </a:gs>
              <a:gs pos="21000">
                <a:srgbClr val="9F480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A2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4114558" y="4919504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B2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4648736" y="4919504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C2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5025409" y="4919504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2" name="D2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5607373" y="4919504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E2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6069261" y="4935689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" name="F2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6601414" y="4898890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G2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7050846" y="4923106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H2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7477533" y="4903085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I2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8164219" y="4956662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J2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8596037" y="4942498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K2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9205759" y="4911474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L2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9641356" y="4956662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M2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10176667" y="4972990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N2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4110838" y="5662772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O2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4571475" y="5662771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P2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5108334" y="5654383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7" name="Q2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5490708" y="5598637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" name="R2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6045870" y="5666966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" name="S2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6539814" y="5635435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" name="T2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6987250" y="5707959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2" name="U2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7470655" y="5707959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3" name="V2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7989019" y="5654383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W2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8554731" y="5684350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" name="X2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9245855" y="5674332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Y2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9739799" y="5707959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7" name="Z2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0345250" y="5707959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24" name="Group 23"/>
          <p:cNvGrpSpPr/>
          <p:nvPr/>
        </p:nvGrpSpPr>
        <p:grpSpPr>
          <a:xfrm>
            <a:off x="400889" y="1197673"/>
            <a:ext cx="2787336" cy="517727"/>
            <a:chOff x="1401866" y="1132982"/>
            <a:chExt cx="2787336" cy="517727"/>
          </a:xfrm>
        </p:grpSpPr>
        <p:sp>
          <p:nvSpPr>
            <p:cNvPr id="13" name="Freeform 12"/>
            <p:cNvSpPr/>
            <p:nvPr/>
          </p:nvSpPr>
          <p:spPr>
            <a:xfrm>
              <a:off x="4072999" y="1133855"/>
              <a:ext cx="97971" cy="468000"/>
            </a:xfrm>
            <a:custGeom>
              <a:avLst/>
              <a:gdLst>
                <a:gd name="connsiteX0" fmla="*/ 8164 w 106136"/>
                <a:gd name="connsiteY0" fmla="*/ 0 h 481693"/>
                <a:gd name="connsiteX1" fmla="*/ 97971 w 106136"/>
                <a:gd name="connsiteY1" fmla="*/ 73479 h 481693"/>
                <a:gd name="connsiteX2" fmla="*/ 106136 w 106136"/>
                <a:gd name="connsiteY2" fmla="*/ 481693 h 481693"/>
                <a:gd name="connsiteX3" fmla="*/ 0 w 106136"/>
                <a:gd name="connsiteY3" fmla="*/ 408214 h 481693"/>
                <a:gd name="connsiteX4" fmla="*/ 8164 w 106136"/>
                <a:gd name="connsiteY4" fmla="*/ 0 h 48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36" h="481693">
                  <a:moveTo>
                    <a:pt x="8164" y="0"/>
                  </a:moveTo>
                  <a:lnTo>
                    <a:pt x="97971" y="73479"/>
                  </a:lnTo>
                  <a:lnTo>
                    <a:pt x="106136" y="481693"/>
                  </a:lnTo>
                  <a:lnTo>
                    <a:pt x="0" y="408214"/>
                  </a:lnTo>
                  <a:lnTo>
                    <a:pt x="816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90000">
                  <a:srgbClr val="191815"/>
                </a:gs>
                <a:gs pos="19000">
                  <a:srgbClr val="9F480D"/>
                </a:gs>
              </a:gsLst>
              <a:lin ang="5400000" scaled="1"/>
              <a:tileRect/>
            </a:gradFill>
            <a:ln>
              <a:solidFill>
                <a:srgbClr val="1918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401866" y="1132982"/>
              <a:ext cx="2787336" cy="517727"/>
              <a:chOff x="1408434" y="1126671"/>
              <a:chExt cx="2787336" cy="51772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08434" y="1126671"/>
                <a:ext cx="2677886" cy="409166"/>
              </a:xfrm>
              <a:prstGeom prst="rect">
                <a:avLst/>
              </a:prstGeom>
              <a:gradFill flip="none" rotWithShape="1">
                <a:gsLst>
                  <a:gs pos="0">
                    <a:srgbClr val="663300"/>
                  </a:gs>
                  <a:gs pos="64000">
                    <a:srgbClr val="663300"/>
                  </a:gs>
                  <a:gs pos="21000">
                    <a:srgbClr val="9F480D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1801368" y="1513072"/>
                <a:ext cx="2394402" cy="131326"/>
                <a:chOff x="1819656" y="722376"/>
                <a:chExt cx="2350008" cy="131326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1819656" y="743974"/>
                  <a:ext cx="2350008" cy="109728"/>
                </a:xfrm>
                <a:custGeom>
                  <a:avLst/>
                  <a:gdLst>
                    <a:gd name="connsiteX0" fmla="*/ 118872 w 2350008"/>
                    <a:gd name="connsiteY0" fmla="*/ 109728 h 109728"/>
                    <a:gd name="connsiteX1" fmla="*/ 0 w 2350008"/>
                    <a:gd name="connsiteY1" fmla="*/ 0 h 109728"/>
                    <a:gd name="connsiteX2" fmla="*/ 2249424 w 2350008"/>
                    <a:gd name="connsiteY2" fmla="*/ 18288 h 109728"/>
                    <a:gd name="connsiteX3" fmla="*/ 2350008 w 2350008"/>
                    <a:gd name="connsiteY3" fmla="*/ 82296 h 109728"/>
                    <a:gd name="connsiteX4" fmla="*/ 118872 w 2350008"/>
                    <a:gd name="connsiteY4" fmla="*/ 109728 h 109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0008" h="109728">
                      <a:moveTo>
                        <a:pt x="118872" y="109728"/>
                      </a:moveTo>
                      <a:lnTo>
                        <a:pt x="0" y="0"/>
                      </a:lnTo>
                      <a:lnTo>
                        <a:pt x="2249424" y="18288"/>
                      </a:lnTo>
                      <a:lnTo>
                        <a:pt x="2350008" y="82296"/>
                      </a:lnTo>
                      <a:lnTo>
                        <a:pt x="118872" y="10972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2148840" y="722376"/>
                  <a:ext cx="2002536" cy="100584"/>
                </a:xfrm>
                <a:custGeom>
                  <a:avLst/>
                  <a:gdLst>
                    <a:gd name="connsiteX0" fmla="*/ 0 w 2002536"/>
                    <a:gd name="connsiteY0" fmla="*/ 18288 h 100584"/>
                    <a:gd name="connsiteX1" fmla="*/ 1883664 w 2002536"/>
                    <a:gd name="connsiteY1" fmla="*/ 0 h 100584"/>
                    <a:gd name="connsiteX2" fmla="*/ 2002536 w 2002536"/>
                    <a:gd name="connsiteY2" fmla="*/ 91440 h 100584"/>
                    <a:gd name="connsiteX3" fmla="*/ 137160 w 2002536"/>
                    <a:gd name="connsiteY3" fmla="*/ 100584 h 100584"/>
                    <a:gd name="connsiteX4" fmla="*/ 82296 w 2002536"/>
                    <a:gd name="connsiteY4" fmla="*/ 18288 h 100584"/>
                    <a:gd name="connsiteX5" fmla="*/ 82296 w 2002536"/>
                    <a:gd name="connsiteY5" fmla="*/ 18288 h 100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2536" h="100584">
                      <a:moveTo>
                        <a:pt x="0" y="18288"/>
                      </a:moveTo>
                      <a:lnTo>
                        <a:pt x="1883664" y="0"/>
                      </a:lnTo>
                      <a:lnTo>
                        <a:pt x="2002536" y="91440"/>
                      </a:lnTo>
                      <a:lnTo>
                        <a:pt x="137160" y="100584"/>
                      </a:lnTo>
                      <a:lnTo>
                        <a:pt x="82296" y="18288"/>
                      </a:lnTo>
                      <a:lnTo>
                        <a:pt x="82296" y="18288"/>
                      </a:ln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790032" y="1594525"/>
            <a:ext cx="886968" cy="1114337"/>
            <a:chOff x="1801368" y="1515690"/>
            <a:chExt cx="886968" cy="1114337"/>
          </a:xfrm>
        </p:grpSpPr>
        <p:sp>
          <p:nvSpPr>
            <p:cNvPr id="85" name="Freeform 84"/>
            <p:cNvSpPr/>
            <p:nvPr/>
          </p:nvSpPr>
          <p:spPr>
            <a:xfrm>
              <a:off x="1801368" y="1515690"/>
              <a:ext cx="824593" cy="1114337"/>
            </a:xfrm>
            <a:custGeom>
              <a:avLst/>
              <a:gdLst>
                <a:gd name="connsiteX0" fmla="*/ 432707 w 824592"/>
                <a:gd name="connsiteY0" fmla="*/ 0 h 906236"/>
                <a:gd name="connsiteX1" fmla="*/ 824592 w 824592"/>
                <a:gd name="connsiteY1" fmla="*/ 8164 h 906236"/>
                <a:gd name="connsiteX2" fmla="*/ 0 w 824592"/>
                <a:gd name="connsiteY2" fmla="*/ 906236 h 906236"/>
                <a:gd name="connsiteX3" fmla="*/ 8164 w 824592"/>
                <a:gd name="connsiteY3" fmla="*/ 538843 h 906236"/>
                <a:gd name="connsiteX4" fmla="*/ 489857 w 824592"/>
                <a:gd name="connsiteY4" fmla="*/ 8164 h 906236"/>
                <a:gd name="connsiteX5" fmla="*/ 775607 w 824592"/>
                <a:gd name="connsiteY5" fmla="*/ 16328 h 9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92" h="906236">
                  <a:moveTo>
                    <a:pt x="432707" y="0"/>
                  </a:moveTo>
                  <a:lnTo>
                    <a:pt x="824592" y="8164"/>
                  </a:lnTo>
                  <a:lnTo>
                    <a:pt x="0" y="906236"/>
                  </a:lnTo>
                  <a:lnTo>
                    <a:pt x="8164" y="538843"/>
                  </a:lnTo>
                  <a:lnTo>
                    <a:pt x="489857" y="8164"/>
                  </a:lnTo>
                  <a:lnTo>
                    <a:pt x="775607" y="16328"/>
                  </a:lnTo>
                </a:path>
              </a:pathLst>
            </a:custGeom>
            <a:gradFill>
              <a:gsLst>
                <a:gs pos="21000">
                  <a:srgbClr val="462006"/>
                </a:gs>
                <a:gs pos="39000">
                  <a:srgbClr val="663300"/>
                </a:gs>
                <a:gs pos="57000">
                  <a:srgbClr val="663300"/>
                </a:gs>
                <a:gs pos="79000">
                  <a:srgbClr val="663300"/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801368" y="1524218"/>
              <a:ext cx="886968" cy="1097280"/>
            </a:xfrm>
            <a:custGeom>
              <a:avLst/>
              <a:gdLst>
                <a:gd name="connsiteX0" fmla="*/ 0 w 886968"/>
                <a:gd name="connsiteY0" fmla="*/ 1069848 h 1097280"/>
                <a:gd name="connsiteX1" fmla="*/ 155448 w 886968"/>
                <a:gd name="connsiteY1" fmla="*/ 1097280 h 1097280"/>
                <a:gd name="connsiteX2" fmla="*/ 886968 w 886968"/>
                <a:gd name="connsiteY2" fmla="*/ 109728 h 1097280"/>
                <a:gd name="connsiteX3" fmla="*/ 804672 w 886968"/>
                <a:gd name="connsiteY3" fmla="*/ 0 h 1097280"/>
                <a:gd name="connsiteX4" fmla="*/ 0 w 886968"/>
                <a:gd name="connsiteY4" fmla="*/ 1069848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968" h="1097280">
                  <a:moveTo>
                    <a:pt x="0" y="1069848"/>
                  </a:moveTo>
                  <a:lnTo>
                    <a:pt x="155448" y="1097280"/>
                  </a:lnTo>
                  <a:lnTo>
                    <a:pt x="886968" y="109728"/>
                  </a:lnTo>
                  <a:lnTo>
                    <a:pt x="804672" y="0"/>
                  </a:lnTo>
                  <a:lnTo>
                    <a:pt x="0" y="106984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492979" y="1149135"/>
            <a:ext cx="566686" cy="1688600"/>
            <a:chOff x="6750337" y="146857"/>
            <a:chExt cx="566686" cy="1688600"/>
          </a:xfrm>
        </p:grpSpPr>
        <p:pic>
          <p:nvPicPr>
            <p:cNvPr id="1026" name="Picture 2" descr="C:\Users\John\AppData\Local\Microsoft\Windows\INetCache\IE\YRAR3VSC\noose[1].gif"/>
            <p:cNvPicPr>
              <a:picLocks noChangeAspect="1" noChangeArrowheads="1"/>
            </p:cNvPicPr>
            <p:nvPr/>
          </p:nvPicPr>
          <p:blipFill>
            <a:blip r:embed="rId2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337" y="662834"/>
              <a:ext cx="566686" cy="1172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1" name="Group 100"/>
            <p:cNvGrpSpPr/>
            <p:nvPr/>
          </p:nvGrpSpPr>
          <p:grpSpPr>
            <a:xfrm>
              <a:off x="6888762" y="185295"/>
              <a:ext cx="337445" cy="579175"/>
              <a:chOff x="6888762" y="185295"/>
              <a:chExt cx="337445" cy="579175"/>
            </a:xfrm>
          </p:grpSpPr>
          <p:pic>
            <p:nvPicPr>
              <p:cNvPr id="112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>
                <a:off x="7054522" y="385284"/>
                <a:ext cx="150521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 flipH="1">
                <a:off x="6888762" y="379639"/>
                <a:ext cx="194706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6" name="Group 25"/>
              <p:cNvGrpSpPr/>
              <p:nvPr/>
            </p:nvGrpSpPr>
            <p:grpSpPr>
              <a:xfrm rot="10800000">
                <a:off x="6953808" y="185295"/>
                <a:ext cx="272399" cy="579175"/>
                <a:chOff x="3528401" y="1117582"/>
                <a:chExt cx="381093" cy="579175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3573725" y="1117582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99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0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3528401" y="1129681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03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3637095" y="1118718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06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7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115" name="Group 114"/>
            <p:cNvGrpSpPr/>
            <p:nvPr/>
          </p:nvGrpSpPr>
          <p:grpSpPr>
            <a:xfrm>
              <a:off x="6846456" y="146857"/>
              <a:ext cx="337445" cy="579175"/>
              <a:chOff x="6888762" y="185295"/>
              <a:chExt cx="337445" cy="579175"/>
            </a:xfrm>
          </p:grpSpPr>
          <p:pic>
            <p:nvPicPr>
              <p:cNvPr id="116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>
                <a:off x="7054522" y="385284"/>
                <a:ext cx="150521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 flipH="1">
                <a:off x="6888762" y="379639"/>
                <a:ext cx="194706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8" name="Group 117"/>
              <p:cNvGrpSpPr/>
              <p:nvPr/>
            </p:nvGrpSpPr>
            <p:grpSpPr>
              <a:xfrm rot="10800000">
                <a:off x="6953808" y="185295"/>
                <a:ext cx="272399" cy="579175"/>
                <a:chOff x="3528401" y="1117582"/>
                <a:chExt cx="381093" cy="579175"/>
              </a:xfrm>
            </p:grpSpPr>
            <p:grpSp>
              <p:nvGrpSpPr>
                <p:cNvPr id="119" name="Group 118"/>
                <p:cNvGrpSpPr/>
                <p:nvPr/>
              </p:nvGrpSpPr>
              <p:grpSpPr>
                <a:xfrm>
                  <a:off x="3573725" y="1117582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26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7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20" name="Group 119"/>
                <p:cNvGrpSpPr/>
                <p:nvPr/>
              </p:nvGrpSpPr>
              <p:grpSpPr>
                <a:xfrm>
                  <a:off x="3528401" y="1129681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24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21" name="Group 120"/>
                <p:cNvGrpSpPr/>
                <p:nvPr/>
              </p:nvGrpSpPr>
              <p:grpSpPr>
                <a:xfrm>
                  <a:off x="3637095" y="1118718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22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3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128" name="Group 127"/>
            <p:cNvGrpSpPr/>
            <p:nvPr/>
          </p:nvGrpSpPr>
          <p:grpSpPr>
            <a:xfrm>
              <a:off x="6927024" y="173196"/>
              <a:ext cx="337445" cy="579175"/>
              <a:chOff x="6888762" y="185295"/>
              <a:chExt cx="337445" cy="579175"/>
            </a:xfrm>
          </p:grpSpPr>
          <p:pic>
            <p:nvPicPr>
              <p:cNvPr id="129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>
                <a:off x="7054522" y="385284"/>
                <a:ext cx="150521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0" name="Picture 2" descr="C:\Users\John\AppData\Local\Microsoft\Windows\INetCache\IE\YRAR3VSC\noose[1].gif"/>
              <p:cNvPicPr>
                <a:picLocks noChangeAspect="1" noChangeArrowheads="1"/>
              </p:cNvPicPr>
              <p:nvPr/>
            </p:nvPicPr>
            <p:blipFill rotWithShape="1">
              <a:blip r:embed="rId28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75" r="27654" b="75914"/>
              <a:stretch/>
            </p:blipFill>
            <p:spPr bwMode="auto">
              <a:xfrm flipH="1">
                <a:off x="6888762" y="379639"/>
                <a:ext cx="194706" cy="378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1" name="Group 130"/>
              <p:cNvGrpSpPr/>
              <p:nvPr/>
            </p:nvGrpSpPr>
            <p:grpSpPr>
              <a:xfrm rot="10800000">
                <a:off x="6953808" y="185295"/>
                <a:ext cx="272399" cy="579175"/>
                <a:chOff x="3528401" y="1117582"/>
                <a:chExt cx="381093" cy="579175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3573725" y="1117582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39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0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3528401" y="1129681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37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8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34" name="Group 133"/>
                <p:cNvGrpSpPr/>
                <p:nvPr/>
              </p:nvGrpSpPr>
              <p:grpSpPr>
                <a:xfrm>
                  <a:off x="3637095" y="1118718"/>
                  <a:ext cx="272399" cy="567076"/>
                  <a:chOff x="5270066" y="567919"/>
                  <a:chExt cx="213284" cy="528479"/>
                </a:xfrm>
              </p:grpSpPr>
              <p:pic>
                <p:nvPicPr>
                  <p:cNvPr id="135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56791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6" name="Picture 2" descr="C:\Users\John\AppData\Local\Microsoft\Windows\INetCache\IE\YRAR3VSC\noose[1].gif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8" cstate="print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175" r="27654" b="75914"/>
                  <a:stretch/>
                </p:blipFill>
                <p:spPr bwMode="auto">
                  <a:xfrm flipH="1">
                    <a:off x="5270066" y="744079"/>
                    <a:ext cx="213284" cy="352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pic>
        <p:nvPicPr>
          <p:cNvPr id="142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3655565" y="1757494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3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3700291" y="1757494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4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3660570" y="1757494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5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3696209" y="1757494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6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3701141" y="1773679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7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3744802" y="1736880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8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3716954" y="1761096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9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3661169" y="1741075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0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3814175" y="1794652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1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3762092" y="1780488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2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3701141" y="1749464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3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3672247" y="1794652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4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3612050" y="1794652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5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3672247" y="1749464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6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3639711" y="1749463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7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3716954" y="1741075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8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3630560" y="1703728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9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3661169" y="1753658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0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3657359" y="1722127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1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3672246" y="1794651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2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3653712" y="1794651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3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3612051" y="1741075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4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3592316" y="1771042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5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3661169" y="1761024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6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3661169" y="1794651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7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3691930" y="1794651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9" name="A"/>
          <p:cNvSpPr txBox="1"/>
          <p:nvPr/>
        </p:nvSpPr>
        <p:spPr>
          <a:xfrm>
            <a:off x="3635754" y="265346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170" name="Freeform: Shape 1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3632834" y="2524214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B"/>
          <p:cNvSpPr txBox="1"/>
          <p:nvPr/>
        </p:nvSpPr>
        <p:spPr>
          <a:xfrm>
            <a:off x="3771107" y="265346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pic>
        <p:nvPicPr>
          <p:cNvPr id="63" name="R. Leg">
            <a:extLst>
              <a:ext uri="{FF2B5EF4-FFF2-40B4-BE49-F238E27FC236}">
                <a16:creationId xmlns:a16="http://schemas.microsoft.com/office/drawing/2014/main" xmlns="" id="{FA8311E6-CE23-4326-A9FF-3CCDBDAE7CE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26625" y="3666297"/>
            <a:ext cx="477684" cy="1341236"/>
          </a:xfrm>
          <a:prstGeom prst="rect">
            <a:avLst/>
          </a:prstGeom>
        </p:spPr>
      </p:pic>
      <p:pic>
        <p:nvPicPr>
          <p:cNvPr id="58" name="R.Arm">
            <a:extLst>
              <a:ext uri="{FF2B5EF4-FFF2-40B4-BE49-F238E27FC236}">
                <a16:creationId xmlns:a16="http://schemas.microsoft.com/office/drawing/2014/main" xmlns="" id="{705713BB-CFF8-4617-B9FB-089460106A8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912506" y="2650173"/>
            <a:ext cx="603556" cy="1201016"/>
          </a:xfrm>
          <a:prstGeom prst="rect">
            <a:avLst/>
          </a:prstGeom>
        </p:spPr>
      </p:pic>
      <p:pic>
        <p:nvPicPr>
          <p:cNvPr id="59" name="L.arm">
            <a:extLst>
              <a:ext uri="{FF2B5EF4-FFF2-40B4-BE49-F238E27FC236}">
                <a16:creationId xmlns:a16="http://schemas.microsoft.com/office/drawing/2014/main" xmlns="" id="{94868C80-9959-425D-AF55-E32592A7D27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81373" y="2687853"/>
            <a:ext cx="506012" cy="1213209"/>
          </a:xfrm>
          <a:prstGeom prst="rect">
            <a:avLst/>
          </a:prstGeom>
        </p:spPr>
      </p:pic>
      <p:pic>
        <p:nvPicPr>
          <p:cNvPr id="62" name="L.Leg">
            <a:extLst>
              <a:ext uri="{FF2B5EF4-FFF2-40B4-BE49-F238E27FC236}">
                <a16:creationId xmlns:a16="http://schemas.microsoft.com/office/drawing/2014/main" xmlns="" id="{D992B86D-13AD-47F8-AD66-AB0CC906085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32040" y="3666297"/>
            <a:ext cx="472010" cy="1298561"/>
          </a:xfrm>
          <a:prstGeom prst="rect">
            <a:avLst/>
          </a:prstGeom>
        </p:spPr>
      </p:pic>
      <p:pic>
        <p:nvPicPr>
          <p:cNvPr id="60" name="Body">
            <a:extLst>
              <a:ext uri="{FF2B5EF4-FFF2-40B4-BE49-F238E27FC236}">
                <a16:creationId xmlns:a16="http://schemas.microsoft.com/office/drawing/2014/main" xmlns="" id="{68B9E184-2309-4175-A8CD-1B45D761F46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487362" y="2565640"/>
            <a:ext cx="688908" cy="1219306"/>
          </a:xfrm>
          <a:prstGeom prst="rect">
            <a:avLst/>
          </a:prstGeom>
        </p:spPr>
      </p:pic>
      <p:pic>
        <p:nvPicPr>
          <p:cNvPr id="61" name="Head">
            <a:extLst>
              <a:ext uri="{FF2B5EF4-FFF2-40B4-BE49-F238E27FC236}">
                <a16:creationId xmlns:a16="http://schemas.microsoft.com/office/drawing/2014/main" xmlns="" id="{BB8139A7-F34B-4CAA-8013-BAEE58E2009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230537" y="1915742"/>
            <a:ext cx="829128" cy="829128"/>
          </a:xfrm>
          <a:prstGeom prst="rect">
            <a:avLst/>
          </a:prstGeom>
        </p:spPr>
      </p:pic>
      <p:sp>
        <p:nvSpPr>
          <p:cNvPr id="181" name="C"/>
          <p:cNvSpPr txBox="1"/>
          <p:nvPr/>
        </p:nvSpPr>
        <p:spPr>
          <a:xfrm>
            <a:off x="3906460" y="265346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182" name="D"/>
          <p:cNvSpPr txBox="1"/>
          <p:nvPr/>
        </p:nvSpPr>
        <p:spPr>
          <a:xfrm>
            <a:off x="4041813" y="265346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183" name="E"/>
          <p:cNvSpPr txBox="1"/>
          <p:nvPr/>
        </p:nvSpPr>
        <p:spPr>
          <a:xfrm>
            <a:off x="4177166" y="265346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184" name="F"/>
          <p:cNvSpPr txBox="1"/>
          <p:nvPr/>
        </p:nvSpPr>
        <p:spPr>
          <a:xfrm>
            <a:off x="3635754" y="28487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185" name="G"/>
          <p:cNvSpPr txBox="1"/>
          <p:nvPr/>
        </p:nvSpPr>
        <p:spPr>
          <a:xfrm>
            <a:off x="3771107" y="28487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186" name="H"/>
          <p:cNvSpPr txBox="1"/>
          <p:nvPr/>
        </p:nvSpPr>
        <p:spPr>
          <a:xfrm>
            <a:off x="3906460" y="28487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187" name="I"/>
          <p:cNvSpPr txBox="1"/>
          <p:nvPr/>
        </p:nvSpPr>
        <p:spPr>
          <a:xfrm>
            <a:off x="4041813" y="28487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188" name="J"/>
          <p:cNvSpPr txBox="1"/>
          <p:nvPr/>
        </p:nvSpPr>
        <p:spPr>
          <a:xfrm>
            <a:off x="4177166" y="28487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189" name="K"/>
          <p:cNvSpPr txBox="1"/>
          <p:nvPr/>
        </p:nvSpPr>
        <p:spPr>
          <a:xfrm>
            <a:off x="3649698" y="304501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190" name="L"/>
          <p:cNvSpPr txBox="1"/>
          <p:nvPr/>
        </p:nvSpPr>
        <p:spPr>
          <a:xfrm>
            <a:off x="3781565" y="304501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191" name="M"/>
          <p:cNvSpPr txBox="1"/>
          <p:nvPr/>
        </p:nvSpPr>
        <p:spPr>
          <a:xfrm>
            <a:off x="3913432" y="304501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192" name="N"/>
          <p:cNvSpPr txBox="1"/>
          <p:nvPr/>
        </p:nvSpPr>
        <p:spPr>
          <a:xfrm>
            <a:off x="4045299" y="304501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193" name="O"/>
          <p:cNvSpPr txBox="1"/>
          <p:nvPr/>
        </p:nvSpPr>
        <p:spPr>
          <a:xfrm>
            <a:off x="4177166" y="304501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194" name="P"/>
          <p:cNvSpPr txBox="1"/>
          <p:nvPr/>
        </p:nvSpPr>
        <p:spPr>
          <a:xfrm>
            <a:off x="3649698" y="325149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195" name="Q"/>
          <p:cNvSpPr txBox="1"/>
          <p:nvPr/>
        </p:nvSpPr>
        <p:spPr>
          <a:xfrm>
            <a:off x="3781565" y="325149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196" name="R"/>
          <p:cNvSpPr txBox="1"/>
          <p:nvPr/>
        </p:nvSpPr>
        <p:spPr>
          <a:xfrm>
            <a:off x="3913432" y="325149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197" name="S"/>
          <p:cNvSpPr txBox="1"/>
          <p:nvPr/>
        </p:nvSpPr>
        <p:spPr>
          <a:xfrm>
            <a:off x="4045299" y="325149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198" name="T"/>
          <p:cNvSpPr txBox="1"/>
          <p:nvPr/>
        </p:nvSpPr>
        <p:spPr>
          <a:xfrm>
            <a:off x="4177166" y="325149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199" name="U"/>
          <p:cNvSpPr txBox="1"/>
          <p:nvPr/>
        </p:nvSpPr>
        <p:spPr>
          <a:xfrm>
            <a:off x="3614862" y="34514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200" name="V"/>
          <p:cNvSpPr txBox="1"/>
          <p:nvPr/>
        </p:nvSpPr>
        <p:spPr>
          <a:xfrm>
            <a:off x="3744008" y="34514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201" name="W"/>
          <p:cNvSpPr txBox="1"/>
          <p:nvPr/>
        </p:nvSpPr>
        <p:spPr>
          <a:xfrm>
            <a:off x="3873154" y="34514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202" name="X"/>
          <p:cNvSpPr txBox="1"/>
          <p:nvPr/>
        </p:nvSpPr>
        <p:spPr>
          <a:xfrm>
            <a:off x="4002300" y="34514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203" name="Y"/>
          <p:cNvSpPr txBox="1"/>
          <p:nvPr/>
        </p:nvSpPr>
        <p:spPr>
          <a:xfrm>
            <a:off x="4131446" y="34514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204" name="Z"/>
          <p:cNvSpPr txBox="1"/>
          <p:nvPr/>
        </p:nvSpPr>
        <p:spPr>
          <a:xfrm>
            <a:off x="4260592" y="34514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420134" y="204683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420134" y="247380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09" name="Oval 208"/>
          <p:cNvSpPr>
            <a:spLocks noChangeAspect="1"/>
          </p:cNvSpPr>
          <p:nvPr/>
        </p:nvSpPr>
        <p:spPr>
          <a:xfrm>
            <a:off x="420134" y="290077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10" name="Oval 209"/>
          <p:cNvSpPr>
            <a:spLocks noChangeAspect="1"/>
          </p:cNvSpPr>
          <p:nvPr/>
        </p:nvSpPr>
        <p:spPr>
          <a:xfrm>
            <a:off x="420134" y="332774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211" name="Oval 210"/>
          <p:cNvSpPr>
            <a:spLocks noChangeAspect="1"/>
          </p:cNvSpPr>
          <p:nvPr/>
        </p:nvSpPr>
        <p:spPr>
          <a:xfrm>
            <a:off x="420134" y="375471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212" name="Oval 211"/>
          <p:cNvSpPr>
            <a:spLocks noChangeAspect="1"/>
          </p:cNvSpPr>
          <p:nvPr/>
        </p:nvSpPr>
        <p:spPr>
          <a:xfrm>
            <a:off x="420134" y="418168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213" name="Oval 212"/>
          <p:cNvSpPr>
            <a:spLocks noChangeAspect="1"/>
          </p:cNvSpPr>
          <p:nvPr/>
        </p:nvSpPr>
        <p:spPr>
          <a:xfrm>
            <a:off x="420134" y="460865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420134" y="503562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215" name="Oval 214"/>
          <p:cNvSpPr>
            <a:spLocks noChangeAspect="1"/>
          </p:cNvSpPr>
          <p:nvPr/>
        </p:nvSpPr>
        <p:spPr>
          <a:xfrm>
            <a:off x="420134" y="5462592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10</a:t>
            </a:r>
          </a:p>
        </p:txBody>
      </p:sp>
      <p:sp useBgFill="1">
        <p:nvSpPr>
          <p:cNvPr id="8" name="Freeform 7"/>
          <p:cNvSpPr/>
          <p:nvPr/>
        </p:nvSpPr>
        <p:spPr>
          <a:xfrm>
            <a:off x="238278" y="5884729"/>
            <a:ext cx="1029114" cy="327822"/>
          </a:xfrm>
          <a:custGeom>
            <a:avLst/>
            <a:gdLst>
              <a:gd name="connsiteX0" fmla="*/ 48986 w 660392"/>
              <a:gd name="connsiteY0" fmla="*/ 50605 h 259285"/>
              <a:gd name="connsiteX1" fmla="*/ 89808 w 660392"/>
              <a:gd name="connsiteY1" fmla="*/ 1620 h 259285"/>
              <a:gd name="connsiteX2" fmla="*/ 106136 w 660392"/>
              <a:gd name="connsiteY2" fmla="*/ 26113 h 259285"/>
              <a:gd name="connsiteX3" fmla="*/ 114300 w 660392"/>
              <a:gd name="connsiteY3" fmla="*/ 58770 h 259285"/>
              <a:gd name="connsiteX4" fmla="*/ 138793 w 660392"/>
              <a:gd name="connsiteY4" fmla="*/ 1620 h 259285"/>
              <a:gd name="connsiteX5" fmla="*/ 171450 w 660392"/>
              <a:gd name="connsiteY5" fmla="*/ 34277 h 259285"/>
              <a:gd name="connsiteX6" fmla="*/ 220436 w 660392"/>
              <a:gd name="connsiteY6" fmla="*/ 17948 h 259285"/>
              <a:gd name="connsiteX7" fmla="*/ 236765 w 660392"/>
              <a:gd name="connsiteY7" fmla="*/ 42441 h 259285"/>
              <a:gd name="connsiteX8" fmla="*/ 285750 w 660392"/>
              <a:gd name="connsiteY8" fmla="*/ 26113 h 259285"/>
              <a:gd name="connsiteX9" fmla="*/ 318408 w 660392"/>
              <a:gd name="connsiteY9" fmla="*/ 83263 h 259285"/>
              <a:gd name="connsiteX10" fmla="*/ 342900 w 660392"/>
              <a:gd name="connsiteY10" fmla="*/ 75098 h 259285"/>
              <a:gd name="connsiteX11" fmla="*/ 375558 w 660392"/>
              <a:gd name="connsiteY11" fmla="*/ 58770 h 259285"/>
              <a:gd name="connsiteX12" fmla="*/ 400050 w 660392"/>
              <a:gd name="connsiteY12" fmla="*/ 50605 h 259285"/>
              <a:gd name="connsiteX13" fmla="*/ 432708 w 660392"/>
              <a:gd name="connsiteY13" fmla="*/ 34277 h 259285"/>
              <a:gd name="connsiteX14" fmla="*/ 440872 w 660392"/>
              <a:gd name="connsiteY14" fmla="*/ 75098 h 259285"/>
              <a:gd name="connsiteX15" fmla="*/ 457200 w 660392"/>
              <a:gd name="connsiteY15" fmla="*/ 107755 h 259285"/>
              <a:gd name="connsiteX16" fmla="*/ 481693 w 660392"/>
              <a:gd name="connsiteY16" fmla="*/ 83263 h 259285"/>
              <a:gd name="connsiteX17" fmla="*/ 489858 w 660392"/>
              <a:gd name="connsiteY17" fmla="*/ 58770 h 259285"/>
              <a:gd name="connsiteX18" fmla="*/ 514350 w 660392"/>
              <a:gd name="connsiteY18" fmla="*/ 66934 h 259285"/>
              <a:gd name="connsiteX19" fmla="*/ 538843 w 660392"/>
              <a:gd name="connsiteY19" fmla="*/ 42441 h 259285"/>
              <a:gd name="connsiteX20" fmla="*/ 579665 w 660392"/>
              <a:gd name="connsiteY20" fmla="*/ 34277 h 259285"/>
              <a:gd name="connsiteX21" fmla="*/ 604158 w 660392"/>
              <a:gd name="connsiteY21" fmla="*/ 58770 h 259285"/>
              <a:gd name="connsiteX22" fmla="*/ 612322 w 660392"/>
              <a:gd name="connsiteY22" fmla="*/ 91427 h 259285"/>
              <a:gd name="connsiteX23" fmla="*/ 628650 w 660392"/>
              <a:gd name="connsiteY23" fmla="*/ 140413 h 259285"/>
              <a:gd name="connsiteX24" fmla="*/ 636815 w 660392"/>
              <a:gd name="connsiteY24" fmla="*/ 164905 h 259285"/>
              <a:gd name="connsiteX25" fmla="*/ 644979 w 660392"/>
              <a:gd name="connsiteY25" fmla="*/ 189398 h 259285"/>
              <a:gd name="connsiteX26" fmla="*/ 653143 w 660392"/>
              <a:gd name="connsiteY26" fmla="*/ 246548 h 259285"/>
              <a:gd name="connsiteX27" fmla="*/ 0 w 660392"/>
              <a:gd name="connsiteY27" fmla="*/ 230220 h 259285"/>
              <a:gd name="connsiteX28" fmla="*/ 8165 w 660392"/>
              <a:gd name="connsiteY28" fmla="*/ 148577 h 259285"/>
              <a:gd name="connsiteX29" fmla="*/ 24493 w 660392"/>
              <a:gd name="connsiteY29" fmla="*/ 124084 h 259285"/>
              <a:gd name="connsiteX30" fmla="*/ 73479 w 660392"/>
              <a:gd name="connsiteY30" fmla="*/ 83263 h 259285"/>
              <a:gd name="connsiteX31" fmla="*/ 97972 w 660392"/>
              <a:gd name="connsiteY31" fmla="*/ 75098 h 259285"/>
              <a:gd name="connsiteX32" fmla="*/ 106136 w 660392"/>
              <a:gd name="connsiteY32" fmla="*/ 83263 h 25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60392" h="259285">
                <a:moveTo>
                  <a:pt x="48986" y="50605"/>
                </a:moveTo>
                <a:cubicBezTo>
                  <a:pt x="51976" y="43129"/>
                  <a:pt x="61121" y="-9855"/>
                  <a:pt x="89808" y="1620"/>
                </a:cubicBezTo>
                <a:cubicBezTo>
                  <a:pt x="98918" y="5264"/>
                  <a:pt x="100693" y="17949"/>
                  <a:pt x="106136" y="26113"/>
                </a:cubicBezTo>
                <a:cubicBezTo>
                  <a:pt x="108857" y="36999"/>
                  <a:pt x="103079" y="58770"/>
                  <a:pt x="114300" y="58770"/>
                </a:cubicBezTo>
                <a:cubicBezTo>
                  <a:pt x="121027" y="58770"/>
                  <a:pt x="136292" y="9124"/>
                  <a:pt x="138793" y="1620"/>
                </a:cubicBezTo>
                <a:cubicBezTo>
                  <a:pt x="145014" y="20280"/>
                  <a:pt x="143459" y="37387"/>
                  <a:pt x="171450" y="34277"/>
                </a:cubicBezTo>
                <a:cubicBezTo>
                  <a:pt x="188557" y="32376"/>
                  <a:pt x="220436" y="17948"/>
                  <a:pt x="220436" y="17948"/>
                </a:cubicBezTo>
                <a:cubicBezTo>
                  <a:pt x="225879" y="26112"/>
                  <a:pt x="227028" y="41224"/>
                  <a:pt x="236765" y="42441"/>
                </a:cubicBezTo>
                <a:cubicBezTo>
                  <a:pt x="253844" y="44576"/>
                  <a:pt x="285750" y="26113"/>
                  <a:pt x="285750" y="26113"/>
                </a:cubicBezTo>
                <a:cubicBezTo>
                  <a:pt x="286786" y="28185"/>
                  <a:pt x="311196" y="80378"/>
                  <a:pt x="318408" y="83263"/>
                </a:cubicBezTo>
                <a:cubicBezTo>
                  <a:pt x="326398" y="86459"/>
                  <a:pt x="334736" y="77820"/>
                  <a:pt x="342900" y="75098"/>
                </a:cubicBezTo>
                <a:cubicBezTo>
                  <a:pt x="357416" y="31554"/>
                  <a:pt x="339271" y="58770"/>
                  <a:pt x="375558" y="58770"/>
                </a:cubicBezTo>
                <a:cubicBezTo>
                  <a:pt x="384164" y="58770"/>
                  <a:pt x="391886" y="53327"/>
                  <a:pt x="400050" y="50605"/>
                </a:cubicBezTo>
                <a:cubicBezTo>
                  <a:pt x="402470" y="43347"/>
                  <a:pt x="408518" y="-2007"/>
                  <a:pt x="432708" y="34277"/>
                </a:cubicBezTo>
                <a:cubicBezTo>
                  <a:pt x="440405" y="45823"/>
                  <a:pt x="436484" y="61934"/>
                  <a:pt x="440872" y="75098"/>
                </a:cubicBezTo>
                <a:cubicBezTo>
                  <a:pt x="444721" y="86644"/>
                  <a:pt x="451757" y="96869"/>
                  <a:pt x="457200" y="107755"/>
                </a:cubicBezTo>
                <a:cubicBezTo>
                  <a:pt x="465364" y="99591"/>
                  <a:pt x="475288" y="92870"/>
                  <a:pt x="481693" y="83263"/>
                </a:cubicBezTo>
                <a:cubicBezTo>
                  <a:pt x="486467" y="76102"/>
                  <a:pt x="482161" y="62619"/>
                  <a:pt x="489858" y="58770"/>
                </a:cubicBezTo>
                <a:cubicBezTo>
                  <a:pt x="497555" y="54921"/>
                  <a:pt x="506186" y="64213"/>
                  <a:pt x="514350" y="66934"/>
                </a:cubicBezTo>
                <a:cubicBezTo>
                  <a:pt x="522514" y="58770"/>
                  <a:pt x="527454" y="44339"/>
                  <a:pt x="538843" y="42441"/>
                </a:cubicBezTo>
                <a:cubicBezTo>
                  <a:pt x="591912" y="33597"/>
                  <a:pt x="537482" y="97551"/>
                  <a:pt x="579665" y="34277"/>
                </a:cubicBezTo>
                <a:cubicBezTo>
                  <a:pt x="587829" y="42441"/>
                  <a:pt x="598430" y="48745"/>
                  <a:pt x="604158" y="58770"/>
                </a:cubicBezTo>
                <a:cubicBezTo>
                  <a:pt x="609725" y="68512"/>
                  <a:pt x="609098" y="80680"/>
                  <a:pt x="612322" y="91427"/>
                </a:cubicBezTo>
                <a:cubicBezTo>
                  <a:pt x="617268" y="107913"/>
                  <a:pt x="623207" y="124084"/>
                  <a:pt x="628650" y="140413"/>
                </a:cubicBezTo>
                <a:lnTo>
                  <a:pt x="636815" y="164905"/>
                </a:lnTo>
                <a:lnTo>
                  <a:pt x="644979" y="189398"/>
                </a:lnTo>
                <a:cubicBezTo>
                  <a:pt x="647700" y="208448"/>
                  <a:pt x="672316" y="244905"/>
                  <a:pt x="653143" y="246548"/>
                </a:cubicBezTo>
                <a:cubicBezTo>
                  <a:pt x="355252" y="272082"/>
                  <a:pt x="226461" y="255381"/>
                  <a:pt x="0" y="230220"/>
                </a:cubicBezTo>
                <a:cubicBezTo>
                  <a:pt x="2722" y="203006"/>
                  <a:pt x="2015" y="175227"/>
                  <a:pt x="8165" y="148577"/>
                </a:cubicBezTo>
                <a:cubicBezTo>
                  <a:pt x="10371" y="139016"/>
                  <a:pt x="18211" y="131622"/>
                  <a:pt x="24493" y="124084"/>
                </a:cubicBezTo>
                <a:cubicBezTo>
                  <a:pt x="37391" y="108606"/>
                  <a:pt x="55129" y="92438"/>
                  <a:pt x="73479" y="83263"/>
                </a:cubicBezTo>
                <a:cubicBezTo>
                  <a:pt x="81176" y="79414"/>
                  <a:pt x="89366" y="75098"/>
                  <a:pt x="97972" y="75098"/>
                </a:cubicBezTo>
                <a:cubicBezTo>
                  <a:pt x="101821" y="75098"/>
                  <a:pt x="103415" y="80541"/>
                  <a:pt x="106136" y="83263"/>
                </a:cubicBezTo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1" name="Picture  - NEW GAME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12" y="6048640"/>
            <a:ext cx="18780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113" name="Rectangle 112"/>
          <p:cNvSpPr/>
          <p:nvPr/>
        </p:nvSpPr>
        <p:spPr>
          <a:xfrm>
            <a:off x="3606153" y="2683411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9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4565495" y="1753013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0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4610221" y="1753013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1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4570500" y="1753013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2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4606139" y="1753013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3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4611071" y="1769198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4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4654732" y="1732399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4626884" y="1756615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6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4571099" y="1736594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7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4724105" y="1790171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8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4672022" y="1776007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9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4611071" y="1744983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0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4582177" y="1790171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1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4521980" y="1790171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2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4582177" y="1744983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3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4549641" y="1744982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4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4626884" y="1736594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5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4540490" y="1699247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6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4571099" y="1749177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7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4567289" y="1717646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8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4582176" y="1790170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9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4563642" y="1790170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0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4521981" y="1736594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1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4502246" y="1766561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2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4571099" y="1756543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3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4571099" y="1790170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4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4601860" y="1790170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45" name="A"/>
          <p:cNvSpPr txBox="1"/>
          <p:nvPr/>
        </p:nvSpPr>
        <p:spPr>
          <a:xfrm>
            <a:off x="4545684" y="26489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246" name="Freeform: Shape 2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4542764" y="2519733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B"/>
          <p:cNvSpPr txBox="1"/>
          <p:nvPr/>
        </p:nvSpPr>
        <p:spPr>
          <a:xfrm>
            <a:off x="4681037" y="26489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248" name="C"/>
          <p:cNvSpPr txBox="1"/>
          <p:nvPr/>
        </p:nvSpPr>
        <p:spPr>
          <a:xfrm>
            <a:off x="4816390" y="26489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249" name="D"/>
          <p:cNvSpPr txBox="1"/>
          <p:nvPr/>
        </p:nvSpPr>
        <p:spPr>
          <a:xfrm>
            <a:off x="4951743" y="26489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50" name="E"/>
          <p:cNvSpPr txBox="1"/>
          <p:nvPr/>
        </p:nvSpPr>
        <p:spPr>
          <a:xfrm>
            <a:off x="5087096" y="26489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251" name="F"/>
          <p:cNvSpPr txBox="1"/>
          <p:nvPr/>
        </p:nvSpPr>
        <p:spPr>
          <a:xfrm>
            <a:off x="4545684" y="28442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252" name="G"/>
          <p:cNvSpPr txBox="1"/>
          <p:nvPr/>
        </p:nvSpPr>
        <p:spPr>
          <a:xfrm>
            <a:off x="4681037" y="28442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253" name="H"/>
          <p:cNvSpPr txBox="1"/>
          <p:nvPr/>
        </p:nvSpPr>
        <p:spPr>
          <a:xfrm>
            <a:off x="4816390" y="28442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254" name="I"/>
          <p:cNvSpPr txBox="1"/>
          <p:nvPr/>
        </p:nvSpPr>
        <p:spPr>
          <a:xfrm>
            <a:off x="4951743" y="28442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255" name="J"/>
          <p:cNvSpPr txBox="1"/>
          <p:nvPr/>
        </p:nvSpPr>
        <p:spPr>
          <a:xfrm>
            <a:off x="5087096" y="284429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256" name="K"/>
          <p:cNvSpPr txBox="1"/>
          <p:nvPr/>
        </p:nvSpPr>
        <p:spPr>
          <a:xfrm>
            <a:off x="4559628" y="304053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257" name="L"/>
          <p:cNvSpPr txBox="1"/>
          <p:nvPr/>
        </p:nvSpPr>
        <p:spPr>
          <a:xfrm>
            <a:off x="4691495" y="304053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258" name="M"/>
          <p:cNvSpPr txBox="1"/>
          <p:nvPr/>
        </p:nvSpPr>
        <p:spPr>
          <a:xfrm>
            <a:off x="4823362" y="304053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259" name="N"/>
          <p:cNvSpPr txBox="1"/>
          <p:nvPr/>
        </p:nvSpPr>
        <p:spPr>
          <a:xfrm>
            <a:off x="4955229" y="304053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260" name="O"/>
          <p:cNvSpPr txBox="1"/>
          <p:nvPr/>
        </p:nvSpPr>
        <p:spPr>
          <a:xfrm>
            <a:off x="5087096" y="304053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261" name="P"/>
          <p:cNvSpPr txBox="1"/>
          <p:nvPr/>
        </p:nvSpPr>
        <p:spPr>
          <a:xfrm>
            <a:off x="4559628" y="324701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262" name="Q"/>
          <p:cNvSpPr txBox="1"/>
          <p:nvPr/>
        </p:nvSpPr>
        <p:spPr>
          <a:xfrm>
            <a:off x="4691495" y="324701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263" name="R"/>
          <p:cNvSpPr txBox="1"/>
          <p:nvPr/>
        </p:nvSpPr>
        <p:spPr>
          <a:xfrm>
            <a:off x="4823362" y="324701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264" name="S"/>
          <p:cNvSpPr txBox="1"/>
          <p:nvPr/>
        </p:nvSpPr>
        <p:spPr>
          <a:xfrm>
            <a:off x="4955229" y="324701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265" name="T"/>
          <p:cNvSpPr txBox="1"/>
          <p:nvPr/>
        </p:nvSpPr>
        <p:spPr>
          <a:xfrm>
            <a:off x="5087096" y="324701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266" name="U"/>
          <p:cNvSpPr txBox="1"/>
          <p:nvPr/>
        </p:nvSpPr>
        <p:spPr>
          <a:xfrm>
            <a:off x="4524792" y="344701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267" name="V"/>
          <p:cNvSpPr txBox="1"/>
          <p:nvPr/>
        </p:nvSpPr>
        <p:spPr>
          <a:xfrm>
            <a:off x="4653938" y="344701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268" name="W"/>
          <p:cNvSpPr txBox="1"/>
          <p:nvPr/>
        </p:nvSpPr>
        <p:spPr>
          <a:xfrm>
            <a:off x="4783084" y="344701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269" name="X"/>
          <p:cNvSpPr txBox="1"/>
          <p:nvPr/>
        </p:nvSpPr>
        <p:spPr>
          <a:xfrm>
            <a:off x="4912230" y="344701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270" name="Y"/>
          <p:cNvSpPr txBox="1"/>
          <p:nvPr/>
        </p:nvSpPr>
        <p:spPr>
          <a:xfrm>
            <a:off x="5041376" y="344701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271" name="Z"/>
          <p:cNvSpPr txBox="1"/>
          <p:nvPr/>
        </p:nvSpPr>
        <p:spPr>
          <a:xfrm>
            <a:off x="5170522" y="344701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272" name="Rectangle 271"/>
          <p:cNvSpPr/>
          <p:nvPr/>
        </p:nvSpPr>
        <p:spPr>
          <a:xfrm>
            <a:off x="4483101" y="2662246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3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5474441" y="1762456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4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5519167" y="1762456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5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5479446" y="1762456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6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5515085" y="1762456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7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5520017" y="1778641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8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5563678" y="1741842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9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5535830" y="1766058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0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5480045" y="1746037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1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5633051" y="1799614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2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5580968" y="1785450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3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5520017" y="1754426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4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5491123" y="1799614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5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5430926" y="1799614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6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5491123" y="1754426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7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5458587" y="1754425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8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5535830" y="1746037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89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5449436" y="1708690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0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5480045" y="1758620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1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5476235" y="1727089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2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5491122" y="1799613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3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5472588" y="1799613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4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5430927" y="1746037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5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5411192" y="1776004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6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5480045" y="1765986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7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5480045" y="1799613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8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5510806" y="1799613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99" name="A"/>
          <p:cNvSpPr txBox="1"/>
          <p:nvPr/>
        </p:nvSpPr>
        <p:spPr>
          <a:xfrm>
            <a:off x="5454630" y="26584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300" name="Freeform: Shape 3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5451710" y="2529176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B"/>
          <p:cNvSpPr txBox="1"/>
          <p:nvPr/>
        </p:nvSpPr>
        <p:spPr>
          <a:xfrm>
            <a:off x="5589983" y="26584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302" name="C"/>
          <p:cNvSpPr txBox="1"/>
          <p:nvPr/>
        </p:nvSpPr>
        <p:spPr>
          <a:xfrm>
            <a:off x="5725336" y="26584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303" name="D"/>
          <p:cNvSpPr txBox="1"/>
          <p:nvPr/>
        </p:nvSpPr>
        <p:spPr>
          <a:xfrm>
            <a:off x="5860689" y="26584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304" name="E"/>
          <p:cNvSpPr txBox="1"/>
          <p:nvPr/>
        </p:nvSpPr>
        <p:spPr>
          <a:xfrm>
            <a:off x="5996042" y="26584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305" name="F"/>
          <p:cNvSpPr txBox="1"/>
          <p:nvPr/>
        </p:nvSpPr>
        <p:spPr>
          <a:xfrm>
            <a:off x="5454630" y="285373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306" name="G"/>
          <p:cNvSpPr txBox="1"/>
          <p:nvPr/>
        </p:nvSpPr>
        <p:spPr>
          <a:xfrm>
            <a:off x="5589983" y="285373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307" name="H"/>
          <p:cNvSpPr txBox="1"/>
          <p:nvPr/>
        </p:nvSpPr>
        <p:spPr>
          <a:xfrm>
            <a:off x="5725336" y="285373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308" name="I"/>
          <p:cNvSpPr txBox="1"/>
          <p:nvPr/>
        </p:nvSpPr>
        <p:spPr>
          <a:xfrm>
            <a:off x="5860689" y="285373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309" name="J"/>
          <p:cNvSpPr txBox="1"/>
          <p:nvPr/>
        </p:nvSpPr>
        <p:spPr>
          <a:xfrm>
            <a:off x="5996042" y="285373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310" name="K"/>
          <p:cNvSpPr txBox="1"/>
          <p:nvPr/>
        </p:nvSpPr>
        <p:spPr>
          <a:xfrm>
            <a:off x="5468574" y="304997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311" name="L"/>
          <p:cNvSpPr txBox="1"/>
          <p:nvPr/>
        </p:nvSpPr>
        <p:spPr>
          <a:xfrm>
            <a:off x="5600441" y="304997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312" name="M"/>
          <p:cNvSpPr txBox="1"/>
          <p:nvPr/>
        </p:nvSpPr>
        <p:spPr>
          <a:xfrm>
            <a:off x="5732308" y="304997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313" name="N"/>
          <p:cNvSpPr txBox="1"/>
          <p:nvPr/>
        </p:nvSpPr>
        <p:spPr>
          <a:xfrm>
            <a:off x="5864175" y="304997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314" name="O"/>
          <p:cNvSpPr txBox="1"/>
          <p:nvPr/>
        </p:nvSpPr>
        <p:spPr>
          <a:xfrm>
            <a:off x="5996042" y="304997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315" name="P"/>
          <p:cNvSpPr txBox="1"/>
          <p:nvPr/>
        </p:nvSpPr>
        <p:spPr>
          <a:xfrm>
            <a:off x="5468574" y="325645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316" name="Q"/>
          <p:cNvSpPr txBox="1"/>
          <p:nvPr/>
        </p:nvSpPr>
        <p:spPr>
          <a:xfrm>
            <a:off x="5600441" y="325645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317" name="R"/>
          <p:cNvSpPr txBox="1"/>
          <p:nvPr/>
        </p:nvSpPr>
        <p:spPr>
          <a:xfrm>
            <a:off x="5732308" y="325645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318" name="S"/>
          <p:cNvSpPr txBox="1"/>
          <p:nvPr/>
        </p:nvSpPr>
        <p:spPr>
          <a:xfrm>
            <a:off x="5864175" y="325645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319" name="T"/>
          <p:cNvSpPr txBox="1"/>
          <p:nvPr/>
        </p:nvSpPr>
        <p:spPr>
          <a:xfrm>
            <a:off x="5996042" y="325645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320" name="U"/>
          <p:cNvSpPr txBox="1"/>
          <p:nvPr/>
        </p:nvSpPr>
        <p:spPr>
          <a:xfrm>
            <a:off x="5433738" y="34564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321" name="V"/>
          <p:cNvSpPr txBox="1"/>
          <p:nvPr/>
        </p:nvSpPr>
        <p:spPr>
          <a:xfrm>
            <a:off x="5562884" y="34564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322" name="W"/>
          <p:cNvSpPr txBox="1"/>
          <p:nvPr/>
        </p:nvSpPr>
        <p:spPr>
          <a:xfrm>
            <a:off x="5692030" y="34564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323" name="X"/>
          <p:cNvSpPr txBox="1"/>
          <p:nvPr/>
        </p:nvSpPr>
        <p:spPr>
          <a:xfrm>
            <a:off x="5821176" y="34564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324" name="Y"/>
          <p:cNvSpPr txBox="1"/>
          <p:nvPr/>
        </p:nvSpPr>
        <p:spPr>
          <a:xfrm>
            <a:off x="5950322" y="34564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325" name="Z"/>
          <p:cNvSpPr txBox="1"/>
          <p:nvPr/>
        </p:nvSpPr>
        <p:spPr>
          <a:xfrm>
            <a:off x="6079468" y="34564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326" name="Rectangle 325"/>
          <p:cNvSpPr/>
          <p:nvPr/>
        </p:nvSpPr>
        <p:spPr>
          <a:xfrm>
            <a:off x="5392047" y="2683818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7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6384371" y="1757975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28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6429097" y="1757975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29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6389376" y="1757975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0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6425015" y="1757975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1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6429947" y="1774160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2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6473608" y="1737361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3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6445760" y="1761577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4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6389975" y="1741556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5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6542981" y="1795133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6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6490898" y="1780969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7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6429947" y="1749945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8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6401053" y="1795133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9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6340856" y="1795133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0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6401053" y="1749945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1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6368517" y="1749944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2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6445760" y="1741556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3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6359366" y="1704209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4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6389975" y="1754139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5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6386165" y="1722608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6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6401052" y="1795132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7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6382518" y="1795132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8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6340857" y="1741556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49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6321122" y="1771523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0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6389975" y="1761505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1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6389975" y="1795132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2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6420736" y="1795132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53" name="A"/>
          <p:cNvSpPr txBox="1"/>
          <p:nvPr/>
        </p:nvSpPr>
        <p:spPr>
          <a:xfrm>
            <a:off x="6364560" y="265394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354" name="Freeform: Shape 4 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6361640" y="2524695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B"/>
          <p:cNvSpPr txBox="1"/>
          <p:nvPr/>
        </p:nvSpPr>
        <p:spPr>
          <a:xfrm>
            <a:off x="6499913" y="265394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356" name="C"/>
          <p:cNvSpPr txBox="1"/>
          <p:nvPr/>
        </p:nvSpPr>
        <p:spPr>
          <a:xfrm>
            <a:off x="6635266" y="265394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357" name="D"/>
          <p:cNvSpPr txBox="1"/>
          <p:nvPr/>
        </p:nvSpPr>
        <p:spPr>
          <a:xfrm>
            <a:off x="6770619" y="265394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358" name="E"/>
          <p:cNvSpPr txBox="1"/>
          <p:nvPr/>
        </p:nvSpPr>
        <p:spPr>
          <a:xfrm>
            <a:off x="6905972" y="265394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359" name="F"/>
          <p:cNvSpPr txBox="1"/>
          <p:nvPr/>
        </p:nvSpPr>
        <p:spPr>
          <a:xfrm>
            <a:off x="6364560" y="28492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360" name="G"/>
          <p:cNvSpPr txBox="1"/>
          <p:nvPr/>
        </p:nvSpPr>
        <p:spPr>
          <a:xfrm>
            <a:off x="6499913" y="28492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361" name="H"/>
          <p:cNvSpPr txBox="1"/>
          <p:nvPr/>
        </p:nvSpPr>
        <p:spPr>
          <a:xfrm>
            <a:off x="6635266" y="28492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362" name="I"/>
          <p:cNvSpPr txBox="1"/>
          <p:nvPr/>
        </p:nvSpPr>
        <p:spPr>
          <a:xfrm>
            <a:off x="6770619" y="28492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363" name="J"/>
          <p:cNvSpPr txBox="1"/>
          <p:nvPr/>
        </p:nvSpPr>
        <p:spPr>
          <a:xfrm>
            <a:off x="6905972" y="284925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364" name="K"/>
          <p:cNvSpPr txBox="1"/>
          <p:nvPr/>
        </p:nvSpPr>
        <p:spPr>
          <a:xfrm>
            <a:off x="6378504" y="304549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365" name="L"/>
          <p:cNvSpPr txBox="1"/>
          <p:nvPr/>
        </p:nvSpPr>
        <p:spPr>
          <a:xfrm>
            <a:off x="6510371" y="304549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366" name="M"/>
          <p:cNvSpPr txBox="1"/>
          <p:nvPr/>
        </p:nvSpPr>
        <p:spPr>
          <a:xfrm>
            <a:off x="6642238" y="304549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367" name="N"/>
          <p:cNvSpPr txBox="1"/>
          <p:nvPr/>
        </p:nvSpPr>
        <p:spPr>
          <a:xfrm>
            <a:off x="6774105" y="304549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368" name="O"/>
          <p:cNvSpPr txBox="1"/>
          <p:nvPr/>
        </p:nvSpPr>
        <p:spPr>
          <a:xfrm>
            <a:off x="6905972" y="304549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369" name="P"/>
          <p:cNvSpPr txBox="1"/>
          <p:nvPr/>
        </p:nvSpPr>
        <p:spPr>
          <a:xfrm>
            <a:off x="6378504" y="325197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370" name="Q"/>
          <p:cNvSpPr txBox="1"/>
          <p:nvPr/>
        </p:nvSpPr>
        <p:spPr>
          <a:xfrm>
            <a:off x="6510371" y="325197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371" name="R"/>
          <p:cNvSpPr txBox="1"/>
          <p:nvPr/>
        </p:nvSpPr>
        <p:spPr>
          <a:xfrm>
            <a:off x="6642238" y="325197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372" name="S"/>
          <p:cNvSpPr txBox="1"/>
          <p:nvPr/>
        </p:nvSpPr>
        <p:spPr>
          <a:xfrm>
            <a:off x="6774105" y="325197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373" name="T"/>
          <p:cNvSpPr txBox="1"/>
          <p:nvPr/>
        </p:nvSpPr>
        <p:spPr>
          <a:xfrm>
            <a:off x="6905972" y="325197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374" name="U"/>
          <p:cNvSpPr txBox="1"/>
          <p:nvPr/>
        </p:nvSpPr>
        <p:spPr>
          <a:xfrm>
            <a:off x="6343668" y="34519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375" name="V"/>
          <p:cNvSpPr txBox="1"/>
          <p:nvPr/>
        </p:nvSpPr>
        <p:spPr>
          <a:xfrm>
            <a:off x="6472814" y="34519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376" name="W"/>
          <p:cNvSpPr txBox="1"/>
          <p:nvPr/>
        </p:nvSpPr>
        <p:spPr>
          <a:xfrm>
            <a:off x="6601960" y="34519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377" name="X"/>
          <p:cNvSpPr txBox="1"/>
          <p:nvPr/>
        </p:nvSpPr>
        <p:spPr>
          <a:xfrm>
            <a:off x="6731106" y="34519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378" name="Y"/>
          <p:cNvSpPr txBox="1"/>
          <p:nvPr/>
        </p:nvSpPr>
        <p:spPr>
          <a:xfrm>
            <a:off x="6860252" y="34519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379" name="Z"/>
          <p:cNvSpPr txBox="1"/>
          <p:nvPr/>
        </p:nvSpPr>
        <p:spPr>
          <a:xfrm>
            <a:off x="6989398" y="345197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380" name="Rectangle 379"/>
          <p:cNvSpPr/>
          <p:nvPr/>
        </p:nvSpPr>
        <p:spPr>
          <a:xfrm>
            <a:off x="6301977" y="2683411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1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7304138" y="1762129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2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7348864" y="1762129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3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7309143" y="1762129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4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7344782" y="1762129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5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7349714" y="1778314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6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7393375" y="1741515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7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7365527" y="1765731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8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7309742" y="1745710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9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7462748" y="1799287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0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7410665" y="1785123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1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7349714" y="1754099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2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7320820" y="1799287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3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7260623" y="1799287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4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7320820" y="1754099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5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7288284" y="1754098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6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7365527" y="1745710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7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7279133" y="1708363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8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7309742" y="1758293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9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7305932" y="1726762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0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7320819" y="1799286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1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7302285" y="1799286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2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7260624" y="1745710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3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7240889" y="1775677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4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7309742" y="1765659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5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7309742" y="1799286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6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7340503" y="1799286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07" name="A"/>
          <p:cNvSpPr txBox="1"/>
          <p:nvPr/>
        </p:nvSpPr>
        <p:spPr>
          <a:xfrm>
            <a:off x="7284327" y="265809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408" name="Freeform: Shape 5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7281407" y="2528849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B"/>
          <p:cNvSpPr txBox="1"/>
          <p:nvPr/>
        </p:nvSpPr>
        <p:spPr>
          <a:xfrm>
            <a:off x="7419680" y="265809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410" name="C"/>
          <p:cNvSpPr txBox="1"/>
          <p:nvPr/>
        </p:nvSpPr>
        <p:spPr>
          <a:xfrm>
            <a:off x="7555033" y="265809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411" name="D"/>
          <p:cNvSpPr txBox="1"/>
          <p:nvPr/>
        </p:nvSpPr>
        <p:spPr>
          <a:xfrm>
            <a:off x="7690386" y="265809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412" name="E"/>
          <p:cNvSpPr txBox="1"/>
          <p:nvPr/>
        </p:nvSpPr>
        <p:spPr>
          <a:xfrm>
            <a:off x="7825739" y="2658096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413" name="F"/>
          <p:cNvSpPr txBox="1"/>
          <p:nvPr/>
        </p:nvSpPr>
        <p:spPr>
          <a:xfrm>
            <a:off x="7284327" y="285341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414" name="G"/>
          <p:cNvSpPr txBox="1"/>
          <p:nvPr/>
        </p:nvSpPr>
        <p:spPr>
          <a:xfrm>
            <a:off x="7419680" y="285341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415" name="H"/>
          <p:cNvSpPr txBox="1"/>
          <p:nvPr/>
        </p:nvSpPr>
        <p:spPr>
          <a:xfrm>
            <a:off x="7555033" y="285341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416" name="I"/>
          <p:cNvSpPr txBox="1"/>
          <p:nvPr/>
        </p:nvSpPr>
        <p:spPr>
          <a:xfrm>
            <a:off x="7690386" y="285341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417" name="J"/>
          <p:cNvSpPr txBox="1"/>
          <p:nvPr/>
        </p:nvSpPr>
        <p:spPr>
          <a:xfrm>
            <a:off x="7825739" y="285341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418" name="K"/>
          <p:cNvSpPr txBox="1"/>
          <p:nvPr/>
        </p:nvSpPr>
        <p:spPr>
          <a:xfrm>
            <a:off x="7298271" y="304965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419" name="L"/>
          <p:cNvSpPr txBox="1"/>
          <p:nvPr/>
        </p:nvSpPr>
        <p:spPr>
          <a:xfrm>
            <a:off x="7430138" y="304965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420" name="M"/>
          <p:cNvSpPr txBox="1"/>
          <p:nvPr/>
        </p:nvSpPr>
        <p:spPr>
          <a:xfrm>
            <a:off x="7562005" y="304965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421" name="N"/>
          <p:cNvSpPr txBox="1"/>
          <p:nvPr/>
        </p:nvSpPr>
        <p:spPr>
          <a:xfrm>
            <a:off x="7693872" y="304965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422" name="O"/>
          <p:cNvSpPr txBox="1"/>
          <p:nvPr/>
        </p:nvSpPr>
        <p:spPr>
          <a:xfrm>
            <a:off x="7825739" y="304965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423" name="P"/>
          <p:cNvSpPr txBox="1"/>
          <p:nvPr/>
        </p:nvSpPr>
        <p:spPr>
          <a:xfrm>
            <a:off x="7298271" y="32561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424" name="Q"/>
          <p:cNvSpPr txBox="1"/>
          <p:nvPr/>
        </p:nvSpPr>
        <p:spPr>
          <a:xfrm>
            <a:off x="7430138" y="32561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425" name="R"/>
          <p:cNvSpPr txBox="1"/>
          <p:nvPr/>
        </p:nvSpPr>
        <p:spPr>
          <a:xfrm>
            <a:off x="7562005" y="32561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426" name="S"/>
          <p:cNvSpPr txBox="1"/>
          <p:nvPr/>
        </p:nvSpPr>
        <p:spPr>
          <a:xfrm>
            <a:off x="7693872" y="32561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427" name="T"/>
          <p:cNvSpPr txBox="1"/>
          <p:nvPr/>
        </p:nvSpPr>
        <p:spPr>
          <a:xfrm>
            <a:off x="7825739" y="325612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428" name="U"/>
          <p:cNvSpPr txBox="1"/>
          <p:nvPr/>
        </p:nvSpPr>
        <p:spPr>
          <a:xfrm>
            <a:off x="7263435" y="34561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429" name="V"/>
          <p:cNvSpPr txBox="1"/>
          <p:nvPr/>
        </p:nvSpPr>
        <p:spPr>
          <a:xfrm>
            <a:off x="7392581" y="34561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430" name="W"/>
          <p:cNvSpPr txBox="1"/>
          <p:nvPr/>
        </p:nvSpPr>
        <p:spPr>
          <a:xfrm>
            <a:off x="7521727" y="34561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431" name="X"/>
          <p:cNvSpPr txBox="1"/>
          <p:nvPr/>
        </p:nvSpPr>
        <p:spPr>
          <a:xfrm>
            <a:off x="7650873" y="34561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432" name="Y"/>
          <p:cNvSpPr txBox="1"/>
          <p:nvPr/>
        </p:nvSpPr>
        <p:spPr>
          <a:xfrm>
            <a:off x="7780019" y="34561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433" name="Z"/>
          <p:cNvSpPr txBox="1"/>
          <p:nvPr/>
        </p:nvSpPr>
        <p:spPr>
          <a:xfrm>
            <a:off x="7909165" y="34561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434" name="Rectangle 5 433"/>
          <p:cNvSpPr/>
          <p:nvPr/>
        </p:nvSpPr>
        <p:spPr>
          <a:xfrm>
            <a:off x="7227843" y="2679598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5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8214068" y="1757648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6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8258794" y="1757648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7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8219073" y="1757648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8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8254712" y="1757648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9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8259644" y="1773833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0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8303305" y="1737034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1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8275457" y="1761250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2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8219672" y="1741229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3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8372678" y="1794806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4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8320595" y="1780642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5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8259644" y="1749618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6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8230750" y="1794806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7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8170553" y="1794806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8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8230750" y="1749618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9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8198214" y="1749617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0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8275457" y="1741229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1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8189063" y="1703882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2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8219672" y="1753812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3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8215862" y="1722281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4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8230749" y="1794805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5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8212215" y="1794805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6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8170554" y="1741229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7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8150819" y="1771196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8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8219672" y="1761178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9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8219672" y="1794805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0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8250433" y="1794805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61" name="A"/>
          <p:cNvSpPr txBox="1"/>
          <p:nvPr/>
        </p:nvSpPr>
        <p:spPr>
          <a:xfrm>
            <a:off x="8194257" y="265361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462" name="Freeform: Shape 6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8191337" y="2524368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B"/>
          <p:cNvSpPr txBox="1"/>
          <p:nvPr/>
        </p:nvSpPr>
        <p:spPr>
          <a:xfrm>
            <a:off x="8329610" y="265361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464" name="C"/>
          <p:cNvSpPr txBox="1"/>
          <p:nvPr/>
        </p:nvSpPr>
        <p:spPr>
          <a:xfrm>
            <a:off x="8464963" y="265361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465" name="D"/>
          <p:cNvSpPr txBox="1"/>
          <p:nvPr/>
        </p:nvSpPr>
        <p:spPr>
          <a:xfrm>
            <a:off x="8600316" y="265361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466" name="E"/>
          <p:cNvSpPr txBox="1"/>
          <p:nvPr/>
        </p:nvSpPr>
        <p:spPr>
          <a:xfrm>
            <a:off x="8735669" y="2653615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467" name="F"/>
          <p:cNvSpPr txBox="1"/>
          <p:nvPr/>
        </p:nvSpPr>
        <p:spPr>
          <a:xfrm>
            <a:off x="8194257" y="28489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468" name="G"/>
          <p:cNvSpPr txBox="1"/>
          <p:nvPr/>
        </p:nvSpPr>
        <p:spPr>
          <a:xfrm>
            <a:off x="8329610" y="28489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469" name="H"/>
          <p:cNvSpPr txBox="1"/>
          <p:nvPr/>
        </p:nvSpPr>
        <p:spPr>
          <a:xfrm>
            <a:off x="8464963" y="28489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470" name="I"/>
          <p:cNvSpPr txBox="1"/>
          <p:nvPr/>
        </p:nvSpPr>
        <p:spPr>
          <a:xfrm>
            <a:off x="8600316" y="28489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471" name="J"/>
          <p:cNvSpPr txBox="1"/>
          <p:nvPr/>
        </p:nvSpPr>
        <p:spPr>
          <a:xfrm>
            <a:off x="8735669" y="284893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472" name="K"/>
          <p:cNvSpPr txBox="1"/>
          <p:nvPr/>
        </p:nvSpPr>
        <p:spPr>
          <a:xfrm>
            <a:off x="8208201" y="304517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473" name="L"/>
          <p:cNvSpPr txBox="1"/>
          <p:nvPr/>
        </p:nvSpPr>
        <p:spPr>
          <a:xfrm>
            <a:off x="8340068" y="304517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474" name="M"/>
          <p:cNvSpPr txBox="1"/>
          <p:nvPr/>
        </p:nvSpPr>
        <p:spPr>
          <a:xfrm>
            <a:off x="8471935" y="304517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475" name="N"/>
          <p:cNvSpPr txBox="1"/>
          <p:nvPr/>
        </p:nvSpPr>
        <p:spPr>
          <a:xfrm>
            <a:off x="8603802" y="304517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476" name="O"/>
          <p:cNvSpPr txBox="1"/>
          <p:nvPr/>
        </p:nvSpPr>
        <p:spPr>
          <a:xfrm>
            <a:off x="8735669" y="304517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477" name="P"/>
          <p:cNvSpPr txBox="1"/>
          <p:nvPr/>
        </p:nvSpPr>
        <p:spPr>
          <a:xfrm>
            <a:off x="8208201" y="32516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478" name="Q"/>
          <p:cNvSpPr txBox="1"/>
          <p:nvPr/>
        </p:nvSpPr>
        <p:spPr>
          <a:xfrm>
            <a:off x="8340068" y="32516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479" name="R"/>
          <p:cNvSpPr txBox="1"/>
          <p:nvPr/>
        </p:nvSpPr>
        <p:spPr>
          <a:xfrm>
            <a:off x="8471935" y="32516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480" name="S"/>
          <p:cNvSpPr txBox="1"/>
          <p:nvPr/>
        </p:nvSpPr>
        <p:spPr>
          <a:xfrm>
            <a:off x="8603802" y="32516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481" name="T"/>
          <p:cNvSpPr txBox="1"/>
          <p:nvPr/>
        </p:nvSpPr>
        <p:spPr>
          <a:xfrm>
            <a:off x="8735669" y="32516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482" name="U"/>
          <p:cNvSpPr txBox="1"/>
          <p:nvPr/>
        </p:nvSpPr>
        <p:spPr>
          <a:xfrm>
            <a:off x="8173365" y="345164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483" name="V"/>
          <p:cNvSpPr txBox="1"/>
          <p:nvPr/>
        </p:nvSpPr>
        <p:spPr>
          <a:xfrm>
            <a:off x="8302511" y="345164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484" name="W"/>
          <p:cNvSpPr txBox="1"/>
          <p:nvPr/>
        </p:nvSpPr>
        <p:spPr>
          <a:xfrm>
            <a:off x="8431657" y="345164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485" name="X"/>
          <p:cNvSpPr txBox="1"/>
          <p:nvPr/>
        </p:nvSpPr>
        <p:spPr>
          <a:xfrm>
            <a:off x="8560803" y="345164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486" name="Y"/>
          <p:cNvSpPr txBox="1"/>
          <p:nvPr/>
        </p:nvSpPr>
        <p:spPr>
          <a:xfrm>
            <a:off x="8689949" y="345164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487" name="Z"/>
          <p:cNvSpPr txBox="1"/>
          <p:nvPr/>
        </p:nvSpPr>
        <p:spPr>
          <a:xfrm>
            <a:off x="8819095" y="3451649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488" name="Rectangle 6 487"/>
          <p:cNvSpPr/>
          <p:nvPr/>
        </p:nvSpPr>
        <p:spPr>
          <a:xfrm>
            <a:off x="8084618" y="2693317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9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9123014" y="1756581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0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9167740" y="1756581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1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9128019" y="1756581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2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9163658" y="1756581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3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9168590" y="1772766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4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9212251" y="1735967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5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9184403" y="1760183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6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9128618" y="1740162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7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9281624" y="1793739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8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9229541" y="1779575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99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9168590" y="1748551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0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9139696" y="1793739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1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9079499" y="1793739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2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9139696" y="1748551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3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9107160" y="1748550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4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9184403" y="1740162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5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9098009" y="1702815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6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9128618" y="1752745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7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9124808" y="1721214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8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9139695" y="1793738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09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9121161" y="1793738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0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9079500" y="1740162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1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059765" y="1770129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9128618" y="1760111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3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9128618" y="1793738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4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9159379" y="1793738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15" name="A"/>
          <p:cNvSpPr txBox="1"/>
          <p:nvPr/>
        </p:nvSpPr>
        <p:spPr>
          <a:xfrm>
            <a:off x="9103203" y="26525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516" name="Freeform: Shape 7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9100283" y="2523301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B"/>
          <p:cNvSpPr txBox="1"/>
          <p:nvPr/>
        </p:nvSpPr>
        <p:spPr>
          <a:xfrm>
            <a:off x="9238556" y="26525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518" name="C"/>
          <p:cNvSpPr txBox="1"/>
          <p:nvPr/>
        </p:nvSpPr>
        <p:spPr>
          <a:xfrm>
            <a:off x="9373909" y="26525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519" name="D"/>
          <p:cNvSpPr txBox="1"/>
          <p:nvPr/>
        </p:nvSpPr>
        <p:spPr>
          <a:xfrm>
            <a:off x="9509262" y="26525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520" name="E"/>
          <p:cNvSpPr txBox="1"/>
          <p:nvPr/>
        </p:nvSpPr>
        <p:spPr>
          <a:xfrm>
            <a:off x="9644615" y="2652548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521" name="F"/>
          <p:cNvSpPr txBox="1"/>
          <p:nvPr/>
        </p:nvSpPr>
        <p:spPr>
          <a:xfrm>
            <a:off x="9103203" y="284786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522" name="G"/>
          <p:cNvSpPr txBox="1"/>
          <p:nvPr/>
        </p:nvSpPr>
        <p:spPr>
          <a:xfrm>
            <a:off x="9238556" y="284786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523" name="H"/>
          <p:cNvSpPr txBox="1"/>
          <p:nvPr/>
        </p:nvSpPr>
        <p:spPr>
          <a:xfrm>
            <a:off x="9373909" y="284786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524" name="I"/>
          <p:cNvSpPr txBox="1"/>
          <p:nvPr/>
        </p:nvSpPr>
        <p:spPr>
          <a:xfrm>
            <a:off x="9509262" y="284786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525" name="J"/>
          <p:cNvSpPr txBox="1"/>
          <p:nvPr/>
        </p:nvSpPr>
        <p:spPr>
          <a:xfrm>
            <a:off x="9644615" y="284786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526" name="K"/>
          <p:cNvSpPr txBox="1"/>
          <p:nvPr/>
        </p:nvSpPr>
        <p:spPr>
          <a:xfrm>
            <a:off x="9096127" y="304410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527" name="L"/>
          <p:cNvSpPr txBox="1"/>
          <p:nvPr/>
        </p:nvSpPr>
        <p:spPr>
          <a:xfrm>
            <a:off x="9227994" y="304410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528" name="M"/>
          <p:cNvSpPr txBox="1"/>
          <p:nvPr/>
        </p:nvSpPr>
        <p:spPr>
          <a:xfrm>
            <a:off x="9359861" y="304410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529" name="N"/>
          <p:cNvSpPr txBox="1"/>
          <p:nvPr/>
        </p:nvSpPr>
        <p:spPr>
          <a:xfrm>
            <a:off x="9491728" y="304410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530" name="O"/>
          <p:cNvSpPr txBox="1"/>
          <p:nvPr/>
        </p:nvSpPr>
        <p:spPr>
          <a:xfrm>
            <a:off x="9623595" y="3044104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531" name="P"/>
          <p:cNvSpPr txBox="1"/>
          <p:nvPr/>
        </p:nvSpPr>
        <p:spPr>
          <a:xfrm>
            <a:off x="9099729" y="32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532" name="Q"/>
          <p:cNvSpPr txBox="1"/>
          <p:nvPr/>
        </p:nvSpPr>
        <p:spPr>
          <a:xfrm>
            <a:off x="9231596" y="32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533" name="R"/>
          <p:cNvSpPr txBox="1"/>
          <p:nvPr/>
        </p:nvSpPr>
        <p:spPr>
          <a:xfrm>
            <a:off x="9363463" y="32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534" name="S"/>
          <p:cNvSpPr txBox="1"/>
          <p:nvPr/>
        </p:nvSpPr>
        <p:spPr>
          <a:xfrm>
            <a:off x="9495330" y="32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535" name="T"/>
          <p:cNvSpPr txBox="1"/>
          <p:nvPr/>
        </p:nvSpPr>
        <p:spPr>
          <a:xfrm>
            <a:off x="9627197" y="32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536" name="U"/>
          <p:cNvSpPr txBox="1"/>
          <p:nvPr/>
        </p:nvSpPr>
        <p:spPr>
          <a:xfrm>
            <a:off x="9082311" y="34505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537" name="V"/>
          <p:cNvSpPr txBox="1"/>
          <p:nvPr/>
        </p:nvSpPr>
        <p:spPr>
          <a:xfrm>
            <a:off x="9211457" y="34505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538" name="W"/>
          <p:cNvSpPr txBox="1"/>
          <p:nvPr/>
        </p:nvSpPr>
        <p:spPr>
          <a:xfrm>
            <a:off x="9340603" y="34505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539" name="X"/>
          <p:cNvSpPr txBox="1"/>
          <p:nvPr/>
        </p:nvSpPr>
        <p:spPr>
          <a:xfrm>
            <a:off x="9469749" y="34505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540" name="Y"/>
          <p:cNvSpPr txBox="1"/>
          <p:nvPr/>
        </p:nvSpPr>
        <p:spPr>
          <a:xfrm>
            <a:off x="9598895" y="34505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541" name="Z"/>
          <p:cNvSpPr txBox="1"/>
          <p:nvPr/>
        </p:nvSpPr>
        <p:spPr>
          <a:xfrm>
            <a:off x="9728041" y="34505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542" name="Rectangle 541"/>
          <p:cNvSpPr/>
          <p:nvPr/>
        </p:nvSpPr>
        <p:spPr>
          <a:xfrm>
            <a:off x="9040620" y="2685148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3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10032944" y="1752100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4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10077670" y="1752100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5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10037949" y="1752100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6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10073588" y="1752100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7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10078520" y="1768285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8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10122181" y="1731486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9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10094333" y="1755702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0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10038548" y="1735681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1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10191554" y="1789258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2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10139471" y="1775094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3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078520" y="1744070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4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10049626" y="1789258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5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9989429" y="1789258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6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10049626" y="1744070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7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10017090" y="1744069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8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10094333" y="1735681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9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10007939" y="1698334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0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10038548" y="1748264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1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10034738" y="1716733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2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10049625" y="1789257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3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10031091" y="1789257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4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9989430" y="1735681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5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9969695" y="1765648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6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10038548" y="1755630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7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038548" y="1789257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8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0069309" y="1789257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69" name="A"/>
          <p:cNvSpPr txBox="1"/>
          <p:nvPr/>
        </p:nvSpPr>
        <p:spPr>
          <a:xfrm>
            <a:off x="10013133" y="264806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570" name="Freeform: Shape 8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21269834" flipH="1">
            <a:off x="10010213" y="251882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B"/>
          <p:cNvSpPr txBox="1"/>
          <p:nvPr/>
        </p:nvSpPr>
        <p:spPr>
          <a:xfrm>
            <a:off x="10148486" y="264806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572" name="C"/>
          <p:cNvSpPr txBox="1"/>
          <p:nvPr/>
        </p:nvSpPr>
        <p:spPr>
          <a:xfrm>
            <a:off x="10283839" y="264806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573" name="D"/>
          <p:cNvSpPr txBox="1"/>
          <p:nvPr/>
        </p:nvSpPr>
        <p:spPr>
          <a:xfrm>
            <a:off x="10419192" y="264806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574" name="E"/>
          <p:cNvSpPr txBox="1"/>
          <p:nvPr/>
        </p:nvSpPr>
        <p:spPr>
          <a:xfrm>
            <a:off x="10554545" y="264806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575" name="F"/>
          <p:cNvSpPr txBox="1"/>
          <p:nvPr/>
        </p:nvSpPr>
        <p:spPr>
          <a:xfrm>
            <a:off x="10013133" y="28433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576" name="G"/>
          <p:cNvSpPr txBox="1"/>
          <p:nvPr/>
        </p:nvSpPr>
        <p:spPr>
          <a:xfrm>
            <a:off x="10148486" y="28433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577" name="H"/>
          <p:cNvSpPr txBox="1"/>
          <p:nvPr/>
        </p:nvSpPr>
        <p:spPr>
          <a:xfrm>
            <a:off x="10283839" y="28433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578" name="I"/>
          <p:cNvSpPr txBox="1"/>
          <p:nvPr/>
        </p:nvSpPr>
        <p:spPr>
          <a:xfrm>
            <a:off x="10419192" y="28433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579" name="J"/>
          <p:cNvSpPr txBox="1"/>
          <p:nvPr/>
        </p:nvSpPr>
        <p:spPr>
          <a:xfrm>
            <a:off x="10554545" y="284338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580" name="K"/>
          <p:cNvSpPr txBox="1"/>
          <p:nvPr/>
        </p:nvSpPr>
        <p:spPr>
          <a:xfrm>
            <a:off x="10018368" y="30396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581" name="L"/>
          <p:cNvSpPr txBox="1"/>
          <p:nvPr/>
        </p:nvSpPr>
        <p:spPr>
          <a:xfrm>
            <a:off x="10158944" y="30396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582" name="M"/>
          <p:cNvSpPr txBox="1"/>
          <p:nvPr/>
        </p:nvSpPr>
        <p:spPr>
          <a:xfrm>
            <a:off x="10290811" y="30396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583" name="N"/>
          <p:cNvSpPr txBox="1"/>
          <p:nvPr/>
        </p:nvSpPr>
        <p:spPr>
          <a:xfrm>
            <a:off x="10422678" y="30396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584" name="O"/>
          <p:cNvSpPr txBox="1"/>
          <p:nvPr/>
        </p:nvSpPr>
        <p:spPr>
          <a:xfrm>
            <a:off x="10554545" y="303962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585" name="P"/>
          <p:cNvSpPr txBox="1"/>
          <p:nvPr/>
        </p:nvSpPr>
        <p:spPr>
          <a:xfrm>
            <a:off x="10027077" y="324610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586" name="Q"/>
          <p:cNvSpPr txBox="1"/>
          <p:nvPr/>
        </p:nvSpPr>
        <p:spPr>
          <a:xfrm>
            <a:off x="10158944" y="324610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587" name="R"/>
          <p:cNvSpPr txBox="1"/>
          <p:nvPr/>
        </p:nvSpPr>
        <p:spPr>
          <a:xfrm>
            <a:off x="10290811" y="324610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588" name="S"/>
          <p:cNvSpPr txBox="1"/>
          <p:nvPr/>
        </p:nvSpPr>
        <p:spPr>
          <a:xfrm>
            <a:off x="10422678" y="324610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589" name="T"/>
          <p:cNvSpPr txBox="1"/>
          <p:nvPr/>
        </p:nvSpPr>
        <p:spPr>
          <a:xfrm>
            <a:off x="10554545" y="324610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590" name="U"/>
          <p:cNvSpPr txBox="1"/>
          <p:nvPr/>
        </p:nvSpPr>
        <p:spPr>
          <a:xfrm>
            <a:off x="9992241" y="344610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591" name="V"/>
          <p:cNvSpPr txBox="1"/>
          <p:nvPr/>
        </p:nvSpPr>
        <p:spPr>
          <a:xfrm>
            <a:off x="10121387" y="344610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592" name="W"/>
          <p:cNvSpPr txBox="1"/>
          <p:nvPr/>
        </p:nvSpPr>
        <p:spPr>
          <a:xfrm>
            <a:off x="10250533" y="344610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593" name="X"/>
          <p:cNvSpPr txBox="1"/>
          <p:nvPr/>
        </p:nvSpPr>
        <p:spPr>
          <a:xfrm>
            <a:off x="10379679" y="344610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594" name="Y"/>
          <p:cNvSpPr txBox="1"/>
          <p:nvPr/>
        </p:nvSpPr>
        <p:spPr>
          <a:xfrm>
            <a:off x="10508825" y="344610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595" name="Z"/>
          <p:cNvSpPr txBox="1"/>
          <p:nvPr/>
        </p:nvSpPr>
        <p:spPr>
          <a:xfrm>
            <a:off x="10637971" y="344610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596" name="Rectangle 595"/>
          <p:cNvSpPr/>
          <p:nvPr/>
        </p:nvSpPr>
        <p:spPr>
          <a:xfrm>
            <a:off x="9950550" y="2700269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7" name="A1">
            <a:extLst>
              <a:ext uri="{FF2B5EF4-FFF2-40B4-BE49-F238E27FC236}">
                <a16:creationId xmlns:a16="http://schemas.microsoft.com/office/drawing/2014/main" xmlns="" id="{5DE49700-0D43-4361-A656-DC5CA824D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20359" r="25104" b="33326"/>
          <a:stretch/>
        </p:blipFill>
        <p:spPr>
          <a:xfrm>
            <a:off x="10937729" y="1756580"/>
            <a:ext cx="59634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98" name="B1">
            <a:extLst>
              <a:ext uri="{FF2B5EF4-FFF2-40B4-BE49-F238E27FC236}">
                <a16:creationId xmlns:a16="http://schemas.microsoft.com/office/drawing/2014/main" xmlns="" id="{D0A3F6F1-E5B1-4048-9481-47C4B04D4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2" t="20246" r="27634" b="33263"/>
          <a:stretch/>
        </p:blipFill>
        <p:spPr>
          <a:xfrm>
            <a:off x="10982455" y="1756580"/>
            <a:ext cx="506896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99" name="C1">
            <a:extLst>
              <a:ext uri="{FF2B5EF4-FFF2-40B4-BE49-F238E27FC236}">
                <a16:creationId xmlns:a16="http://schemas.microsoft.com/office/drawing/2014/main" xmlns="" id="{4B53B79A-B23E-4E87-BB5D-D780C07A0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3" t="19569" r="24342" b="33940"/>
          <a:stretch/>
        </p:blipFill>
        <p:spPr>
          <a:xfrm>
            <a:off x="10942734" y="1756580"/>
            <a:ext cx="586339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0" name="D1">
            <a:extLst>
              <a:ext uri="{FF2B5EF4-FFF2-40B4-BE49-F238E27FC236}">
                <a16:creationId xmlns:a16="http://schemas.microsoft.com/office/drawing/2014/main" xmlns="" id="{0C91C4DD-B7C1-42C2-9F87-2878C57D6C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4" t="16923" r="27119" b="36586"/>
          <a:stretch/>
        </p:blipFill>
        <p:spPr>
          <a:xfrm>
            <a:off x="10978373" y="1756580"/>
            <a:ext cx="515060" cy="7454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1" name="E1">
            <a:extLst>
              <a:ext uri="{FF2B5EF4-FFF2-40B4-BE49-F238E27FC236}">
                <a16:creationId xmlns:a16="http://schemas.microsoft.com/office/drawing/2014/main" xmlns="" id="{E4802645-5E36-4A09-8A3C-89D3C6E7EF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61" t="20942" r="27507" b="34754"/>
          <a:stretch/>
        </p:blipFill>
        <p:spPr>
          <a:xfrm>
            <a:off x="10983305" y="1772765"/>
            <a:ext cx="505196" cy="7130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2" name="F1">
            <a:extLst>
              <a:ext uri="{FF2B5EF4-FFF2-40B4-BE49-F238E27FC236}">
                <a16:creationId xmlns:a16="http://schemas.microsoft.com/office/drawing/2014/main" xmlns="" id="{D0E4FAE0-0D42-40E3-A5B2-31DA34F1D7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63" t="17815" r="32536" b="33309"/>
          <a:stretch/>
        </p:blipFill>
        <p:spPr>
          <a:xfrm>
            <a:off x="11026966" y="1735966"/>
            <a:ext cx="417874" cy="786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3" name="G1">
            <a:extLst>
              <a:ext uri="{FF2B5EF4-FFF2-40B4-BE49-F238E27FC236}">
                <a16:creationId xmlns:a16="http://schemas.microsoft.com/office/drawing/2014/main" xmlns="" id="{80BA5628-B24E-453B-B741-7B82326AEE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269" t="21463" r="30934" b="32669"/>
          <a:stretch/>
        </p:blipFill>
        <p:spPr>
          <a:xfrm>
            <a:off x="10999118" y="1760182"/>
            <a:ext cx="473571" cy="7382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4" name="H1">
            <a:extLst>
              <a:ext uri="{FF2B5EF4-FFF2-40B4-BE49-F238E27FC236}">
                <a16:creationId xmlns:a16="http://schemas.microsoft.com/office/drawing/2014/main" xmlns="" id="{2D1CFF51-BC43-40E0-A9DD-47C3F2EF49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226" t="18336" r="28544" b="33308"/>
          <a:stretch/>
        </p:blipFill>
        <p:spPr>
          <a:xfrm>
            <a:off x="10943333" y="1740161"/>
            <a:ext cx="58514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5" name="I1">
            <a:extLst>
              <a:ext uri="{FF2B5EF4-FFF2-40B4-BE49-F238E27FC236}">
                <a16:creationId xmlns:a16="http://schemas.microsoft.com/office/drawing/2014/main" xmlns="" id="{0671560A-0817-467E-92D4-C734B9EE48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07" t="19785" r="38895" b="38359"/>
          <a:stretch/>
        </p:blipFill>
        <p:spPr>
          <a:xfrm>
            <a:off x="11096339" y="1793738"/>
            <a:ext cx="279129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6" name="J1">
            <a:extLst>
              <a:ext uri="{FF2B5EF4-FFF2-40B4-BE49-F238E27FC236}">
                <a16:creationId xmlns:a16="http://schemas.microsoft.com/office/drawing/2014/main" xmlns="" id="{7ED6988E-03BD-4FF5-B401-66B31D98000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990" t="17169" r="37447" b="26263"/>
          <a:stretch/>
        </p:blipFill>
        <p:spPr>
          <a:xfrm>
            <a:off x="11044256" y="1779574"/>
            <a:ext cx="383294" cy="6994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7" name="K1">
            <a:extLst>
              <a:ext uri="{FF2B5EF4-FFF2-40B4-BE49-F238E27FC236}">
                <a16:creationId xmlns:a16="http://schemas.microsoft.com/office/drawing/2014/main" xmlns="" id="{8A6A5A7D-D70E-4749-B384-93F6A66D6D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35" t="19378" r="28243" b="33309"/>
          <a:stretch/>
        </p:blipFill>
        <p:spPr>
          <a:xfrm>
            <a:off x="10983305" y="1748550"/>
            <a:ext cx="505196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8" name="L1">
            <a:extLst>
              <a:ext uri="{FF2B5EF4-FFF2-40B4-BE49-F238E27FC236}">
                <a16:creationId xmlns:a16="http://schemas.microsoft.com/office/drawing/2014/main" xmlns="" id="{DDE609AB-3F8E-47DE-B9DB-39222ABC5D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76" t="20308" r="29027" b="37835"/>
          <a:stretch/>
        </p:blipFill>
        <p:spPr>
          <a:xfrm>
            <a:off x="10954411" y="1793738"/>
            <a:ext cx="562985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09" name="M1">
            <a:extLst>
              <a:ext uri="{FF2B5EF4-FFF2-40B4-BE49-F238E27FC236}">
                <a16:creationId xmlns:a16="http://schemas.microsoft.com/office/drawing/2014/main" xmlns="" id="{8C44112B-1BA3-4964-9F9B-D04EE88CDFA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68" t="20308" r="25112" b="37835"/>
          <a:stretch/>
        </p:blipFill>
        <p:spPr>
          <a:xfrm>
            <a:off x="10894214" y="1793738"/>
            <a:ext cx="683378" cy="6711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0" name="N1">
            <a:extLst>
              <a:ext uri="{FF2B5EF4-FFF2-40B4-BE49-F238E27FC236}">
                <a16:creationId xmlns:a16="http://schemas.microsoft.com/office/drawing/2014/main" xmlns="" id="{A4C64206-1679-4A41-B623-2A7D1DE64D5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3" t="15852" r="29756" b="36655"/>
          <a:stretch/>
        </p:blipFill>
        <p:spPr>
          <a:xfrm>
            <a:off x="10954411" y="1748550"/>
            <a:ext cx="562985" cy="76149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1" name="O1">
            <a:extLst>
              <a:ext uri="{FF2B5EF4-FFF2-40B4-BE49-F238E27FC236}">
                <a16:creationId xmlns:a16="http://schemas.microsoft.com/office/drawing/2014/main" xmlns="" id="{6C837B72-41E4-4DD5-B5C4-1587DE48A79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39" t="22401" r="31279" b="35742"/>
          <a:stretch/>
        </p:blipFill>
        <p:spPr>
          <a:xfrm>
            <a:off x="10921875" y="1748549"/>
            <a:ext cx="628056" cy="7614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2" name="P1">
            <a:extLst>
              <a:ext uri="{FF2B5EF4-FFF2-40B4-BE49-F238E27FC236}">
                <a16:creationId xmlns:a16="http://schemas.microsoft.com/office/drawing/2014/main" xmlns="" id="{9294E2D2-FBDE-4732-AA8E-696398EF74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74" t="18336" r="30484" b="33308"/>
          <a:stretch/>
        </p:blipFill>
        <p:spPr>
          <a:xfrm>
            <a:off x="10999118" y="1740161"/>
            <a:ext cx="473571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3" name="Q1">
            <a:extLst>
              <a:ext uri="{FF2B5EF4-FFF2-40B4-BE49-F238E27FC236}">
                <a16:creationId xmlns:a16="http://schemas.microsoft.com/office/drawing/2014/main" xmlns="" id="{72FEE99B-FD54-4B07-B174-08DB812E48B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37" t="23027" r="29214" b="28997"/>
          <a:stretch/>
        </p:blipFill>
        <p:spPr>
          <a:xfrm>
            <a:off x="10912724" y="1702814"/>
            <a:ext cx="646359" cy="85296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4" name="R1">
            <a:extLst>
              <a:ext uri="{FF2B5EF4-FFF2-40B4-BE49-F238E27FC236}">
                <a16:creationId xmlns:a16="http://schemas.microsoft.com/office/drawing/2014/main" xmlns="" id="{438733A2-2E01-4A61-ACE4-C12B3FD2A2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9" t="19784" r="29121" b="33246"/>
          <a:stretch/>
        </p:blipFill>
        <p:spPr>
          <a:xfrm>
            <a:off x="10943333" y="1752744"/>
            <a:ext cx="585141" cy="7531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5" name="S1">
            <a:extLst>
              <a:ext uri="{FF2B5EF4-FFF2-40B4-BE49-F238E27FC236}">
                <a16:creationId xmlns:a16="http://schemas.microsoft.com/office/drawing/2014/main" xmlns="" id="{828B5280-8AE7-41C0-9566-863EF07B009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38" t="19262" r="26836" b="33245"/>
          <a:stretch/>
        </p:blipFill>
        <p:spPr>
          <a:xfrm>
            <a:off x="10939523" y="1721213"/>
            <a:ext cx="592761" cy="8161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6" name="T1">
            <a:extLst>
              <a:ext uri="{FF2B5EF4-FFF2-40B4-BE49-F238E27FC236}">
                <a16:creationId xmlns:a16="http://schemas.microsoft.com/office/drawing/2014/main" xmlns="" id="{C75254FA-E9BC-48AC-A774-B1E3D66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66" t="20942" r="27287" b="37360"/>
          <a:stretch/>
        </p:blipFill>
        <p:spPr>
          <a:xfrm>
            <a:off x="10954410" y="1793737"/>
            <a:ext cx="562986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7" name="U1">
            <a:extLst>
              <a:ext uri="{FF2B5EF4-FFF2-40B4-BE49-F238E27FC236}">
                <a16:creationId xmlns:a16="http://schemas.microsoft.com/office/drawing/2014/main" xmlns="" id="{00AFCB89-A131-4A95-A2A3-8E2C2B1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52" t="19900" r="29668" b="38402"/>
          <a:stretch/>
        </p:blipFill>
        <p:spPr>
          <a:xfrm>
            <a:off x="10935876" y="1793737"/>
            <a:ext cx="600055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8" name="V1">
            <a:extLst>
              <a:ext uri="{FF2B5EF4-FFF2-40B4-BE49-F238E27FC236}">
                <a16:creationId xmlns:a16="http://schemas.microsoft.com/office/drawing/2014/main" xmlns="" id="{C53DDA1F-9704-4EDA-B07D-918C5FDEEF0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52" t="18336" r="23468" b="33308"/>
          <a:stretch/>
        </p:blipFill>
        <p:spPr>
          <a:xfrm>
            <a:off x="10894215" y="1740161"/>
            <a:ext cx="683377" cy="7782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19" name="W1">
            <a:extLst>
              <a:ext uri="{FF2B5EF4-FFF2-40B4-BE49-F238E27FC236}">
                <a16:creationId xmlns:a16="http://schemas.microsoft.com/office/drawing/2014/main" xmlns="" id="{3C9A6F7D-9F17-4B0D-B4CA-50143F22B48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82" t="19785" r="25616" b="35413"/>
          <a:stretch/>
        </p:blipFill>
        <p:spPr>
          <a:xfrm>
            <a:off x="10874480" y="1770128"/>
            <a:ext cx="722847" cy="7183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20" name="X1">
            <a:extLst>
              <a:ext uri="{FF2B5EF4-FFF2-40B4-BE49-F238E27FC236}">
                <a16:creationId xmlns:a16="http://schemas.microsoft.com/office/drawing/2014/main" xmlns="" id="{A72D4C1D-609C-4B57-82D3-C512D78F3C6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70" t="18739" r="30187" b="35210"/>
          <a:stretch/>
        </p:blipFill>
        <p:spPr>
          <a:xfrm>
            <a:off x="10943333" y="1760110"/>
            <a:ext cx="585141" cy="7383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21" name="Y1">
            <a:extLst>
              <a:ext uri="{FF2B5EF4-FFF2-40B4-BE49-F238E27FC236}">
                <a16:creationId xmlns:a16="http://schemas.microsoft.com/office/drawing/2014/main" xmlns="" id="{1F48AC8B-139B-4009-9DB3-A6AFE2983CF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06" t="19262" r="29844" b="38881"/>
          <a:stretch/>
        </p:blipFill>
        <p:spPr>
          <a:xfrm>
            <a:off x="10943333" y="1793737"/>
            <a:ext cx="585141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22" name="Z1">
            <a:extLst>
              <a:ext uri="{FF2B5EF4-FFF2-40B4-BE49-F238E27FC236}">
                <a16:creationId xmlns:a16="http://schemas.microsoft.com/office/drawing/2014/main" xmlns="" id="{D68D640F-505F-473B-A38C-5C48EE28716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5" t="21971" r="29488" b="36332"/>
          <a:stretch/>
        </p:blipFill>
        <p:spPr>
          <a:xfrm>
            <a:off x="10974094" y="1793737"/>
            <a:ext cx="523619" cy="6711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23" name="A"/>
          <p:cNvSpPr txBox="1"/>
          <p:nvPr/>
        </p:nvSpPr>
        <p:spPr>
          <a:xfrm>
            <a:off x="10917918" y="265254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A</a:t>
            </a:r>
          </a:p>
        </p:txBody>
      </p:sp>
      <p:sp>
        <p:nvSpPr>
          <p:cNvPr id="624" name="Freeform: Shape 9 67">
            <a:extLst>
              <a:ext uri="{FF2B5EF4-FFF2-40B4-BE49-F238E27FC236}">
                <a16:creationId xmlns:a16="http://schemas.microsoft.com/office/drawing/2014/main" xmlns="" id="{2ADAB74E-AC20-4159-9970-7D9168A3B8C3}"/>
              </a:ext>
            </a:extLst>
          </p:cNvPr>
          <p:cNvSpPr/>
          <p:nvPr/>
        </p:nvSpPr>
        <p:spPr>
          <a:xfrm rot="330166">
            <a:off x="10914998" y="2523300"/>
            <a:ext cx="704513" cy="148010"/>
          </a:xfrm>
          <a:custGeom>
            <a:avLst/>
            <a:gdLst>
              <a:gd name="connsiteX0" fmla="*/ 1804 w 704513"/>
              <a:gd name="connsiteY0" fmla="*/ 100361 h 148010"/>
              <a:gd name="connsiteX1" fmla="*/ 57560 w 704513"/>
              <a:gd name="connsiteY1" fmla="*/ 144966 h 148010"/>
              <a:gd name="connsiteX2" fmla="*/ 336340 w 704513"/>
              <a:gd name="connsiteY2" fmla="*/ 133815 h 148010"/>
              <a:gd name="connsiteX3" fmla="*/ 392096 w 704513"/>
              <a:gd name="connsiteY3" fmla="*/ 122664 h 148010"/>
              <a:gd name="connsiteX4" fmla="*/ 470155 w 704513"/>
              <a:gd name="connsiteY4" fmla="*/ 111513 h 148010"/>
              <a:gd name="connsiteX5" fmla="*/ 525911 w 704513"/>
              <a:gd name="connsiteY5" fmla="*/ 100361 h 148010"/>
              <a:gd name="connsiteX6" fmla="*/ 693179 w 704513"/>
              <a:gd name="connsiteY6" fmla="*/ 89210 h 148010"/>
              <a:gd name="connsiteX7" fmla="*/ 693179 w 704513"/>
              <a:gd name="connsiteY7" fmla="*/ 11152 h 148010"/>
              <a:gd name="connsiteX8" fmla="*/ 659726 w 704513"/>
              <a:gd name="connsiteY8" fmla="*/ 0 h 148010"/>
              <a:gd name="connsiteX9" fmla="*/ 380945 w 704513"/>
              <a:gd name="connsiteY9" fmla="*/ 11152 h 148010"/>
              <a:gd name="connsiteX10" fmla="*/ 291735 w 704513"/>
              <a:gd name="connsiteY10" fmla="*/ 22303 h 148010"/>
              <a:gd name="connsiteX11" fmla="*/ 124467 w 704513"/>
              <a:gd name="connsiteY11" fmla="*/ 33454 h 148010"/>
              <a:gd name="connsiteX12" fmla="*/ 1804 w 704513"/>
              <a:gd name="connsiteY12" fmla="*/ 100361 h 14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513" h="148010">
                <a:moveTo>
                  <a:pt x="1804" y="100361"/>
                </a:moveTo>
                <a:cubicBezTo>
                  <a:pt x="-9347" y="118946"/>
                  <a:pt x="33877" y="142598"/>
                  <a:pt x="57560" y="144966"/>
                </a:cubicBezTo>
                <a:cubicBezTo>
                  <a:pt x="150099" y="154220"/>
                  <a:pt x="243545" y="140001"/>
                  <a:pt x="336340" y="133815"/>
                </a:cubicBezTo>
                <a:cubicBezTo>
                  <a:pt x="355251" y="132554"/>
                  <a:pt x="373400" y="125780"/>
                  <a:pt x="392096" y="122664"/>
                </a:cubicBezTo>
                <a:cubicBezTo>
                  <a:pt x="418022" y="118343"/>
                  <a:pt x="444229" y="115834"/>
                  <a:pt x="470155" y="111513"/>
                </a:cubicBezTo>
                <a:cubicBezTo>
                  <a:pt x="488851" y="108397"/>
                  <a:pt x="507052" y="102247"/>
                  <a:pt x="525911" y="100361"/>
                </a:cubicBezTo>
                <a:cubicBezTo>
                  <a:pt x="581513" y="94801"/>
                  <a:pt x="637423" y="92927"/>
                  <a:pt x="693179" y="89210"/>
                </a:cubicBezTo>
                <a:cubicBezTo>
                  <a:pt x="698838" y="66575"/>
                  <a:pt x="715575" y="33549"/>
                  <a:pt x="693179" y="11152"/>
                </a:cubicBezTo>
                <a:cubicBezTo>
                  <a:pt x="684868" y="2840"/>
                  <a:pt x="670877" y="3717"/>
                  <a:pt x="659726" y="0"/>
                </a:cubicBezTo>
                <a:cubicBezTo>
                  <a:pt x="566799" y="3717"/>
                  <a:pt x="473776" y="5526"/>
                  <a:pt x="380945" y="11152"/>
                </a:cubicBezTo>
                <a:cubicBezTo>
                  <a:pt x="351032" y="12965"/>
                  <a:pt x="321590" y="19707"/>
                  <a:pt x="291735" y="22303"/>
                </a:cubicBezTo>
                <a:cubicBezTo>
                  <a:pt x="236065" y="27144"/>
                  <a:pt x="180154" y="28814"/>
                  <a:pt x="124467" y="33454"/>
                </a:cubicBezTo>
                <a:cubicBezTo>
                  <a:pt x="20411" y="42125"/>
                  <a:pt x="12955" y="81776"/>
                  <a:pt x="1804" y="10036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B"/>
          <p:cNvSpPr txBox="1"/>
          <p:nvPr/>
        </p:nvSpPr>
        <p:spPr>
          <a:xfrm>
            <a:off x="11053271" y="265254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626" name="C"/>
          <p:cNvSpPr txBox="1"/>
          <p:nvPr/>
        </p:nvSpPr>
        <p:spPr>
          <a:xfrm>
            <a:off x="11188624" y="265254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627" name="D"/>
          <p:cNvSpPr txBox="1"/>
          <p:nvPr/>
        </p:nvSpPr>
        <p:spPr>
          <a:xfrm>
            <a:off x="11323977" y="265254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628" name="E"/>
          <p:cNvSpPr txBox="1"/>
          <p:nvPr/>
        </p:nvSpPr>
        <p:spPr>
          <a:xfrm>
            <a:off x="11459330" y="2652547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629" name="F"/>
          <p:cNvSpPr txBox="1"/>
          <p:nvPr/>
        </p:nvSpPr>
        <p:spPr>
          <a:xfrm>
            <a:off x="10917918" y="284786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F</a:t>
            </a:r>
          </a:p>
        </p:txBody>
      </p:sp>
      <p:sp>
        <p:nvSpPr>
          <p:cNvPr id="630" name="G"/>
          <p:cNvSpPr txBox="1"/>
          <p:nvPr/>
        </p:nvSpPr>
        <p:spPr>
          <a:xfrm>
            <a:off x="11053271" y="284786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G</a:t>
            </a:r>
          </a:p>
        </p:txBody>
      </p:sp>
      <p:sp>
        <p:nvSpPr>
          <p:cNvPr id="631" name="H"/>
          <p:cNvSpPr txBox="1"/>
          <p:nvPr/>
        </p:nvSpPr>
        <p:spPr>
          <a:xfrm>
            <a:off x="11188624" y="284786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H</a:t>
            </a:r>
          </a:p>
        </p:txBody>
      </p:sp>
      <p:sp>
        <p:nvSpPr>
          <p:cNvPr id="632" name="I"/>
          <p:cNvSpPr txBox="1"/>
          <p:nvPr/>
        </p:nvSpPr>
        <p:spPr>
          <a:xfrm>
            <a:off x="11323977" y="284786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I</a:t>
            </a:r>
          </a:p>
        </p:txBody>
      </p:sp>
      <p:sp>
        <p:nvSpPr>
          <p:cNvPr id="633" name="J"/>
          <p:cNvSpPr txBox="1"/>
          <p:nvPr/>
        </p:nvSpPr>
        <p:spPr>
          <a:xfrm>
            <a:off x="11459330" y="2847862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J</a:t>
            </a:r>
          </a:p>
        </p:txBody>
      </p:sp>
      <p:sp>
        <p:nvSpPr>
          <p:cNvPr id="634" name="K"/>
          <p:cNvSpPr txBox="1"/>
          <p:nvPr/>
        </p:nvSpPr>
        <p:spPr>
          <a:xfrm>
            <a:off x="10931862" y="304410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K</a:t>
            </a:r>
          </a:p>
        </p:txBody>
      </p:sp>
      <p:sp>
        <p:nvSpPr>
          <p:cNvPr id="635" name="L"/>
          <p:cNvSpPr txBox="1"/>
          <p:nvPr/>
        </p:nvSpPr>
        <p:spPr>
          <a:xfrm>
            <a:off x="11063729" y="304410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L</a:t>
            </a:r>
          </a:p>
        </p:txBody>
      </p:sp>
      <p:sp>
        <p:nvSpPr>
          <p:cNvPr id="636" name="M"/>
          <p:cNvSpPr txBox="1"/>
          <p:nvPr/>
        </p:nvSpPr>
        <p:spPr>
          <a:xfrm>
            <a:off x="11195596" y="304410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M</a:t>
            </a:r>
          </a:p>
        </p:txBody>
      </p:sp>
      <p:sp>
        <p:nvSpPr>
          <p:cNvPr id="637" name="N"/>
          <p:cNvSpPr txBox="1"/>
          <p:nvPr/>
        </p:nvSpPr>
        <p:spPr>
          <a:xfrm>
            <a:off x="11327463" y="304410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638" name="O"/>
          <p:cNvSpPr txBox="1"/>
          <p:nvPr/>
        </p:nvSpPr>
        <p:spPr>
          <a:xfrm>
            <a:off x="11459330" y="3044103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O</a:t>
            </a:r>
          </a:p>
        </p:txBody>
      </p:sp>
      <p:sp>
        <p:nvSpPr>
          <p:cNvPr id="639" name="P"/>
          <p:cNvSpPr txBox="1"/>
          <p:nvPr/>
        </p:nvSpPr>
        <p:spPr>
          <a:xfrm>
            <a:off x="10931862" y="32505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640" name="Q"/>
          <p:cNvSpPr txBox="1"/>
          <p:nvPr/>
        </p:nvSpPr>
        <p:spPr>
          <a:xfrm>
            <a:off x="11063729" y="32505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Q</a:t>
            </a:r>
          </a:p>
        </p:txBody>
      </p:sp>
      <p:sp>
        <p:nvSpPr>
          <p:cNvPr id="641" name="R"/>
          <p:cNvSpPr txBox="1"/>
          <p:nvPr/>
        </p:nvSpPr>
        <p:spPr>
          <a:xfrm>
            <a:off x="11195596" y="32505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R</a:t>
            </a:r>
          </a:p>
        </p:txBody>
      </p:sp>
      <p:sp>
        <p:nvSpPr>
          <p:cNvPr id="642" name="S"/>
          <p:cNvSpPr txBox="1"/>
          <p:nvPr/>
        </p:nvSpPr>
        <p:spPr>
          <a:xfrm>
            <a:off x="11327463" y="32505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S</a:t>
            </a:r>
          </a:p>
        </p:txBody>
      </p:sp>
      <p:sp>
        <p:nvSpPr>
          <p:cNvPr id="643" name="T"/>
          <p:cNvSpPr txBox="1"/>
          <p:nvPr/>
        </p:nvSpPr>
        <p:spPr>
          <a:xfrm>
            <a:off x="11459330" y="3250580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T</a:t>
            </a:r>
          </a:p>
        </p:txBody>
      </p:sp>
      <p:sp>
        <p:nvSpPr>
          <p:cNvPr id="644" name="U"/>
          <p:cNvSpPr txBox="1"/>
          <p:nvPr/>
        </p:nvSpPr>
        <p:spPr>
          <a:xfrm>
            <a:off x="10897026" y="34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U</a:t>
            </a:r>
          </a:p>
        </p:txBody>
      </p:sp>
      <p:sp>
        <p:nvSpPr>
          <p:cNvPr id="645" name="V"/>
          <p:cNvSpPr txBox="1"/>
          <p:nvPr/>
        </p:nvSpPr>
        <p:spPr>
          <a:xfrm>
            <a:off x="11026172" y="34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V</a:t>
            </a:r>
          </a:p>
        </p:txBody>
      </p:sp>
      <p:sp>
        <p:nvSpPr>
          <p:cNvPr id="646" name="W"/>
          <p:cNvSpPr txBox="1"/>
          <p:nvPr/>
        </p:nvSpPr>
        <p:spPr>
          <a:xfrm>
            <a:off x="11155318" y="34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W</a:t>
            </a:r>
          </a:p>
        </p:txBody>
      </p:sp>
      <p:sp>
        <p:nvSpPr>
          <p:cNvPr id="647" name="X"/>
          <p:cNvSpPr txBox="1"/>
          <p:nvPr/>
        </p:nvSpPr>
        <p:spPr>
          <a:xfrm>
            <a:off x="11284464" y="34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X</a:t>
            </a:r>
          </a:p>
        </p:txBody>
      </p:sp>
      <p:sp>
        <p:nvSpPr>
          <p:cNvPr id="648" name="Y"/>
          <p:cNvSpPr txBox="1"/>
          <p:nvPr/>
        </p:nvSpPr>
        <p:spPr>
          <a:xfrm>
            <a:off x="11413610" y="34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Y</a:t>
            </a:r>
          </a:p>
        </p:txBody>
      </p:sp>
      <p:sp>
        <p:nvSpPr>
          <p:cNvPr id="649" name="Z"/>
          <p:cNvSpPr txBox="1"/>
          <p:nvPr/>
        </p:nvSpPr>
        <p:spPr>
          <a:xfrm>
            <a:off x="11542756" y="3450581"/>
            <a:ext cx="134512" cy="206477"/>
          </a:xfrm>
          <a:prstGeom prst="rect">
            <a:avLst/>
          </a:prstGeom>
          <a:noFill/>
        </p:spPr>
        <p:txBody>
          <a:bodyPr wrap="square" lIns="0" tIns="10800" rIns="0" bIns="10800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</a:rPr>
              <a:t>Z</a:t>
            </a:r>
          </a:p>
        </p:txBody>
      </p:sp>
      <p:sp useBgFill="1">
        <p:nvSpPr>
          <p:cNvPr id="650" name="Rectangle 649"/>
          <p:cNvSpPr/>
          <p:nvPr/>
        </p:nvSpPr>
        <p:spPr>
          <a:xfrm>
            <a:off x="10874480" y="2688307"/>
            <a:ext cx="868989" cy="9729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420134" y="1619860"/>
            <a:ext cx="314077" cy="314077"/>
          </a:xfrm>
          <a:prstGeom prst="ellipse">
            <a:avLst/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Arial Black" panose="020B0A04020102020204" pitchFamily="34" charset="0"/>
              </a:rPr>
              <a:t>1</a:t>
            </a:r>
          </a:p>
        </p:txBody>
      </p:sp>
      <p:grpSp>
        <p:nvGrpSpPr>
          <p:cNvPr id="1032" name="Group 1031"/>
          <p:cNvGrpSpPr/>
          <p:nvPr/>
        </p:nvGrpSpPr>
        <p:grpSpPr>
          <a:xfrm>
            <a:off x="4246310" y="0"/>
            <a:ext cx="3737686" cy="737896"/>
            <a:chOff x="4086684" y="-23264"/>
            <a:chExt cx="3897312" cy="812212"/>
          </a:xfrm>
        </p:grpSpPr>
        <p:pic>
          <p:nvPicPr>
            <p:cNvPr id="655" name="A2">
              <a:extLst>
                <a:ext uri="{FF2B5EF4-FFF2-40B4-BE49-F238E27FC236}">
                  <a16:creationId xmlns:a16="http://schemas.microsoft.com/office/drawing/2014/main" xmlns="" id="{5DE49700-0D43-4361-A656-DC5CA824D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18" t="20359" r="25104" b="33326"/>
            <a:stretch/>
          </p:blipFill>
          <p:spPr>
            <a:xfrm>
              <a:off x="4625782" y="16418"/>
              <a:ext cx="596349" cy="7454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656" name="G2">
              <a:extLst>
                <a:ext uri="{FF2B5EF4-FFF2-40B4-BE49-F238E27FC236}">
                  <a16:creationId xmlns:a16="http://schemas.microsoft.com/office/drawing/2014/main" xmlns="" id="{80BA5628-B24E-453B-B741-7B82326AEE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269" t="21463" r="30934" b="32669"/>
            <a:stretch/>
          </p:blipFill>
          <p:spPr>
            <a:xfrm>
              <a:off x="5789277" y="0"/>
              <a:ext cx="473571" cy="73823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657" name="H2">
              <a:extLst>
                <a:ext uri="{FF2B5EF4-FFF2-40B4-BE49-F238E27FC236}">
                  <a16:creationId xmlns:a16="http://schemas.microsoft.com/office/drawing/2014/main" xmlns="" id="{2D1CFF51-BC43-40E0-A9DD-47C3F2EF4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7226" t="18336" r="28544" b="33308"/>
            <a:stretch/>
          </p:blipFill>
          <p:spPr>
            <a:xfrm>
              <a:off x="4086684" y="0"/>
              <a:ext cx="585141" cy="7782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658" name="M2">
              <a:extLst>
                <a:ext uri="{FF2B5EF4-FFF2-40B4-BE49-F238E27FC236}">
                  <a16:creationId xmlns:a16="http://schemas.microsoft.com/office/drawing/2014/main" xmlns="" id="{8C44112B-1BA3-4964-9F9B-D04EE88CD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8568" t="20308" r="25112" b="37835"/>
            <a:stretch/>
          </p:blipFill>
          <p:spPr>
            <a:xfrm>
              <a:off x="6289322" y="43513"/>
              <a:ext cx="683378" cy="671119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659" name="N2">
              <a:extLst>
                <a:ext uri="{FF2B5EF4-FFF2-40B4-BE49-F238E27FC236}">
                  <a16:creationId xmlns:a16="http://schemas.microsoft.com/office/drawing/2014/main" xmlns="" id="{A4C64206-1679-4A41-B623-2A7D1DE64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093" t="15852" r="29756" b="36655"/>
            <a:stretch/>
          </p:blipFill>
          <p:spPr>
            <a:xfrm>
              <a:off x="5203676" y="0"/>
              <a:ext cx="562985" cy="76149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660" name="A2">
              <a:extLst>
                <a:ext uri="{FF2B5EF4-FFF2-40B4-BE49-F238E27FC236}">
                  <a16:creationId xmlns:a16="http://schemas.microsoft.com/office/drawing/2014/main" xmlns="" id="{5DE49700-0D43-4361-A656-DC5CA824D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18" t="20359" r="25104" b="33326"/>
            <a:stretch/>
          </p:blipFill>
          <p:spPr>
            <a:xfrm>
              <a:off x="6919331" y="43513"/>
              <a:ext cx="596349" cy="74543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661" name="N2">
              <a:extLst>
                <a:ext uri="{FF2B5EF4-FFF2-40B4-BE49-F238E27FC236}">
                  <a16:creationId xmlns:a16="http://schemas.microsoft.com/office/drawing/2014/main" xmlns="" id="{A4C64206-1679-4A41-B623-2A7D1DE64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093" t="15852" r="29756" b="36655"/>
            <a:stretch/>
          </p:blipFill>
          <p:spPr>
            <a:xfrm>
              <a:off x="7421011" y="-23264"/>
              <a:ext cx="562985" cy="761495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3" name="Picture 8"/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3"/>
          <a:stretch/>
        </p:blipFill>
        <p:spPr bwMode="auto">
          <a:xfrm>
            <a:off x="7722206" y="-5948"/>
            <a:ext cx="911128" cy="12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8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48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9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505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6" fill="hold">
                      <p:stCondLst>
                        <p:cond delay="0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613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4" fill="hold">
                      <p:stCondLst>
                        <p:cond delay="0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63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8" fill="hold">
                      <p:stCondLst>
                        <p:cond delay="0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643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4" fill="hold">
                      <p:stCondLst>
                        <p:cond delay="0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649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0" fill="hold">
                      <p:stCondLst>
                        <p:cond delay="0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654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5" fill="hold">
                      <p:stCondLst>
                        <p:cond delay="0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659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0" fill="hold">
                      <p:stCondLst>
                        <p:cond delay="0"/>
                      </p:stCondLst>
                      <p:childTnLst>
                        <p:par>
                          <p:cTn id="661" fill="hold">
                            <p:stCondLst>
                              <p:cond delay="0"/>
                            </p:stCondLst>
                            <p:childTnLst>
                              <p:par>
                                <p:cTn id="6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664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5" fill="hold">
                      <p:stCondLst>
                        <p:cond delay="0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669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0" fill="hold">
                      <p:stCondLst>
                        <p:cond delay="0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679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0" fill="hold">
                      <p:stCondLst>
                        <p:cond delay="0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684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5" fill="hold">
                      <p:stCondLst>
                        <p:cond delay="0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68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0" fill="hold">
                      <p:stCondLst>
                        <p:cond delay="0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694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5" fill="hold">
                      <p:stCondLst>
                        <p:cond delay="0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709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0" fill="hold">
                      <p:stCondLst>
                        <p:cond delay="0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714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5" fill="hold">
                      <p:stCondLst>
                        <p:cond delay="0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724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5" fill="hold">
                      <p:stCondLst>
                        <p:cond delay="0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729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0" fill="hold">
                      <p:stCondLst>
                        <p:cond delay="0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739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0" fill="hold">
                      <p:stCondLst>
                        <p:cond delay="0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744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5" fill="hold">
                      <p:stCondLst>
                        <p:cond delay="0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749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0" fill="hold">
                      <p:stCondLst>
                        <p:cond delay="0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75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5" fill="hold">
                      <p:stCondLst>
                        <p:cond delay="0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759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0" fill="hold">
                      <p:stCondLst>
                        <p:cond delay="0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>
                      <p:stCondLst>
                        <p:cond delay="0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769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0" fill="hold">
                      <p:stCondLst>
                        <p:cond delay="0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774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5" fill="hold">
                      <p:stCondLst>
                        <p:cond delay="0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779" restart="whenNotActive" fill="hold" evtFilter="cancelBubble" nodeType="interactiveSeq">
                <p:stCondLst>
                  <p:cond evt="onClick" delay="0">
                    <p:tgtEl>
                      <p:spTgt spid="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0" fill="hold">
                      <p:stCondLst>
                        <p:cond delay="0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9"/>
                  </p:tgtEl>
                </p:cond>
              </p:nextCondLst>
            </p:seq>
            <p:seq concurrent="1" nextAc="seek">
              <p:cTn id="785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6" fill="hold">
                      <p:stCondLst>
                        <p:cond delay="0"/>
                      </p:stCondLst>
                      <p:childTnLst>
                        <p:par>
                          <p:cTn id="787" fill="hold">
                            <p:stCondLst>
                              <p:cond delay="0"/>
                            </p:stCondLst>
                            <p:childTnLst>
                              <p:par>
                                <p:cTn id="7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79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79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5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6" fill="hold">
                      <p:stCondLst>
                        <p:cond delay="indefinite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00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01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805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6" fill="hold">
                      <p:stCondLst>
                        <p:cond delay="0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811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2" fill="hold">
                      <p:stCondLst>
                        <p:cond delay="0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817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8" fill="hold">
                      <p:stCondLst>
                        <p:cond delay="0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823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4" fill="hold">
                      <p:stCondLst>
                        <p:cond delay="0"/>
                      </p:stCondLst>
                      <p:childTnLst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829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0" fill="hold">
                      <p:stCondLst>
                        <p:cond delay="0"/>
                      </p:stCondLst>
                      <p:childTnLst>
                        <p:par>
                          <p:cTn id="831" fill="hold">
                            <p:stCondLst>
                              <p:cond delay="0"/>
                            </p:stCondLst>
                            <p:childTnLst>
                              <p:par>
                                <p:cTn id="8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841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2" fill="hold">
                      <p:stCondLst>
                        <p:cond delay="0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847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8" fill="hold">
                      <p:stCondLst>
                        <p:cond delay="0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853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4" fill="hold">
                      <p:stCondLst>
                        <p:cond delay="0"/>
                      </p:stCondLst>
                      <p:childTnLst>
                        <p:par>
                          <p:cTn id="855" fill="hold">
                            <p:stCondLst>
                              <p:cond delay="0"/>
                            </p:stCondLst>
                            <p:childTnLst>
                              <p:par>
                                <p:cTn id="8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859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0" fill="hold">
                      <p:stCondLst>
                        <p:cond delay="0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865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6" fill="hold">
                      <p:stCondLst>
                        <p:cond delay="0"/>
                      </p:stCondLst>
                      <p:childTnLst>
                        <p:par>
                          <p:cTn id="867" fill="hold">
                            <p:stCondLst>
                              <p:cond delay="0"/>
                            </p:stCondLst>
                            <p:childTnLst>
                              <p:par>
                                <p:cTn id="8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871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2" fill="hold">
                      <p:stCondLst>
                        <p:cond delay="0"/>
                      </p:stCondLst>
                      <p:childTnLst>
                        <p:par>
                          <p:cTn id="873" fill="hold">
                            <p:stCondLst>
                              <p:cond delay="0"/>
                            </p:stCondLst>
                            <p:childTnLst>
                              <p:par>
                                <p:cTn id="8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877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8" fill="hold">
                      <p:stCondLst>
                        <p:cond delay="0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883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4" fill="hold">
                      <p:stCondLst>
                        <p:cond delay="0"/>
                      </p:stCondLst>
                      <p:childTnLst>
                        <p:par>
                          <p:cTn id="885" fill="hold">
                            <p:stCondLst>
                              <p:cond delay="0"/>
                            </p:stCondLst>
                            <p:childTnLst>
                              <p:par>
                                <p:cTn id="8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889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0" fill="hold">
                      <p:stCondLst>
                        <p:cond delay="0"/>
                      </p:stCondLst>
                      <p:childTnLst>
                        <p:par>
                          <p:cTn id="891" fill="hold">
                            <p:stCondLst>
                              <p:cond delay="0"/>
                            </p:stCondLst>
                            <p:childTnLst>
                              <p:par>
                                <p:cTn id="8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895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6" fill="hold">
                      <p:stCondLst>
                        <p:cond delay="0"/>
                      </p:stCondLst>
                      <p:childTnLst>
                        <p:par>
                          <p:cTn id="897" fill="hold">
                            <p:stCondLst>
                              <p:cond delay="0"/>
                            </p:stCondLst>
                            <p:childTnLst>
                              <p:par>
                                <p:cTn id="8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901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2" fill="hold">
                      <p:stCondLst>
                        <p:cond delay="0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  <p:seq concurrent="1" nextAc="seek">
              <p:cTn id="907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8" fill="hold">
                      <p:stCondLst>
                        <p:cond delay="0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913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4" fill="hold">
                      <p:stCondLst>
                        <p:cond delay="0"/>
                      </p:stCondLst>
                      <p:childTnLst>
                        <p:par>
                          <p:cTn id="915" fill="hold">
                            <p:stCondLst>
                              <p:cond delay="0"/>
                            </p:stCondLst>
                            <p:childTnLst>
                              <p:par>
                                <p:cTn id="9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919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0" fill="hold">
                      <p:stCondLst>
                        <p:cond delay="0"/>
                      </p:stCondLst>
                      <p:childTnLst>
                        <p:par>
                          <p:cTn id="921" fill="hold">
                            <p:stCondLst>
                              <p:cond delay="0"/>
                            </p:stCondLst>
                            <p:childTnLst>
                              <p:par>
                                <p:cTn id="9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925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6" fill="hold">
                      <p:stCondLst>
                        <p:cond delay="0"/>
                      </p:stCondLst>
                      <p:childTnLst>
                        <p:par>
                          <p:cTn id="927" fill="hold">
                            <p:stCondLst>
                              <p:cond delay="0"/>
                            </p:stCondLst>
                            <p:childTnLst>
                              <p:par>
                                <p:cTn id="9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931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2" fill="hold">
                      <p:stCondLst>
                        <p:cond delay="0"/>
                      </p:stCondLst>
                      <p:childTnLst>
                        <p:par>
                          <p:cTn id="933" fill="hold">
                            <p:stCondLst>
                              <p:cond delay="0"/>
                            </p:stCondLst>
                            <p:childTnLst>
                              <p:par>
                                <p:cTn id="9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949" restart="whenNotActive" fill="hold" evtFilter="cancelBubble" nodeType="interactiveSeq">
                <p:stCondLst>
                  <p:cond evt="onClick" delay="0">
                    <p:tgtEl>
                      <p:spTgt spid="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0" fill="hold">
                      <p:stCondLst>
                        <p:cond delay="0"/>
                      </p:stCondLst>
                      <p:childTnLst>
                        <p:par>
                          <p:cTn id="951" fill="hold">
                            <p:stCondLst>
                              <p:cond delay="0"/>
                            </p:stCondLst>
                            <p:childTnLst>
                              <p:par>
                                <p:cTn id="9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"/>
                  </p:tgtEl>
                </p:cond>
              </p:nextCondLst>
            </p:seq>
            <p:seq concurrent="1" nextAc="seek">
              <p:cTn id="955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6" fill="hold">
                      <p:stCondLst>
                        <p:cond delay="0"/>
                      </p:stCondLst>
                      <p:childTnLst>
                        <p:par>
                          <p:cTn id="957" fill="hold">
                            <p:stCondLst>
                              <p:cond delay="0"/>
                            </p:stCondLst>
                            <p:childTnLst>
                              <p:par>
                                <p:cTn id="9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960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1" fill="hold">
                      <p:stCondLst>
                        <p:cond delay="0"/>
                      </p:stCondLst>
                      <p:childTnLst>
                        <p:par>
                          <p:cTn id="962" fill="hold">
                            <p:stCondLst>
                              <p:cond delay="0"/>
                            </p:stCondLst>
                            <p:childTnLst>
                              <p:par>
                                <p:cTn id="9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965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6" fill="hold">
                      <p:stCondLst>
                        <p:cond delay="0"/>
                      </p:stCondLst>
                      <p:childTnLst>
                        <p:par>
                          <p:cTn id="967" fill="hold">
                            <p:stCondLst>
                              <p:cond delay="0"/>
                            </p:stCondLst>
                            <p:childTnLst>
                              <p:par>
                                <p:cTn id="9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970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1" fill="hold">
                      <p:stCondLst>
                        <p:cond delay="0"/>
                      </p:stCondLst>
                      <p:childTnLst>
                        <p:par>
                          <p:cTn id="972" fill="hold">
                            <p:stCondLst>
                              <p:cond delay="0"/>
                            </p:stCondLst>
                            <p:childTnLst>
                              <p:par>
                                <p:cTn id="9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975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6" fill="hold">
                      <p:stCondLst>
                        <p:cond delay="0"/>
                      </p:stCondLst>
                      <p:childTnLst>
                        <p:par>
                          <p:cTn id="977" fill="hold">
                            <p:stCondLst>
                              <p:cond delay="0"/>
                            </p:stCondLst>
                            <p:childTnLst>
                              <p:par>
                                <p:cTn id="9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980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1" fill="hold">
                      <p:stCondLst>
                        <p:cond delay="0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985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6" fill="hold">
                      <p:stCondLst>
                        <p:cond delay="0"/>
                      </p:stCondLst>
                      <p:childTnLst>
                        <p:par>
                          <p:cTn id="987" fill="hold">
                            <p:stCondLst>
                              <p:cond delay="0"/>
                            </p:stCondLst>
                            <p:childTnLst>
                              <p:par>
                                <p:cTn id="9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990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1" fill="hold">
                      <p:stCondLst>
                        <p:cond delay="0"/>
                      </p:stCondLst>
                      <p:childTnLst>
                        <p:par>
                          <p:cTn id="992" fill="hold">
                            <p:stCondLst>
                              <p:cond delay="0"/>
                            </p:stCondLst>
                            <p:childTnLst>
                              <p:par>
                                <p:cTn id="9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995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6" fill="hold">
                      <p:stCondLst>
                        <p:cond delay="0"/>
                      </p:stCondLst>
                      <p:childTnLst>
                        <p:par>
                          <p:cTn id="997" fill="hold">
                            <p:stCondLst>
                              <p:cond delay="0"/>
                            </p:stCondLst>
                            <p:childTnLst>
                              <p:par>
                                <p:cTn id="9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1000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1" fill="hold">
                      <p:stCondLst>
                        <p:cond delay="0"/>
                      </p:stCondLst>
                      <p:childTnLst>
                        <p:par>
                          <p:cTn id="1002" fill="hold">
                            <p:stCondLst>
                              <p:cond delay="0"/>
                            </p:stCondLst>
                            <p:childTnLst>
                              <p:par>
                                <p:cTn id="10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1010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1" fill="hold">
                      <p:stCondLst>
                        <p:cond delay="0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1015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6" fill="hold">
                      <p:stCondLst>
                        <p:cond delay="0"/>
                      </p:stCondLst>
                      <p:childTnLst>
                        <p:par>
                          <p:cTn id="1017" fill="hold">
                            <p:stCondLst>
                              <p:cond delay="0"/>
                            </p:stCondLst>
                            <p:childTnLst>
                              <p:par>
                                <p:cTn id="10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1020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1" fill="hold">
                      <p:stCondLst>
                        <p:cond delay="0"/>
                      </p:stCondLst>
                      <p:childTnLst>
                        <p:par>
                          <p:cTn id="1022" fill="hold">
                            <p:stCondLst>
                              <p:cond delay="0"/>
                            </p:stCondLst>
                            <p:childTnLst>
                              <p:par>
                                <p:cTn id="10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1025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6" fill="hold">
                      <p:stCondLst>
                        <p:cond delay="0"/>
                      </p:stCondLst>
                      <p:childTnLst>
                        <p:par>
                          <p:cTn id="1027" fill="hold">
                            <p:stCondLst>
                              <p:cond delay="0"/>
                            </p:stCondLst>
                            <p:childTnLst>
                              <p:par>
                                <p:cTn id="10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1030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1" fill="hold">
                      <p:stCondLst>
                        <p:cond delay="0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1035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6" fill="hold">
                      <p:stCondLst>
                        <p:cond delay="0"/>
                      </p:stCondLst>
                      <p:childTnLst>
                        <p:par>
                          <p:cTn id="1037" fill="hold">
                            <p:stCondLst>
                              <p:cond delay="0"/>
                            </p:stCondLst>
                            <p:childTnLst>
                              <p:par>
                                <p:cTn id="10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1040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1" fill="hold">
                      <p:stCondLst>
                        <p:cond delay="0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1045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6" fill="hold">
                      <p:stCondLst>
                        <p:cond delay="0"/>
                      </p:stCondLst>
                      <p:childTnLst>
                        <p:par>
                          <p:cTn id="1047" fill="hold">
                            <p:stCondLst>
                              <p:cond delay="0"/>
                            </p:stCondLst>
                            <p:childTnLst>
                              <p:par>
                                <p:cTn id="10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1050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1" fill="hold">
                      <p:stCondLst>
                        <p:cond delay="0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1055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6" fill="hold">
                      <p:stCondLst>
                        <p:cond delay="0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1060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1" fill="hold">
                      <p:stCondLst>
                        <p:cond delay="0"/>
                      </p:stCondLst>
                      <p:childTnLst>
                        <p:par>
                          <p:cTn id="1062" fill="hold">
                            <p:stCondLst>
                              <p:cond delay="0"/>
                            </p:stCondLst>
                            <p:childTnLst>
                              <p:par>
                                <p:cTn id="10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1065" restart="whenNotActive" fill="hold" evtFilter="cancelBubble" nodeType="interactiveSeq">
                <p:stCondLst>
                  <p:cond evt="onClick" delay="0">
                    <p:tgtEl>
                      <p:spTgt spid="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6" fill="hold">
                      <p:stCondLst>
                        <p:cond delay="0"/>
                      </p:stCondLst>
                      <p:childTnLst>
                        <p:par>
                          <p:cTn id="1067" fill="hold">
                            <p:stCondLst>
                              <p:cond delay="0"/>
                            </p:stCondLst>
                            <p:childTnLst>
                              <p:par>
                                <p:cTn id="10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5"/>
                  </p:tgtEl>
                </p:cond>
              </p:nextCondLst>
            </p:seq>
            <p:seq concurrent="1" nextAc="seek">
              <p:cTn id="1070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1" fill="hold">
                      <p:stCondLst>
                        <p:cond delay="0"/>
                      </p:stCondLst>
                      <p:childTnLst>
                        <p:par>
                          <p:cTn id="1072" fill="hold">
                            <p:stCondLst>
                              <p:cond delay="0"/>
                            </p:stCondLst>
                            <p:childTnLst>
                              <p:par>
                                <p:cTn id="10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1075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6" fill="hold">
                      <p:stCondLst>
                        <p:cond delay="0"/>
                      </p:stCondLst>
                      <p:childTnLst>
                        <p:par>
                          <p:cTn id="1077" fill="hold">
                            <p:stCondLst>
                              <p:cond delay="0"/>
                            </p:stCondLst>
                            <p:childTnLst>
                              <p:par>
                                <p:cTn id="10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1080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1" fill="hold">
                      <p:stCondLst>
                        <p:cond delay="0"/>
                      </p:stCondLst>
                      <p:childTnLst>
                        <p:par>
                          <p:cTn id="1082" fill="hold">
                            <p:stCondLst>
                              <p:cond delay="0"/>
                            </p:stCondLst>
                            <p:childTnLst>
                              <p:par>
                                <p:cTn id="10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1085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6" fill="hold">
                      <p:stCondLst>
                        <p:cond delay="0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1091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2" fill="hold">
                      <p:stCondLst>
                        <p:cond delay="0"/>
                      </p:stCondLst>
                      <p:childTnLst>
                        <p:par>
                          <p:cTn id="1093" fill="hold">
                            <p:stCondLst>
                              <p:cond delay="0"/>
                            </p:stCondLst>
                            <p:childTnLst>
                              <p:par>
                                <p:cTn id="10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1099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1100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1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2" fill="hold">
                      <p:stCondLst>
                        <p:cond delay="indefinite"/>
                      </p:stCondLst>
                      <p:childTnLst>
                        <p:par>
                          <p:cTn id="1103" fill="hold">
                            <p:stCondLst>
                              <p:cond delay="0"/>
                            </p:stCondLst>
                            <p:childTnLst>
                              <p:par>
                                <p:cTn id="1104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5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6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07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8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1111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2" fill="hold">
                      <p:stCondLst>
                        <p:cond delay="0"/>
                      </p:stCondLst>
                      <p:childTnLst>
                        <p:par>
                          <p:cTn id="1113" fill="hold">
                            <p:stCondLst>
                              <p:cond delay="0"/>
                            </p:stCondLst>
                            <p:childTnLst>
                              <p:par>
                                <p:cTn id="1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1117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8" fill="hold">
                      <p:stCondLst>
                        <p:cond delay="0"/>
                      </p:stCondLst>
                      <p:childTnLst>
                        <p:par>
                          <p:cTn id="1119" fill="hold">
                            <p:stCondLst>
                              <p:cond delay="0"/>
                            </p:stCondLst>
                            <p:childTnLst>
                              <p:par>
                                <p:cTn id="1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1123" restart="whenNotActive" fill="hold" evtFilter="cancelBubble" nodeType="interactiveSeq">
                <p:stCondLst>
                  <p:cond evt="onClick" delay="0">
                    <p:tgtEl>
                      <p:spTgt spid="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4" fill="hold">
                      <p:stCondLst>
                        <p:cond delay="0"/>
                      </p:stCondLst>
                      <p:childTnLst>
                        <p:par>
                          <p:cTn id="1125" fill="hold">
                            <p:stCondLst>
                              <p:cond delay="0"/>
                            </p:stCondLst>
                            <p:childTnLst>
                              <p:par>
                                <p:cTn id="1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7"/>
                  </p:tgtEl>
                </p:cond>
              </p:nextCondLst>
            </p:seq>
            <p:seq concurrent="1" nextAc="seek">
              <p:cTn id="1129" restart="whenNotActive" fill="hold" evtFilter="cancelBubble" nodeType="interactiveSeq">
                <p:stCondLst>
                  <p:cond evt="onClick" delay="0">
                    <p:tgtEl>
                      <p:spTgt spid="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0" fill="hold">
                      <p:stCondLst>
                        <p:cond delay="0"/>
                      </p:stCondLst>
                      <p:childTnLst>
                        <p:par>
                          <p:cTn id="1131" fill="hold">
                            <p:stCondLst>
                              <p:cond delay="0"/>
                            </p:stCondLst>
                            <p:childTnLst>
                              <p:par>
                                <p:cTn id="1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"/>
                  </p:tgtEl>
                </p:cond>
              </p:nextCondLst>
            </p:seq>
            <p:seq concurrent="1" nextAc="seek">
              <p:cTn id="1135" restart="whenNotActive" fill="hold" evtFilter="cancelBubble" nodeType="interactiveSeq">
                <p:stCondLst>
                  <p:cond evt="onClick" delay="0">
                    <p:tgtEl>
                      <p:spTgt spid="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6" fill="hold">
                      <p:stCondLst>
                        <p:cond delay="0"/>
                      </p:stCondLst>
                      <p:childTnLst>
                        <p:par>
                          <p:cTn id="1137" fill="hold">
                            <p:stCondLst>
                              <p:cond delay="0"/>
                            </p:stCondLst>
                            <p:childTnLst>
                              <p:par>
                                <p:cTn id="1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9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1147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8" fill="hold">
                      <p:stCondLst>
                        <p:cond delay="0"/>
                      </p:stCondLst>
                      <p:childTnLst>
                        <p:par>
                          <p:cTn id="1149" fill="hold">
                            <p:stCondLst>
                              <p:cond delay="0"/>
                            </p:stCondLst>
                            <p:childTnLst>
                              <p:par>
                                <p:cTn id="1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1153" restart="whenNotActive" fill="hold" evtFilter="cancelBubble" nodeType="interactiveSeq">
                <p:stCondLst>
                  <p:cond evt="onClick" delay="0">
                    <p:tgtEl>
                      <p:spTgt spid="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4" fill="hold">
                      <p:stCondLst>
                        <p:cond delay="0"/>
                      </p:stCondLst>
                      <p:childTnLst>
                        <p:par>
                          <p:cTn id="1155" fill="hold">
                            <p:stCondLst>
                              <p:cond delay="0"/>
                            </p:stCondLst>
                            <p:childTnLst>
                              <p:par>
                                <p:cTn id="1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8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"/>
                  </p:tgtEl>
                </p:cond>
              </p:nextCondLst>
            </p:seq>
            <p:seq concurrent="1" nextAc="seek">
              <p:cTn id="1159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0" fill="hold">
                      <p:stCondLst>
                        <p:cond delay="0"/>
                      </p:stCondLst>
                      <p:childTnLst>
                        <p:par>
                          <p:cTn id="1161" fill="hold">
                            <p:stCondLst>
                              <p:cond delay="0"/>
                            </p:stCondLst>
                            <p:childTnLst>
                              <p:par>
                                <p:cTn id="1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1165" restart="whenNotActive" fill="hold" evtFilter="cancelBubble" nodeType="interactiveSeq">
                <p:stCondLst>
                  <p:cond evt="onClick" delay="0">
                    <p:tgtEl>
                      <p:spTgt spid="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6" fill="hold">
                      <p:stCondLst>
                        <p:cond delay="0"/>
                      </p:stCondLst>
                      <p:childTnLst>
                        <p:par>
                          <p:cTn id="1167" fill="hold">
                            <p:stCondLst>
                              <p:cond delay="0"/>
                            </p:stCondLst>
                            <p:childTnLst>
                              <p:par>
                                <p:cTn id="1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"/>
                  </p:tgtEl>
                </p:cond>
              </p:nextCondLst>
            </p:seq>
            <p:seq concurrent="1" nextAc="seek">
              <p:cTn id="1171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2" fill="hold">
                      <p:stCondLst>
                        <p:cond delay="0"/>
                      </p:stCondLst>
                      <p:childTnLst>
                        <p:par>
                          <p:cTn id="1173" fill="hold">
                            <p:stCondLst>
                              <p:cond delay="0"/>
                            </p:stCondLst>
                            <p:childTnLst>
                              <p:par>
                                <p:cTn id="1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1177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8" fill="hold">
                      <p:stCondLst>
                        <p:cond delay="0"/>
                      </p:stCondLst>
                      <p:childTnLst>
                        <p:par>
                          <p:cTn id="1179" fill="hold">
                            <p:stCondLst>
                              <p:cond delay="0"/>
                            </p:stCondLst>
                            <p:childTnLst>
                              <p:par>
                                <p:cTn id="1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1183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4" fill="hold">
                      <p:stCondLst>
                        <p:cond delay="0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1189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0" fill="hold">
                      <p:stCondLst>
                        <p:cond delay="0"/>
                      </p:stCondLst>
                      <p:childTnLst>
                        <p:par>
                          <p:cTn id="1191" fill="hold">
                            <p:stCondLst>
                              <p:cond delay="0"/>
                            </p:stCondLst>
                            <p:childTnLst>
                              <p:par>
                                <p:cTn id="1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4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1195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6" fill="hold">
                      <p:stCondLst>
                        <p:cond delay="0"/>
                      </p:stCondLst>
                      <p:childTnLst>
                        <p:par>
                          <p:cTn id="1197" fill="hold">
                            <p:stCondLst>
                              <p:cond delay="0"/>
                            </p:stCondLst>
                            <p:childTnLst>
                              <p:par>
                                <p:cTn id="1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1201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2" fill="hold">
                      <p:stCondLst>
                        <p:cond delay="0"/>
                      </p:stCondLst>
                      <p:childTnLst>
                        <p:par>
                          <p:cTn id="1203" fill="hold">
                            <p:stCondLst>
                              <p:cond delay="0"/>
                            </p:stCondLst>
                            <p:childTnLst>
                              <p:par>
                                <p:cTn id="1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1207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8" fill="hold">
                      <p:stCondLst>
                        <p:cond delay="0"/>
                      </p:stCondLst>
                      <p:childTnLst>
                        <p:par>
                          <p:cTn id="1209" fill="hold">
                            <p:stCondLst>
                              <p:cond delay="0"/>
                            </p:stCondLst>
                            <p:childTnLst>
                              <p:par>
                                <p:cTn id="1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1213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4" fill="hold">
                      <p:stCondLst>
                        <p:cond delay="0"/>
                      </p:stCondLst>
                      <p:childTnLst>
                        <p:par>
                          <p:cTn id="1215" fill="hold">
                            <p:stCondLst>
                              <p:cond delay="0"/>
                            </p:stCondLst>
                            <p:childTnLst>
                              <p:par>
                                <p:cTn id="1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1219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0" fill="hold">
                      <p:stCondLst>
                        <p:cond delay="0"/>
                      </p:stCondLst>
                      <p:childTnLst>
                        <p:par>
                          <p:cTn id="1221" fill="hold">
                            <p:stCondLst>
                              <p:cond delay="0"/>
                            </p:stCondLst>
                            <p:childTnLst>
                              <p:par>
                                <p:cTn id="1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1225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6" fill="hold">
                      <p:stCondLst>
                        <p:cond delay="0"/>
                      </p:stCondLst>
                      <p:childTnLst>
                        <p:par>
                          <p:cTn id="1227" fill="hold">
                            <p:stCondLst>
                              <p:cond delay="0"/>
                            </p:stCondLst>
                            <p:childTnLst>
                              <p:par>
                                <p:cTn id="1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1231" restart="whenNotActive" fill="hold" evtFilter="cancelBubble" nodeType="interactiveSeq">
                <p:stCondLst>
                  <p:cond evt="onClick" delay="0">
                    <p:tgtEl>
                      <p:spTgt spid="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2" fill="hold">
                      <p:stCondLst>
                        <p:cond delay="0"/>
                      </p:stCondLst>
                      <p:childTnLst>
                        <p:par>
                          <p:cTn id="1233" fill="hold">
                            <p:stCondLst>
                              <p:cond delay="0"/>
                            </p:stCondLst>
                            <p:childTnLst>
                              <p:par>
                                <p:cTn id="1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6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5"/>
                  </p:tgtEl>
                </p:cond>
              </p:nextCondLst>
            </p:seq>
            <p:seq concurrent="1" nextAc="seek">
              <p:cTn id="1237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8" fill="hold">
                      <p:stCondLst>
                        <p:cond delay="0"/>
                      </p:stCondLst>
                      <p:childTnLst>
                        <p:par>
                          <p:cTn id="1239" fill="hold">
                            <p:stCondLst>
                              <p:cond delay="0"/>
                            </p:stCondLst>
                            <p:childTnLst>
                              <p:par>
                                <p:cTn id="1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1249" restart="whenNotActive" fill="hold" evtFilter="cancelBubble" nodeType="interactiveSeq">
                <p:stCondLst>
                  <p:cond evt="onClick" delay="0">
                    <p:tgtEl>
                      <p:spTgt spid="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0" fill="hold">
                      <p:stCondLst>
                        <p:cond delay="0"/>
                      </p:stCondLst>
                      <p:childTnLst>
                        <p:par>
                          <p:cTn id="1251" fill="hold">
                            <p:stCondLst>
                              <p:cond delay="0"/>
                            </p:stCondLst>
                            <p:childTnLst>
                              <p:par>
                                <p:cTn id="1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"/>
                  </p:tgtEl>
                </p:cond>
              </p:nextCondLst>
            </p:seq>
            <p:seq concurrent="1" nextAc="seek">
              <p:cTn id="1255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6" fill="hold">
                      <p:stCondLst>
                        <p:cond delay="0"/>
                      </p:stCondLst>
                      <p:childTnLst>
                        <p:par>
                          <p:cTn id="1257" fill="hold">
                            <p:stCondLst>
                              <p:cond delay="0"/>
                            </p:stCondLst>
                            <p:childTnLst>
                              <p:par>
                                <p:cTn id="1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1261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2" fill="hold">
                      <p:stCondLst>
                        <p:cond delay="0"/>
                      </p:stCondLst>
                      <p:childTnLst>
                        <p:par>
                          <p:cTn id="1263" fill="hold">
                            <p:stCondLst>
                              <p:cond delay="0"/>
                            </p:stCondLst>
                            <p:childTnLst>
                              <p:par>
                                <p:cTn id="1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1266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7" fill="hold">
                      <p:stCondLst>
                        <p:cond delay="0"/>
                      </p:stCondLst>
                      <p:childTnLst>
                        <p:par>
                          <p:cTn id="1268" fill="hold">
                            <p:stCondLst>
                              <p:cond delay="0"/>
                            </p:stCondLst>
                            <p:childTnLst>
                              <p:par>
                                <p:cTn id="1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1271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2" fill="hold">
                      <p:stCondLst>
                        <p:cond delay="0"/>
                      </p:stCondLst>
                      <p:childTnLst>
                        <p:par>
                          <p:cTn id="1273" fill="hold">
                            <p:stCondLst>
                              <p:cond delay="0"/>
                            </p:stCondLst>
                            <p:childTnLst>
                              <p:par>
                                <p:cTn id="12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1276" restart="whenNotActive" fill="hold" evtFilter="cancelBubble" nodeType="interactiveSeq">
                <p:stCondLst>
                  <p:cond evt="onClick" delay="0">
                    <p:tgtEl>
                      <p:spTgt spid="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7" fill="hold">
                      <p:stCondLst>
                        <p:cond delay="0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"/>
                  </p:tgtEl>
                </p:cond>
              </p:nextCondLst>
            </p:seq>
            <p:seq concurrent="1" nextAc="seek">
              <p:cTn id="1281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2" fill="hold">
                      <p:stCondLst>
                        <p:cond delay="0"/>
                      </p:stCondLst>
                      <p:childTnLst>
                        <p:par>
                          <p:cTn id="1283" fill="hold">
                            <p:stCondLst>
                              <p:cond delay="0"/>
                            </p:stCondLst>
                            <p:childTnLst>
                              <p:par>
                                <p:cTn id="12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1286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7" fill="hold">
                      <p:stCondLst>
                        <p:cond delay="0"/>
                      </p:stCondLst>
                      <p:childTnLst>
                        <p:par>
                          <p:cTn id="1288" fill="hold">
                            <p:stCondLst>
                              <p:cond delay="0"/>
                            </p:stCondLst>
                            <p:childTnLst>
                              <p:par>
                                <p:cTn id="1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1291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2" fill="hold">
                      <p:stCondLst>
                        <p:cond delay="0"/>
                      </p:stCondLst>
                      <p:childTnLst>
                        <p:par>
                          <p:cTn id="1293" fill="hold">
                            <p:stCondLst>
                              <p:cond delay="0"/>
                            </p:stCondLst>
                            <p:childTnLst>
                              <p:par>
                                <p:cTn id="12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1296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7" fill="hold">
                      <p:stCondLst>
                        <p:cond delay="0"/>
                      </p:stCondLst>
                      <p:childTnLst>
                        <p:par>
                          <p:cTn id="1298" fill="hold">
                            <p:stCondLst>
                              <p:cond delay="0"/>
                            </p:stCondLst>
                            <p:childTnLst>
                              <p:par>
                                <p:cTn id="1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seq concurrent="1" nextAc="seek">
              <p:cTn id="1301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2" fill="hold">
                      <p:stCondLst>
                        <p:cond delay="0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1306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7" fill="hold">
                      <p:stCondLst>
                        <p:cond delay="0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1316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7" fill="hold">
                      <p:stCondLst>
                        <p:cond delay="0"/>
                      </p:stCondLst>
                      <p:childTnLst>
                        <p:par>
                          <p:cTn id="1318" fill="hold">
                            <p:stCondLst>
                              <p:cond delay="0"/>
                            </p:stCondLst>
                            <p:childTnLst>
                              <p:par>
                                <p:cTn id="13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1321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2" fill="hold">
                      <p:stCondLst>
                        <p:cond delay="0"/>
                      </p:stCondLst>
                      <p:childTnLst>
                        <p:par>
                          <p:cTn id="1323" fill="hold">
                            <p:stCondLst>
                              <p:cond delay="0"/>
                            </p:stCondLst>
                            <p:childTnLst>
                              <p:par>
                                <p:cTn id="13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1326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7" fill="hold">
                      <p:stCondLst>
                        <p:cond delay="0"/>
                      </p:stCondLst>
                      <p:childTnLst>
                        <p:par>
                          <p:cTn id="1328" fill="hold">
                            <p:stCondLst>
                              <p:cond delay="0"/>
                            </p:stCondLst>
                            <p:childTnLst>
                              <p:par>
                                <p:cTn id="13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1331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2" fill="hold">
                      <p:stCondLst>
                        <p:cond delay="0"/>
                      </p:stCondLst>
                      <p:childTnLst>
                        <p:par>
                          <p:cTn id="1333" fill="hold">
                            <p:stCondLst>
                              <p:cond delay="0"/>
                            </p:stCondLst>
                            <p:childTnLst>
                              <p:par>
                                <p:cTn id="1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1336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7" fill="hold">
                      <p:stCondLst>
                        <p:cond delay="0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1341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2" fill="hold">
                      <p:stCondLst>
                        <p:cond delay="0"/>
                      </p:stCondLst>
                      <p:childTnLst>
                        <p:par>
                          <p:cTn id="1343" fill="hold">
                            <p:stCondLst>
                              <p:cond delay="0"/>
                            </p:stCondLst>
                            <p:childTnLst>
                              <p:par>
                                <p:cTn id="13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1346" restart="whenNotActive" fill="hold" evtFilter="cancelBubble" nodeType="interactiveSeq">
                <p:stCondLst>
                  <p:cond evt="onClick" delay="0">
                    <p:tgtEl>
                      <p:spTgt spid="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7" fill="hold">
                      <p:stCondLst>
                        <p:cond delay="0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"/>
                  </p:tgtEl>
                </p:cond>
              </p:nextCondLst>
            </p:seq>
            <p:seq concurrent="1" nextAc="seek">
              <p:cTn id="1351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2" fill="hold">
                      <p:stCondLst>
                        <p:cond delay="0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1356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7" fill="hold">
                      <p:stCondLst>
                        <p:cond delay="0"/>
                      </p:stCondLst>
                      <p:childTnLst>
                        <p:par>
                          <p:cTn id="1358" fill="hold">
                            <p:stCondLst>
                              <p:cond delay="0"/>
                            </p:stCondLst>
                            <p:childTnLst>
                              <p:par>
                                <p:cTn id="13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1361" restart="whenNotActive" fill="hold" evtFilter="cancelBubble" nodeType="interactiveSeq">
                <p:stCondLst>
                  <p:cond evt="onClick" delay="0">
                    <p:tgtEl>
                      <p:spTgt spid="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2" fill="hold">
                      <p:stCondLst>
                        <p:cond delay="0"/>
                      </p:stCondLst>
                      <p:childTnLst>
                        <p:par>
                          <p:cTn id="1363" fill="hold">
                            <p:stCondLst>
                              <p:cond delay="0"/>
                            </p:stCondLst>
                            <p:childTnLst>
                              <p:par>
                                <p:cTn id="13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"/>
                  </p:tgtEl>
                </p:cond>
              </p:nextCondLst>
            </p:seq>
            <p:seq concurrent="1" nextAc="seek">
              <p:cTn id="1366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7" fill="hold">
                      <p:stCondLst>
                        <p:cond delay="0"/>
                      </p:stCondLst>
                      <p:childTnLst>
                        <p:par>
                          <p:cTn id="1368" fill="hold">
                            <p:stCondLst>
                              <p:cond delay="0"/>
                            </p:stCondLst>
                            <p:childTnLst>
                              <p:par>
                                <p:cTn id="13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1371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2" fill="hold">
                      <p:stCondLst>
                        <p:cond delay="0"/>
                      </p:stCondLst>
                      <p:childTnLst>
                        <p:par>
                          <p:cTn id="1373" fill="hold">
                            <p:stCondLst>
                              <p:cond delay="0"/>
                            </p:stCondLst>
                            <p:childTnLst>
                              <p:par>
                                <p:cTn id="1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1376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7" fill="hold">
                      <p:stCondLst>
                        <p:cond delay="0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1381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2" fill="hold">
                      <p:stCondLst>
                        <p:cond delay="0"/>
                      </p:stCondLst>
                      <p:childTnLst>
                        <p:par>
                          <p:cTn id="1383" fill="hold">
                            <p:stCondLst>
                              <p:cond delay="0"/>
                            </p:stCondLst>
                            <p:childTnLst>
                              <p:par>
                                <p:cTn id="13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1386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7" fill="hold">
                      <p:stCondLst>
                        <p:cond delay="0"/>
                      </p:stCondLst>
                      <p:childTnLst>
                        <p:par>
                          <p:cTn id="1388" fill="hold">
                            <p:stCondLst>
                              <p:cond delay="0"/>
                            </p:stCondLst>
                            <p:childTnLst>
                              <p:par>
                                <p:cTn id="13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1391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2" fill="hold">
                      <p:stCondLst>
                        <p:cond delay="0"/>
                      </p:stCondLst>
                      <p:childTnLst>
                        <p:par>
                          <p:cTn id="1393" fill="hold">
                            <p:stCondLst>
                              <p:cond delay="0"/>
                            </p:stCondLst>
                            <p:childTnLst>
                              <p:par>
                                <p:cTn id="1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1397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8" fill="hold">
                      <p:stCondLst>
                        <p:cond delay="0"/>
                      </p:stCondLst>
                      <p:childTnLst>
                        <p:par>
                          <p:cTn id="1399" fill="hold">
                            <p:stCondLst>
                              <p:cond delay="0"/>
                            </p:stCondLst>
                            <p:childTnLst>
                              <p:par>
                                <p:cTn id="14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4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1405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1406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7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8" fill="hold">
                      <p:stCondLst>
                        <p:cond delay="indefinite"/>
                      </p:stCondLst>
                      <p:childTnLst>
                        <p:par>
                          <p:cTn id="1409" fill="hold">
                            <p:stCondLst>
                              <p:cond delay="0"/>
                            </p:stCondLst>
                            <p:childTnLst>
                              <p:par>
                                <p:cTn id="1410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1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412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13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4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  <p:seq concurrent="1" nextAc="seek">
              <p:cTn id="1417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8" fill="hold">
                      <p:stCondLst>
                        <p:cond delay="0"/>
                      </p:stCondLst>
                      <p:childTnLst>
                        <p:par>
                          <p:cTn id="1419" fill="hold">
                            <p:stCondLst>
                              <p:cond delay="0"/>
                            </p:stCondLst>
                            <p:childTnLst>
                              <p:par>
                                <p:cTn id="14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1423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4" fill="hold">
                      <p:stCondLst>
                        <p:cond delay="0"/>
                      </p:stCondLst>
                      <p:childTnLst>
                        <p:par>
                          <p:cTn id="1425" fill="hold">
                            <p:stCondLst>
                              <p:cond delay="0"/>
                            </p:stCondLst>
                            <p:childTnLst>
                              <p:par>
                                <p:cTn id="14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8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1429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0" fill="hold">
                      <p:stCondLst>
                        <p:cond delay="0"/>
                      </p:stCondLst>
                      <p:childTnLst>
                        <p:par>
                          <p:cTn id="1431" fill="hold">
                            <p:stCondLst>
                              <p:cond delay="0"/>
                            </p:stCondLst>
                            <p:childTnLst>
                              <p:par>
                                <p:cTn id="14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4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1435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6" fill="hold">
                      <p:stCondLst>
                        <p:cond delay="0"/>
                      </p:stCondLst>
                      <p:childTnLst>
                        <p:par>
                          <p:cTn id="1437" fill="hold">
                            <p:stCondLst>
                              <p:cond delay="0"/>
                            </p:stCondLst>
                            <p:childTnLst>
                              <p:par>
                                <p:cTn id="14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  <p:seq concurrent="1" nextAc="seek">
              <p:cTn id="1441" restart="whenNotActive" fill="hold" evtFilter="cancelBubble" nodeType="interactiveSeq">
                <p:stCondLst>
                  <p:cond evt="onClick" delay="0">
                    <p:tgtEl>
                      <p:spTgt spid="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2" fill="hold">
                      <p:stCondLst>
                        <p:cond delay="0"/>
                      </p:stCondLst>
                      <p:childTnLst>
                        <p:par>
                          <p:cTn id="1443" fill="hold">
                            <p:stCondLst>
                              <p:cond delay="0"/>
                            </p:stCondLst>
                            <p:childTnLst>
                              <p:par>
                                <p:cTn id="14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1453" restart="whenNotActive" fill="hold" evtFilter="cancelBubble" nodeType="interactiveSeq">
                <p:stCondLst>
                  <p:cond evt="onClick" delay="0">
                    <p:tgtEl>
                      <p:spTgt spid="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4" fill="hold">
                      <p:stCondLst>
                        <p:cond delay="0"/>
                      </p:stCondLst>
                      <p:childTnLst>
                        <p:par>
                          <p:cTn id="1455" fill="hold">
                            <p:stCondLst>
                              <p:cond delay="0"/>
                            </p:stCondLst>
                            <p:childTnLst>
                              <p:par>
                                <p:cTn id="14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"/>
                  </p:tgtEl>
                </p:cond>
              </p:nextCondLst>
            </p:seq>
            <p:seq concurrent="1" nextAc="seek">
              <p:cTn id="1459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0" fill="hold">
                      <p:stCondLst>
                        <p:cond delay="0"/>
                      </p:stCondLst>
                      <p:childTnLst>
                        <p:par>
                          <p:cTn id="1461" fill="hold">
                            <p:stCondLst>
                              <p:cond delay="0"/>
                            </p:stCondLst>
                            <p:childTnLst>
                              <p:par>
                                <p:cTn id="14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4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1465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6" fill="hold">
                      <p:stCondLst>
                        <p:cond delay="0"/>
                      </p:stCondLst>
                      <p:childTnLst>
                        <p:par>
                          <p:cTn id="1467" fill="hold">
                            <p:stCondLst>
                              <p:cond delay="0"/>
                            </p:stCondLst>
                            <p:childTnLst>
                              <p:par>
                                <p:cTn id="14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1471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2" fill="hold">
                      <p:stCondLst>
                        <p:cond delay="0"/>
                      </p:stCondLst>
                      <p:childTnLst>
                        <p:par>
                          <p:cTn id="1473" fill="hold">
                            <p:stCondLst>
                              <p:cond delay="0"/>
                            </p:stCondLst>
                            <p:childTnLst>
                              <p:par>
                                <p:cTn id="14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1477" restart="whenNotActive" fill="hold" evtFilter="cancelBubble" nodeType="interactiveSeq">
                <p:stCondLst>
                  <p:cond evt="onClick" delay="0">
                    <p:tgtEl>
                      <p:spTgt spid="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8" fill="hold">
                      <p:stCondLst>
                        <p:cond delay="0"/>
                      </p:stCondLst>
                      <p:childTnLst>
                        <p:par>
                          <p:cTn id="1479" fill="hold">
                            <p:stCondLst>
                              <p:cond delay="0"/>
                            </p:stCondLst>
                            <p:childTnLst>
                              <p:par>
                                <p:cTn id="14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"/>
                  </p:tgtEl>
                </p:cond>
              </p:nextCondLst>
            </p:seq>
            <p:seq concurrent="1" nextAc="seek">
              <p:cTn id="1483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4" fill="hold">
                      <p:stCondLst>
                        <p:cond delay="0"/>
                      </p:stCondLst>
                      <p:childTnLst>
                        <p:par>
                          <p:cTn id="1485" fill="hold">
                            <p:stCondLst>
                              <p:cond delay="0"/>
                            </p:stCondLst>
                            <p:childTnLst>
                              <p:par>
                                <p:cTn id="14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1489" restart="whenNotActive" fill="hold" evtFilter="cancelBubble" nodeType="interactiveSeq">
                <p:stCondLst>
                  <p:cond evt="onClick" delay="0">
                    <p:tgtEl>
                      <p:spTgt spid="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0" fill="hold">
                      <p:stCondLst>
                        <p:cond delay="0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4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1"/>
                  </p:tgtEl>
                </p:cond>
              </p:nextCondLst>
            </p:seq>
            <p:seq concurrent="1" nextAc="seek">
              <p:cTn id="1495" restart="whenNotActive" fill="hold" evtFilter="cancelBubble" nodeType="interactiveSeq">
                <p:stCondLst>
                  <p:cond evt="onClick" delay="0">
                    <p:tgtEl>
                      <p:spTgt spid="4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6" fill="hold">
                      <p:stCondLst>
                        <p:cond delay="0"/>
                      </p:stCondLst>
                      <p:childTnLst>
                        <p:par>
                          <p:cTn id="1497" fill="hold">
                            <p:stCondLst>
                              <p:cond delay="0"/>
                            </p:stCondLst>
                            <p:childTnLst>
                              <p:par>
                                <p:cTn id="14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0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2"/>
                  </p:tgtEl>
                </p:cond>
              </p:nextCondLst>
            </p:seq>
            <p:seq concurrent="1" nextAc="seek">
              <p:cTn id="1501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2" fill="hold">
                      <p:stCondLst>
                        <p:cond delay="0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6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1507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8" fill="hold">
                      <p:stCondLst>
                        <p:cond delay="0"/>
                      </p:stCondLst>
                      <p:childTnLst>
                        <p:par>
                          <p:cTn id="1509" fill="hold">
                            <p:stCondLst>
                              <p:cond delay="0"/>
                            </p:stCondLst>
                            <p:childTnLst>
                              <p:par>
                                <p:cTn id="15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1513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4" fill="hold">
                      <p:stCondLst>
                        <p:cond delay="0"/>
                      </p:stCondLst>
                      <p:childTnLst>
                        <p:par>
                          <p:cTn id="1515" fill="hold">
                            <p:stCondLst>
                              <p:cond delay="0"/>
                            </p:stCondLst>
                            <p:childTnLst>
                              <p:par>
                                <p:cTn id="15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1519" restart="whenNotActive" fill="hold" evtFilter="cancelBubble" nodeType="interactiveSeq">
                <p:stCondLst>
                  <p:cond evt="onClick" delay="0">
                    <p:tgtEl>
                      <p:spTgt spid="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0" fill="hold">
                      <p:stCondLst>
                        <p:cond delay="0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"/>
                  </p:tgtEl>
                </p:cond>
              </p:nextCondLst>
            </p:seq>
            <p:seq concurrent="1" nextAc="seek">
              <p:cTn id="1525" restart="whenNotActive" fill="hold" evtFilter="cancelBubble" nodeType="interactiveSeq">
                <p:stCondLst>
                  <p:cond evt="onClick" delay="0">
                    <p:tgtEl>
                      <p:spTgt spid="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6" fill="hold">
                      <p:stCondLst>
                        <p:cond delay="0"/>
                      </p:stCondLst>
                      <p:childTnLst>
                        <p:par>
                          <p:cTn id="1527" fill="hold">
                            <p:stCondLst>
                              <p:cond delay="0"/>
                            </p:stCondLst>
                            <p:childTnLst>
                              <p:par>
                                <p:cTn id="1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0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"/>
                  </p:tgtEl>
                </p:cond>
              </p:nextCondLst>
            </p:seq>
            <p:seq concurrent="1" nextAc="seek">
              <p:cTn id="1531" restart="whenNotActive" fill="hold" evtFilter="cancelBubble" nodeType="interactiveSeq">
                <p:stCondLst>
                  <p:cond evt="onClick" delay="0">
                    <p:tgtEl>
                      <p:spTgt spid="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2" fill="hold">
                      <p:stCondLst>
                        <p:cond delay="0"/>
                      </p:stCondLst>
                      <p:childTnLst>
                        <p:par>
                          <p:cTn id="1533" fill="hold">
                            <p:stCondLst>
                              <p:cond delay="0"/>
                            </p:stCondLst>
                            <p:childTnLst>
                              <p:par>
                                <p:cTn id="15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8"/>
                  </p:tgtEl>
                </p:cond>
              </p:nextCondLst>
            </p:seq>
            <p:seq concurrent="1" nextAc="seek">
              <p:cTn id="1537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8" fill="hold">
                      <p:stCondLst>
                        <p:cond delay="0"/>
                      </p:stCondLst>
                      <p:childTnLst>
                        <p:par>
                          <p:cTn id="1539" fill="hold">
                            <p:stCondLst>
                              <p:cond delay="0"/>
                            </p:stCondLst>
                            <p:childTnLst>
                              <p:par>
                                <p:cTn id="15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1543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4" fill="hold">
                      <p:stCondLst>
                        <p:cond delay="0"/>
                      </p:stCondLst>
                      <p:childTnLst>
                        <p:par>
                          <p:cTn id="1545" fill="hold">
                            <p:stCondLst>
                              <p:cond delay="0"/>
                            </p:stCondLst>
                            <p:childTnLst>
                              <p:par>
                                <p:cTn id="15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4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155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6" fill="hold">
                      <p:stCondLst>
                        <p:cond delay="0"/>
                      </p:stCondLst>
                      <p:childTnLst>
                        <p:par>
                          <p:cTn id="1557" fill="hold">
                            <p:stCondLst>
                              <p:cond delay="0"/>
                            </p:stCondLst>
                            <p:childTnLst>
                              <p:par>
                                <p:cTn id="15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0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1561" restart="whenNotActive" fill="hold" evtFilter="cancelBubble" nodeType="interactiveSeq">
                <p:stCondLst>
                  <p:cond evt="onClick" delay="0">
                    <p:tgtEl>
                      <p:spTgt spid="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2" fill="hold">
                      <p:stCondLst>
                        <p:cond delay="0"/>
                      </p:stCondLst>
                      <p:childTnLst>
                        <p:par>
                          <p:cTn id="1563" fill="hold">
                            <p:stCondLst>
                              <p:cond delay="0"/>
                            </p:stCondLst>
                            <p:childTnLst>
                              <p:par>
                                <p:cTn id="15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6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"/>
                  </p:tgtEl>
                </p:cond>
              </p:nextCondLst>
            </p:seq>
            <p:seq concurrent="1" nextAc="seek">
              <p:cTn id="1567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8" fill="hold">
                      <p:stCondLst>
                        <p:cond delay="0"/>
                      </p:stCondLst>
                      <p:childTnLst>
                        <p:par>
                          <p:cTn id="1569" fill="hold">
                            <p:stCondLst>
                              <p:cond delay="0"/>
                            </p:stCondLst>
                            <p:childTnLst>
                              <p:par>
                                <p:cTn id="15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1572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3" fill="hold">
                      <p:stCondLst>
                        <p:cond delay="0"/>
                      </p:stCondLst>
                      <p:childTnLst>
                        <p:par>
                          <p:cTn id="1574" fill="hold">
                            <p:stCondLst>
                              <p:cond delay="0"/>
                            </p:stCondLst>
                            <p:childTnLst>
                              <p:par>
                                <p:cTn id="15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1577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8" fill="hold">
                      <p:stCondLst>
                        <p:cond delay="0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1582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3" fill="hold">
                      <p:stCondLst>
                        <p:cond delay="0"/>
                      </p:stCondLst>
                      <p:childTnLst>
                        <p:par>
                          <p:cTn id="1584" fill="hold">
                            <p:stCondLst>
                              <p:cond delay="0"/>
                            </p:stCondLst>
                            <p:childTnLst>
                              <p:par>
                                <p:cTn id="15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1587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8" fill="hold">
                      <p:stCondLst>
                        <p:cond delay="0"/>
                      </p:stCondLst>
                      <p:childTnLst>
                        <p:par>
                          <p:cTn id="1589" fill="hold">
                            <p:stCondLst>
                              <p:cond delay="0"/>
                            </p:stCondLst>
                            <p:childTnLst>
                              <p:par>
                                <p:cTn id="15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1592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3" fill="hold">
                      <p:stCondLst>
                        <p:cond delay="0"/>
                      </p:stCondLst>
                      <p:childTnLst>
                        <p:par>
                          <p:cTn id="1594" fill="hold">
                            <p:stCondLst>
                              <p:cond delay="0"/>
                            </p:stCondLst>
                            <p:childTnLst>
                              <p:par>
                                <p:cTn id="15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1597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8" fill="hold">
                      <p:stCondLst>
                        <p:cond delay="0"/>
                      </p:stCondLst>
                      <p:childTnLst>
                        <p:par>
                          <p:cTn id="1599" fill="hold">
                            <p:stCondLst>
                              <p:cond delay="0"/>
                            </p:stCondLst>
                            <p:childTnLst>
                              <p:par>
                                <p:cTn id="16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1602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3" fill="hold">
                      <p:stCondLst>
                        <p:cond delay="0"/>
                      </p:stCondLst>
                      <p:childTnLst>
                        <p:par>
                          <p:cTn id="1604" fill="hold">
                            <p:stCondLst>
                              <p:cond delay="0"/>
                            </p:stCondLst>
                            <p:childTnLst>
                              <p:par>
                                <p:cTn id="16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1607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8" fill="hold">
                      <p:stCondLst>
                        <p:cond delay="0"/>
                      </p:stCondLst>
                      <p:childTnLst>
                        <p:par>
                          <p:cTn id="1609" fill="hold">
                            <p:stCondLst>
                              <p:cond delay="0"/>
                            </p:stCondLst>
                            <p:childTnLst>
                              <p:par>
                                <p:cTn id="16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1612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3" fill="hold">
                      <p:stCondLst>
                        <p:cond delay="0"/>
                      </p:stCondLst>
                      <p:childTnLst>
                        <p:par>
                          <p:cTn id="1614" fill="hold">
                            <p:stCondLst>
                              <p:cond delay="0"/>
                            </p:stCondLst>
                            <p:childTnLst>
                              <p:par>
                                <p:cTn id="16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1"/>
                  </p:tgtEl>
                </p:cond>
              </p:nextCondLst>
            </p:seq>
            <p:seq concurrent="1" nextAc="seek">
              <p:cTn id="1622" restart="whenNotActive" fill="hold" evtFilter="cancelBubble" nodeType="interactiveSeq">
                <p:stCondLst>
                  <p:cond evt="onClick" delay="0">
                    <p:tgtEl>
                      <p:spTgt spid="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3" fill="hold">
                      <p:stCondLst>
                        <p:cond delay="0"/>
                      </p:stCondLst>
                      <p:childTnLst>
                        <p:par>
                          <p:cTn id="1624" fill="hold">
                            <p:stCondLst>
                              <p:cond delay="0"/>
                            </p:stCondLst>
                            <p:childTnLst>
                              <p:par>
                                <p:cTn id="16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"/>
                  </p:tgtEl>
                </p:cond>
              </p:nextCondLst>
            </p:seq>
            <p:seq concurrent="1" nextAc="seek">
              <p:cTn id="1627" restart="whenNotActive" fill="hold" evtFilter="cancelBubble" nodeType="interactiveSeq">
                <p:stCondLst>
                  <p:cond evt="onClick" delay="0">
                    <p:tgtEl>
                      <p:spTgt spid="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8" fill="hold">
                      <p:stCondLst>
                        <p:cond delay="0"/>
                      </p:stCondLst>
                      <p:childTnLst>
                        <p:par>
                          <p:cTn id="1629" fill="hold">
                            <p:stCondLst>
                              <p:cond delay="0"/>
                            </p:stCondLst>
                            <p:childTnLst>
                              <p:par>
                                <p:cTn id="1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3"/>
                  </p:tgtEl>
                </p:cond>
              </p:nextCondLst>
            </p:seq>
            <p:seq concurrent="1" nextAc="seek">
              <p:cTn id="1632" restart="whenNotActive" fill="hold" evtFilter="cancelBubble" nodeType="interactiveSeq">
                <p:stCondLst>
                  <p:cond evt="onClick" delay="0">
                    <p:tgtEl>
                      <p:spTgt spid="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3" fill="hold">
                      <p:stCondLst>
                        <p:cond delay="0"/>
                      </p:stCondLst>
                      <p:childTnLst>
                        <p:par>
                          <p:cTn id="1634" fill="hold">
                            <p:stCondLst>
                              <p:cond delay="0"/>
                            </p:stCondLst>
                            <p:childTnLst>
                              <p:par>
                                <p:cTn id="16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4"/>
                  </p:tgtEl>
                </p:cond>
              </p:nextCondLst>
            </p:seq>
            <p:seq concurrent="1" nextAc="seek">
              <p:cTn id="1637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8" fill="hold">
                      <p:stCondLst>
                        <p:cond delay="0"/>
                      </p:stCondLst>
                      <p:childTnLst>
                        <p:par>
                          <p:cTn id="1639" fill="hold">
                            <p:stCondLst>
                              <p:cond delay="0"/>
                            </p:stCondLst>
                            <p:childTnLst>
                              <p:par>
                                <p:cTn id="16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1642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3" fill="hold">
                      <p:stCondLst>
                        <p:cond delay="0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1647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8" fill="hold">
                      <p:stCondLst>
                        <p:cond delay="0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1652" restart="whenNotActive" fill="hold" evtFilter="cancelBubble" nodeType="interactiveSeq">
                <p:stCondLst>
                  <p:cond evt="onClick" delay="0">
                    <p:tgtEl>
                      <p:spTgt spid="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3" fill="hold">
                      <p:stCondLst>
                        <p:cond delay="0"/>
                      </p:stCondLst>
                      <p:childTnLst>
                        <p:par>
                          <p:cTn id="1654" fill="hold">
                            <p:stCondLst>
                              <p:cond delay="0"/>
                            </p:stCondLst>
                            <p:childTnLst>
                              <p:par>
                                <p:cTn id="16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"/>
                  </p:tgtEl>
                </p:cond>
              </p:nextCondLst>
            </p:seq>
            <p:seq concurrent="1" nextAc="seek">
              <p:cTn id="1657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8" fill="hold">
                      <p:stCondLst>
                        <p:cond delay="0"/>
                      </p:stCondLst>
                      <p:childTnLst>
                        <p:par>
                          <p:cTn id="1659" fill="hold">
                            <p:stCondLst>
                              <p:cond delay="0"/>
                            </p:stCondLst>
                            <p:childTnLst>
                              <p:par>
                                <p:cTn id="1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1662" restart="whenNotActive" fill="hold" evtFilter="cancelBubble" nodeType="interactiveSeq">
                <p:stCondLst>
                  <p:cond evt="onClick" delay="0">
                    <p:tgtEl>
                      <p:spTgt spid="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3" fill="hold">
                      <p:stCondLst>
                        <p:cond delay="0"/>
                      </p:stCondLst>
                      <p:childTnLst>
                        <p:par>
                          <p:cTn id="1664" fill="hold">
                            <p:stCondLst>
                              <p:cond delay="0"/>
                            </p:stCondLst>
                            <p:childTnLst>
                              <p:par>
                                <p:cTn id="16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"/>
                  </p:tgtEl>
                </p:cond>
              </p:nextCondLst>
            </p:seq>
            <p:seq concurrent="1" nextAc="seek">
              <p:cTn id="1667" restart="whenNotActive" fill="hold" evtFilter="cancelBubble" nodeType="interactiveSeq">
                <p:stCondLst>
                  <p:cond evt="onClick" delay="0">
                    <p:tgtEl>
                      <p:spTgt spid="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8" fill="hold">
                      <p:stCondLst>
                        <p:cond delay="0"/>
                      </p:stCondLst>
                      <p:childTnLst>
                        <p:par>
                          <p:cTn id="1669" fill="hold">
                            <p:stCondLst>
                              <p:cond delay="0"/>
                            </p:stCondLst>
                            <p:childTnLst>
                              <p:par>
                                <p:cTn id="16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"/>
                  </p:tgtEl>
                </p:cond>
              </p:nextCondLst>
            </p:seq>
            <p:seq concurrent="1" nextAc="seek">
              <p:cTn id="1672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3" fill="hold">
                      <p:stCondLst>
                        <p:cond delay="0"/>
                      </p:stCondLst>
                      <p:childTnLst>
                        <p:par>
                          <p:cTn id="1674" fill="hold">
                            <p:stCondLst>
                              <p:cond delay="0"/>
                            </p:stCondLst>
                            <p:childTnLst>
                              <p:par>
                                <p:cTn id="16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1677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8" fill="hold">
                      <p:stCondLst>
                        <p:cond delay="0"/>
                      </p:stCondLst>
                      <p:childTnLst>
                        <p:par>
                          <p:cTn id="1679" fill="hold">
                            <p:stCondLst>
                              <p:cond delay="0"/>
                            </p:stCondLst>
                            <p:childTnLst>
                              <p:par>
                                <p:cTn id="16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1682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3" fill="hold">
                      <p:stCondLst>
                        <p:cond delay="0"/>
                      </p:stCondLst>
                      <p:childTnLst>
                        <p:par>
                          <p:cTn id="1684" fill="hold">
                            <p:stCondLst>
                              <p:cond delay="0"/>
                            </p:stCondLst>
                            <p:childTnLst>
                              <p:par>
                                <p:cTn id="16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1687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8" fill="hold">
                      <p:stCondLst>
                        <p:cond delay="0"/>
                      </p:stCondLst>
                      <p:childTnLst>
                        <p:par>
                          <p:cTn id="1689" fill="hold">
                            <p:stCondLst>
                              <p:cond delay="0"/>
                            </p:stCondLst>
                            <p:childTnLst>
                              <p:par>
                                <p:cTn id="16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1692" restart="whenNotActive" fill="hold" evtFilter="cancelBubble" nodeType="interactiveSeq">
                <p:stCondLst>
                  <p:cond evt="onClick" delay="0">
                    <p:tgtEl>
                      <p:spTgt spid="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3" fill="hold">
                      <p:stCondLst>
                        <p:cond delay="0"/>
                      </p:stCondLst>
                      <p:childTnLst>
                        <p:par>
                          <p:cTn id="1694" fill="hold">
                            <p:stCondLst>
                              <p:cond delay="0"/>
                            </p:stCondLst>
                            <p:childTnLst>
                              <p:par>
                                <p:cTn id="16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"/>
                  </p:tgtEl>
                </p:cond>
              </p:nextCondLst>
            </p:seq>
            <p:seq concurrent="1" nextAc="seek">
              <p:cTn id="1697" restart="whenNotActive" fill="hold" evtFilter="cancelBubble" nodeType="interactiveSeq">
                <p:stCondLst>
                  <p:cond evt="onClick" delay="0">
                    <p:tgtEl>
                      <p:spTgt spid="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8" fill="hold">
                      <p:stCondLst>
                        <p:cond delay="0"/>
                      </p:stCondLst>
                      <p:childTnLst>
                        <p:par>
                          <p:cTn id="1699" fill="hold">
                            <p:stCondLst>
                              <p:cond delay="0"/>
                            </p:stCondLst>
                            <p:childTnLst>
                              <p:par>
                                <p:cTn id="17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2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"/>
                  </p:tgtEl>
                </p:cond>
              </p:nextCondLst>
            </p:seq>
            <p:seq concurrent="1" nextAc="seek">
              <p:cTn id="1703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4" fill="hold">
                      <p:stCondLst>
                        <p:cond delay="0"/>
                      </p:stCondLst>
                      <p:childTnLst>
                        <p:par>
                          <p:cTn id="1705" fill="hold">
                            <p:stCondLst>
                              <p:cond delay="0"/>
                            </p:stCondLst>
                            <p:childTnLst>
                              <p:par>
                                <p:cTn id="17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0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1711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1712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3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4" fill="hold">
                      <p:stCondLst>
                        <p:cond delay="indefinite"/>
                      </p:stCondLst>
                      <p:childTnLst>
                        <p:par>
                          <p:cTn id="1715" fill="hold">
                            <p:stCondLst>
                              <p:cond delay="0"/>
                            </p:stCondLst>
                            <p:childTnLst>
                              <p:par>
                                <p:cTn id="1716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71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19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0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1723" restart="whenNotActive" fill="hold" evtFilter="cancelBubble" nodeType="interactiveSeq">
                <p:stCondLst>
                  <p:cond evt="onClick" delay="0">
                    <p:tgtEl>
                      <p:spTgt spid="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4" fill="hold">
                      <p:stCondLst>
                        <p:cond delay="0"/>
                      </p:stCondLst>
                      <p:childTnLst>
                        <p:par>
                          <p:cTn id="1725" fill="hold">
                            <p:stCondLst>
                              <p:cond delay="0"/>
                            </p:stCondLst>
                            <p:childTnLst>
                              <p:par>
                                <p:cTn id="17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"/>
                  </p:tgtEl>
                </p:cond>
              </p:nextCondLst>
            </p:seq>
            <p:seq concurrent="1" nextAc="seek">
              <p:cTn id="1729" restart="whenNotActive" fill="hold" evtFilter="cancelBubble" nodeType="interactiveSeq">
                <p:stCondLst>
                  <p:cond evt="onClick" delay="0">
                    <p:tgtEl>
                      <p:spTgt spid="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0" fill="hold">
                      <p:stCondLst>
                        <p:cond delay="0"/>
                      </p:stCondLst>
                      <p:childTnLst>
                        <p:par>
                          <p:cTn id="1731" fill="hold">
                            <p:stCondLst>
                              <p:cond delay="0"/>
                            </p:stCondLst>
                            <p:childTnLst>
                              <p:par>
                                <p:cTn id="17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4"/>
                  </p:tgtEl>
                </p:cond>
              </p:nextCondLst>
            </p:seq>
            <p:seq concurrent="1" nextAc="seek">
              <p:cTn id="1735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6" fill="hold">
                      <p:stCondLst>
                        <p:cond delay="0"/>
                      </p:stCondLst>
                      <p:childTnLst>
                        <p:par>
                          <p:cTn id="1737" fill="hold">
                            <p:stCondLst>
                              <p:cond delay="0"/>
                            </p:stCondLst>
                            <p:childTnLst>
                              <p:par>
                                <p:cTn id="17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1741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2" fill="hold">
                      <p:stCondLst>
                        <p:cond delay="0"/>
                      </p:stCondLst>
                      <p:childTnLst>
                        <p:par>
                          <p:cTn id="1743" fill="hold">
                            <p:stCondLst>
                              <p:cond delay="0"/>
                            </p:stCondLst>
                            <p:childTnLst>
                              <p:par>
                                <p:cTn id="17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6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1747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8" fill="hold">
                      <p:stCondLst>
                        <p:cond delay="0"/>
                      </p:stCondLst>
                      <p:childTnLst>
                        <p:par>
                          <p:cTn id="1749" fill="hold">
                            <p:stCondLst>
                              <p:cond delay="0"/>
                            </p:stCondLst>
                            <p:childTnLst>
                              <p:par>
                                <p:cTn id="17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1753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4" fill="hold">
                      <p:stCondLst>
                        <p:cond delay="0"/>
                      </p:stCondLst>
                      <p:childTnLst>
                        <p:par>
                          <p:cTn id="1755" fill="hold">
                            <p:stCondLst>
                              <p:cond delay="0"/>
                            </p:stCondLst>
                            <p:childTnLst>
                              <p:par>
                                <p:cTn id="17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8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1759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0" fill="hold">
                      <p:stCondLst>
                        <p:cond delay="0"/>
                      </p:stCondLst>
                      <p:childTnLst>
                        <p:par>
                          <p:cTn id="1761" fill="hold">
                            <p:stCondLst>
                              <p:cond delay="0"/>
                            </p:stCondLst>
                            <p:childTnLst>
                              <p:par>
                                <p:cTn id="17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  <p:seq concurrent="1" nextAc="seek">
              <p:cTn id="1765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6" fill="hold">
                      <p:stCondLst>
                        <p:cond delay="0"/>
                      </p:stCondLst>
                      <p:childTnLst>
                        <p:par>
                          <p:cTn id="1767" fill="hold">
                            <p:stCondLst>
                              <p:cond delay="0"/>
                            </p:stCondLst>
                            <p:childTnLst>
                              <p:par>
                                <p:cTn id="17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0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  <p:seq concurrent="1" nextAc="seek">
              <p:cTn id="1771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2" fill="hold">
                      <p:stCondLst>
                        <p:cond delay="0"/>
                      </p:stCondLst>
                      <p:childTnLst>
                        <p:par>
                          <p:cTn id="1773" fill="hold">
                            <p:stCondLst>
                              <p:cond delay="0"/>
                            </p:stCondLst>
                            <p:childTnLst>
                              <p:par>
                                <p:cTn id="17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6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777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8" fill="hold">
                      <p:stCondLst>
                        <p:cond delay="0"/>
                      </p:stCondLst>
                      <p:childTnLst>
                        <p:par>
                          <p:cTn id="1779" fill="hold">
                            <p:stCondLst>
                              <p:cond delay="0"/>
                            </p:stCondLst>
                            <p:childTnLst>
                              <p:par>
                                <p:cTn id="17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783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4" fill="hold">
                      <p:stCondLst>
                        <p:cond delay="0"/>
                      </p:stCondLst>
                      <p:childTnLst>
                        <p:par>
                          <p:cTn id="1785" fill="hold">
                            <p:stCondLst>
                              <p:cond delay="0"/>
                            </p:stCondLst>
                            <p:childTnLst>
                              <p:par>
                                <p:cTn id="17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8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1789" restart="whenNotActive" fill="hold" evtFilter="cancelBubble" nodeType="interactiveSeq">
                <p:stCondLst>
                  <p:cond evt="onClick" delay="0">
                    <p:tgtEl>
                      <p:spTgt spid="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0" fill="hold">
                      <p:stCondLst>
                        <p:cond delay="0"/>
                      </p:stCondLst>
                      <p:childTnLst>
                        <p:par>
                          <p:cTn id="1791" fill="hold">
                            <p:stCondLst>
                              <p:cond delay="0"/>
                            </p:stCondLst>
                            <p:childTnLst>
                              <p:par>
                                <p:cTn id="17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4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"/>
                  </p:tgtEl>
                </p:cond>
              </p:nextCondLst>
            </p:seq>
            <p:seq concurrent="1" nextAc="seek">
              <p:cTn id="1795" restart="whenNotActive" fill="hold" evtFilter="cancelBubble" nodeType="interactiveSeq">
                <p:stCondLst>
                  <p:cond evt="onClick" delay="0">
                    <p:tgtEl>
                      <p:spTgt spid="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6" fill="hold">
                      <p:stCondLst>
                        <p:cond delay="0"/>
                      </p:stCondLst>
                      <p:childTnLst>
                        <p:par>
                          <p:cTn id="1797" fill="hold">
                            <p:stCondLst>
                              <p:cond delay="0"/>
                            </p:stCondLst>
                            <p:childTnLst>
                              <p:par>
                                <p:cTn id="17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0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5"/>
                  </p:tgtEl>
                </p:cond>
              </p:nextCondLst>
            </p:seq>
            <p:seq concurrent="1" nextAc="seek">
              <p:cTn id="1801" restart="whenNotActive" fill="hold" evtFilter="cancelBubble" nodeType="interactiveSeq">
                <p:stCondLst>
                  <p:cond evt="onClick" delay="0">
                    <p:tgtEl>
                      <p:spTgt spid="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2" fill="hold">
                      <p:stCondLst>
                        <p:cond delay="0"/>
                      </p:stCondLst>
                      <p:childTnLst>
                        <p:par>
                          <p:cTn id="1803" fill="hold">
                            <p:stCondLst>
                              <p:cond delay="0"/>
                            </p:stCondLst>
                            <p:childTnLst>
                              <p:par>
                                <p:cTn id="18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6"/>
                  </p:tgtEl>
                </p:cond>
              </p:nextCondLst>
            </p:seq>
            <p:seq concurrent="1" nextAc="seek">
              <p:cTn id="1807" restart="whenNotActive" fill="hold" evtFilter="cancelBubble" nodeType="interactiveSeq">
                <p:stCondLst>
                  <p:cond evt="onClick" delay="0">
                    <p:tgtEl>
                      <p:spTgt spid="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8" fill="hold">
                      <p:stCondLst>
                        <p:cond delay="0"/>
                      </p:stCondLst>
                      <p:childTnLst>
                        <p:par>
                          <p:cTn id="1809" fill="hold">
                            <p:stCondLst>
                              <p:cond delay="0"/>
                            </p:stCondLst>
                            <p:childTnLst>
                              <p:par>
                                <p:cTn id="18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2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7"/>
                  </p:tgtEl>
                </p:cond>
              </p:nextCondLst>
            </p:seq>
            <p:seq concurrent="1" nextAc="seek">
              <p:cTn id="1813" restart="whenNotActive" fill="hold" evtFilter="cancelBubble" nodeType="interactiveSeq">
                <p:stCondLst>
                  <p:cond evt="onClick" delay="0">
                    <p:tgtEl>
                      <p:spTgt spid="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4" fill="hold">
                      <p:stCondLst>
                        <p:cond delay="0"/>
                      </p:stCondLst>
                      <p:childTnLst>
                        <p:par>
                          <p:cTn id="1815" fill="hold">
                            <p:stCondLst>
                              <p:cond delay="0"/>
                            </p:stCondLst>
                            <p:childTnLst>
                              <p:par>
                                <p:cTn id="18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8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8"/>
                  </p:tgtEl>
                </p:cond>
              </p:nextCondLst>
            </p:seq>
            <p:seq concurrent="1" nextAc="seek">
              <p:cTn id="1819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0" fill="hold">
                      <p:stCondLst>
                        <p:cond delay="0"/>
                      </p:stCondLst>
                      <p:childTnLst>
                        <p:par>
                          <p:cTn id="1821" fill="hold">
                            <p:stCondLst>
                              <p:cond delay="0"/>
                            </p:stCondLst>
                            <p:childTnLst>
                              <p:par>
                                <p:cTn id="18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4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825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6" fill="hold">
                      <p:stCondLst>
                        <p:cond delay="0"/>
                      </p:stCondLst>
                      <p:childTnLst>
                        <p:par>
                          <p:cTn id="1827" fill="hold">
                            <p:stCondLst>
                              <p:cond delay="0"/>
                            </p:stCondLst>
                            <p:childTnLst>
                              <p:par>
                                <p:cTn id="18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0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831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2" fill="hold">
                      <p:stCondLst>
                        <p:cond delay="0"/>
                      </p:stCondLst>
                      <p:childTnLst>
                        <p:par>
                          <p:cTn id="1833" fill="hold">
                            <p:stCondLst>
                              <p:cond delay="0"/>
                            </p:stCondLst>
                            <p:childTnLst>
                              <p:par>
                                <p:cTn id="18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6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837" restart="whenNotActive" fill="hold" evtFilter="cancelBubble" nodeType="interactiveSeq">
                <p:stCondLst>
                  <p:cond evt="onClick" delay="0">
                    <p:tgtEl>
                      <p:spTgt spid="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8" fill="hold">
                      <p:stCondLst>
                        <p:cond delay="0"/>
                      </p:stCondLst>
                      <p:childTnLst>
                        <p:par>
                          <p:cTn id="1839" fill="hold">
                            <p:stCondLst>
                              <p:cond delay="0"/>
                            </p:stCondLst>
                            <p:childTnLst>
                              <p:par>
                                <p:cTn id="18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2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"/>
                  </p:tgtEl>
                </p:cond>
              </p:nextCondLst>
            </p:seq>
            <p:seq concurrent="1" nextAc="seek">
              <p:cTn id="1843" restart="whenNotActive" fill="hold" evtFilter="cancelBubble" nodeType="interactiveSeq">
                <p:stCondLst>
                  <p:cond evt="onClick" delay="0">
                    <p:tgtEl>
                      <p:spTgt spid="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4" fill="hold">
                      <p:stCondLst>
                        <p:cond delay="0"/>
                      </p:stCondLst>
                      <p:childTnLst>
                        <p:par>
                          <p:cTn id="1845" fill="hold">
                            <p:stCondLst>
                              <p:cond delay="0"/>
                            </p:stCondLst>
                            <p:childTnLst>
                              <p:par>
                                <p:cTn id="18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3"/>
                  </p:tgtEl>
                </p:cond>
              </p:nextCondLst>
            </p:seq>
            <p:seq concurrent="1" nextAc="seek">
              <p:cTn id="1849" restart="whenNotActive" fill="hold" evtFilter="cancelBubble" nodeType="interactiveSeq">
                <p:stCondLst>
                  <p:cond evt="onClick" delay="0">
                    <p:tgtEl>
                      <p:spTgt spid="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0" fill="hold">
                      <p:stCondLst>
                        <p:cond delay="0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4"/>
                  </p:tgtEl>
                </p:cond>
              </p:nextCondLst>
            </p:seq>
            <p:seq concurrent="1" nextAc="seek">
              <p:cTn id="1855" restart="whenNotActive" fill="hold" evtFilter="cancelBubble" nodeType="interactiveSeq">
                <p:stCondLst>
                  <p:cond evt="onClick" delay="0">
                    <p:tgtEl>
                      <p:spTgt spid="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6" fill="hold">
                      <p:stCondLst>
                        <p:cond delay="0"/>
                      </p:stCondLst>
                      <p:childTnLst>
                        <p:par>
                          <p:cTn id="1857" fill="hold">
                            <p:stCondLst>
                              <p:cond delay="0"/>
                            </p:stCondLst>
                            <p:childTnLst>
                              <p:par>
                                <p:cTn id="18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0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5"/>
                  </p:tgtEl>
                </p:cond>
              </p:nextCondLst>
            </p:seq>
            <p:seq concurrent="1" nextAc="seek">
              <p:cTn id="1861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2" fill="hold">
                      <p:stCondLst>
                        <p:cond delay="0"/>
                      </p:stCondLst>
                      <p:childTnLst>
                        <p:par>
                          <p:cTn id="1863" fill="hold">
                            <p:stCondLst>
                              <p:cond delay="0"/>
                            </p:stCondLst>
                            <p:childTnLst>
                              <p:par>
                                <p:cTn id="18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6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867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8" fill="hold">
                      <p:stCondLst>
                        <p:cond delay="0"/>
                      </p:stCondLst>
                      <p:childTnLst>
                        <p:par>
                          <p:cTn id="1869" fill="hold">
                            <p:stCondLst>
                              <p:cond delay="0"/>
                            </p:stCondLst>
                            <p:childTnLst>
                              <p:par>
                                <p:cTn id="18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2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873" restart="whenNotActive" fill="hold" evtFilter="cancelBubble" nodeType="interactiveSeq">
                <p:stCondLst>
                  <p:cond evt="onClick" delay="0">
                    <p:tgtEl>
                      <p:spTgt spid="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4" fill="hold">
                      <p:stCondLst>
                        <p:cond delay="0"/>
                      </p:stCondLst>
                      <p:childTnLst>
                        <p:par>
                          <p:cTn id="1875" fill="hold">
                            <p:stCondLst>
                              <p:cond delay="0"/>
                            </p:stCondLst>
                            <p:childTnLst>
                              <p:par>
                                <p:cTn id="18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5"/>
                  </p:tgtEl>
                </p:cond>
              </p:nextCondLst>
            </p:seq>
            <p:seq concurrent="1" nextAc="seek">
              <p:cTn id="1878" restart="whenNotActive" fill="hold" evtFilter="cancelBubble" nodeType="interactiveSeq">
                <p:stCondLst>
                  <p:cond evt="onClick" delay="0">
                    <p:tgtEl>
                      <p:spTgt spid="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9" fill="hold">
                      <p:stCondLst>
                        <p:cond delay="0"/>
                      </p:stCondLst>
                      <p:childTnLst>
                        <p:par>
                          <p:cTn id="1880" fill="hold">
                            <p:stCondLst>
                              <p:cond delay="0"/>
                            </p:stCondLst>
                            <p:childTnLst>
                              <p:par>
                                <p:cTn id="18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"/>
                  </p:tgtEl>
                </p:cond>
              </p:nextCondLst>
            </p:seq>
            <p:seq concurrent="1" nextAc="seek">
              <p:cTn id="1883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4" fill="hold">
                      <p:stCondLst>
                        <p:cond delay="0"/>
                      </p:stCondLst>
                      <p:childTnLst>
                        <p:par>
                          <p:cTn id="1885" fill="hold">
                            <p:stCondLst>
                              <p:cond delay="0"/>
                            </p:stCondLst>
                            <p:childTnLst>
                              <p:par>
                                <p:cTn id="18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1888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9" fill="hold">
                      <p:stCondLst>
                        <p:cond delay="0"/>
                      </p:stCondLst>
                      <p:childTnLst>
                        <p:par>
                          <p:cTn id="1890" fill="hold">
                            <p:stCondLst>
                              <p:cond delay="0"/>
                            </p:stCondLst>
                            <p:childTnLst>
                              <p:par>
                                <p:cTn id="18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1893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4" fill="hold">
                      <p:stCondLst>
                        <p:cond delay="0"/>
                      </p:stCondLst>
                      <p:childTnLst>
                        <p:par>
                          <p:cTn id="1895" fill="hold">
                            <p:stCondLst>
                              <p:cond delay="0"/>
                            </p:stCondLst>
                            <p:childTnLst>
                              <p:par>
                                <p:cTn id="18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1898" restart="whenNotActive" fill="hold" evtFilter="cancelBubble" nodeType="interactiveSeq">
                <p:stCondLst>
                  <p:cond evt="onClick" delay="0">
                    <p:tgtEl>
                      <p:spTgt spid="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9" fill="hold">
                      <p:stCondLst>
                        <p:cond delay="0"/>
                      </p:stCondLst>
                      <p:childTnLst>
                        <p:par>
                          <p:cTn id="1900" fill="hold">
                            <p:stCondLst>
                              <p:cond delay="0"/>
                            </p:stCondLst>
                            <p:childTnLst>
                              <p:par>
                                <p:cTn id="19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"/>
                  </p:tgtEl>
                </p:cond>
              </p:nextCondLst>
            </p:seq>
            <p:seq concurrent="1" nextAc="seek">
              <p:cTn id="1903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4" fill="hold">
                      <p:stCondLst>
                        <p:cond delay="0"/>
                      </p:stCondLst>
                      <p:childTnLst>
                        <p:par>
                          <p:cTn id="1905" fill="hold">
                            <p:stCondLst>
                              <p:cond delay="0"/>
                            </p:stCondLst>
                            <p:childTnLst>
                              <p:par>
                                <p:cTn id="19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1908" restart="whenNotActive" fill="hold" evtFilter="cancelBubble" nodeType="interactiveSeq">
                <p:stCondLst>
                  <p:cond evt="onClick" delay="0">
                    <p:tgtEl>
                      <p:spTgt spid="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9" fill="hold">
                      <p:stCondLst>
                        <p:cond delay="0"/>
                      </p:stCondLst>
                      <p:childTnLst>
                        <p:par>
                          <p:cTn id="1910" fill="hold">
                            <p:stCondLst>
                              <p:cond delay="0"/>
                            </p:stCondLst>
                            <p:childTnLst>
                              <p:par>
                                <p:cTn id="19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"/>
                  </p:tgtEl>
                </p:cond>
              </p:nextCondLst>
            </p:seq>
            <p:seq concurrent="1" nextAc="seek">
              <p:cTn id="1913" restart="whenNotActive" fill="hold" evtFilter="cancelBubble" nodeType="interactiveSeq">
                <p:stCondLst>
                  <p:cond evt="onClick" delay="0">
                    <p:tgtEl>
                      <p:spTgt spid="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4" fill="hold">
                      <p:stCondLst>
                        <p:cond delay="0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3"/>
                  </p:tgtEl>
                </p:cond>
              </p:nextCondLst>
            </p:seq>
            <p:seq concurrent="1" nextAc="seek">
              <p:cTn id="1918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9" fill="hold">
                      <p:stCondLst>
                        <p:cond delay="0"/>
                      </p:stCondLst>
                      <p:childTnLst>
                        <p:par>
                          <p:cTn id="1920" fill="hold">
                            <p:stCondLst>
                              <p:cond delay="0"/>
                            </p:stCondLst>
                            <p:childTnLst>
                              <p:par>
                                <p:cTn id="19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1923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4" fill="hold">
                      <p:stCondLst>
                        <p:cond delay="0"/>
                      </p:stCondLst>
                      <p:childTnLst>
                        <p:par>
                          <p:cTn id="1925" fill="hold">
                            <p:stCondLst>
                              <p:cond delay="0"/>
                            </p:stCondLst>
                            <p:childTnLst>
                              <p:par>
                                <p:cTn id="19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1928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9" fill="hold">
                      <p:stCondLst>
                        <p:cond delay="0"/>
                      </p:stCondLst>
                      <p:childTnLst>
                        <p:par>
                          <p:cTn id="1930" fill="hold">
                            <p:stCondLst>
                              <p:cond delay="0"/>
                            </p:stCondLst>
                            <p:childTnLst>
                              <p:par>
                                <p:cTn id="19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1933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4" fill="hold">
                      <p:stCondLst>
                        <p:cond delay="0"/>
                      </p:stCondLst>
                      <p:childTnLst>
                        <p:par>
                          <p:cTn id="1935" fill="hold">
                            <p:stCondLst>
                              <p:cond delay="0"/>
                            </p:stCondLst>
                            <p:childTnLst>
                              <p:par>
                                <p:cTn id="19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1938" restart="whenNotActive" fill="hold" evtFilter="cancelBubble" nodeType="interactiveSeq">
                <p:stCondLst>
                  <p:cond evt="onClick" delay="0">
                    <p:tgtEl>
                      <p:spTgt spid="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9" fill="hold">
                      <p:stCondLst>
                        <p:cond delay="0"/>
                      </p:stCondLst>
                      <p:childTnLst>
                        <p:par>
                          <p:cTn id="1940" fill="hold">
                            <p:stCondLst>
                              <p:cond delay="0"/>
                            </p:stCondLst>
                            <p:childTnLst>
                              <p:par>
                                <p:cTn id="19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8"/>
                  </p:tgtEl>
                </p:cond>
              </p:nextCondLst>
            </p:seq>
            <p:seq concurrent="1" nextAc="seek">
              <p:cTn id="1943" restart="whenNotActive" fill="hold" evtFilter="cancelBubble" nodeType="interactiveSeq">
                <p:stCondLst>
                  <p:cond evt="onClick" delay="0">
                    <p:tgtEl>
                      <p:spTgt spid="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4" fill="hold">
                      <p:stCondLst>
                        <p:cond delay="0"/>
                      </p:stCondLst>
                      <p:childTnLst>
                        <p:par>
                          <p:cTn id="1945" fill="hold">
                            <p:stCondLst>
                              <p:cond delay="0"/>
                            </p:stCondLst>
                            <p:childTnLst>
                              <p:par>
                                <p:cTn id="19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"/>
                  </p:tgtEl>
                </p:cond>
              </p:nextCondLst>
            </p:seq>
            <p:seq concurrent="1" nextAc="seek">
              <p:cTn id="1948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9" fill="hold">
                      <p:stCondLst>
                        <p:cond delay="0"/>
                      </p:stCondLst>
                      <p:childTnLst>
                        <p:par>
                          <p:cTn id="1950" fill="hold">
                            <p:stCondLst>
                              <p:cond delay="0"/>
                            </p:stCondLst>
                            <p:childTnLst>
                              <p:par>
                                <p:cTn id="19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1953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4" fill="hold">
                      <p:stCondLst>
                        <p:cond delay="0"/>
                      </p:stCondLst>
                      <p:childTnLst>
                        <p:par>
                          <p:cTn id="1955" fill="hold">
                            <p:stCondLst>
                              <p:cond delay="0"/>
                            </p:stCondLst>
                            <p:childTnLst>
                              <p:par>
                                <p:cTn id="19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1958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9" fill="hold">
                      <p:stCondLst>
                        <p:cond delay="0"/>
                      </p:stCondLst>
                      <p:childTnLst>
                        <p:par>
                          <p:cTn id="1960" fill="hold">
                            <p:stCondLst>
                              <p:cond delay="0"/>
                            </p:stCondLst>
                            <p:childTnLst>
                              <p:par>
                                <p:cTn id="19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1963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4" fill="hold">
                      <p:stCondLst>
                        <p:cond delay="0"/>
                      </p:stCondLst>
                      <p:childTnLst>
                        <p:par>
                          <p:cTn id="1965" fill="hold">
                            <p:stCondLst>
                              <p:cond delay="0"/>
                            </p:stCondLst>
                            <p:childTnLst>
                              <p:par>
                                <p:cTn id="19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1968" restart="whenNotActive" fill="hold" evtFilter="cancelBubble" nodeType="interactiveSeq">
                <p:stCondLst>
                  <p:cond evt="onClick" delay="0">
                    <p:tgtEl>
                      <p:spTgt spid="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9" fill="hold">
                      <p:stCondLst>
                        <p:cond delay="0"/>
                      </p:stCondLst>
                      <p:childTnLst>
                        <p:par>
                          <p:cTn id="1970" fill="hold">
                            <p:stCondLst>
                              <p:cond delay="0"/>
                            </p:stCondLst>
                            <p:childTnLst>
                              <p:par>
                                <p:cTn id="19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4"/>
                  </p:tgtEl>
                </p:cond>
              </p:nextCondLst>
            </p:seq>
            <p:seq concurrent="1" nextAc="seek">
              <p:cTn id="1973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4" fill="hold">
                      <p:stCondLst>
                        <p:cond delay="0"/>
                      </p:stCondLst>
                      <p:childTnLst>
                        <p:par>
                          <p:cTn id="1975" fill="hold">
                            <p:stCondLst>
                              <p:cond delay="0"/>
                            </p:stCondLst>
                            <p:childTnLst>
                              <p:par>
                                <p:cTn id="19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  <p:seq concurrent="1" nextAc="seek">
              <p:cTn id="1978" restart="whenNotActive" fill="hold" evtFilter="cancelBubble" nodeType="interactiveSeq">
                <p:stCondLst>
                  <p:cond evt="onClick" delay="0">
                    <p:tgtEl>
                      <p:spTgt spid="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9" fill="hold">
                      <p:stCondLst>
                        <p:cond delay="0"/>
                      </p:stCondLst>
                      <p:childTnLst>
                        <p:par>
                          <p:cTn id="1980" fill="hold">
                            <p:stCondLst>
                              <p:cond delay="0"/>
                            </p:stCondLst>
                            <p:childTnLst>
                              <p:par>
                                <p:cTn id="19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6"/>
                  </p:tgtEl>
                </p:cond>
              </p:nextCondLst>
            </p:seq>
            <p:seq concurrent="1" nextAc="seek">
              <p:cTn id="1983" restart="whenNotActive" fill="hold" evtFilter="cancelBubble" nodeType="interactiveSeq">
                <p:stCondLst>
                  <p:cond evt="onClick" delay="0">
                    <p:tgtEl>
                      <p:spTgt spid="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4" fill="hold">
                      <p:stCondLst>
                        <p:cond delay="0"/>
                      </p:stCondLst>
                      <p:childTnLst>
                        <p:par>
                          <p:cTn id="1985" fill="hold">
                            <p:stCondLst>
                              <p:cond delay="0"/>
                            </p:stCondLst>
                            <p:childTnLst>
                              <p:par>
                                <p:cTn id="19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7"/>
                  </p:tgtEl>
                </p:cond>
              </p:nextCondLst>
            </p:seq>
            <p:seq concurrent="1" nextAc="seek">
              <p:cTn id="1988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9" fill="hold">
                      <p:stCondLst>
                        <p:cond delay="0"/>
                      </p:stCondLst>
                      <p:childTnLst>
                        <p:par>
                          <p:cTn id="1990" fill="hold">
                            <p:stCondLst>
                              <p:cond delay="0"/>
                            </p:stCondLst>
                            <p:childTnLst>
                              <p:par>
                                <p:cTn id="19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1993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4" fill="hold">
                      <p:stCondLst>
                        <p:cond delay="0"/>
                      </p:stCondLst>
                      <p:childTnLst>
                        <p:par>
                          <p:cTn id="1995" fill="hold">
                            <p:stCondLst>
                              <p:cond delay="0"/>
                            </p:stCondLst>
                            <p:childTnLst>
                              <p:par>
                                <p:cTn id="19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1998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9" fill="hold">
                      <p:stCondLst>
                        <p:cond delay="0"/>
                      </p:stCondLst>
                      <p:childTnLst>
                        <p:par>
                          <p:cTn id="2000" fill="hold">
                            <p:stCondLst>
                              <p:cond delay="0"/>
                            </p:stCondLst>
                            <p:childTnLst>
                              <p:par>
                                <p:cTn id="20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2003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4" fill="hold">
                      <p:stCondLst>
                        <p:cond delay="0"/>
                      </p:stCondLst>
                      <p:childTnLst>
                        <p:par>
                          <p:cTn id="2005" fill="hold">
                            <p:stCondLst>
                              <p:cond delay="0"/>
                            </p:stCondLst>
                            <p:childTnLst>
                              <p:par>
                                <p:cTn id="20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8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2009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0" fill="hold">
                      <p:stCondLst>
                        <p:cond delay="0"/>
                      </p:stCondLst>
                      <p:childTnLst>
                        <p:par>
                          <p:cTn id="2011" fill="hold">
                            <p:stCondLst>
                              <p:cond delay="0"/>
                            </p:stCondLst>
                            <p:childTnLst>
                              <p:par>
                                <p:cTn id="20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6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2017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2018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0" fill="hold">
                      <p:stCondLst>
                        <p:cond delay="indefinite"/>
                      </p:stCondLst>
                      <p:childTnLst>
                        <p:par>
                          <p:cTn id="2021" fill="hold">
                            <p:stCondLst>
                              <p:cond delay="0"/>
                            </p:stCondLst>
                            <p:childTnLst>
                              <p:par>
                                <p:cTn id="2022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3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024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025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6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2029" restart="whenNotActive" fill="hold" evtFilter="cancelBubble" nodeType="interactiveSeq">
                <p:stCondLst>
                  <p:cond evt="onClick" delay="0">
                    <p:tgtEl>
                      <p:spTgt spid="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0" fill="hold">
                      <p:stCondLst>
                        <p:cond delay="0"/>
                      </p:stCondLst>
                      <p:childTnLst>
                        <p:par>
                          <p:cTn id="2031" fill="hold">
                            <p:stCondLst>
                              <p:cond delay="0"/>
                            </p:stCondLst>
                            <p:childTnLst>
                              <p:par>
                                <p:cTn id="20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4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"/>
                  </p:tgtEl>
                </p:cond>
              </p:nextCondLst>
            </p:seq>
            <p:seq concurrent="1" nextAc="seek">
              <p:cTn id="2035" restart="whenNotActive" fill="hold" evtFilter="cancelBubble" nodeType="interactiveSeq">
                <p:stCondLst>
                  <p:cond evt="onClick" delay="0">
                    <p:tgtEl>
                      <p:spTgt spid="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6" fill="hold">
                      <p:stCondLst>
                        <p:cond delay="0"/>
                      </p:stCondLst>
                      <p:childTnLst>
                        <p:par>
                          <p:cTn id="2037" fill="hold">
                            <p:stCondLst>
                              <p:cond delay="0"/>
                            </p:stCondLst>
                            <p:childTnLst>
                              <p:par>
                                <p:cTn id="20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0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"/>
                  </p:tgtEl>
                </p:cond>
              </p:nextCondLst>
            </p:seq>
            <p:seq concurrent="1" nextAc="seek">
              <p:cTn id="2041" restart="whenNotActive" fill="hold" evtFilter="cancelBubble" nodeType="interactiveSeq">
                <p:stCondLst>
                  <p:cond evt="onClick" delay="0">
                    <p:tgtEl>
                      <p:spTgt spid="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2" fill="hold">
                      <p:stCondLst>
                        <p:cond delay="0"/>
                      </p:stCondLst>
                      <p:childTnLst>
                        <p:par>
                          <p:cTn id="2043" fill="hold">
                            <p:stCondLst>
                              <p:cond delay="0"/>
                            </p:stCondLst>
                            <p:childTnLst>
                              <p:par>
                                <p:cTn id="20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"/>
                  </p:tgtEl>
                </p:cond>
              </p:nextCondLst>
            </p:seq>
            <p:seq concurrent="1" nextAc="seek">
              <p:cTn id="2047" restart="whenNotActive" fill="hold" evtFilter="cancelBubble" nodeType="interactiveSeq">
                <p:stCondLst>
                  <p:cond evt="onClick" delay="0">
                    <p:tgtEl>
                      <p:spTgt spid="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8" fill="hold">
                      <p:stCondLst>
                        <p:cond delay="0"/>
                      </p:stCondLst>
                      <p:childTnLst>
                        <p:par>
                          <p:cTn id="2049" fill="hold">
                            <p:stCondLst>
                              <p:cond delay="0"/>
                            </p:stCondLst>
                            <p:childTnLst>
                              <p:par>
                                <p:cTn id="20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2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"/>
                  </p:tgtEl>
                </p:cond>
              </p:nextCondLst>
            </p:seq>
            <p:seq concurrent="1" nextAc="seek">
              <p:cTn id="2053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4" fill="hold">
                      <p:stCondLst>
                        <p:cond delay="0"/>
                      </p:stCondLst>
                      <p:childTnLst>
                        <p:par>
                          <p:cTn id="2055" fill="hold">
                            <p:stCondLst>
                              <p:cond delay="0"/>
                            </p:stCondLst>
                            <p:childTnLst>
                              <p:par>
                                <p:cTn id="20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2059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0" fill="hold">
                      <p:stCondLst>
                        <p:cond delay="0"/>
                      </p:stCondLst>
                      <p:childTnLst>
                        <p:par>
                          <p:cTn id="2061" fill="hold">
                            <p:stCondLst>
                              <p:cond delay="0"/>
                            </p:stCondLst>
                            <p:childTnLst>
                              <p:par>
                                <p:cTn id="20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4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2065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6" fill="hold">
                      <p:stCondLst>
                        <p:cond delay="0"/>
                      </p:stCondLst>
                      <p:childTnLst>
                        <p:par>
                          <p:cTn id="2067" fill="hold">
                            <p:stCondLst>
                              <p:cond delay="0"/>
                            </p:stCondLst>
                            <p:childTnLst>
                              <p:par>
                                <p:cTn id="20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0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2071" restart="whenNotActive" fill="hold" evtFilter="cancelBubble" nodeType="interactiveSeq">
                <p:stCondLst>
                  <p:cond evt="onClick" delay="0">
                    <p:tgtEl>
                      <p:spTgt spid="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2" fill="hold">
                      <p:stCondLst>
                        <p:cond delay="0"/>
                      </p:stCondLst>
                      <p:childTnLst>
                        <p:par>
                          <p:cTn id="2073" fill="hold">
                            <p:stCondLst>
                              <p:cond delay="0"/>
                            </p:stCondLst>
                            <p:childTnLst>
                              <p:par>
                                <p:cTn id="20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6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"/>
                  </p:tgtEl>
                </p:cond>
              </p:nextCondLst>
            </p:seq>
            <p:seq concurrent="1" nextAc="seek">
              <p:cTn id="2077" restart="whenNotActive" fill="hold" evtFilter="cancelBubble" nodeType="interactiveSeq">
                <p:stCondLst>
                  <p:cond evt="onClick" delay="0">
                    <p:tgtEl>
                      <p:spTgt spid="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8" fill="hold">
                      <p:stCondLst>
                        <p:cond delay="0"/>
                      </p:stCondLst>
                      <p:childTnLst>
                        <p:par>
                          <p:cTn id="2079" fill="hold">
                            <p:stCondLst>
                              <p:cond delay="0"/>
                            </p:stCondLst>
                            <p:childTnLst>
                              <p:par>
                                <p:cTn id="20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"/>
                  </p:tgtEl>
                </p:cond>
              </p:nextCondLst>
            </p:seq>
            <p:seq concurrent="1" nextAc="seek">
              <p:cTn id="2083" restart="whenNotActive" fill="hold" evtFilter="cancelBubble" nodeType="interactiveSeq">
                <p:stCondLst>
                  <p:cond evt="onClick" delay="0">
                    <p:tgtEl>
                      <p:spTgt spid="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4" fill="hold">
                      <p:stCondLst>
                        <p:cond delay="0"/>
                      </p:stCondLst>
                      <p:childTnLst>
                        <p:par>
                          <p:cTn id="2085" fill="hold">
                            <p:stCondLst>
                              <p:cond delay="0"/>
                            </p:stCondLst>
                            <p:childTnLst>
                              <p:par>
                                <p:cTn id="20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"/>
                  </p:tgtEl>
                </p:cond>
              </p:nextCondLst>
            </p:seq>
            <p:seq concurrent="1" nextAc="seek">
              <p:cTn id="2089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0" fill="hold">
                      <p:stCondLst>
                        <p:cond delay="0"/>
                      </p:stCondLst>
                      <p:childTnLst>
                        <p:par>
                          <p:cTn id="2091" fill="hold">
                            <p:stCondLst>
                              <p:cond delay="0"/>
                            </p:stCondLst>
                            <p:childTnLst>
                              <p:par>
                                <p:cTn id="20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4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2095" restart="whenNotActive" fill="hold" evtFilter="cancelBubble" nodeType="interactiveSeq">
                <p:stCondLst>
                  <p:cond evt="onClick" delay="0">
                    <p:tgtEl>
                      <p:spTgt spid="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6" fill="hold">
                      <p:stCondLst>
                        <p:cond delay="0"/>
                      </p:stCondLst>
                      <p:childTnLst>
                        <p:par>
                          <p:cTn id="2097" fill="hold">
                            <p:stCondLst>
                              <p:cond delay="0"/>
                            </p:stCondLst>
                            <p:childTnLst>
                              <p:par>
                                <p:cTn id="20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"/>
                  </p:tgtEl>
                </p:cond>
              </p:nextCondLst>
            </p:seq>
            <p:seq concurrent="1" nextAc="seek">
              <p:cTn id="2101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2" fill="hold">
                      <p:stCondLst>
                        <p:cond delay="0"/>
                      </p:stCondLst>
                      <p:childTnLst>
                        <p:par>
                          <p:cTn id="2103" fill="hold">
                            <p:stCondLst>
                              <p:cond delay="0"/>
                            </p:stCondLst>
                            <p:childTnLst>
                              <p:par>
                                <p:cTn id="2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6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2107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8" fill="hold">
                      <p:stCondLst>
                        <p:cond delay="0"/>
                      </p:stCondLst>
                      <p:childTnLst>
                        <p:par>
                          <p:cTn id="2109" fill="hold">
                            <p:stCondLst>
                              <p:cond delay="0"/>
                            </p:stCondLst>
                            <p:childTnLst>
                              <p:par>
                                <p:cTn id="2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2113" restart="whenNotActive" fill="hold" evtFilter="cancelBubble" nodeType="interactiveSeq">
                <p:stCondLst>
                  <p:cond evt="onClick" delay="0">
                    <p:tgtEl>
                      <p:spTgt spid="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4" fill="hold">
                      <p:stCondLst>
                        <p:cond delay="0"/>
                      </p:stCondLst>
                      <p:childTnLst>
                        <p:par>
                          <p:cTn id="2115" fill="hold">
                            <p:stCondLst>
                              <p:cond delay="0"/>
                            </p:stCondLst>
                            <p:childTnLst>
                              <p:par>
                                <p:cTn id="2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1"/>
                  </p:tgtEl>
                </p:cond>
              </p:nextCondLst>
            </p:seq>
            <p:seq concurrent="1" nextAc="seek">
              <p:cTn id="2119" restart="whenNotActive" fill="hold" evtFilter="cancelBubble" nodeType="interactiveSeq">
                <p:stCondLst>
                  <p:cond evt="onClick" delay="0">
                    <p:tgtEl>
                      <p:spTgt spid="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0" fill="hold">
                      <p:stCondLst>
                        <p:cond delay="0"/>
                      </p:stCondLst>
                      <p:childTnLst>
                        <p:par>
                          <p:cTn id="2121" fill="hold">
                            <p:stCondLst>
                              <p:cond delay="0"/>
                            </p:stCondLst>
                            <p:childTnLst>
                              <p:par>
                                <p:cTn id="2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4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"/>
                  </p:tgtEl>
                </p:cond>
              </p:nextCondLst>
            </p:seq>
            <p:seq concurrent="1" nextAc="seek">
              <p:cTn id="2125" restart="whenNotActive" fill="hold" evtFilter="cancelBubble" nodeType="interactiveSeq">
                <p:stCondLst>
                  <p:cond evt="onClick" delay="0">
                    <p:tgtEl>
                      <p:spTgt spid="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6" fill="hold">
                      <p:stCondLst>
                        <p:cond delay="0"/>
                      </p:stCondLst>
                      <p:childTnLst>
                        <p:par>
                          <p:cTn id="2127" fill="hold">
                            <p:stCondLst>
                              <p:cond delay="0"/>
                            </p:stCondLst>
                            <p:childTnLst>
                              <p:par>
                                <p:cTn id="2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0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"/>
                  </p:tgtEl>
                </p:cond>
              </p:nextCondLst>
            </p:seq>
            <p:seq concurrent="1" nextAc="seek">
              <p:cTn id="2131" restart="whenNotActive" fill="hold" evtFilter="cancelBubble" nodeType="interactiveSeq">
                <p:stCondLst>
                  <p:cond evt="onClick" delay="0">
                    <p:tgtEl>
                      <p:spTgt spid="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2" fill="hold">
                      <p:stCondLst>
                        <p:cond delay="0"/>
                      </p:stCondLst>
                      <p:childTnLst>
                        <p:par>
                          <p:cTn id="2133" fill="hold">
                            <p:stCondLst>
                              <p:cond delay="0"/>
                            </p:stCondLst>
                            <p:childTnLst>
                              <p:par>
                                <p:cTn id="2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6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"/>
                  </p:tgtEl>
                </p:cond>
              </p:nextCondLst>
            </p:seq>
            <p:seq concurrent="1" nextAc="seek">
              <p:cTn id="2137" restart="whenNotActive" fill="hold" evtFilter="cancelBubble" nodeType="interactiveSeq">
                <p:stCondLst>
                  <p:cond evt="onClick" delay="0">
                    <p:tgtEl>
                      <p:spTgt spid="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8" fill="hold">
                      <p:stCondLst>
                        <p:cond delay="0"/>
                      </p:stCondLst>
                      <p:childTnLst>
                        <p:par>
                          <p:cTn id="2139" fill="hold">
                            <p:stCondLst>
                              <p:cond delay="0"/>
                            </p:stCondLst>
                            <p:childTnLst>
                              <p:par>
                                <p:cTn id="2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2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5"/>
                  </p:tgtEl>
                </p:cond>
              </p:nextCondLst>
            </p:seq>
            <p:seq concurrent="1" nextAc="seek">
              <p:cTn id="2143" restart="whenNotActive" fill="hold" evtFilter="cancelBubble" nodeType="interactiveSeq">
                <p:stCondLst>
                  <p:cond evt="onClick" delay="0">
                    <p:tgtEl>
                      <p:spTgt spid="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4" fill="hold">
                      <p:stCondLst>
                        <p:cond delay="0"/>
                      </p:stCondLst>
                      <p:childTnLst>
                        <p:par>
                          <p:cTn id="2145" fill="hold">
                            <p:stCondLst>
                              <p:cond delay="0"/>
                            </p:stCondLst>
                            <p:childTnLst>
                              <p:par>
                                <p:cTn id="2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8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6"/>
                  </p:tgtEl>
                </p:cond>
              </p:nextCondLst>
            </p:seq>
            <p:seq concurrent="1" nextAc="seek">
              <p:cTn id="2149" restart="whenNotActive" fill="hold" evtFilter="cancelBubble" nodeType="interactiveSeq">
                <p:stCondLst>
                  <p:cond evt="onClick" delay="0">
                    <p:tgtEl>
                      <p:spTgt spid="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0" fill="hold">
                      <p:stCondLst>
                        <p:cond delay="0"/>
                      </p:stCondLst>
                      <p:childTnLst>
                        <p:par>
                          <p:cTn id="2151" fill="hold">
                            <p:stCondLst>
                              <p:cond delay="0"/>
                            </p:stCondLst>
                            <p:childTnLst>
                              <p:par>
                                <p:cTn id="2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4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7"/>
                  </p:tgtEl>
                </p:cond>
              </p:nextCondLst>
            </p:seq>
            <p:seq concurrent="1" nextAc="seek">
              <p:cTn id="2155" restart="whenNotActive" fill="hold" evtFilter="cancelBubble" nodeType="interactiveSeq">
                <p:stCondLst>
                  <p:cond evt="onClick" delay="0">
                    <p:tgtEl>
                      <p:spTgt spid="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6" fill="hold">
                      <p:stCondLst>
                        <p:cond delay="0"/>
                      </p:stCondLst>
                      <p:childTnLst>
                        <p:par>
                          <p:cTn id="2157" fill="hold">
                            <p:stCondLst>
                              <p:cond delay="0"/>
                            </p:stCondLst>
                            <p:childTnLst>
                              <p:par>
                                <p:cTn id="2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0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8"/>
                  </p:tgtEl>
                </p:cond>
              </p:nextCondLst>
            </p:seq>
            <p:seq concurrent="1" nextAc="seek">
              <p:cTn id="2161" restart="whenNotActive" fill="hold" evtFilter="cancelBubble" nodeType="interactiveSeq">
                <p:stCondLst>
                  <p:cond evt="onClick" delay="0">
                    <p:tgtEl>
                      <p:spTgt spid="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2" fill="hold">
                      <p:stCondLst>
                        <p:cond delay="0"/>
                      </p:stCondLst>
                      <p:childTnLst>
                        <p:par>
                          <p:cTn id="2163" fill="hold">
                            <p:stCondLst>
                              <p:cond delay="0"/>
                            </p:stCondLst>
                            <p:childTnLst>
                              <p:par>
                                <p:cTn id="2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9"/>
                  </p:tgtEl>
                </p:cond>
              </p:nextCondLst>
            </p:seq>
            <p:seq concurrent="1" nextAc="seek">
              <p:cTn id="2167" restart="whenNotActive" fill="hold" evtFilter="cancelBubble" nodeType="interactiveSeq">
                <p:stCondLst>
                  <p:cond evt="onClick" delay="0">
                    <p:tgtEl>
                      <p:spTgt spid="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8" fill="hold">
                      <p:stCondLst>
                        <p:cond delay="0"/>
                      </p:stCondLst>
                      <p:childTnLst>
                        <p:par>
                          <p:cTn id="2169" fill="hold">
                            <p:stCondLst>
                              <p:cond delay="0"/>
                            </p:stCondLst>
                            <p:childTnLst>
                              <p:par>
                                <p:cTn id="2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0"/>
                  </p:tgtEl>
                </p:cond>
              </p:nextCondLst>
            </p:seq>
            <p:seq concurrent="1" nextAc="seek">
              <p:cTn id="2173" restart="whenNotActive" fill="hold" evtFilter="cancelBubble" nodeType="interactiveSeq">
                <p:stCondLst>
                  <p:cond evt="onClick" delay="0">
                    <p:tgtEl>
                      <p:spTgt spid="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4" fill="hold">
                      <p:stCondLst>
                        <p:cond delay="0"/>
                      </p:stCondLst>
                      <p:childTnLst>
                        <p:par>
                          <p:cTn id="2175" fill="hold">
                            <p:stCondLst>
                              <p:cond delay="0"/>
                            </p:stCondLst>
                            <p:childTnLst>
                              <p:par>
                                <p:cTn id="2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"/>
                  </p:tgtEl>
                </p:cond>
              </p:nextCondLst>
            </p:seq>
            <p:seq concurrent="1" nextAc="seek">
              <p:cTn id="2179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0" fill="hold">
                      <p:stCondLst>
                        <p:cond delay="0"/>
                      </p:stCondLst>
                      <p:childTnLst>
                        <p:par>
                          <p:cTn id="2181" fill="hold">
                            <p:stCondLst>
                              <p:cond delay="0"/>
                            </p:stCondLst>
                            <p:childTnLst>
                              <p:par>
                                <p:cTn id="2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2184" restart="whenNotActive" fill="hold" evtFilter="cancelBubble" nodeType="interactiveSeq">
                <p:stCondLst>
                  <p:cond evt="onClick" delay="0">
                    <p:tgtEl>
                      <p:spTgt spid="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5" fill="hold">
                      <p:stCondLst>
                        <p:cond delay="0"/>
                      </p:stCondLst>
                      <p:childTnLst>
                        <p:par>
                          <p:cTn id="2186" fill="hold">
                            <p:stCondLst>
                              <p:cond delay="0"/>
                            </p:stCondLst>
                            <p:childTnLst>
                              <p:par>
                                <p:cTn id="2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0"/>
                  </p:tgtEl>
                </p:cond>
              </p:nextCondLst>
            </p:seq>
            <p:seq concurrent="1" nextAc="seek">
              <p:cTn id="2189" restart="whenNotActive" fill="hold" evtFilter="cancelBubble" nodeType="interactiveSeq">
                <p:stCondLst>
                  <p:cond evt="onClick" delay="0">
                    <p:tgtEl>
                      <p:spTgt spid="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0" fill="hold">
                      <p:stCondLst>
                        <p:cond delay="0"/>
                      </p:stCondLst>
                      <p:childTnLst>
                        <p:par>
                          <p:cTn id="2191" fill="hold">
                            <p:stCondLst>
                              <p:cond delay="0"/>
                            </p:stCondLst>
                            <p:childTnLst>
                              <p:par>
                                <p:cTn id="2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"/>
                  </p:tgtEl>
                </p:cond>
              </p:nextCondLst>
            </p:seq>
            <p:seq concurrent="1" nextAc="seek">
              <p:cTn id="2194" restart="whenNotActive" fill="hold" evtFilter="cancelBubble" nodeType="interactiveSeq">
                <p:stCondLst>
                  <p:cond evt="onClick" delay="0">
                    <p:tgtEl>
                      <p:spTgt spid="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5" fill="hold">
                      <p:stCondLst>
                        <p:cond delay="0"/>
                      </p:stCondLst>
                      <p:childTnLst>
                        <p:par>
                          <p:cTn id="2196" fill="hold">
                            <p:stCondLst>
                              <p:cond delay="0"/>
                            </p:stCondLst>
                            <p:childTnLst>
                              <p:par>
                                <p:cTn id="2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"/>
                  </p:tgtEl>
                </p:cond>
              </p:nextCondLst>
            </p:seq>
            <p:seq concurrent="1" nextAc="seek">
              <p:cTn id="2199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0" fill="hold">
                      <p:stCondLst>
                        <p:cond delay="0"/>
                      </p:stCondLst>
                      <p:childTnLst>
                        <p:par>
                          <p:cTn id="2201" fill="hold">
                            <p:stCondLst>
                              <p:cond delay="0"/>
                            </p:stCondLst>
                            <p:childTnLst>
                              <p:par>
                                <p:cTn id="2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2204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5" fill="hold">
                      <p:stCondLst>
                        <p:cond delay="0"/>
                      </p:stCondLst>
                      <p:childTnLst>
                        <p:par>
                          <p:cTn id="2206" fill="hold">
                            <p:stCondLst>
                              <p:cond delay="0"/>
                            </p:stCondLst>
                            <p:childTnLst>
                              <p:par>
                                <p:cTn id="2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2209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0" fill="hold">
                      <p:stCondLst>
                        <p:cond delay="0"/>
                      </p:stCondLst>
                      <p:childTnLst>
                        <p:par>
                          <p:cTn id="2211" fill="hold">
                            <p:stCondLst>
                              <p:cond delay="0"/>
                            </p:stCondLst>
                            <p:childTnLst>
                              <p:par>
                                <p:cTn id="2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2214" restart="whenNotActive" fill="hold" evtFilter="cancelBubble" nodeType="interactiveSeq">
                <p:stCondLst>
                  <p:cond evt="onClick" delay="0">
                    <p:tgtEl>
                      <p:spTgt spid="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5" fill="hold">
                      <p:stCondLst>
                        <p:cond delay="0"/>
                      </p:stCondLst>
                      <p:childTnLst>
                        <p:par>
                          <p:cTn id="2216" fill="hold">
                            <p:stCondLst>
                              <p:cond delay="0"/>
                            </p:stCondLst>
                            <p:childTnLst>
                              <p:par>
                                <p:cTn id="2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6"/>
                  </p:tgtEl>
                </p:cond>
              </p:nextCondLst>
            </p:seq>
            <p:seq concurrent="1" nextAc="seek">
              <p:cTn id="2219" restart="whenNotActive" fill="hold" evtFilter="cancelBubble" nodeType="interactiveSeq">
                <p:stCondLst>
                  <p:cond evt="onClick" delay="0">
                    <p:tgtEl>
                      <p:spTgt spid="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0" fill="hold">
                      <p:stCondLst>
                        <p:cond delay="0"/>
                      </p:stCondLst>
                      <p:childTnLst>
                        <p:par>
                          <p:cTn id="2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7"/>
                  </p:tgtEl>
                </p:cond>
              </p:nextCondLst>
            </p:seq>
            <p:seq concurrent="1" nextAc="seek">
              <p:cTn id="2224" restart="whenNotActive" fill="hold" evtFilter="cancelBubble" nodeType="interactiveSeq">
                <p:stCondLst>
                  <p:cond evt="onClick" delay="0">
                    <p:tgtEl>
                      <p:spTgt spid="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5" fill="hold">
                      <p:stCondLst>
                        <p:cond delay="0"/>
                      </p:stCondLst>
                      <p:childTnLst>
                        <p:par>
                          <p:cTn id="2226" fill="hold">
                            <p:stCondLst>
                              <p:cond delay="0"/>
                            </p:stCondLst>
                            <p:childTnLst>
                              <p:par>
                                <p:cTn id="2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8"/>
                  </p:tgtEl>
                </p:cond>
              </p:nextCondLst>
            </p:seq>
            <p:seq concurrent="1" nextAc="seek">
              <p:cTn id="2229" restart="whenNotActive" fill="hold" evtFilter="cancelBubble" nodeType="interactiveSeq">
                <p:stCondLst>
                  <p:cond evt="onClick" delay="0">
                    <p:tgtEl>
                      <p:spTgt spid="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0" fill="hold">
                      <p:stCondLst>
                        <p:cond delay="0"/>
                      </p:stCondLst>
                      <p:childTnLst>
                        <p:par>
                          <p:cTn id="2231" fill="hold">
                            <p:stCondLst>
                              <p:cond delay="0"/>
                            </p:stCondLst>
                            <p:childTnLst>
                              <p:par>
                                <p:cTn id="22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9"/>
                  </p:tgtEl>
                </p:cond>
              </p:nextCondLst>
            </p:seq>
            <p:seq concurrent="1" nextAc="seek">
              <p:cTn id="2234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5" fill="hold">
                      <p:stCondLst>
                        <p:cond delay="0"/>
                      </p:stCondLst>
                      <p:childTnLst>
                        <p:par>
                          <p:cTn id="2236" fill="hold">
                            <p:stCondLst>
                              <p:cond delay="0"/>
                            </p:stCondLst>
                            <p:childTnLst>
                              <p:par>
                                <p:cTn id="22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2239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0" fill="hold">
                      <p:stCondLst>
                        <p:cond delay="0"/>
                      </p:stCondLst>
                      <p:childTnLst>
                        <p:par>
                          <p:cTn id="2241" fill="hold">
                            <p:stCondLst>
                              <p:cond delay="0"/>
                            </p:stCondLst>
                            <p:childTnLst>
                              <p:par>
                                <p:cTn id="22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2244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5" fill="hold">
                      <p:stCondLst>
                        <p:cond delay="0"/>
                      </p:stCondLst>
                      <p:childTnLst>
                        <p:par>
                          <p:cTn id="2246" fill="hold">
                            <p:stCondLst>
                              <p:cond delay="0"/>
                            </p:stCondLst>
                            <p:childTnLst>
                              <p:par>
                                <p:cTn id="22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2249" restart="whenNotActive" fill="hold" evtFilter="cancelBubble" nodeType="interactiveSeq">
                <p:stCondLst>
                  <p:cond evt="onClick" delay="0">
                    <p:tgtEl>
                      <p:spTgt spid="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0" fill="hold">
                      <p:stCondLst>
                        <p:cond delay="0"/>
                      </p:stCondLst>
                      <p:childTnLst>
                        <p:par>
                          <p:cTn id="2251" fill="hold">
                            <p:stCondLst>
                              <p:cond delay="0"/>
                            </p:stCondLst>
                            <p:childTnLst>
                              <p:par>
                                <p:cTn id="2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"/>
                  </p:tgtEl>
                </p:cond>
              </p:nextCondLst>
            </p:seq>
            <p:seq concurrent="1" nextAc="seek">
              <p:cTn id="2254" restart="whenNotActive" fill="hold" evtFilter="cancelBubble" nodeType="interactiveSeq">
                <p:stCondLst>
                  <p:cond evt="onClick" delay="0">
                    <p:tgtEl>
                      <p:spTgt spid="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5" fill="hold">
                      <p:stCondLst>
                        <p:cond delay="0"/>
                      </p:stCondLst>
                      <p:childTnLst>
                        <p:par>
                          <p:cTn id="2256" fill="hold">
                            <p:stCondLst>
                              <p:cond delay="0"/>
                            </p:stCondLst>
                            <p:childTnLst>
                              <p:par>
                                <p:cTn id="2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4"/>
                  </p:tgtEl>
                </p:cond>
              </p:nextCondLst>
            </p:seq>
            <p:seq concurrent="1" nextAc="seek">
              <p:cTn id="2259" restart="whenNotActive" fill="hold" evtFilter="cancelBubble" nodeType="interactiveSeq">
                <p:stCondLst>
                  <p:cond evt="onClick" delay="0">
                    <p:tgtEl>
                      <p:spTgt spid="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0" fill="hold">
                      <p:stCondLst>
                        <p:cond delay="0"/>
                      </p:stCondLst>
                      <p:childTnLst>
                        <p:par>
                          <p:cTn id="2261" fill="hold">
                            <p:stCondLst>
                              <p:cond delay="0"/>
                            </p:stCondLst>
                            <p:childTnLst>
                              <p:par>
                                <p:cTn id="2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"/>
                  </p:tgtEl>
                </p:cond>
              </p:nextCondLst>
            </p:seq>
            <p:seq concurrent="1" nextAc="seek">
              <p:cTn id="2264" restart="whenNotActive" fill="hold" evtFilter="cancelBubble" nodeType="interactiveSeq">
                <p:stCondLst>
                  <p:cond evt="onClick" delay="0">
                    <p:tgtEl>
                      <p:spTgt spid="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5" fill="hold">
                      <p:stCondLst>
                        <p:cond delay="0"/>
                      </p:stCondLst>
                      <p:childTnLst>
                        <p:par>
                          <p:cTn id="2266" fill="hold">
                            <p:stCondLst>
                              <p:cond delay="0"/>
                            </p:stCondLst>
                            <p:childTnLst>
                              <p:par>
                                <p:cTn id="22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6"/>
                  </p:tgtEl>
                </p:cond>
              </p:nextCondLst>
            </p:seq>
            <p:seq concurrent="1" nextAc="seek">
              <p:cTn id="2269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0" fill="hold">
                      <p:stCondLst>
                        <p:cond delay="0"/>
                      </p:stCondLst>
                      <p:childTnLst>
                        <p:par>
                          <p:cTn id="2271" fill="hold">
                            <p:stCondLst>
                              <p:cond delay="0"/>
                            </p:stCondLst>
                            <p:childTnLst>
                              <p:par>
                                <p:cTn id="22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2274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5" fill="hold">
                      <p:stCondLst>
                        <p:cond delay="0"/>
                      </p:stCondLst>
                      <p:childTnLst>
                        <p:par>
                          <p:cTn id="2276" fill="hold">
                            <p:stCondLst>
                              <p:cond delay="0"/>
                            </p:stCondLst>
                            <p:childTnLst>
                              <p:par>
                                <p:cTn id="22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2279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0" fill="hold">
                      <p:stCondLst>
                        <p:cond delay="0"/>
                      </p:stCondLst>
                      <p:childTnLst>
                        <p:par>
                          <p:cTn id="2281" fill="hold">
                            <p:stCondLst>
                              <p:cond delay="0"/>
                            </p:stCondLst>
                            <p:childTnLst>
                              <p:par>
                                <p:cTn id="2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2284" restart="whenNotActive" fill="hold" evtFilter="cancelBubble" nodeType="interactiveSeq">
                <p:stCondLst>
                  <p:cond evt="onClick" delay="0">
                    <p:tgtEl>
                      <p:spTgt spid="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5" fill="hold">
                      <p:stCondLst>
                        <p:cond delay="0"/>
                      </p:stCondLst>
                      <p:childTnLst>
                        <p:par>
                          <p:cTn id="2286" fill="hold">
                            <p:stCondLst>
                              <p:cond delay="0"/>
                            </p:stCondLst>
                            <p:childTnLst>
                              <p:par>
                                <p:cTn id="22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0"/>
                  </p:tgtEl>
                </p:cond>
              </p:nextCondLst>
            </p:seq>
            <p:seq concurrent="1" nextAc="seek">
              <p:cTn id="2289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0" fill="hold">
                      <p:stCondLst>
                        <p:cond delay="0"/>
                      </p:stCondLst>
                      <p:childTnLst>
                        <p:par>
                          <p:cTn id="2291" fill="hold">
                            <p:stCondLst>
                              <p:cond delay="0"/>
                            </p:stCondLst>
                            <p:childTnLst>
                              <p:par>
                                <p:cTn id="22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2294" restart="whenNotActive" fill="hold" evtFilter="cancelBubble" nodeType="interactiveSeq">
                <p:stCondLst>
                  <p:cond evt="onClick" delay="0">
                    <p:tgtEl>
                      <p:spTgt spid="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5" fill="hold">
                      <p:stCondLst>
                        <p:cond delay="0"/>
                      </p:stCondLst>
                      <p:childTnLst>
                        <p:par>
                          <p:cTn id="2296" fill="hold">
                            <p:stCondLst>
                              <p:cond delay="0"/>
                            </p:stCondLst>
                            <p:childTnLst>
                              <p:par>
                                <p:cTn id="2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"/>
                  </p:tgtEl>
                </p:cond>
              </p:nextCondLst>
            </p:seq>
            <p:seq concurrent="1" nextAc="seek">
              <p:cTn id="2299" restart="whenNotActive" fill="hold" evtFilter="cancelBubble" nodeType="interactiveSeq">
                <p:stCondLst>
                  <p:cond evt="onClick" delay="0">
                    <p:tgtEl>
                      <p:spTgt spid="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0" fill="hold">
                      <p:stCondLst>
                        <p:cond delay="0"/>
                      </p:stCondLst>
                      <p:childTnLst>
                        <p:par>
                          <p:cTn id="2301" fill="hold">
                            <p:stCondLst>
                              <p:cond delay="0"/>
                            </p:stCondLst>
                            <p:childTnLst>
                              <p:par>
                                <p:cTn id="23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"/>
                  </p:tgtEl>
                </p:cond>
              </p:nextCondLst>
            </p:seq>
            <p:seq concurrent="1" nextAc="seek">
              <p:cTn id="2304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5" fill="hold">
                      <p:stCondLst>
                        <p:cond delay="0"/>
                      </p:stCondLst>
                      <p:childTnLst>
                        <p:par>
                          <p:cTn id="2306" fill="hold">
                            <p:stCondLst>
                              <p:cond delay="0"/>
                            </p:stCondLst>
                            <p:childTnLst>
                              <p:par>
                                <p:cTn id="2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2309" restart="whenNotActive" fill="hold" evtFilter="cancelBubble" nodeType="interactiveSeq">
                <p:stCondLst>
                  <p:cond evt="onClick" delay="0">
                    <p:tgtEl>
                      <p:spTgt spid="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0" fill="hold">
                      <p:stCondLst>
                        <p:cond delay="0"/>
                      </p:stCondLst>
                      <p:childTnLst>
                        <p:par>
                          <p:cTn id="2311" fill="hold">
                            <p:stCondLst>
                              <p:cond delay="0"/>
                            </p:stCondLst>
                            <p:childTnLst>
                              <p:par>
                                <p:cTn id="23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4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9"/>
                  </p:tgtEl>
                </p:cond>
              </p:nextCondLst>
            </p:seq>
            <p:seq concurrent="1" nextAc="seek">
              <p:cTn id="2315" restart="whenNotActive" fill="hold" evtFilter="cancelBubble" nodeType="interactiveSeq">
                <p:stCondLst>
                  <p:cond evt="onClick" delay="0">
                    <p:tgtEl>
                      <p:spTgt spid="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6" fill="hold">
                      <p:stCondLst>
                        <p:cond delay="0"/>
                      </p:stCondLst>
                      <p:childTnLst>
                        <p:par>
                          <p:cTn id="2317" fill="hold">
                            <p:stCondLst>
                              <p:cond delay="0"/>
                            </p:stCondLst>
                            <p:childTnLst>
                              <p:par>
                                <p:cTn id="2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0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2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2323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2324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5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6" fill="hold">
                      <p:stCondLst>
                        <p:cond delay="indefinite"/>
                      </p:stCondLst>
                      <p:childTnLst>
                        <p:par>
                          <p:cTn id="2327" fill="hold">
                            <p:stCondLst>
                              <p:cond delay="0"/>
                            </p:stCondLst>
                            <p:childTnLst>
                              <p:par>
                                <p:cTn id="2328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9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330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31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2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0"/>
                  </p:tgtEl>
                </p:cond>
              </p:nextCondLst>
            </p:seq>
            <p:seq concurrent="1" nextAc="seek">
              <p:cTn id="2335" restart="whenNotActive" fill="hold" evtFilter="cancelBubble" nodeType="interactiveSeq">
                <p:stCondLst>
                  <p:cond evt="onClick" delay="0">
                    <p:tgtEl>
                      <p:spTgt spid="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6" fill="hold">
                      <p:stCondLst>
                        <p:cond delay="0"/>
                      </p:stCondLst>
                      <p:childTnLst>
                        <p:par>
                          <p:cTn id="2337" fill="hold">
                            <p:stCondLst>
                              <p:cond delay="0"/>
                            </p:stCondLst>
                            <p:childTnLst>
                              <p:par>
                                <p:cTn id="23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0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1"/>
                  </p:tgtEl>
                </p:cond>
              </p:nextCondLst>
            </p:seq>
            <p:seq concurrent="1" nextAc="seek">
              <p:cTn id="2341" restart="whenNotActive" fill="hold" evtFilter="cancelBubble" nodeType="interactiveSeq">
                <p:stCondLst>
                  <p:cond evt="onClick" delay="0">
                    <p:tgtEl>
                      <p:spTgt spid="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2" fill="hold">
                      <p:stCondLst>
                        <p:cond delay="0"/>
                      </p:stCondLst>
                      <p:childTnLst>
                        <p:par>
                          <p:cTn id="2343" fill="hold">
                            <p:stCondLst>
                              <p:cond delay="0"/>
                            </p:stCondLst>
                            <p:childTnLst>
                              <p:par>
                                <p:cTn id="2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6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2"/>
                  </p:tgtEl>
                </p:cond>
              </p:nextCondLst>
            </p:seq>
            <p:seq concurrent="1" nextAc="seek">
              <p:cTn id="2347" restart="whenNotActive" fill="hold" evtFilter="cancelBubble" nodeType="interactiveSeq">
                <p:stCondLst>
                  <p:cond evt="onClick" delay="0">
                    <p:tgtEl>
                      <p:spTgt spid="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8" fill="hold">
                      <p:stCondLst>
                        <p:cond delay="0"/>
                      </p:stCondLst>
                      <p:childTnLst>
                        <p:par>
                          <p:cTn id="2349" fill="hold">
                            <p:stCondLst>
                              <p:cond delay="0"/>
                            </p:stCondLst>
                            <p:childTnLst>
                              <p:par>
                                <p:cTn id="23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"/>
                  </p:tgtEl>
                </p:cond>
              </p:nextCondLst>
            </p:seq>
            <p:seq concurrent="1" nextAc="seek">
              <p:cTn id="2353" restart="whenNotActive" fill="hold" evtFilter="cancelBubble" nodeType="interactiveSeq">
                <p:stCondLst>
                  <p:cond evt="onClick" delay="0">
                    <p:tgtEl>
                      <p:spTgt spid="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4" fill="hold">
                      <p:stCondLst>
                        <p:cond delay="0"/>
                      </p:stCondLst>
                      <p:childTnLst>
                        <p:par>
                          <p:cTn id="2355" fill="hold">
                            <p:stCondLst>
                              <p:cond delay="0"/>
                            </p:stCondLst>
                            <p:childTnLst>
                              <p:par>
                                <p:cTn id="23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8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4"/>
                  </p:tgtEl>
                </p:cond>
              </p:nextCondLst>
            </p:seq>
            <p:seq concurrent="1" nextAc="seek">
              <p:cTn id="2359" restart="whenNotActive" fill="hold" evtFilter="cancelBubble" nodeType="interactiveSeq">
                <p:stCondLst>
                  <p:cond evt="onClick" delay="0">
                    <p:tgtEl>
                      <p:spTgt spid="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0" fill="hold">
                      <p:stCondLst>
                        <p:cond delay="0"/>
                      </p:stCondLst>
                      <p:childTnLst>
                        <p:par>
                          <p:cTn id="2361" fill="hold">
                            <p:stCondLst>
                              <p:cond delay="0"/>
                            </p:stCondLst>
                            <p:childTnLst>
                              <p:par>
                                <p:cTn id="2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4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"/>
                  </p:tgtEl>
                </p:cond>
              </p:nextCondLst>
            </p:seq>
            <p:seq concurrent="1" nextAc="seek">
              <p:cTn id="2365" restart="whenNotActive" fill="hold" evtFilter="cancelBubble" nodeType="interactiveSeq">
                <p:stCondLst>
                  <p:cond evt="onClick" delay="0">
                    <p:tgtEl>
                      <p:spTgt spid="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6" fill="hold">
                      <p:stCondLst>
                        <p:cond delay="0"/>
                      </p:stCondLst>
                      <p:childTnLst>
                        <p:par>
                          <p:cTn id="2367" fill="hold">
                            <p:stCondLst>
                              <p:cond delay="0"/>
                            </p:stCondLst>
                            <p:childTnLst>
                              <p:par>
                                <p:cTn id="23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6"/>
                  </p:tgtEl>
                </p:cond>
              </p:nextCondLst>
            </p:seq>
            <p:seq concurrent="1" nextAc="seek">
              <p:cTn id="2371" restart="whenNotActive" fill="hold" evtFilter="cancelBubble" nodeType="interactiveSeq">
                <p:stCondLst>
                  <p:cond evt="onClick" delay="0">
                    <p:tgtEl>
                      <p:spTgt spid="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2" fill="hold">
                      <p:stCondLst>
                        <p:cond delay="0"/>
                      </p:stCondLst>
                      <p:childTnLst>
                        <p:par>
                          <p:cTn id="2373" fill="hold">
                            <p:stCondLst>
                              <p:cond delay="0"/>
                            </p:stCondLst>
                            <p:childTnLst>
                              <p:par>
                                <p:cTn id="23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6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"/>
                  </p:tgtEl>
                </p:cond>
              </p:nextCondLst>
            </p:seq>
            <p:seq concurrent="1" nextAc="seek">
              <p:cTn id="2377" restart="whenNotActive" fill="hold" evtFilter="cancelBubble" nodeType="interactiveSeq">
                <p:stCondLst>
                  <p:cond evt="onClick" delay="0">
                    <p:tgtEl>
                      <p:spTgt spid="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8" fill="hold">
                      <p:stCondLst>
                        <p:cond delay="0"/>
                      </p:stCondLst>
                      <p:childTnLst>
                        <p:par>
                          <p:cTn id="2379" fill="hold">
                            <p:stCondLst>
                              <p:cond delay="0"/>
                            </p:stCondLst>
                            <p:childTnLst>
                              <p:par>
                                <p:cTn id="2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2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8"/>
                  </p:tgtEl>
                </p:cond>
              </p:nextCondLst>
            </p:seq>
            <p:seq concurrent="1" nextAc="seek">
              <p:cTn id="2383" restart="whenNotActive" fill="hold" evtFilter="cancelBubble" nodeType="interactiveSeq">
                <p:stCondLst>
                  <p:cond evt="onClick" delay="0">
                    <p:tgtEl>
                      <p:spTgt spid="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4" fill="hold">
                      <p:stCondLst>
                        <p:cond delay="0"/>
                      </p:stCondLst>
                      <p:childTnLst>
                        <p:par>
                          <p:cTn id="2385" fill="hold">
                            <p:stCondLst>
                              <p:cond delay="0"/>
                            </p:stCondLst>
                            <p:childTnLst>
                              <p:par>
                                <p:cTn id="23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8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0"/>
                  </p:tgtEl>
                </p:cond>
              </p:nextCondLst>
            </p:seq>
            <p:seq concurrent="1" nextAc="seek">
              <p:cTn id="2389" restart="whenNotActive" fill="hold" evtFilter="cancelBubble" nodeType="interactiveSeq">
                <p:stCondLst>
                  <p:cond evt="onClick" delay="0">
                    <p:tgtEl>
                      <p:spTgt spid="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0" fill="hold">
                      <p:stCondLst>
                        <p:cond delay="0"/>
                      </p:stCondLst>
                      <p:childTnLst>
                        <p:par>
                          <p:cTn id="2391" fill="hold">
                            <p:stCondLst>
                              <p:cond delay="0"/>
                            </p:stCondLst>
                            <p:childTnLst>
                              <p:par>
                                <p:cTn id="23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1"/>
                  </p:tgtEl>
                </p:cond>
              </p:nextCondLst>
            </p:seq>
            <p:seq concurrent="1" nextAc="seek">
              <p:cTn id="2395" restart="whenNotActive" fill="hold" evtFilter="cancelBubble" nodeType="interactiveSeq">
                <p:stCondLst>
                  <p:cond evt="onClick" delay="0">
                    <p:tgtEl>
                      <p:spTgt spid="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6" fill="hold">
                      <p:stCondLst>
                        <p:cond delay="0"/>
                      </p:stCondLst>
                      <p:childTnLst>
                        <p:par>
                          <p:cTn id="2397" fill="hold">
                            <p:stCondLst>
                              <p:cond delay="0"/>
                            </p:stCondLst>
                            <p:childTnLst>
                              <p:par>
                                <p:cTn id="23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0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2"/>
                  </p:tgtEl>
                </p:cond>
              </p:nextCondLst>
            </p:seq>
            <p:seq concurrent="1" nextAc="seek">
              <p:cTn id="2401" restart="whenNotActive" fill="hold" evtFilter="cancelBubble" nodeType="interactiveSeq">
                <p:stCondLst>
                  <p:cond evt="onClick" delay="0">
                    <p:tgtEl>
                      <p:spTgt spid="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2" fill="hold">
                      <p:stCondLst>
                        <p:cond delay="0"/>
                      </p:stCondLst>
                      <p:childTnLst>
                        <p:par>
                          <p:cTn id="2403" fill="hold">
                            <p:stCondLst>
                              <p:cond delay="0"/>
                            </p:stCondLst>
                            <p:childTnLst>
                              <p:par>
                                <p:cTn id="24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9"/>
                  </p:tgtEl>
                </p:cond>
              </p:nextCondLst>
            </p:seq>
            <p:seq concurrent="1" nextAc="seek">
              <p:cTn id="2407" restart="whenNotActive" fill="hold" evtFilter="cancelBubble" nodeType="interactiveSeq">
                <p:stCondLst>
                  <p:cond evt="onClick" delay="0">
                    <p:tgtEl>
                      <p:spTgt spid="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8" fill="hold">
                      <p:stCondLst>
                        <p:cond delay="0"/>
                      </p:stCondLst>
                      <p:childTnLst>
                        <p:par>
                          <p:cTn id="2409" fill="hold">
                            <p:stCondLst>
                              <p:cond delay="0"/>
                            </p:stCondLst>
                            <p:childTnLst>
                              <p:par>
                                <p:cTn id="24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2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"/>
                  </p:tgtEl>
                </p:cond>
              </p:nextCondLst>
            </p:seq>
            <p:seq concurrent="1" nextAc="seek">
              <p:cTn id="2413" restart="whenNotActive" fill="hold" evtFilter="cancelBubble" nodeType="interactiveSeq">
                <p:stCondLst>
                  <p:cond evt="onClick" delay="0">
                    <p:tgtEl>
                      <p:spTgt spid="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4" fill="hold">
                      <p:stCondLst>
                        <p:cond delay="0"/>
                      </p:stCondLst>
                      <p:childTnLst>
                        <p:par>
                          <p:cTn id="2415" fill="hold">
                            <p:stCondLst>
                              <p:cond delay="0"/>
                            </p:stCondLst>
                            <p:childTnLst>
                              <p:par>
                                <p:cTn id="24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8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"/>
                  </p:tgtEl>
                </p:cond>
              </p:nextCondLst>
            </p:seq>
            <p:seq concurrent="1" nextAc="seek">
              <p:cTn id="2419" restart="whenNotActive" fill="hold" evtFilter="cancelBubble" nodeType="interactiveSeq">
                <p:stCondLst>
                  <p:cond evt="onClick" delay="0">
                    <p:tgtEl>
                      <p:spTgt spid="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0" fill="hold">
                      <p:stCondLst>
                        <p:cond delay="0"/>
                      </p:stCondLst>
                      <p:childTnLst>
                        <p:par>
                          <p:cTn id="2421" fill="hold">
                            <p:stCondLst>
                              <p:cond delay="0"/>
                            </p:stCondLst>
                            <p:childTnLst>
                              <p:par>
                                <p:cTn id="24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4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5"/>
                  </p:tgtEl>
                </p:cond>
              </p:nextCondLst>
            </p:seq>
            <p:seq concurrent="1" nextAc="seek">
              <p:cTn id="2425" restart="whenNotActive" fill="hold" evtFilter="cancelBubble" nodeType="interactiveSeq">
                <p:stCondLst>
                  <p:cond evt="onClick" delay="0">
                    <p:tgtEl>
                      <p:spTgt spid="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6" fill="hold">
                      <p:stCondLst>
                        <p:cond delay="0"/>
                      </p:stCondLst>
                      <p:childTnLst>
                        <p:par>
                          <p:cTn id="2427" fill="hold">
                            <p:stCondLst>
                              <p:cond delay="0"/>
                            </p:stCondLst>
                            <p:childTnLst>
                              <p:par>
                                <p:cTn id="24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0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6"/>
                  </p:tgtEl>
                </p:cond>
              </p:nextCondLst>
            </p:seq>
            <p:seq concurrent="1" nextAc="seek">
              <p:cTn id="2431" restart="whenNotActive" fill="hold" evtFilter="cancelBubble" nodeType="interactiveSeq">
                <p:stCondLst>
                  <p:cond evt="onClick" delay="0">
                    <p:tgtEl>
                      <p:spTgt spid="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2" fill="hold">
                      <p:stCondLst>
                        <p:cond delay="0"/>
                      </p:stCondLst>
                      <p:childTnLst>
                        <p:par>
                          <p:cTn id="2433" fill="hold">
                            <p:stCondLst>
                              <p:cond delay="0"/>
                            </p:stCondLst>
                            <p:childTnLst>
                              <p:par>
                                <p:cTn id="24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6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7"/>
                  </p:tgtEl>
                </p:cond>
              </p:nextCondLst>
            </p:seq>
            <p:seq concurrent="1" nextAc="seek">
              <p:cTn id="2437" restart="whenNotActive" fill="hold" evtFilter="cancelBubble" nodeType="interactiveSeq">
                <p:stCondLst>
                  <p:cond evt="onClick" delay="0">
                    <p:tgtEl>
                      <p:spTgt spid="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8" fill="hold">
                      <p:stCondLst>
                        <p:cond delay="0"/>
                      </p:stCondLst>
                      <p:childTnLst>
                        <p:par>
                          <p:cTn id="2439" fill="hold">
                            <p:stCondLst>
                              <p:cond delay="0"/>
                            </p:stCondLst>
                            <p:childTnLst>
                              <p:par>
                                <p:cTn id="24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2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8"/>
                  </p:tgtEl>
                </p:cond>
              </p:nextCondLst>
            </p:seq>
            <p:seq concurrent="1" nextAc="seek">
              <p:cTn id="2443" restart="whenNotActive" fill="hold" evtFilter="cancelBubble" nodeType="interactiveSeq">
                <p:stCondLst>
                  <p:cond evt="onClick" delay="0">
                    <p:tgtEl>
                      <p:spTgt spid="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4" fill="hold">
                      <p:stCondLst>
                        <p:cond delay="0"/>
                      </p:stCondLst>
                      <p:childTnLst>
                        <p:par>
                          <p:cTn id="2445" fill="hold">
                            <p:stCondLst>
                              <p:cond delay="0"/>
                            </p:stCondLst>
                            <p:childTnLst>
                              <p:par>
                                <p:cTn id="24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8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"/>
                  </p:tgtEl>
                </p:cond>
              </p:nextCondLst>
            </p:seq>
            <p:seq concurrent="1" nextAc="seek">
              <p:cTn id="2449" restart="whenNotActive" fill="hold" evtFilter="cancelBubble" nodeType="interactiveSeq">
                <p:stCondLst>
                  <p:cond evt="onClick" delay="0">
                    <p:tgtEl>
                      <p:spTgt spid="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0" fill="hold">
                      <p:stCondLst>
                        <p:cond delay="0"/>
                      </p:stCondLst>
                      <p:childTnLst>
                        <p:par>
                          <p:cTn id="2451" fill="hold">
                            <p:stCondLst>
                              <p:cond delay="0"/>
                            </p:stCondLst>
                            <p:childTnLst>
                              <p:par>
                                <p:cTn id="2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4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0"/>
                  </p:tgtEl>
                </p:cond>
              </p:nextCondLst>
            </p:seq>
            <p:seq concurrent="1" nextAc="seek">
              <p:cTn id="2455" restart="whenNotActive" fill="hold" evtFilter="cancelBubble" nodeType="interactiveSeq">
                <p:stCondLst>
                  <p:cond evt="onClick" delay="0">
                    <p:tgtEl>
                      <p:spTgt spid="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6" fill="hold">
                      <p:stCondLst>
                        <p:cond delay="0"/>
                      </p:stCondLst>
                      <p:childTnLst>
                        <p:par>
                          <p:cTn id="2457" fill="hold">
                            <p:stCondLst>
                              <p:cond delay="0"/>
                            </p:stCondLst>
                            <p:childTnLst>
                              <p:par>
                                <p:cTn id="24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0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1"/>
                  </p:tgtEl>
                </p:cond>
              </p:nextCondLst>
            </p:seq>
            <p:seq concurrent="1" nextAc="seek">
              <p:cTn id="2461" restart="whenNotActive" fill="hold" evtFilter="cancelBubble" nodeType="interactiveSeq">
                <p:stCondLst>
                  <p:cond evt="onClick" delay="0">
                    <p:tgtEl>
                      <p:spTgt spid="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2" fill="hold">
                      <p:stCondLst>
                        <p:cond delay="0"/>
                      </p:stCondLst>
                      <p:childTnLst>
                        <p:par>
                          <p:cTn id="2463" fill="hold">
                            <p:stCondLst>
                              <p:cond delay="0"/>
                            </p:stCondLst>
                            <p:childTnLst>
                              <p:par>
                                <p:cTn id="24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6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2"/>
                  </p:tgtEl>
                </p:cond>
              </p:nextCondLst>
            </p:seq>
            <p:seq concurrent="1" nextAc="seek">
              <p:cTn id="2467" restart="whenNotActive" fill="hold" evtFilter="cancelBubble" nodeType="interactiveSeq">
                <p:stCondLst>
                  <p:cond evt="onClick" delay="0">
                    <p:tgtEl>
                      <p:spTgt spid="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8" fill="hold">
                      <p:stCondLst>
                        <p:cond delay="0"/>
                      </p:stCondLst>
                      <p:childTnLst>
                        <p:par>
                          <p:cTn id="2469" fill="hold">
                            <p:stCondLst>
                              <p:cond delay="0"/>
                            </p:stCondLst>
                            <p:childTnLst>
                              <p:par>
                                <p:cTn id="24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2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"/>
                  </p:tgtEl>
                </p:cond>
              </p:nextCondLst>
            </p:seq>
            <p:seq concurrent="1" nextAc="seek">
              <p:cTn id="2473" restart="whenNotActive" fill="hold" evtFilter="cancelBubble" nodeType="interactiveSeq">
                <p:stCondLst>
                  <p:cond evt="onClick" delay="0">
                    <p:tgtEl>
                      <p:spTgt spid="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4" fill="hold">
                      <p:stCondLst>
                        <p:cond delay="0"/>
                      </p:stCondLst>
                      <p:childTnLst>
                        <p:par>
                          <p:cTn id="2475" fill="hold">
                            <p:stCondLst>
                              <p:cond delay="0"/>
                            </p:stCondLst>
                            <p:childTnLst>
                              <p:par>
                                <p:cTn id="24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8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"/>
                  </p:tgtEl>
                </p:cond>
              </p:nextCondLst>
            </p:seq>
            <p:seq concurrent="1" nextAc="seek">
              <p:cTn id="2479" restart="whenNotActive" fill="hold" evtFilter="cancelBubble" nodeType="interactiveSeq">
                <p:stCondLst>
                  <p:cond evt="onClick" delay="0">
                    <p:tgtEl>
                      <p:spTgt spid="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0" fill="hold">
                      <p:stCondLst>
                        <p:cond delay="0"/>
                      </p:stCondLst>
                      <p:childTnLst>
                        <p:par>
                          <p:cTn id="2481" fill="hold">
                            <p:stCondLst>
                              <p:cond delay="0"/>
                            </p:stCondLst>
                            <p:childTnLst>
                              <p:par>
                                <p:cTn id="24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4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"/>
                  </p:tgtEl>
                </p:cond>
              </p:nextCondLst>
            </p:seq>
            <p:seq concurrent="1" nextAc="seek">
              <p:cTn id="2485" restart="whenNotActive" fill="hold" evtFilter="cancelBubble" nodeType="interactiveSeq">
                <p:stCondLst>
                  <p:cond evt="onClick" delay="0">
                    <p:tgtEl>
                      <p:spTgt spid="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6" fill="hold">
                      <p:stCondLst>
                        <p:cond delay="0"/>
                      </p:stCondLst>
                      <p:childTnLst>
                        <p:par>
                          <p:cTn id="2487" fill="hold">
                            <p:stCondLst>
                              <p:cond delay="0"/>
                            </p:stCondLst>
                            <p:childTnLst>
                              <p:par>
                                <p:cTn id="24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"/>
                  </p:tgtEl>
                </p:cond>
              </p:nextCondLst>
            </p:seq>
            <p:seq concurrent="1" nextAc="seek">
              <p:cTn id="2490" restart="whenNotActive" fill="hold" evtFilter="cancelBubble" nodeType="interactiveSeq">
                <p:stCondLst>
                  <p:cond evt="onClick" delay="0">
                    <p:tgtEl>
                      <p:spTgt spid="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1" fill="hold">
                      <p:stCondLst>
                        <p:cond delay="0"/>
                      </p:stCondLst>
                      <p:childTnLst>
                        <p:par>
                          <p:cTn id="2492" fill="hold">
                            <p:stCondLst>
                              <p:cond delay="0"/>
                            </p:stCondLst>
                            <p:childTnLst>
                              <p:par>
                                <p:cTn id="24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"/>
                  </p:tgtEl>
                </p:cond>
              </p:nextCondLst>
            </p:seq>
            <p:seq concurrent="1" nextAc="seek">
              <p:cTn id="2495" restart="whenNotActive" fill="hold" evtFilter="cancelBubble" nodeType="interactiveSeq">
                <p:stCondLst>
                  <p:cond evt="onClick" delay="0">
                    <p:tgtEl>
                      <p:spTgt spid="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6" fill="hold">
                      <p:stCondLst>
                        <p:cond delay="0"/>
                      </p:stCondLst>
                      <p:childTnLst>
                        <p:par>
                          <p:cTn id="2497" fill="hold">
                            <p:stCondLst>
                              <p:cond delay="0"/>
                            </p:stCondLst>
                            <p:childTnLst>
                              <p:par>
                                <p:cTn id="24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5"/>
                  </p:tgtEl>
                </p:cond>
              </p:nextCondLst>
            </p:seq>
            <p:seq concurrent="1" nextAc="seek">
              <p:cTn id="2500" restart="whenNotActive" fill="hold" evtFilter="cancelBubble" nodeType="interactiveSeq">
                <p:stCondLst>
                  <p:cond evt="onClick" delay="0">
                    <p:tgtEl>
                      <p:spTgt spid="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1" fill="hold">
                      <p:stCondLst>
                        <p:cond delay="0"/>
                      </p:stCondLst>
                      <p:childTnLst>
                        <p:par>
                          <p:cTn id="2502" fill="hold">
                            <p:stCondLst>
                              <p:cond delay="0"/>
                            </p:stCondLst>
                            <p:childTnLst>
                              <p:par>
                                <p:cTn id="25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6"/>
                  </p:tgtEl>
                </p:cond>
              </p:nextCondLst>
            </p:seq>
            <p:seq concurrent="1" nextAc="seek">
              <p:cTn id="2505" restart="whenNotActive" fill="hold" evtFilter="cancelBubble" nodeType="interactiveSeq">
                <p:stCondLst>
                  <p:cond evt="onClick" delay="0">
                    <p:tgtEl>
                      <p:spTgt spid="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6" fill="hold">
                      <p:stCondLst>
                        <p:cond delay="0"/>
                      </p:stCondLst>
                      <p:childTnLst>
                        <p:par>
                          <p:cTn id="2507" fill="hold">
                            <p:stCondLst>
                              <p:cond delay="0"/>
                            </p:stCondLst>
                            <p:childTnLst>
                              <p:par>
                                <p:cTn id="25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7"/>
                  </p:tgtEl>
                </p:cond>
              </p:nextCondLst>
            </p:seq>
            <p:seq concurrent="1" nextAc="seek">
              <p:cTn id="2510" restart="whenNotActive" fill="hold" evtFilter="cancelBubble" nodeType="interactiveSeq">
                <p:stCondLst>
                  <p:cond evt="onClick" delay="0">
                    <p:tgtEl>
                      <p:spTgt spid="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1" fill="hold">
                      <p:stCondLst>
                        <p:cond delay="0"/>
                      </p:stCondLst>
                      <p:childTnLst>
                        <p:par>
                          <p:cTn id="2512" fill="hold">
                            <p:stCondLst>
                              <p:cond delay="0"/>
                            </p:stCondLst>
                            <p:childTnLst>
                              <p:par>
                                <p:cTn id="25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8"/>
                  </p:tgtEl>
                </p:cond>
              </p:nextCondLst>
            </p:seq>
            <p:seq concurrent="1" nextAc="seek">
              <p:cTn id="2515" restart="whenNotActive" fill="hold" evtFilter="cancelBubble" nodeType="interactiveSeq">
                <p:stCondLst>
                  <p:cond evt="onClick" delay="0">
                    <p:tgtEl>
                      <p:spTgt spid="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6" fill="hold">
                      <p:stCondLst>
                        <p:cond delay="0"/>
                      </p:stCondLst>
                      <p:childTnLst>
                        <p:par>
                          <p:cTn id="2517" fill="hold">
                            <p:stCondLst>
                              <p:cond delay="0"/>
                            </p:stCondLst>
                            <p:childTnLst>
                              <p:par>
                                <p:cTn id="25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9"/>
                  </p:tgtEl>
                </p:cond>
              </p:nextCondLst>
            </p:seq>
            <p:seq concurrent="1" nextAc="seek">
              <p:cTn id="2520" restart="whenNotActive" fill="hold" evtFilter="cancelBubble" nodeType="interactiveSeq">
                <p:stCondLst>
                  <p:cond evt="onClick" delay="0">
                    <p:tgtEl>
                      <p:spTgt spid="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1" fill="hold">
                      <p:stCondLst>
                        <p:cond delay="0"/>
                      </p:stCondLst>
                      <p:childTnLst>
                        <p:par>
                          <p:cTn id="2522" fill="hold">
                            <p:stCondLst>
                              <p:cond delay="0"/>
                            </p:stCondLst>
                            <p:childTnLst>
                              <p:par>
                                <p:cTn id="25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0"/>
                  </p:tgtEl>
                </p:cond>
              </p:nextCondLst>
            </p:seq>
            <p:seq concurrent="1" nextAc="seek">
              <p:cTn id="2525" restart="whenNotActive" fill="hold" evtFilter="cancelBubble" nodeType="interactiveSeq">
                <p:stCondLst>
                  <p:cond evt="onClick" delay="0">
                    <p:tgtEl>
                      <p:spTgt spid="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6" fill="hold">
                      <p:stCondLst>
                        <p:cond delay="0"/>
                      </p:stCondLst>
                      <p:childTnLst>
                        <p:par>
                          <p:cTn id="2527" fill="hold">
                            <p:stCondLst>
                              <p:cond delay="0"/>
                            </p:stCondLst>
                            <p:childTnLst>
                              <p:par>
                                <p:cTn id="25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1"/>
                  </p:tgtEl>
                </p:cond>
              </p:nextCondLst>
            </p:seq>
            <p:seq concurrent="1" nextAc="seek">
              <p:cTn id="2530" restart="whenNotActive" fill="hold" evtFilter="cancelBubble" nodeType="interactiveSeq">
                <p:stCondLst>
                  <p:cond evt="onClick" delay="0">
                    <p:tgtEl>
                      <p:spTgt spid="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1" fill="hold">
                      <p:stCondLst>
                        <p:cond delay="0"/>
                      </p:stCondLst>
                      <p:childTnLst>
                        <p:par>
                          <p:cTn id="2532" fill="hold">
                            <p:stCondLst>
                              <p:cond delay="0"/>
                            </p:stCondLst>
                            <p:childTnLst>
                              <p:par>
                                <p:cTn id="25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"/>
                  </p:tgtEl>
                </p:cond>
              </p:nextCondLst>
            </p:seq>
            <p:seq concurrent="1" nextAc="seek">
              <p:cTn id="2535" restart="whenNotActive" fill="hold" evtFilter="cancelBubble" nodeType="interactiveSeq">
                <p:stCondLst>
                  <p:cond evt="onClick" delay="0">
                    <p:tgtEl>
                      <p:spTgt spid="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6" fill="hold">
                      <p:stCondLst>
                        <p:cond delay="0"/>
                      </p:stCondLst>
                      <p:childTnLst>
                        <p:par>
                          <p:cTn id="2537" fill="hold">
                            <p:stCondLst>
                              <p:cond delay="0"/>
                            </p:stCondLst>
                            <p:childTnLst>
                              <p:par>
                                <p:cTn id="2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"/>
                  </p:tgtEl>
                </p:cond>
              </p:nextCondLst>
            </p:seq>
            <p:seq concurrent="1" nextAc="seek">
              <p:cTn id="2540" restart="whenNotActive" fill="hold" evtFilter="cancelBubble" nodeType="interactiveSeq">
                <p:stCondLst>
                  <p:cond evt="onClick" delay="0">
                    <p:tgtEl>
                      <p:spTgt spid="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1" fill="hold">
                      <p:stCondLst>
                        <p:cond delay="0"/>
                      </p:stCondLst>
                      <p:childTnLst>
                        <p:par>
                          <p:cTn id="2542" fill="hold">
                            <p:stCondLst>
                              <p:cond delay="0"/>
                            </p:stCondLst>
                            <p:childTnLst>
                              <p:par>
                                <p:cTn id="25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4"/>
                  </p:tgtEl>
                </p:cond>
              </p:nextCondLst>
            </p:seq>
            <p:seq concurrent="1" nextAc="seek">
              <p:cTn id="2545" restart="whenNotActive" fill="hold" evtFilter="cancelBubble" nodeType="interactiveSeq">
                <p:stCondLst>
                  <p:cond evt="onClick" delay="0">
                    <p:tgtEl>
                      <p:spTgt spid="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6" fill="hold">
                      <p:stCondLst>
                        <p:cond delay="0"/>
                      </p:stCondLst>
                      <p:childTnLst>
                        <p:par>
                          <p:cTn id="2547" fill="hold">
                            <p:stCondLst>
                              <p:cond delay="0"/>
                            </p:stCondLst>
                            <p:childTnLst>
                              <p:par>
                                <p:cTn id="25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5"/>
                  </p:tgtEl>
                </p:cond>
              </p:nextCondLst>
            </p:seq>
            <p:seq concurrent="1" nextAc="seek">
              <p:cTn id="2550" restart="whenNotActive" fill="hold" evtFilter="cancelBubble" nodeType="interactiveSeq">
                <p:stCondLst>
                  <p:cond evt="onClick" delay="0">
                    <p:tgtEl>
                      <p:spTgt spid="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1" fill="hold">
                      <p:stCondLst>
                        <p:cond delay="0"/>
                      </p:stCondLst>
                      <p:childTnLst>
                        <p:par>
                          <p:cTn id="2552" fill="hold">
                            <p:stCondLst>
                              <p:cond delay="0"/>
                            </p:stCondLst>
                            <p:childTnLst>
                              <p:par>
                                <p:cTn id="25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6"/>
                  </p:tgtEl>
                </p:cond>
              </p:nextCondLst>
            </p:seq>
            <p:seq concurrent="1" nextAc="seek">
              <p:cTn id="2555" restart="whenNotActive" fill="hold" evtFilter="cancelBubble" nodeType="interactiveSeq">
                <p:stCondLst>
                  <p:cond evt="onClick" delay="0">
                    <p:tgtEl>
                      <p:spTgt spid="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6" fill="hold">
                      <p:stCondLst>
                        <p:cond delay="0"/>
                      </p:stCondLst>
                      <p:childTnLst>
                        <p:par>
                          <p:cTn id="2557" fill="hold">
                            <p:stCondLst>
                              <p:cond delay="0"/>
                            </p:stCondLst>
                            <p:childTnLst>
                              <p:par>
                                <p:cTn id="25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7"/>
                  </p:tgtEl>
                </p:cond>
              </p:nextCondLst>
            </p:seq>
            <p:seq concurrent="1" nextAc="seek">
              <p:cTn id="2560" restart="whenNotActive" fill="hold" evtFilter="cancelBubble" nodeType="interactiveSeq">
                <p:stCondLst>
                  <p:cond evt="onClick" delay="0">
                    <p:tgtEl>
                      <p:spTgt spid="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1" fill="hold">
                      <p:stCondLst>
                        <p:cond delay="0"/>
                      </p:stCondLst>
                      <p:childTnLst>
                        <p:par>
                          <p:cTn id="2562" fill="hold">
                            <p:stCondLst>
                              <p:cond delay="0"/>
                            </p:stCondLst>
                            <p:childTnLst>
                              <p:par>
                                <p:cTn id="25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8"/>
                  </p:tgtEl>
                </p:cond>
              </p:nextCondLst>
            </p:seq>
            <p:seq concurrent="1" nextAc="seek">
              <p:cTn id="2565" restart="whenNotActive" fill="hold" evtFilter="cancelBubble" nodeType="interactiveSeq">
                <p:stCondLst>
                  <p:cond evt="onClick" delay="0">
                    <p:tgtEl>
                      <p:spTgt spid="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6" fill="hold">
                      <p:stCondLst>
                        <p:cond delay="0"/>
                      </p:stCondLst>
                      <p:childTnLst>
                        <p:par>
                          <p:cTn id="2567" fill="hold">
                            <p:stCondLst>
                              <p:cond delay="0"/>
                            </p:stCondLst>
                            <p:childTnLst>
                              <p:par>
                                <p:cTn id="25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9"/>
                  </p:tgtEl>
                </p:cond>
              </p:nextCondLst>
            </p:seq>
            <p:seq concurrent="1" nextAc="seek">
              <p:cTn id="2570" restart="whenNotActive" fill="hold" evtFilter="cancelBubble" nodeType="interactiveSeq">
                <p:stCondLst>
                  <p:cond evt="onClick" delay="0">
                    <p:tgtEl>
                      <p:spTgt spid="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1" fill="hold">
                      <p:stCondLst>
                        <p:cond delay="0"/>
                      </p:stCondLst>
                      <p:childTnLst>
                        <p:par>
                          <p:cTn id="2572" fill="hold">
                            <p:stCondLst>
                              <p:cond delay="0"/>
                            </p:stCondLst>
                            <p:childTnLst>
                              <p:par>
                                <p:cTn id="25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0"/>
                  </p:tgtEl>
                </p:cond>
              </p:nextCondLst>
            </p:seq>
            <p:seq concurrent="1" nextAc="seek">
              <p:cTn id="2575" restart="whenNotActive" fill="hold" evtFilter="cancelBubble" nodeType="interactiveSeq">
                <p:stCondLst>
                  <p:cond evt="onClick" delay="0">
                    <p:tgtEl>
                      <p:spTgt spid="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6" fill="hold">
                      <p:stCondLst>
                        <p:cond delay="0"/>
                      </p:stCondLst>
                      <p:childTnLst>
                        <p:par>
                          <p:cTn id="2577" fill="hold">
                            <p:stCondLst>
                              <p:cond delay="0"/>
                            </p:stCondLst>
                            <p:childTnLst>
                              <p:par>
                                <p:cTn id="25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"/>
                  </p:tgtEl>
                </p:cond>
              </p:nextCondLst>
            </p:seq>
            <p:seq concurrent="1" nextAc="seek">
              <p:cTn id="2580" restart="whenNotActive" fill="hold" evtFilter="cancelBubble" nodeType="interactiveSeq">
                <p:stCondLst>
                  <p:cond evt="onClick" delay="0">
                    <p:tgtEl>
                      <p:spTgt spid="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1" fill="hold">
                      <p:stCondLst>
                        <p:cond delay="0"/>
                      </p:stCondLst>
                      <p:childTnLst>
                        <p:par>
                          <p:cTn id="2582" fill="hold">
                            <p:stCondLst>
                              <p:cond delay="0"/>
                            </p:stCondLst>
                            <p:childTnLst>
                              <p:par>
                                <p:cTn id="25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2"/>
                  </p:tgtEl>
                </p:cond>
              </p:nextCondLst>
            </p:seq>
            <p:seq concurrent="1" nextAc="seek">
              <p:cTn id="2585" restart="whenNotActive" fill="hold" evtFilter="cancelBubble" nodeType="interactiveSeq">
                <p:stCondLst>
                  <p:cond evt="onClick" delay="0">
                    <p:tgtEl>
                      <p:spTgt spid="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6" fill="hold">
                      <p:stCondLst>
                        <p:cond delay="0"/>
                      </p:stCondLst>
                      <p:childTnLst>
                        <p:par>
                          <p:cTn id="2587" fill="hold">
                            <p:stCondLst>
                              <p:cond delay="0"/>
                            </p:stCondLst>
                            <p:childTnLst>
                              <p:par>
                                <p:cTn id="25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"/>
                  </p:tgtEl>
                </p:cond>
              </p:nextCondLst>
            </p:seq>
            <p:seq concurrent="1" nextAc="seek">
              <p:cTn id="2590" restart="whenNotActive" fill="hold" evtFilter="cancelBubble" nodeType="interactiveSeq">
                <p:stCondLst>
                  <p:cond evt="onClick" delay="0">
                    <p:tgtEl>
                      <p:spTgt spid="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1" fill="hold">
                      <p:stCondLst>
                        <p:cond delay="0"/>
                      </p:stCondLst>
                      <p:childTnLst>
                        <p:par>
                          <p:cTn id="2592" fill="hold">
                            <p:stCondLst>
                              <p:cond delay="0"/>
                            </p:stCondLst>
                            <p:childTnLst>
                              <p:par>
                                <p:cTn id="25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4"/>
                  </p:tgtEl>
                </p:cond>
              </p:nextCondLst>
            </p:seq>
            <p:seq concurrent="1" nextAc="seek">
              <p:cTn id="2595" restart="whenNotActive" fill="hold" evtFilter="cancelBubble" nodeType="interactiveSeq">
                <p:stCondLst>
                  <p:cond evt="onClick" delay="0">
                    <p:tgtEl>
                      <p:spTgt spid="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6" fill="hold">
                      <p:stCondLst>
                        <p:cond delay="0"/>
                      </p:stCondLst>
                      <p:childTnLst>
                        <p:par>
                          <p:cTn id="2597" fill="hold">
                            <p:stCondLst>
                              <p:cond delay="0"/>
                            </p:stCondLst>
                            <p:childTnLst>
                              <p:par>
                                <p:cTn id="25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5"/>
                  </p:tgtEl>
                </p:cond>
              </p:nextCondLst>
            </p:seq>
            <p:seq concurrent="1" nextAc="seek">
              <p:cTn id="2600" restart="whenNotActive" fill="hold" evtFilter="cancelBubble" nodeType="interactiveSeq">
                <p:stCondLst>
                  <p:cond evt="onClick" delay="0">
                    <p:tgtEl>
                      <p:spTgt spid="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1" fill="hold">
                      <p:stCondLst>
                        <p:cond delay="0"/>
                      </p:stCondLst>
                      <p:childTnLst>
                        <p:par>
                          <p:cTn id="2602" fill="hold">
                            <p:stCondLst>
                              <p:cond delay="0"/>
                            </p:stCondLst>
                            <p:childTnLst>
                              <p:par>
                                <p:cTn id="26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6"/>
                  </p:tgtEl>
                </p:cond>
              </p:nextCondLst>
            </p:seq>
            <p:seq concurrent="1" nextAc="seek">
              <p:cTn id="2605" restart="whenNotActive" fill="hold" evtFilter="cancelBubble" nodeType="interactiveSeq">
                <p:stCondLst>
                  <p:cond evt="onClick" delay="0">
                    <p:tgtEl>
                      <p:spTgt spid="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6" fill="hold">
                      <p:stCondLst>
                        <p:cond delay="0"/>
                      </p:stCondLst>
                      <p:childTnLst>
                        <p:par>
                          <p:cTn id="2607" fill="hold">
                            <p:stCondLst>
                              <p:cond delay="0"/>
                            </p:stCondLst>
                            <p:childTnLst>
                              <p:par>
                                <p:cTn id="2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7"/>
                  </p:tgtEl>
                </p:cond>
              </p:nextCondLst>
            </p:seq>
            <p:seq concurrent="1" nextAc="seek">
              <p:cTn id="2610" restart="whenNotActive" fill="hold" evtFilter="cancelBubble" nodeType="interactiveSeq">
                <p:stCondLst>
                  <p:cond evt="onClick" delay="0">
                    <p:tgtEl>
                      <p:spTgt spid="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1" fill="hold">
                      <p:stCondLst>
                        <p:cond delay="0"/>
                      </p:stCondLst>
                      <p:childTnLst>
                        <p:par>
                          <p:cTn id="2612" fill="hold">
                            <p:stCondLst>
                              <p:cond delay="0"/>
                            </p:stCondLst>
                            <p:childTnLst>
                              <p:par>
                                <p:cTn id="26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8"/>
                  </p:tgtEl>
                </p:cond>
              </p:nextCondLst>
            </p:seq>
            <p:seq concurrent="1" nextAc="seek">
              <p:cTn id="2615" restart="whenNotActive" fill="hold" evtFilter="cancelBubble" nodeType="interactiveSeq">
                <p:stCondLst>
                  <p:cond evt="onClick" delay="0">
                    <p:tgtEl>
                      <p:spTgt spid="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6" fill="hold">
                      <p:stCondLst>
                        <p:cond delay="0"/>
                      </p:stCondLst>
                      <p:childTnLst>
                        <p:par>
                          <p:cTn id="2617" fill="hold">
                            <p:stCondLst>
                              <p:cond delay="0"/>
                            </p:stCondLst>
                            <p:childTnLst>
                              <p:par>
                                <p:cTn id="26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3"/>
                  </p:tgtEl>
                </p:cond>
              </p:nextCondLst>
            </p:seq>
            <p:seq concurrent="1" nextAc="seek">
              <p:cTn id="2621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2" fill="hold">
                      <p:stCondLst>
                        <p:cond delay="0"/>
                      </p:stCondLst>
                      <p:childTnLst>
                        <p:par>
                          <p:cTn id="2623" fill="hold">
                            <p:stCondLst>
                              <p:cond delay="0"/>
                            </p:stCondLst>
                            <p:childTnLst>
                              <p:par>
                                <p:cTn id="26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6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8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animClr clrSpc="rgb" dir="cw">
                                      <p:cBhvr>
                                        <p:cTn id="2629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3838"/>
                                      </p:to>
                                    </p:animClr>
                                    <p:set>
                                      <p:cBhvr>
                                        <p:cTn id="2630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1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2" fill="hold">
                      <p:stCondLst>
                        <p:cond delay="indefinite"/>
                      </p:stCondLst>
                      <p:childTnLst>
                        <p:par>
                          <p:cTn id="2633" fill="hold">
                            <p:stCondLst>
                              <p:cond delay="0"/>
                            </p:stCondLst>
                            <p:childTnLst>
                              <p:par>
                                <p:cTn id="2634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63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37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8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2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643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44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2646" restart="whenNotActive" fill="hold" evtFilter="cancelBubble" nodeType="interactiveSeq">
                <p:stCondLst>
                  <p:cond evt="onClick" delay="0">
                    <p:tgtEl>
                      <p:spTgt spid="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7" fill="hold">
                      <p:stCondLst>
                        <p:cond delay="0"/>
                      </p:stCondLst>
                      <p:childTnLst>
                        <p:par>
                          <p:cTn id="2648" fill="hold">
                            <p:stCondLst>
                              <p:cond delay="0"/>
                            </p:stCondLst>
                            <p:childTnLst>
                              <p:par>
                                <p:cTn id="26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1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"/>
                  </p:tgtEl>
                </p:cond>
              </p:nextCondLst>
            </p:seq>
            <p:seq concurrent="1" nextAc="seek">
              <p:cTn id="2652" restart="whenNotActive" fill="hold" evtFilter="cancelBubble" nodeType="interactiveSeq">
                <p:stCondLst>
                  <p:cond evt="onClick" delay="0">
                    <p:tgtEl>
                      <p:spTgt spid="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3" fill="hold">
                      <p:stCondLst>
                        <p:cond delay="0"/>
                      </p:stCondLst>
                      <p:childTnLst>
                        <p:par>
                          <p:cTn id="2654" fill="hold">
                            <p:stCondLst>
                              <p:cond delay="0"/>
                            </p:stCondLst>
                            <p:childTnLst>
                              <p:par>
                                <p:cTn id="26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"/>
                  </p:tgtEl>
                </p:cond>
              </p:nextCondLst>
            </p:seq>
            <p:seq concurrent="1" nextAc="seek">
              <p:cTn id="2658" restart="whenNotActive" fill="hold" evtFilter="cancelBubble" nodeType="interactiveSeq">
                <p:stCondLst>
                  <p:cond evt="onClick" delay="0">
                    <p:tgtEl>
                      <p:spTgt spid="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9" fill="hold">
                      <p:stCondLst>
                        <p:cond delay="0"/>
                      </p:stCondLst>
                      <p:childTnLst>
                        <p:par>
                          <p:cTn id="2660" fill="hold">
                            <p:stCondLst>
                              <p:cond delay="0"/>
                            </p:stCondLst>
                            <p:childTnLst>
                              <p:par>
                                <p:cTn id="26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3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"/>
                  </p:tgtEl>
                </p:cond>
              </p:nextCondLst>
            </p:seq>
            <p:seq concurrent="1" nextAc="seek">
              <p:cTn id="2664" restart="whenNotActive" fill="hold" evtFilter="cancelBubble" nodeType="interactiveSeq">
                <p:stCondLst>
                  <p:cond evt="onClick" delay="0">
                    <p:tgtEl>
                      <p:spTgt spid="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5" fill="hold">
                      <p:stCondLst>
                        <p:cond delay="0"/>
                      </p:stCondLst>
                      <p:childTnLst>
                        <p:par>
                          <p:cTn id="2666" fill="hold">
                            <p:stCondLst>
                              <p:cond delay="0"/>
                            </p:stCondLst>
                            <p:childTnLst>
                              <p:par>
                                <p:cTn id="26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9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"/>
                  </p:tgtEl>
                </p:cond>
              </p:nextCondLst>
            </p:seq>
            <p:seq concurrent="1" nextAc="seek">
              <p:cTn id="2670" restart="whenNotActive" fill="hold" evtFilter="cancelBubble" nodeType="interactiveSeq">
                <p:stCondLst>
                  <p:cond evt="onClick" delay="0">
                    <p:tgtEl>
                      <p:spTgt spid="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1" fill="hold">
                      <p:stCondLst>
                        <p:cond delay="0"/>
                      </p:stCondLst>
                      <p:childTnLst>
                        <p:par>
                          <p:cTn id="2672" fill="hold">
                            <p:stCondLst>
                              <p:cond delay="0"/>
                            </p:stCondLst>
                            <p:childTnLst>
                              <p:par>
                                <p:cTn id="26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5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"/>
                  </p:tgtEl>
                </p:cond>
              </p:nextCondLst>
            </p:seq>
            <p:seq concurrent="1" nextAc="seek">
              <p:cTn id="2676" restart="whenNotActive" fill="hold" evtFilter="cancelBubble" nodeType="interactiveSeq">
                <p:stCondLst>
                  <p:cond evt="onClick" delay="0">
                    <p:tgtEl>
                      <p:spTgt spid="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7" fill="hold">
                      <p:stCondLst>
                        <p:cond delay="0"/>
                      </p:stCondLst>
                      <p:childTnLst>
                        <p:par>
                          <p:cTn id="2678" fill="hold">
                            <p:stCondLst>
                              <p:cond delay="0"/>
                            </p:stCondLst>
                            <p:childTnLst>
                              <p:par>
                                <p:cTn id="26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1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"/>
                  </p:tgtEl>
                </p:cond>
              </p:nextCondLst>
            </p:seq>
            <p:seq concurrent="1" nextAc="seek">
              <p:cTn id="2682" restart="whenNotActive" fill="hold" evtFilter="cancelBubble" nodeType="interactiveSeq">
                <p:stCondLst>
                  <p:cond evt="onClick" delay="0">
                    <p:tgtEl>
                      <p:spTgt spid="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3" fill="hold">
                      <p:stCondLst>
                        <p:cond delay="0"/>
                      </p:stCondLst>
                      <p:childTnLst>
                        <p:par>
                          <p:cTn id="2684" fill="hold">
                            <p:stCondLst>
                              <p:cond delay="0"/>
                            </p:stCondLst>
                            <p:childTnLst>
                              <p:par>
                                <p:cTn id="26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"/>
                  </p:tgtEl>
                </p:cond>
              </p:nextCondLst>
            </p:seq>
            <p:seq concurrent="1" nextAc="seek">
              <p:cTn id="2688" restart="whenNotActive" fill="hold" evtFilter="cancelBubble" nodeType="interactiveSeq">
                <p:stCondLst>
                  <p:cond evt="onClick" delay="0">
                    <p:tgtEl>
                      <p:spTgt spid="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9" fill="hold">
                      <p:stCondLst>
                        <p:cond delay="0"/>
                      </p:stCondLst>
                      <p:childTnLst>
                        <p:par>
                          <p:cTn id="2690" fill="hold">
                            <p:stCondLst>
                              <p:cond delay="0"/>
                            </p:stCondLst>
                            <p:childTnLst>
                              <p:par>
                                <p:cTn id="26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3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"/>
                  </p:tgtEl>
                </p:cond>
              </p:nextCondLst>
            </p:seq>
            <p:seq concurrent="1" nextAc="seek">
              <p:cTn id="2694" restart="whenNotActive" fill="hold" evtFilter="cancelBubble" nodeType="interactiveSeq">
                <p:stCondLst>
                  <p:cond evt="onClick" delay="0">
                    <p:tgtEl>
                      <p:spTgt spid="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5" fill="hold">
                      <p:stCondLst>
                        <p:cond delay="0"/>
                      </p:stCondLst>
                      <p:childTnLst>
                        <p:par>
                          <p:cTn id="2696" fill="hold">
                            <p:stCondLst>
                              <p:cond delay="0"/>
                            </p:stCondLst>
                            <p:childTnLst>
                              <p:par>
                                <p:cTn id="26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9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"/>
                  </p:tgtEl>
                </p:cond>
              </p:nextCondLst>
            </p:seq>
            <p:seq concurrent="1" nextAc="seek">
              <p:cTn id="2700" restart="whenNotActive" fill="hold" evtFilter="cancelBubble" nodeType="interactiveSeq">
                <p:stCondLst>
                  <p:cond evt="onClick" delay="0">
                    <p:tgtEl>
                      <p:spTgt spid="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1" fill="hold">
                      <p:stCondLst>
                        <p:cond delay="0"/>
                      </p:stCondLst>
                      <p:childTnLst>
                        <p:par>
                          <p:cTn id="2702" fill="hold">
                            <p:stCondLst>
                              <p:cond delay="0"/>
                            </p:stCondLst>
                            <p:childTnLst>
                              <p:par>
                                <p:cTn id="27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5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"/>
                  </p:tgtEl>
                </p:cond>
              </p:nextCondLst>
            </p:seq>
            <p:seq concurrent="1" nextAc="seek">
              <p:cTn id="2706" restart="whenNotActive" fill="hold" evtFilter="cancelBubble" nodeType="interactiveSeq">
                <p:stCondLst>
                  <p:cond evt="onClick" delay="0">
                    <p:tgtEl>
                      <p:spTgt spid="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7" fill="hold">
                      <p:stCondLst>
                        <p:cond delay="0"/>
                      </p:stCondLst>
                      <p:childTnLst>
                        <p:par>
                          <p:cTn id="2708" fill="hold">
                            <p:stCondLst>
                              <p:cond delay="0"/>
                            </p:stCondLst>
                            <p:childTnLst>
                              <p:par>
                                <p:cTn id="27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1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"/>
                  </p:tgtEl>
                </p:cond>
              </p:nextCondLst>
            </p:seq>
            <p:seq concurrent="1" nextAc="seek">
              <p:cTn id="2712" restart="whenNotActive" fill="hold" evtFilter="cancelBubble" nodeType="interactiveSeq">
                <p:stCondLst>
                  <p:cond evt="onClick" delay="0">
                    <p:tgtEl>
                      <p:spTgt spid="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3" fill="hold">
                      <p:stCondLst>
                        <p:cond delay="0"/>
                      </p:stCondLst>
                      <p:childTnLst>
                        <p:par>
                          <p:cTn id="2714" fill="hold">
                            <p:stCondLst>
                              <p:cond delay="0"/>
                            </p:stCondLst>
                            <p:childTnLst>
                              <p:par>
                                <p:cTn id="27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7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3"/>
                  </p:tgtEl>
                </p:cond>
              </p:nextCondLst>
            </p:seq>
            <p:seq concurrent="1" nextAc="seek">
              <p:cTn id="2718" restart="whenNotActive" fill="hold" evtFilter="cancelBubble" nodeType="interactiveSeq">
                <p:stCondLst>
                  <p:cond evt="onClick" delay="0">
                    <p:tgtEl>
                      <p:spTgt spid="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9" fill="hold">
                      <p:stCondLst>
                        <p:cond delay="0"/>
                      </p:stCondLst>
                      <p:childTnLst>
                        <p:par>
                          <p:cTn id="2720" fill="hold">
                            <p:stCondLst>
                              <p:cond delay="0"/>
                            </p:stCondLst>
                            <p:childTnLst>
                              <p:par>
                                <p:cTn id="27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3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"/>
                  </p:tgtEl>
                </p:cond>
              </p:nextCondLst>
            </p:seq>
            <p:seq concurrent="1" nextAc="seek">
              <p:cTn id="2724" restart="whenNotActive" fill="hold" evtFilter="cancelBubble" nodeType="interactiveSeq">
                <p:stCondLst>
                  <p:cond evt="onClick" delay="0">
                    <p:tgtEl>
                      <p:spTgt spid="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5" fill="hold">
                      <p:stCondLst>
                        <p:cond delay="0"/>
                      </p:stCondLst>
                      <p:childTnLst>
                        <p:par>
                          <p:cTn id="2726" fill="hold">
                            <p:stCondLst>
                              <p:cond delay="0"/>
                            </p:stCondLst>
                            <p:childTnLst>
                              <p:par>
                                <p:cTn id="27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9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8"/>
                  </p:tgtEl>
                </p:cond>
              </p:nextCondLst>
            </p:seq>
            <p:seq concurrent="1" nextAc="seek">
              <p:cTn id="2730" restart="whenNotActive" fill="hold" evtFilter="cancelBubble" nodeType="interactiveSeq">
                <p:stCondLst>
                  <p:cond evt="onClick" delay="0">
                    <p:tgtEl>
                      <p:spTgt spid="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1" fill="hold">
                      <p:stCondLst>
                        <p:cond delay="0"/>
                      </p:stCondLst>
                      <p:childTnLst>
                        <p:par>
                          <p:cTn id="2732" fill="hold">
                            <p:stCondLst>
                              <p:cond delay="0"/>
                            </p:stCondLst>
                            <p:childTnLst>
                              <p:par>
                                <p:cTn id="27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5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9"/>
                  </p:tgtEl>
                </p:cond>
              </p:nextCondLst>
            </p:seq>
            <p:seq concurrent="1" nextAc="seek">
              <p:cTn id="2736" restart="whenNotActive" fill="hold" evtFilter="cancelBubble" nodeType="interactiveSeq">
                <p:stCondLst>
                  <p:cond evt="onClick" delay="0">
                    <p:tgtEl>
                      <p:spTgt spid="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7" fill="hold">
                      <p:stCondLst>
                        <p:cond delay="0"/>
                      </p:stCondLst>
                      <p:childTnLst>
                        <p:par>
                          <p:cTn id="2738" fill="hold">
                            <p:stCondLst>
                              <p:cond delay="0"/>
                            </p:stCondLst>
                            <p:childTnLst>
                              <p:par>
                                <p:cTn id="27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1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0"/>
                  </p:tgtEl>
                </p:cond>
              </p:nextCondLst>
            </p:seq>
            <p:seq concurrent="1" nextAc="seek">
              <p:cTn id="2742" restart="whenNotActive" fill="hold" evtFilter="cancelBubble" nodeType="interactiveSeq">
                <p:stCondLst>
                  <p:cond evt="onClick" delay="0">
                    <p:tgtEl>
                      <p:spTgt spid="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3" fill="hold">
                      <p:stCondLst>
                        <p:cond delay="0"/>
                      </p:stCondLst>
                      <p:childTnLst>
                        <p:par>
                          <p:cTn id="2744" fill="hold">
                            <p:stCondLst>
                              <p:cond delay="0"/>
                            </p:stCondLst>
                            <p:childTnLst>
                              <p:par>
                                <p:cTn id="27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7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1"/>
                  </p:tgtEl>
                </p:cond>
              </p:nextCondLst>
            </p:seq>
            <p:seq concurrent="1" nextAc="seek">
              <p:cTn id="2748" restart="whenNotActive" fill="hold" evtFilter="cancelBubble" nodeType="interactiveSeq">
                <p:stCondLst>
                  <p:cond evt="onClick" delay="0">
                    <p:tgtEl>
                      <p:spTgt spid="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9" fill="hold">
                      <p:stCondLst>
                        <p:cond delay="0"/>
                      </p:stCondLst>
                      <p:childTnLst>
                        <p:par>
                          <p:cTn id="2750" fill="hold">
                            <p:stCondLst>
                              <p:cond delay="0"/>
                            </p:stCondLst>
                            <p:childTnLst>
                              <p:par>
                                <p:cTn id="27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3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2"/>
                  </p:tgtEl>
                </p:cond>
              </p:nextCondLst>
            </p:seq>
            <p:seq concurrent="1" nextAc="seek">
              <p:cTn id="2754" restart="whenNotActive" fill="hold" evtFilter="cancelBubble" nodeType="interactiveSeq">
                <p:stCondLst>
                  <p:cond evt="onClick" delay="0">
                    <p:tgtEl>
                      <p:spTgt spid="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5" fill="hold">
                      <p:stCondLst>
                        <p:cond delay="0"/>
                      </p:stCondLst>
                      <p:childTnLst>
                        <p:par>
                          <p:cTn id="2756" fill="hold">
                            <p:stCondLst>
                              <p:cond delay="0"/>
                            </p:stCondLst>
                            <p:childTnLst>
                              <p:par>
                                <p:cTn id="27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3"/>
                  </p:tgtEl>
                </p:cond>
              </p:nextCondLst>
            </p:seq>
            <p:seq concurrent="1" nextAc="seek">
              <p:cTn id="2760" restart="whenNotActive" fill="hold" evtFilter="cancelBubble" nodeType="interactiveSeq">
                <p:stCondLst>
                  <p:cond evt="onClick" delay="0">
                    <p:tgtEl>
                      <p:spTgt spid="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1" fill="hold">
                      <p:stCondLst>
                        <p:cond delay="0"/>
                      </p:stCondLst>
                      <p:childTnLst>
                        <p:par>
                          <p:cTn id="2762" fill="hold">
                            <p:stCondLst>
                              <p:cond delay="0"/>
                            </p:stCondLst>
                            <p:childTnLst>
                              <p:par>
                                <p:cTn id="27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5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4"/>
                  </p:tgtEl>
                </p:cond>
              </p:nextCondLst>
            </p:seq>
            <p:seq concurrent="1" nextAc="seek">
              <p:cTn id="2766" restart="whenNotActive" fill="hold" evtFilter="cancelBubble" nodeType="interactiveSeq">
                <p:stCondLst>
                  <p:cond evt="onClick" delay="0">
                    <p:tgtEl>
                      <p:spTgt spid="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7" fill="hold">
                      <p:stCondLst>
                        <p:cond delay="0"/>
                      </p:stCondLst>
                      <p:childTnLst>
                        <p:par>
                          <p:cTn id="2768" fill="hold">
                            <p:stCondLst>
                              <p:cond delay="0"/>
                            </p:stCondLst>
                            <p:childTnLst>
                              <p:par>
                                <p:cTn id="27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1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"/>
                  </p:tgtEl>
                </p:cond>
              </p:nextCondLst>
            </p:seq>
            <p:seq concurrent="1" nextAc="seek">
              <p:cTn id="2772" restart="whenNotActive" fill="hold" evtFilter="cancelBubble" nodeType="interactiveSeq">
                <p:stCondLst>
                  <p:cond evt="onClick" delay="0">
                    <p:tgtEl>
                      <p:spTgt spid="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3" fill="hold">
                      <p:stCondLst>
                        <p:cond delay="0"/>
                      </p:stCondLst>
                      <p:childTnLst>
                        <p:par>
                          <p:cTn id="2774" fill="hold">
                            <p:stCondLst>
                              <p:cond delay="0"/>
                            </p:stCondLst>
                            <p:childTnLst>
                              <p:par>
                                <p:cTn id="27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"/>
                  </p:tgtEl>
                </p:cond>
              </p:nextCondLst>
            </p:seq>
            <p:seq concurrent="1" nextAc="seek">
              <p:cTn id="2778" restart="whenNotActive" fill="hold" evtFilter="cancelBubble" nodeType="interactiveSeq">
                <p:stCondLst>
                  <p:cond evt="onClick" delay="0">
                    <p:tgtEl>
                      <p:spTgt spid="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9" fill="hold">
                      <p:stCondLst>
                        <p:cond delay="0"/>
                      </p:stCondLst>
                      <p:childTnLst>
                        <p:par>
                          <p:cTn id="2780" fill="hold">
                            <p:stCondLst>
                              <p:cond delay="0"/>
                            </p:stCondLst>
                            <p:childTnLst>
                              <p:par>
                                <p:cTn id="27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3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7"/>
                  </p:tgtEl>
                </p:cond>
              </p:nextCondLst>
            </p:seq>
            <p:seq concurrent="1" nextAc="seek">
              <p:cTn id="2784" restart="whenNotActive" fill="hold" evtFilter="cancelBubble" nodeType="interactiveSeq">
                <p:stCondLst>
                  <p:cond evt="onClick" delay="0">
                    <p:tgtEl>
                      <p:spTgt spid="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5" fill="hold">
                      <p:stCondLst>
                        <p:cond delay="0"/>
                      </p:stCondLst>
                      <p:childTnLst>
                        <p:par>
                          <p:cTn id="2786" fill="hold">
                            <p:stCondLst>
                              <p:cond delay="0"/>
                            </p:stCondLst>
                            <p:childTnLst>
                              <p:par>
                                <p:cTn id="27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8"/>
                  </p:tgtEl>
                </p:cond>
              </p:nextCondLst>
            </p:seq>
            <p:seq concurrent="1" nextAc="seek">
              <p:cTn id="2790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1" fill="hold">
                      <p:stCondLst>
                        <p:cond delay="0"/>
                      </p:stCondLst>
                      <p:childTnLst>
                        <p:par>
                          <p:cTn id="2792" fill="hold">
                            <p:stCondLst>
                              <p:cond delay="0"/>
                            </p:stCondLst>
                            <p:childTnLst>
                              <p:par>
                                <p:cTn id="27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5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  <p:seq concurrent="1" nextAc="seek">
              <p:cTn id="2796" restart="whenNotActive" fill="hold" evtFilter="cancelBubble" nodeType="interactiveSeq">
                <p:stCondLst>
                  <p:cond evt="onClick" delay="0">
                    <p:tgtEl>
                      <p:spTgt spid="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7" fill="hold">
                      <p:stCondLst>
                        <p:cond delay="0"/>
                      </p:stCondLst>
                      <p:childTnLst>
                        <p:par>
                          <p:cTn id="2798" fill="hold">
                            <p:stCondLst>
                              <p:cond delay="0"/>
                            </p:stCondLst>
                            <p:childTnLst>
                              <p:par>
                                <p:cTn id="27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7"/>
                  </p:tgtEl>
                </p:cond>
              </p:nextCondLst>
            </p:seq>
            <p:seq concurrent="1" nextAc="seek">
              <p:cTn id="2801" restart="whenNotActive" fill="hold" evtFilter="cancelBubble" nodeType="interactiveSeq">
                <p:stCondLst>
                  <p:cond evt="onClick" delay="0">
                    <p:tgtEl>
                      <p:spTgt spid="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2" fill="hold">
                      <p:stCondLst>
                        <p:cond delay="0"/>
                      </p:stCondLst>
                      <p:childTnLst>
                        <p:par>
                          <p:cTn id="2803" fill="hold">
                            <p:stCondLst>
                              <p:cond delay="0"/>
                            </p:stCondLst>
                            <p:childTnLst>
                              <p:par>
                                <p:cTn id="28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8"/>
                  </p:tgtEl>
                </p:cond>
              </p:nextCondLst>
            </p:seq>
            <p:seq concurrent="1" nextAc="seek">
              <p:cTn id="2806" restart="whenNotActive" fill="hold" evtFilter="cancelBubble" nodeType="interactiveSeq">
                <p:stCondLst>
                  <p:cond evt="onClick" delay="0">
                    <p:tgtEl>
                      <p:spTgt spid="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7" fill="hold">
                      <p:stCondLst>
                        <p:cond delay="0"/>
                      </p:stCondLst>
                      <p:childTnLst>
                        <p:par>
                          <p:cTn id="2808" fill="hold">
                            <p:stCondLst>
                              <p:cond delay="0"/>
                            </p:stCondLst>
                            <p:childTnLst>
                              <p:par>
                                <p:cTn id="28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9"/>
                  </p:tgtEl>
                </p:cond>
              </p:nextCondLst>
            </p:seq>
            <p:seq concurrent="1" nextAc="seek">
              <p:cTn id="2811" restart="whenNotActive" fill="hold" evtFilter="cancelBubble" nodeType="interactiveSeq">
                <p:stCondLst>
                  <p:cond evt="onClick" delay="0">
                    <p:tgtEl>
                      <p:spTgt spid="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2" fill="hold">
                      <p:stCondLst>
                        <p:cond delay="0"/>
                      </p:stCondLst>
                      <p:childTnLst>
                        <p:par>
                          <p:cTn id="2813" fill="hold">
                            <p:stCondLst>
                              <p:cond delay="0"/>
                            </p:stCondLst>
                            <p:childTnLst>
                              <p:par>
                                <p:cTn id="28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0"/>
                  </p:tgtEl>
                </p:cond>
              </p:nextCondLst>
            </p:seq>
            <p:seq concurrent="1" nextAc="seek">
              <p:cTn id="2816" restart="whenNotActive" fill="hold" evtFilter="cancelBubble" nodeType="interactiveSeq">
                <p:stCondLst>
                  <p:cond evt="onClick" delay="0">
                    <p:tgtEl>
                      <p:spTgt spid="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7" fill="hold">
                      <p:stCondLst>
                        <p:cond delay="0"/>
                      </p:stCondLst>
                      <p:childTnLst>
                        <p:par>
                          <p:cTn id="2818" fill="hold">
                            <p:stCondLst>
                              <p:cond delay="0"/>
                            </p:stCondLst>
                            <p:childTnLst>
                              <p:par>
                                <p:cTn id="28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1"/>
                  </p:tgtEl>
                </p:cond>
              </p:nextCondLst>
            </p:seq>
            <p:seq concurrent="1" nextAc="seek">
              <p:cTn id="2821" restart="whenNotActive" fill="hold" evtFilter="cancelBubble" nodeType="interactiveSeq">
                <p:stCondLst>
                  <p:cond evt="onClick" delay="0">
                    <p:tgtEl>
                      <p:spTgt spid="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2" fill="hold">
                      <p:stCondLst>
                        <p:cond delay="0"/>
                      </p:stCondLst>
                      <p:childTnLst>
                        <p:par>
                          <p:cTn id="2823" fill="hold">
                            <p:stCondLst>
                              <p:cond delay="0"/>
                            </p:stCondLst>
                            <p:childTnLst>
                              <p:par>
                                <p:cTn id="28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2"/>
                  </p:tgtEl>
                </p:cond>
              </p:nextCondLst>
            </p:seq>
            <p:seq concurrent="1" nextAc="seek">
              <p:cTn id="2826" restart="whenNotActive" fill="hold" evtFilter="cancelBubble" nodeType="interactiveSeq">
                <p:stCondLst>
                  <p:cond evt="onClick" delay="0">
                    <p:tgtEl>
                      <p:spTgt spid="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7" fill="hold">
                      <p:stCondLst>
                        <p:cond delay="0"/>
                      </p:stCondLst>
                      <p:childTnLst>
                        <p:par>
                          <p:cTn id="2828" fill="hold">
                            <p:stCondLst>
                              <p:cond delay="0"/>
                            </p:stCondLst>
                            <p:childTnLst>
                              <p:par>
                                <p:cTn id="28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3"/>
                  </p:tgtEl>
                </p:cond>
              </p:nextCondLst>
            </p:seq>
            <p:seq concurrent="1" nextAc="seek">
              <p:cTn id="2831" restart="whenNotActive" fill="hold" evtFilter="cancelBubble" nodeType="interactiveSeq">
                <p:stCondLst>
                  <p:cond evt="onClick" delay="0">
                    <p:tgtEl>
                      <p:spTgt spid="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2" fill="hold">
                      <p:stCondLst>
                        <p:cond delay="0"/>
                      </p:stCondLst>
                      <p:childTnLst>
                        <p:par>
                          <p:cTn id="2833" fill="hold">
                            <p:stCondLst>
                              <p:cond delay="0"/>
                            </p:stCondLst>
                            <p:childTnLst>
                              <p:par>
                                <p:cTn id="28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"/>
                  </p:tgtEl>
                </p:cond>
              </p:nextCondLst>
            </p:seq>
            <p:seq concurrent="1" nextAc="seek">
              <p:cTn id="2836" restart="whenNotActive" fill="hold" evtFilter="cancelBubble" nodeType="interactiveSeq">
                <p:stCondLst>
                  <p:cond evt="onClick" delay="0">
                    <p:tgtEl>
                      <p:spTgt spid="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7" fill="hold">
                      <p:stCondLst>
                        <p:cond delay="0"/>
                      </p:stCondLst>
                      <p:childTnLst>
                        <p:par>
                          <p:cTn id="2838" fill="hold">
                            <p:stCondLst>
                              <p:cond delay="0"/>
                            </p:stCondLst>
                            <p:childTnLst>
                              <p:par>
                                <p:cTn id="28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5"/>
                  </p:tgtEl>
                </p:cond>
              </p:nextCondLst>
            </p:seq>
            <p:seq concurrent="1" nextAc="seek">
              <p:cTn id="2841" restart="whenNotActive" fill="hold" evtFilter="cancelBubble" nodeType="interactiveSeq">
                <p:stCondLst>
                  <p:cond evt="onClick" delay="0">
                    <p:tgtEl>
                      <p:spTgt spid="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2" fill="hold">
                      <p:stCondLst>
                        <p:cond delay="0"/>
                      </p:stCondLst>
                      <p:childTnLst>
                        <p:par>
                          <p:cTn id="2843" fill="hold">
                            <p:stCondLst>
                              <p:cond delay="0"/>
                            </p:stCondLst>
                            <p:childTnLst>
                              <p:par>
                                <p:cTn id="28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6"/>
                  </p:tgtEl>
                </p:cond>
              </p:nextCondLst>
            </p:seq>
            <p:seq concurrent="1" nextAc="seek">
              <p:cTn id="2846" restart="whenNotActive" fill="hold" evtFilter="cancelBubble" nodeType="interactiveSeq">
                <p:stCondLst>
                  <p:cond evt="onClick" delay="0">
                    <p:tgtEl>
                      <p:spTgt spid="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7" fill="hold">
                      <p:stCondLst>
                        <p:cond delay="0"/>
                      </p:stCondLst>
                      <p:childTnLst>
                        <p:par>
                          <p:cTn id="2848" fill="hold">
                            <p:stCondLst>
                              <p:cond delay="0"/>
                            </p:stCondLst>
                            <p:childTnLst>
                              <p:par>
                                <p:cTn id="28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7"/>
                  </p:tgtEl>
                </p:cond>
              </p:nextCondLst>
            </p:seq>
            <p:seq concurrent="1" nextAc="seek">
              <p:cTn id="2851" restart="whenNotActive" fill="hold" evtFilter="cancelBubble" nodeType="interactiveSeq">
                <p:stCondLst>
                  <p:cond evt="onClick" delay="0">
                    <p:tgtEl>
                      <p:spTgt spid="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2" fill="hold">
                      <p:stCondLst>
                        <p:cond delay="0"/>
                      </p:stCondLst>
                      <p:childTnLst>
                        <p:par>
                          <p:cTn id="2853" fill="hold">
                            <p:stCondLst>
                              <p:cond delay="0"/>
                            </p:stCondLst>
                            <p:childTnLst>
                              <p:par>
                                <p:cTn id="28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8"/>
                  </p:tgtEl>
                </p:cond>
              </p:nextCondLst>
            </p:seq>
            <p:seq concurrent="1" nextAc="seek">
              <p:cTn id="2856" restart="whenNotActive" fill="hold" evtFilter="cancelBubble" nodeType="interactiveSeq">
                <p:stCondLst>
                  <p:cond evt="onClick" delay="0">
                    <p:tgtEl>
                      <p:spTgt spid="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7" fill="hold">
                      <p:stCondLst>
                        <p:cond delay="0"/>
                      </p:stCondLst>
                      <p:childTnLst>
                        <p:par>
                          <p:cTn id="2858" fill="hold">
                            <p:stCondLst>
                              <p:cond delay="0"/>
                            </p:stCondLst>
                            <p:childTnLst>
                              <p:par>
                                <p:cTn id="28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"/>
                  </p:tgtEl>
                </p:cond>
              </p:nextCondLst>
            </p:seq>
            <p:seq concurrent="1" nextAc="seek">
              <p:cTn id="2861" restart="whenNotActive" fill="hold" evtFilter="cancelBubble" nodeType="interactiveSeq">
                <p:stCondLst>
                  <p:cond evt="onClick" delay="0">
                    <p:tgtEl>
                      <p:spTgt spid="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2" fill="hold">
                      <p:stCondLst>
                        <p:cond delay="0"/>
                      </p:stCondLst>
                      <p:childTnLst>
                        <p:par>
                          <p:cTn id="2863" fill="hold">
                            <p:stCondLst>
                              <p:cond delay="0"/>
                            </p:stCondLst>
                            <p:childTnLst>
                              <p:par>
                                <p:cTn id="28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0"/>
                  </p:tgtEl>
                </p:cond>
              </p:nextCondLst>
            </p:seq>
            <p:seq concurrent="1" nextAc="seek">
              <p:cTn id="2866" restart="whenNotActive" fill="hold" evtFilter="cancelBubble" nodeType="interactiveSeq">
                <p:stCondLst>
                  <p:cond evt="onClick" delay="0">
                    <p:tgtEl>
                      <p:spTgt spid="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7" fill="hold">
                      <p:stCondLst>
                        <p:cond delay="0"/>
                      </p:stCondLst>
                      <p:childTnLst>
                        <p:par>
                          <p:cTn id="2868" fill="hold">
                            <p:stCondLst>
                              <p:cond delay="0"/>
                            </p:stCondLst>
                            <p:childTnLst>
                              <p:par>
                                <p:cTn id="28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1"/>
                  </p:tgtEl>
                </p:cond>
              </p:nextCondLst>
            </p:seq>
            <p:seq concurrent="1" nextAc="seek">
              <p:cTn id="2871" restart="whenNotActive" fill="hold" evtFilter="cancelBubble" nodeType="interactiveSeq">
                <p:stCondLst>
                  <p:cond evt="onClick" delay="0">
                    <p:tgtEl>
                      <p:spTgt spid="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2" fill="hold">
                      <p:stCondLst>
                        <p:cond delay="0"/>
                      </p:stCondLst>
                      <p:childTnLst>
                        <p:par>
                          <p:cTn id="2873" fill="hold">
                            <p:stCondLst>
                              <p:cond delay="0"/>
                            </p:stCondLst>
                            <p:childTnLst>
                              <p:par>
                                <p:cTn id="28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2"/>
                  </p:tgtEl>
                </p:cond>
              </p:nextCondLst>
            </p:seq>
            <p:seq concurrent="1" nextAc="seek">
              <p:cTn id="2876" restart="whenNotActive" fill="hold" evtFilter="cancelBubble" nodeType="interactiveSeq">
                <p:stCondLst>
                  <p:cond evt="onClick" delay="0">
                    <p:tgtEl>
                      <p:spTgt spid="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7" fill="hold">
                      <p:stCondLst>
                        <p:cond delay="0"/>
                      </p:stCondLst>
                      <p:childTnLst>
                        <p:par>
                          <p:cTn id="2878" fill="hold">
                            <p:stCondLst>
                              <p:cond delay="0"/>
                            </p:stCondLst>
                            <p:childTnLst>
                              <p:par>
                                <p:cTn id="28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3"/>
                  </p:tgtEl>
                </p:cond>
              </p:nextCondLst>
            </p:seq>
            <p:seq concurrent="1" nextAc="seek">
              <p:cTn id="2881" restart="whenNotActive" fill="hold" evtFilter="cancelBubble" nodeType="interactiveSeq">
                <p:stCondLst>
                  <p:cond evt="onClick" delay="0">
                    <p:tgtEl>
                      <p:spTgt spid="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2" fill="hold">
                      <p:stCondLst>
                        <p:cond delay="0"/>
                      </p:stCondLst>
                      <p:childTnLst>
                        <p:par>
                          <p:cTn id="2883" fill="hold">
                            <p:stCondLst>
                              <p:cond delay="0"/>
                            </p:stCondLst>
                            <p:childTnLst>
                              <p:par>
                                <p:cTn id="28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"/>
                  </p:tgtEl>
                </p:cond>
              </p:nextCondLst>
            </p:seq>
            <p:seq concurrent="1" nextAc="seek">
              <p:cTn id="2886" restart="whenNotActive" fill="hold" evtFilter="cancelBubble" nodeType="interactiveSeq">
                <p:stCondLst>
                  <p:cond evt="onClick" delay="0">
                    <p:tgtEl>
                      <p:spTgt spid="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7" fill="hold">
                      <p:stCondLst>
                        <p:cond delay="0"/>
                      </p:stCondLst>
                      <p:childTnLst>
                        <p:par>
                          <p:cTn id="2888" fill="hold">
                            <p:stCondLst>
                              <p:cond delay="0"/>
                            </p:stCondLst>
                            <p:childTnLst>
                              <p:par>
                                <p:cTn id="28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"/>
                  </p:tgtEl>
                </p:cond>
              </p:nextCondLst>
            </p:seq>
            <p:seq concurrent="1" nextAc="seek">
              <p:cTn id="2891" restart="whenNotActive" fill="hold" evtFilter="cancelBubble" nodeType="interactiveSeq">
                <p:stCondLst>
                  <p:cond evt="onClick" delay="0">
                    <p:tgtEl>
                      <p:spTgt spid="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2" fill="hold">
                      <p:stCondLst>
                        <p:cond delay="0"/>
                      </p:stCondLst>
                      <p:childTnLst>
                        <p:par>
                          <p:cTn id="2893" fill="hold">
                            <p:stCondLst>
                              <p:cond delay="0"/>
                            </p:stCondLst>
                            <p:childTnLst>
                              <p:par>
                                <p:cTn id="28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"/>
                  </p:tgtEl>
                </p:cond>
              </p:nextCondLst>
            </p:seq>
            <p:seq concurrent="1" nextAc="seek">
              <p:cTn id="2896" restart="whenNotActive" fill="hold" evtFilter="cancelBubble" nodeType="interactiveSeq">
                <p:stCondLst>
                  <p:cond evt="onClick" delay="0">
                    <p:tgtEl>
                      <p:spTgt spid="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7" fill="hold">
                      <p:stCondLst>
                        <p:cond delay="0"/>
                      </p:stCondLst>
                      <p:childTnLst>
                        <p:par>
                          <p:cTn id="2898" fill="hold">
                            <p:stCondLst>
                              <p:cond delay="0"/>
                            </p:stCondLst>
                            <p:childTnLst>
                              <p:par>
                                <p:cTn id="28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"/>
                  </p:tgtEl>
                </p:cond>
              </p:nextCondLst>
            </p:seq>
            <p:seq concurrent="1" nextAc="seek">
              <p:cTn id="2901" restart="whenNotActive" fill="hold" evtFilter="cancelBubble" nodeType="interactiveSeq">
                <p:stCondLst>
                  <p:cond evt="onClick" delay="0">
                    <p:tgtEl>
                      <p:spTgt spid="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2" fill="hold">
                      <p:stCondLst>
                        <p:cond delay="0"/>
                      </p:stCondLst>
                      <p:childTnLst>
                        <p:par>
                          <p:cTn id="2903" fill="hold">
                            <p:stCondLst>
                              <p:cond delay="0"/>
                            </p:stCondLst>
                            <p:childTnLst>
                              <p:par>
                                <p:cTn id="29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"/>
                  </p:tgtEl>
                </p:cond>
              </p:nextCondLst>
            </p:seq>
            <p:seq concurrent="1" nextAc="seek">
              <p:cTn id="2906" restart="whenNotActive" fill="hold" evtFilter="cancelBubble" nodeType="interactiveSeq">
                <p:stCondLst>
                  <p:cond evt="onClick" delay="0">
                    <p:tgtEl>
                      <p:spTgt spid="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7" fill="hold">
                      <p:stCondLst>
                        <p:cond delay="0"/>
                      </p:stCondLst>
                      <p:childTnLst>
                        <p:par>
                          <p:cTn id="2908" fill="hold">
                            <p:stCondLst>
                              <p:cond delay="0"/>
                            </p:stCondLst>
                            <p:childTnLst>
                              <p:par>
                                <p:cTn id="29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"/>
                  </p:tgtEl>
                </p:cond>
              </p:nextCondLst>
            </p:seq>
            <p:seq concurrent="1" nextAc="seek">
              <p:cTn id="2911" restart="whenNotActive" fill="hold" evtFilter="cancelBubble" nodeType="interactiveSeq">
                <p:stCondLst>
                  <p:cond evt="onClick" delay="0">
                    <p:tgtEl>
                      <p:spTgt spid="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2" fill="hold">
                      <p:stCondLst>
                        <p:cond delay="0"/>
                      </p:stCondLst>
                      <p:childTnLst>
                        <p:par>
                          <p:cTn id="2913" fill="hold">
                            <p:stCondLst>
                              <p:cond delay="0"/>
                            </p:stCondLst>
                            <p:childTnLst>
                              <p:par>
                                <p:cTn id="29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"/>
                  </p:tgtEl>
                </p:cond>
              </p:nextCondLst>
            </p:seq>
            <p:seq concurrent="1" nextAc="seek">
              <p:cTn id="2916" restart="whenNotActive" fill="hold" evtFilter="cancelBubble" nodeType="interactiveSeq">
                <p:stCondLst>
                  <p:cond evt="onClick" delay="0">
                    <p:tgtEl>
                      <p:spTgt spid="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7" fill="hold">
                      <p:stCondLst>
                        <p:cond delay="0"/>
                      </p:stCondLst>
                      <p:childTnLst>
                        <p:par>
                          <p:cTn id="2918" fill="hold">
                            <p:stCondLst>
                              <p:cond delay="0"/>
                            </p:stCondLst>
                            <p:childTnLst>
                              <p:par>
                                <p:cTn id="29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"/>
                  </p:tgtEl>
                </p:cond>
              </p:nextCondLst>
            </p:seq>
            <p:seq concurrent="1" nextAc="seek">
              <p:cTn id="2921" restart="whenNotActive" fill="hold" evtFilter="cancelBubble" nodeType="interactiveSeq">
                <p:stCondLst>
                  <p:cond evt="onClick" delay="0">
                    <p:tgtEl>
                      <p:spTgt spid="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2" fill="hold">
                      <p:stCondLst>
                        <p:cond delay="0"/>
                      </p:stCondLst>
                      <p:childTnLst>
                        <p:par>
                          <p:cTn id="2923" fill="hold">
                            <p:stCondLst>
                              <p:cond delay="0"/>
                            </p:stCondLst>
                            <p:childTnLst>
                              <p:par>
                                <p:cTn id="29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"/>
                  </p:tgtEl>
                </p:cond>
              </p:nextCondLst>
            </p:seq>
            <p:seq concurrent="1" nextAc="seek">
              <p:cTn id="2926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7" fill="hold">
                      <p:stCondLst>
                        <p:cond delay="0"/>
                      </p:stCondLst>
                      <p:childTnLst>
                        <p:par>
                          <p:cTn id="2928" fill="hold">
                            <p:stCondLst>
                              <p:cond delay="0"/>
                            </p:stCondLst>
                            <p:childTnLst>
                              <p:par>
                                <p:cTn id="29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2935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6" fill="hold">
                      <p:stCondLst>
                        <p:cond delay="0"/>
                      </p:stCondLst>
                      <p:childTnLst>
                        <p:par>
                          <p:cTn id="2937" fill="hold">
                            <p:stCondLst>
                              <p:cond delay="0"/>
                            </p:stCondLst>
                            <p:childTnLst>
                              <p:par>
                                <p:cTn id="29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2944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5" fill="hold">
                      <p:stCondLst>
                        <p:cond delay="0"/>
                      </p:stCondLst>
                      <p:childTnLst>
                        <p:par>
                          <p:cTn id="2946" fill="hold">
                            <p:stCondLst>
                              <p:cond delay="0"/>
                            </p:stCondLst>
                            <p:childTnLst>
                              <p:par>
                                <p:cTn id="29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2953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4" fill="hold">
                      <p:stCondLst>
                        <p:cond delay="0"/>
                      </p:stCondLst>
                      <p:childTnLst>
                        <p:par>
                          <p:cTn id="2955" fill="hold">
                            <p:stCondLst>
                              <p:cond delay="0"/>
                            </p:stCondLst>
                            <p:childTnLst>
                              <p:par>
                                <p:cTn id="29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962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3" fill="hold">
                      <p:stCondLst>
                        <p:cond delay="0"/>
                      </p:stCondLst>
                      <p:childTnLst>
                        <p:par>
                          <p:cTn id="2964" fill="hold">
                            <p:stCondLst>
                              <p:cond delay="0"/>
                            </p:stCondLst>
                            <p:childTnLst>
                              <p:par>
                                <p:cTn id="29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971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2" fill="hold">
                      <p:stCondLst>
                        <p:cond delay="0"/>
                      </p:stCondLst>
                      <p:childTnLst>
                        <p:par>
                          <p:cTn id="2973" fill="hold">
                            <p:stCondLst>
                              <p:cond delay="0"/>
                            </p:stCondLst>
                            <p:childTnLst>
                              <p:par>
                                <p:cTn id="29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980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1" fill="hold">
                      <p:stCondLst>
                        <p:cond delay="0"/>
                      </p:stCondLst>
                      <p:childTnLst>
                        <p:par>
                          <p:cTn id="2982" fill="hold">
                            <p:stCondLst>
                              <p:cond delay="0"/>
                            </p:stCondLst>
                            <p:childTnLst>
                              <p:par>
                                <p:cTn id="29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989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0" fill="hold">
                      <p:stCondLst>
                        <p:cond delay="0"/>
                      </p:stCondLst>
                      <p:childTnLst>
                        <p:par>
                          <p:cTn id="2991" fill="hold">
                            <p:stCondLst>
                              <p:cond delay="0"/>
                            </p:stCondLst>
                            <p:childTnLst>
                              <p:par>
                                <p:cTn id="29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2998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9" fill="hold">
                      <p:stCondLst>
                        <p:cond delay="0"/>
                      </p:stCondLst>
                      <p:childTnLst>
                        <p:par>
                          <p:cTn id="3000" fill="hold">
                            <p:stCondLst>
                              <p:cond delay="0"/>
                            </p:stCondLst>
                            <p:childTnLst>
                              <p:par>
                                <p:cTn id="30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300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8" fill="hold">
                      <p:stCondLst>
                        <p:cond delay="0"/>
                      </p:stCondLst>
                      <p:childTnLst>
                        <p:par>
                          <p:cTn id="3009" fill="hold">
                            <p:stCondLst>
                              <p:cond delay="0"/>
                            </p:stCondLst>
                            <p:childTnLst>
                              <p:par>
                                <p:cTn id="30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6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06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1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7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07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4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9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80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081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2" dur="5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4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7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88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089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0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2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5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96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09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0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3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104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05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6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8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1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112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13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4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6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8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9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120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21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2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4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2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12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2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0" grpId="0" animBg="1"/>
      <p:bldP spid="170" grpId="1" animBg="1"/>
      <p:bldP spid="170" grpId="2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113" grpId="0" animBg="1"/>
      <p:bldP spid="113" grpId="1" animBg="1"/>
      <p:bldP spid="113" grpId="2" animBg="1"/>
      <p:bldP spid="246" grpId="0" animBg="1"/>
      <p:bldP spid="246" grpId="1" animBg="1"/>
      <p:bldP spid="246" grpId="2" animBg="1"/>
      <p:bldP spid="272" grpId="0" animBg="1"/>
      <p:bldP spid="272" grpId="1" animBg="1"/>
      <p:bldP spid="272" grpId="2" animBg="1"/>
      <p:bldP spid="300" grpId="0" animBg="1"/>
      <p:bldP spid="300" grpId="1" animBg="1"/>
      <p:bldP spid="300" grpId="2" animBg="1"/>
      <p:bldP spid="326" grpId="0" animBg="1"/>
      <p:bldP spid="326" grpId="1" animBg="1"/>
      <p:bldP spid="326" grpId="2" animBg="1"/>
      <p:bldP spid="354" grpId="0" animBg="1"/>
      <p:bldP spid="354" grpId="1" animBg="1"/>
      <p:bldP spid="354" grpId="2" animBg="1"/>
      <p:bldP spid="380" grpId="0" animBg="1"/>
      <p:bldP spid="380" grpId="1" animBg="1"/>
      <p:bldP spid="380" grpId="2" animBg="1"/>
      <p:bldP spid="408" grpId="0" animBg="1"/>
      <p:bldP spid="408" grpId="1" animBg="1"/>
      <p:bldP spid="408" grpId="2" animBg="1"/>
      <p:bldP spid="434" grpId="0" animBg="1"/>
      <p:bldP spid="434" grpId="1" animBg="1"/>
      <p:bldP spid="434" grpId="2" animBg="1"/>
      <p:bldP spid="462" grpId="0" animBg="1"/>
      <p:bldP spid="462" grpId="1" animBg="1"/>
      <p:bldP spid="462" grpId="2" animBg="1"/>
      <p:bldP spid="488" grpId="0" animBg="1"/>
      <p:bldP spid="488" grpId="1" animBg="1"/>
      <p:bldP spid="488" grpId="2" animBg="1"/>
      <p:bldP spid="516" grpId="0" animBg="1"/>
      <p:bldP spid="516" grpId="1" animBg="1"/>
      <p:bldP spid="516" grpId="2" animBg="1"/>
      <p:bldP spid="542" grpId="0" animBg="1"/>
      <p:bldP spid="542" grpId="1" animBg="1"/>
      <p:bldP spid="542" grpId="2" animBg="1"/>
      <p:bldP spid="570" grpId="0" animBg="1"/>
      <p:bldP spid="570" grpId="1" animBg="1"/>
      <p:bldP spid="570" grpId="2" animBg="1"/>
      <p:bldP spid="596" grpId="0" animBg="1"/>
      <p:bldP spid="596" grpId="1" animBg="1"/>
      <p:bldP spid="596" grpId="2" animBg="1"/>
      <p:bldP spid="624" grpId="0" animBg="1"/>
      <p:bldP spid="624" grpId="1" animBg="1"/>
      <p:bldP spid="624" grpId="2" animBg="1"/>
      <p:bldP spid="624" grpId="3" animBg="1"/>
      <p:bldP spid="650" grpId="0" animBg="1"/>
      <p:bldP spid="650" grpId="1" animBg="1"/>
      <p:bldP spid="650" grpId="2" animBg="1"/>
      <p:bldP spid="206" grpId="1" animBg="1"/>
      <p:bldP spid="206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493</Words>
  <PresentationFormat>Custom</PresentationFormat>
  <Paragraphs>493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2017-11-11T21:09:52Z</dcterms:created>
  <dcterms:modified xsi:type="dcterms:W3CDTF">2018-03-30T14:36:20Z</dcterms:modified>
</cp:coreProperties>
</file>