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4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7" y="2176224"/>
            <a:ext cx="3529191"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700402"/>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2" y="4014260"/>
            <a:ext cx="3448789"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29758</TotalTime>
  <Words>1865</Words>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2020-09-21T05:31:41Z</dcterms:modified>
</cp:coreProperties>
</file>