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828" y="-24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859765" y="3581400"/>
            <a:ext cx="597710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Nhen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nhé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1" name="Group 10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NHỮNG TẤM CHÂN TÌNH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9664</TotalTime>
  <Words>21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1043</cp:revision>
  <dcterms:created xsi:type="dcterms:W3CDTF">2008-09-09T22:52:10Z</dcterms:created>
  <dcterms:modified xsi:type="dcterms:W3CDTF">2022-08-04T12:24:04Z</dcterms:modified>
</cp:coreProperties>
</file>