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37"/>
  </p:notesMasterIdLst>
  <p:sldIdLst>
    <p:sldId id="284" r:id="rId2"/>
    <p:sldId id="286" r:id="rId3"/>
    <p:sldId id="257" r:id="rId4"/>
    <p:sldId id="278" r:id="rId5"/>
    <p:sldId id="263" r:id="rId6"/>
    <p:sldId id="258" r:id="rId7"/>
    <p:sldId id="1216" r:id="rId8"/>
    <p:sldId id="508" r:id="rId9"/>
    <p:sldId id="1204" r:id="rId10"/>
    <p:sldId id="1205" r:id="rId11"/>
    <p:sldId id="1206" r:id="rId12"/>
    <p:sldId id="1207" r:id="rId13"/>
    <p:sldId id="1208" r:id="rId14"/>
    <p:sldId id="1209" r:id="rId15"/>
    <p:sldId id="1210" r:id="rId16"/>
    <p:sldId id="1211" r:id="rId17"/>
    <p:sldId id="292" r:id="rId18"/>
    <p:sldId id="280" r:id="rId19"/>
    <p:sldId id="1215" r:id="rId20"/>
    <p:sldId id="297" r:id="rId21"/>
    <p:sldId id="1217" r:id="rId22"/>
    <p:sldId id="1218" r:id="rId23"/>
    <p:sldId id="1219" r:id="rId24"/>
    <p:sldId id="1220" r:id="rId25"/>
    <p:sldId id="1221" r:id="rId26"/>
    <p:sldId id="1222" r:id="rId27"/>
    <p:sldId id="1223" r:id="rId28"/>
    <p:sldId id="1224" r:id="rId29"/>
    <p:sldId id="1225" r:id="rId30"/>
    <p:sldId id="298" r:id="rId31"/>
    <p:sldId id="1226" r:id="rId32"/>
    <p:sldId id="1227" r:id="rId33"/>
    <p:sldId id="300" r:id="rId34"/>
    <p:sldId id="1228" r:id="rId35"/>
    <p:sldId id="283" r:id="rId3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hostimeBTT" initials="G"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523"/>
  </p:normalViewPr>
  <p:slideViewPr>
    <p:cSldViewPr snapToGrid="0" snapToObjects="1">
      <p:cViewPr varScale="1">
        <p:scale>
          <a:sx n="68" d="100"/>
          <a:sy n="68" d="100"/>
        </p:scale>
        <p:origin x="36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9.wmf"/><Relationship Id="rId7" Type="http://schemas.openxmlformats.org/officeDocument/2006/relationships/image" Target="../media/image93.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11" Type="http://schemas.openxmlformats.org/officeDocument/2006/relationships/image" Target="../media/image109.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6.wmf"/><Relationship Id="rId1"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5CCF0-D82E-8444-A04C-DEDC8F6FF6B0}" type="datetimeFigureOut">
              <a:rPr lang="x-none" smtClean="0"/>
              <a:t>06/07/2023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0F642F-5973-3245-ADBC-4C40BF3F17C9}" type="slidenum">
              <a:rPr lang="x-none" smtClean="0"/>
              <a:t>‹#›</a:t>
            </a:fld>
            <a:endParaRPr lang="x-none"/>
          </a:p>
        </p:txBody>
      </p:sp>
    </p:spTree>
    <p:extLst>
      <p:ext uri="{BB962C8B-B14F-4D97-AF65-F5344CB8AC3E}">
        <p14:creationId xmlns:p14="http://schemas.microsoft.com/office/powerpoint/2010/main" val="82181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73056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yêu</a:t>
            </a:r>
            <a:r>
              <a:rPr lang="en-US" altLang="zh-CN" dirty="0"/>
              <a:t> </a:t>
            </a:r>
            <a:r>
              <a:rPr lang="en-US" altLang="zh-CN" dirty="0" err="1"/>
              <a:t>cầu</a:t>
            </a:r>
            <a:r>
              <a:rPr lang="en-US" altLang="zh-CN" dirty="0"/>
              <a:t> HS </a:t>
            </a:r>
            <a:r>
              <a:rPr lang="en-US" altLang="zh-CN" dirty="0" err="1"/>
              <a:t>hoạt</a:t>
            </a:r>
            <a:r>
              <a:rPr lang="en-US" altLang="zh-CN" dirty="0"/>
              <a:t> </a:t>
            </a:r>
            <a:r>
              <a:rPr lang="en-US" altLang="zh-CN" dirty="0" err="1"/>
              <a:t>động</a:t>
            </a:r>
            <a:r>
              <a:rPr lang="en-US" altLang="zh-CN" dirty="0"/>
              <a:t> </a:t>
            </a:r>
            <a:r>
              <a:rPr lang="en-US" altLang="zh-CN" dirty="0" err="1"/>
              <a:t>cặp</a:t>
            </a:r>
            <a:r>
              <a:rPr lang="en-US" altLang="zh-CN" dirty="0"/>
              <a:t> </a:t>
            </a:r>
            <a:r>
              <a:rPr lang="en-US" altLang="zh-CN" dirty="0" err="1"/>
              <a:t>đôi</a:t>
            </a:r>
            <a:r>
              <a:rPr lang="en-US" altLang="zh-CN" dirty="0"/>
              <a:t> </a:t>
            </a:r>
            <a:r>
              <a:rPr lang="en-US" altLang="zh-CN" dirty="0" err="1"/>
              <a:t>để</a:t>
            </a:r>
            <a:r>
              <a:rPr lang="en-US" altLang="zh-CN" dirty="0"/>
              <a:t> </a:t>
            </a:r>
            <a:r>
              <a:rPr lang="en-US" altLang="zh-CN" dirty="0" err="1"/>
              <a:t>làm</a:t>
            </a:r>
            <a:r>
              <a:rPr lang="en-US" altLang="zh-CN" dirty="0"/>
              <a:t> </a:t>
            </a:r>
            <a:r>
              <a:rPr lang="en-US" altLang="zh-CN" dirty="0" err="1"/>
              <a:t>bài</a:t>
            </a:r>
            <a:r>
              <a:rPr lang="en-US" altLang="zh-CN" dirty="0"/>
              <a:t> </a:t>
            </a:r>
            <a:r>
              <a:rPr lang="en-US" altLang="zh-CN" dirty="0" err="1"/>
              <a:t>tập</a:t>
            </a:r>
            <a:r>
              <a:rPr lang="en-US" altLang="zh-CN" dirty="0"/>
              <a:t> 1, HS </a:t>
            </a:r>
            <a:r>
              <a:rPr lang="en-US" altLang="zh-CN" dirty="0" err="1"/>
              <a:t>trình</a:t>
            </a:r>
            <a:r>
              <a:rPr lang="en-US" altLang="zh-CN" dirty="0"/>
              <a:t> </a:t>
            </a:r>
            <a:r>
              <a:rPr lang="en-US" altLang="zh-CN" dirty="0" err="1"/>
              <a:t>bày</a:t>
            </a:r>
            <a:r>
              <a:rPr lang="en-US" altLang="zh-CN" dirty="0"/>
              <a:t> </a:t>
            </a:r>
            <a:r>
              <a:rPr lang="en-US" altLang="zh-CN" dirty="0" err="1"/>
              <a:t>kết</a:t>
            </a:r>
            <a:r>
              <a:rPr lang="en-US" altLang="zh-CN" dirty="0"/>
              <a:t> </a:t>
            </a:r>
            <a:r>
              <a:rPr lang="en-US" altLang="zh-CN" dirty="0" err="1"/>
              <a:t>quả</a:t>
            </a:r>
            <a:r>
              <a:rPr lang="en-US" altLang="zh-CN" dirty="0"/>
              <a:t> ra </a:t>
            </a:r>
            <a:r>
              <a:rPr lang="en-US" altLang="zh-CN" dirty="0" err="1"/>
              <a:t>nháp</a:t>
            </a:r>
            <a:endParaRPr lang="en-US" altLang="zh-CN" dirty="0"/>
          </a:p>
          <a:p>
            <a:r>
              <a:rPr lang="en-US" altLang="zh-CN" dirty="0"/>
              <a:t>GV </a:t>
            </a:r>
            <a:r>
              <a:rPr lang="en-US" altLang="zh-CN" dirty="0" err="1"/>
              <a:t>gọi</a:t>
            </a:r>
            <a:r>
              <a:rPr lang="en-US" altLang="zh-CN" dirty="0"/>
              <a:t> 3 HS </a:t>
            </a:r>
            <a:r>
              <a:rPr lang="en-US" altLang="zh-CN" dirty="0" err="1"/>
              <a:t>lên</a:t>
            </a:r>
            <a:r>
              <a:rPr lang="en-US" altLang="zh-CN" dirty="0"/>
              <a:t> </a:t>
            </a:r>
            <a:r>
              <a:rPr lang="en-US" altLang="zh-CN" dirty="0" err="1"/>
              <a:t>bảng</a:t>
            </a:r>
            <a:r>
              <a:rPr lang="en-US" altLang="zh-CN" dirty="0"/>
              <a:t>, </a:t>
            </a:r>
            <a:r>
              <a:rPr lang="en-US" altLang="zh-CN" dirty="0" err="1"/>
              <a:t>mỗi</a:t>
            </a:r>
            <a:r>
              <a:rPr lang="en-US" altLang="zh-CN" dirty="0"/>
              <a:t> HS </a:t>
            </a:r>
            <a:r>
              <a:rPr lang="en-US" altLang="zh-CN" dirty="0" err="1"/>
              <a:t>làm</a:t>
            </a:r>
            <a:r>
              <a:rPr lang="en-US" altLang="zh-CN" dirty="0"/>
              <a:t> 1 ý.</a:t>
            </a:r>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21</a:t>
            </a:fld>
            <a:endParaRPr lang="zh-CN" altLang="en-US"/>
          </a:p>
        </p:txBody>
      </p:sp>
    </p:spTree>
    <p:extLst>
      <p:ext uri="{BB962C8B-B14F-4D97-AF65-F5344CB8AC3E}">
        <p14:creationId xmlns:p14="http://schemas.microsoft.com/office/powerpoint/2010/main" val="423434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283876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12791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4019003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25</a:t>
            </a:fld>
            <a:endParaRPr lang="zh-CN" altLang="en-US"/>
          </a:p>
        </p:txBody>
      </p:sp>
    </p:spTree>
    <p:extLst>
      <p:ext uri="{BB962C8B-B14F-4D97-AF65-F5344CB8AC3E}">
        <p14:creationId xmlns:p14="http://schemas.microsoft.com/office/powerpoint/2010/main" val="1820443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326736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27</a:t>
            </a:fld>
            <a:endParaRPr lang="zh-CN" altLang="en-US"/>
          </a:p>
        </p:txBody>
      </p:sp>
    </p:spTree>
    <p:extLst>
      <p:ext uri="{BB962C8B-B14F-4D97-AF65-F5344CB8AC3E}">
        <p14:creationId xmlns:p14="http://schemas.microsoft.com/office/powerpoint/2010/main" val="1806093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28</a:t>
            </a:fld>
            <a:endParaRPr lang="zh-CN" altLang="en-US"/>
          </a:p>
        </p:txBody>
      </p:sp>
    </p:spTree>
    <p:extLst>
      <p:ext uri="{BB962C8B-B14F-4D97-AF65-F5344CB8AC3E}">
        <p14:creationId xmlns:p14="http://schemas.microsoft.com/office/powerpoint/2010/main" val="3752280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29</a:t>
            </a:fld>
            <a:endParaRPr lang="zh-CN" altLang="en-US"/>
          </a:p>
        </p:txBody>
      </p:sp>
    </p:spTree>
    <p:extLst>
      <p:ext uri="{BB962C8B-B14F-4D97-AF65-F5344CB8AC3E}">
        <p14:creationId xmlns:p14="http://schemas.microsoft.com/office/powerpoint/2010/main" val="428555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3405636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30</a:t>
            </a:fld>
            <a:endParaRPr lang="zh-CN" altLang="en-US"/>
          </a:p>
        </p:txBody>
      </p:sp>
    </p:spTree>
    <p:extLst>
      <p:ext uri="{BB962C8B-B14F-4D97-AF65-F5344CB8AC3E}">
        <p14:creationId xmlns:p14="http://schemas.microsoft.com/office/powerpoint/2010/main" val="29020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31</a:t>
            </a:fld>
            <a:endParaRPr lang="zh-CN" altLang="en-US"/>
          </a:p>
        </p:txBody>
      </p:sp>
    </p:spTree>
    <p:extLst>
      <p:ext uri="{BB962C8B-B14F-4D97-AF65-F5344CB8AC3E}">
        <p14:creationId xmlns:p14="http://schemas.microsoft.com/office/powerpoint/2010/main" val="1027698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32</a:t>
            </a:fld>
            <a:endParaRPr lang="zh-CN" altLang="en-US"/>
          </a:p>
        </p:txBody>
      </p:sp>
    </p:spTree>
    <p:extLst>
      <p:ext uri="{BB962C8B-B14F-4D97-AF65-F5344CB8AC3E}">
        <p14:creationId xmlns:p14="http://schemas.microsoft.com/office/powerpoint/2010/main" val="3697443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34</a:t>
            </a:fld>
            <a:endParaRPr lang="zh-CN" altLang="en-US"/>
          </a:p>
        </p:txBody>
      </p:sp>
    </p:spTree>
    <p:extLst>
      <p:ext uri="{BB962C8B-B14F-4D97-AF65-F5344CB8AC3E}">
        <p14:creationId xmlns:p14="http://schemas.microsoft.com/office/powerpoint/2010/main" val="3943461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35</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29885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Ở</a:t>
            </a:r>
            <a:r>
              <a:rPr lang="en-US" baseline="0" dirty="0"/>
              <a:t> </a:t>
            </a:r>
            <a:r>
              <a:rPr lang="en-US" baseline="0"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như</a:t>
            </a:r>
            <a:r>
              <a:rPr lang="en-US" baseline="0" dirty="0"/>
              <a:t> </a:t>
            </a:r>
            <a:r>
              <a:rPr lang="en-US" baseline="0" dirty="0" err="1"/>
              <a:t>sau</a:t>
            </a:r>
            <a:r>
              <a:rPr lang="en-US" baseline="0" dirty="0"/>
              <a:t>: </a:t>
            </a:r>
            <a:r>
              <a:rPr lang="en-US" baseline="0" dirty="0" err="1"/>
              <a:t>theo</a:t>
            </a:r>
            <a:r>
              <a:rPr lang="en-US" baseline="0" dirty="0"/>
              <a:t> </a:t>
            </a:r>
            <a:r>
              <a:rPr lang="en-US" baseline="0" dirty="0" err="1"/>
              <a:t>dõi</a:t>
            </a:r>
            <a:r>
              <a:rPr lang="en-US" baseline="0" dirty="0"/>
              <a:t> </a:t>
            </a:r>
            <a:r>
              <a:rPr lang="en-US" baseline="0" dirty="0" err="1"/>
              <a:t>đoạn</a:t>
            </a:r>
            <a:r>
              <a:rPr lang="en-US" baseline="0" dirty="0"/>
              <a:t> video “ </a:t>
            </a:r>
            <a:r>
              <a:rPr lang="en-US" baseline="0" dirty="0" err="1"/>
              <a:t>vì</a:t>
            </a:r>
            <a:r>
              <a:rPr lang="en-US" baseline="0" dirty="0"/>
              <a:t> </a:t>
            </a:r>
            <a:r>
              <a:rPr lang="en-US" baseline="0" dirty="0" err="1"/>
              <a:t>sao</a:t>
            </a:r>
            <a:r>
              <a:rPr lang="en-US" baseline="0" dirty="0"/>
              <a:t> </a:t>
            </a:r>
            <a:r>
              <a:rPr lang="en-US" baseline="0" dirty="0" err="1"/>
              <a:t>miền</a:t>
            </a:r>
            <a:r>
              <a:rPr lang="en-US" baseline="0" dirty="0"/>
              <a:t> </a:t>
            </a:r>
            <a:r>
              <a:rPr lang="en-US" baseline="0" dirty="0" err="1"/>
              <a:t>Trung</a:t>
            </a:r>
            <a:r>
              <a:rPr lang="en-US" baseline="0" dirty="0"/>
              <a:t> </a:t>
            </a:r>
            <a:r>
              <a:rPr lang="en-US" baseline="0" dirty="0" err="1"/>
              <a:t>bão</a:t>
            </a:r>
            <a:r>
              <a:rPr lang="en-US" baseline="0" dirty="0"/>
              <a:t> </a:t>
            </a:r>
            <a:r>
              <a:rPr lang="en-US" baseline="0" dirty="0" err="1"/>
              <a:t>lũ</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1 </a:t>
            </a:r>
            <a:r>
              <a:rPr lang="en-US" baseline="0" dirty="0" err="1"/>
              <a:t>gói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gồm</a:t>
            </a:r>
            <a:r>
              <a:rPr lang="en-US" baseline="0" dirty="0"/>
              <a:t> </a:t>
            </a:r>
            <a:r>
              <a:rPr lang="en-US" baseline="0" dirty="0" err="1"/>
              <a:t>có</a:t>
            </a:r>
            <a:r>
              <a:rPr lang="en-US" baseline="0" dirty="0"/>
              <a:t> 3 </a:t>
            </a:r>
            <a:r>
              <a:rPr lang="en-US" baseline="0" dirty="0" err="1"/>
              <a:t>câu</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hãy</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nhé</a:t>
            </a:r>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222804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Ở</a:t>
            </a:r>
            <a:r>
              <a:rPr lang="en-US" baseline="0" dirty="0"/>
              <a:t> </a:t>
            </a:r>
            <a:r>
              <a:rPr lang="en-US" baseline="0" dirty="0" err="1"/>
              <a:t>vòng</a:t>
            </a:r>
            <a:r>
              <a:rPr lang="en-US" baseline="0" dirty="0"/>
              <a:t> </a:t>
            </a:r>
            <a:r>
              <a:rPr lang="en-US" baseline="0" dirty="0" err="1"/>
              <a:t>thi</a:t>
            </a:r>
            <a:r>
              <a:rPr lang="en-US" baseline="0" dirty="0"/>
              <a:t> </a:t>
            </a:r>
            <a:r>
              <a:rPr lang="en-US" baseline="0" dirty="0" err="1"/>
              <a:t>này</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như</a:t>
            </a:r>
            <a:r>
              <a:rPr lang="en-US" baseline="0" dirty="0"/>
              <a:t> </a:t>
            </a:r>
            <a:r>
              <a:rPr lang="en-US" baseline="0" dirty="0" err="1"/>
              <a:t>sau</a:t>
            </a:r>
            <a:r>
              <a:rPr lang="en-US" baseline="0" dirty="0"/>
              <a:t>: </a:t>
            </a:r>
            <a:r>
              <a:rPr lang="en-US" baseline="0" dirty="0" err="1"/>
              <a:t>theo</a:t>
            </a:r>
            <a:r>
              <a:rPr lang="en-US" baseline="0" dirty="0"/>
              <a:t> </a:t>
            </a:r>
            <a:r>
              <a:rPr lang="en-US" baseline="0" dirty="0" err="1"/>
              <a:t>dõi</a:t>
            </a:r>
            <a:r>
              <a:rPr lang="en-US" baseline="0" dirty="0"/>
              <a:t> </a:t>
            </a:r>
            <a:r>
              <a:rPr lang="en-US" baseline="0" dirty="0" err="1"/>
              <a:t>đoạn</a:t>
            </a:r>
            <a:r>
              <a:rPr lang="en-US" baseline="0" dirty="0"/>
              <a:t> video “ </a:t>
            </a:r>
            <a:r>
              <a:rPr lang="en-US" baseline="0" dirty="0" err="1"/>
              <a:t>vì</a:t>
            </a:r>
            <a:r>
              <a:rPr lang="en-US" baseline="0" dirty="0"/>
              <a:t> </a:t>
            </a:r>
            <a:r>
              <a:rPr lang="en-US" baseline="0" dirty="0" err="1"/>
              <a:t>sao</a:t>
            </a:r>
            <a:r>
              <a:rPr lang="en-US" baseline="0" dirty="0"/>
              <a:t> </a:t>
            </a:r>
            <a:r>
              <a:rPr lang="en-US" baseline="0" dirty="0" err="1"/>
              <a:t>miền</a:t>
            </a:r>
            <a:r>
              <a:rPr lang="en-US" baseline="0" dirty="0"/>
              <a:t> </a:t>
            </a:r>
            <a:r>
              <a:rPr lang="en-US" baseline="0" dirty="0" err="1"/>
              <a:t>Trung</a:t>
            </a:r>
            <a:r>
              <a:rPr lang="en-US" baseline="0" dirty="0"/>
              <a:t> </a:t>
            </a:r>
            <a:r>
              <a:rPr lang="en-US" baseline="0" dirty="0" err="1"/>
              <a:t>bão</a:t>
            </a:r>
            <a:r>
              <a:rPr lang="en-US" baseline="0" dirty="0"/>
              <a:t> </a:t>
            </a:r>
            <a:r>
              <a:rPr lang="en-US" baseline="0" dirty="0" err="1"/>
              <a:t>lũ</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1 </a:t>
            </a:r>
            <a:r>
              <a:rPr lang="en-US" baseline="0" dirty="0" err="1"/>
              <a:t>gói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gồm</a:t>
            </a:r>
            <a:r>
              <a:rPr lang="en-US" baseline="0" dirty="0"/>
              <a:t> </a:t>
            </a:r>
            <a:r>
              <a:rPr lang="en-US" baseline="0" dirty="0" err="1"/>
              <a:t>có</a:t>
            </a:r>
            <a:r>
              <a:rPr lang="en-US" baseline="0" dirty="0"/>
              <a:t> 3 </a:t>
            </a:r>
            <a:r>
              <a:rPr lang="en-US" baseline="0" dirty="0" err="1"/>
              <a:t>câu</a:t>
            </a:r>
            <a:r>
              <a:rPr lang="en-US" baseline="0" dirty="0"/>
              <a:t>. </a:t>
            </a:r>
            <a:r>
              <a:rPr lang="en-US" baseline="0" dirty="0" err="1"/>
              <a:t>Các</a:t>
            </a:r>
            <a:r>
              <a:rPr lang="en-US" baseline="0" dirty="0"/>
              <a:t> </a:t>
            </a:r>
            <a:r>
              <a:rPr lang="en-US" baseline="0" dirty="0" err="1"/>
              <a:t>thí</a:t>
            </a:r>
            <a:r>
              <a:rPr lang="en-US" baseline="0" dirty="0"/>
              <a:t> </a:t>
            </a:r>
            <a:r>
              <a:rPr lang="en-US" baseline="0" dirty="0" err="1"/>
              <a:t>sinh</a:t>
            </a:r>
            <a:r>
              <a:rPr lang="en-US" baseline="0" dirty="0"/>
              <a:t> </a:t>
            </a:r>
            <a:r>
              <a:rPr lang="en-US" baseline="0" dirty="0" err="1"/>
              <a:t>hãy</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nhé</a:t>
            </a:r>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422280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17</a:t>
            </a:fld>
            <a:endParaRPr lang="zh-CN" altLang="en-US"/>
          </a:p>
        </p:txBody>
      </p:sp>
    </p:spTree>
    <p:extLst>
      <p:ext uri="{BB962C8B-B14F-4D97-AF65-F5344CB8AC3E}">
        <p14:creationId xmlns:p14="http://schemas.microsoft.com/office/powerpoint/2010/main" val="49495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Giáo viên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câu</a:t>
            </a:r>
            <a:r>
              <a:rPr lang="en-US" sz="1200" b="0" i="0" kern="1200" dirty="0">
                <a:solidFill>
                  <a:schemeClr val="tx1"/>
                </a:solidFill>
                <a:effectLst/>
                <a:latin typeface="+mn-lt"/>
                <a:ea typeface="+mn-ea"/>
                <a:cs typeface="+mn-cs"/>
              </a:rPr>
              <a:t> HS </a:t>
            </a:r>
            <a:r>
              <a:rPr lang="vi-VN" sz="1200" b="0" i="0" kern="1200" dirty="0">
                <a:solidFill>
                  <a:schemeClr val="tx1"/>
                </a:solidFill>
                <a:effectLst/>
                <a:latin typeface="+mn-lt"/>
                <a:ea typeface="+mn-ea"/>
                <a:cs typeface="+mn-cs"/>
              </a:rPr>
              <a:t>các nhóm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ôn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tập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kiến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thức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thành viên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các nhóm phác hoạ những ý tưởng về cách giải quyết vấn đề trên một tờ bìa và dán lên tường xung quanh lớp học như một triển lãm tranh</a:t>
            </a:r>
            <a:r>
              <a:rPr lang="en-US" sz="1200" b="0" i="0" kern="1200" dirty="0">
                <a:solidFill>
                  <a:schemeClr val="tx1"/>
                </a:solidFill>
                <a:effectLst/>
                <a:latin typeface="+mn-lt"/>
                <a:ea typeface="+mn-ea"/>
                <a:cs typeface="+mn-cs"/>
              </a:rPr>
              <a:t> (GV </a:t>
            </a:r>
            <a:r>
              <a:rPr lang="en-US" sz="1200" b="0" i="0" kern="1200" dirty="0" err="1">
                <a:solidFill>
                  <a:schemeClr val="tx1"/>
                </a:solidFill>
                <a:effectLst/>
                <a:latin typeface="+mn-lt"/>
                <a:ea typeface="+mn-ea"/>
                <a:cs typeface="+mn-cs"/>
              </a:rPr>
              <a:t>yêu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cầu</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chuẩn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bị</a:t>
            </a:r>
            <a:r>
              <a:rPr lang="en-US" sz="1200" b="0" i="0" kern="1200" dirty="0">
                <a:solidFill>
                  <a:schemeClr val="tx1"/>
                </a:solidFill>
                <a:effectLst/>
                <a:latin typeface="+mn-lt"/>
                <a:ea typeface="+mn-ea"/>
                <a:cs typeface="+mn-cs"/>
              </a:rPr>
              <a:t> ở </a:t>
            </a:r>
            <a:r>
              <a:rPr lang="en-US" sz="1200" b="0" i="0" kern="1200" dirty="0" err="1">
                <a:solidFill>
                  <a:schemeClr val="tx1"/>
                </a:solidFill>
                <a:effectLst/>
                <a:latin typeface="+mn-lt"/>
                <a:ea typeface="+mn-ea"/>
                <a:cs typeface="+mn-cs"/>
              </a:rPr>
              <a:t>nhà</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Học sinh cả lớp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và có thể có ý kiến bình luận hoặc bổ sung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chấm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điểm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nhóm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tổng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kết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thông</a:t>
            </a:r>
            <a:r>
              <a:rPr lang="en-US" sz="1200" b="0" i="0" kern="1200" dirty="0">
                <a:solidFill>
                  <a:schemeClr val="tx1"/>
                </a:solidFill>
                <a:effectLst/>
                <a:latin typeface="+mn-lt"/>
                <a:ea typeface="+mn-ea"/>
                <a:cs typeface="+mn-cs"/>
              </a:rPr>
              <a:t> qua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đồ</a:t>
            </a:r>
            <a:r>
              <a:rPr lang="en-US" sz="1200" b="0" i="0" kern="1200" dirty="0">
                <a:solidFill>
                  <a:schemeClr val="tx1"/>
                </a:solidFill>
                <a:effectLst/>
                <a:latin typeface="+mn-lt"/>
                <a:ea typeface="+mn-ea"/>
                <a:cs typeface="+mn-cs"/>
              </a:rPr>
              <a:t> t</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duy</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6CF96FE-4BFD-4EB0-860E-F76DA2601899}" type="slidenum">
              <a:rPr lang="zh-CN" altLang="en-US" smtClean="0"/>
              <a:t>18</a:t>
            </a:fld>
            <a:endParaRPr lang="zh-CN" altLang="en-US"/>
          </a:p>
        </p:txBody>
      </p:sp>
    </p:spTree>
    <p:extLst>
      <p:ext uri="{BB962C8B-B14F-4D97-AF65-F5344CB8AC3E}">
        <p14:creationId xmlns:p14="http://schemas.microsoft.com/office/powerpoint/2010/main" val="313504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BE85CE-7EBB-934D-9EA7-4CBA94059296}" type="datetimeFigureOut">
              <a:rPr lang="x-none" smtClean="0"/>
              <a:t>06/07/2023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3823613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E85CE-7EBB-934D-9EA7-4CBA94059296}" type="datetimeFigureOut">
              <a:rPr lang="x-none" smtClean="0"/>
              <a:t>06/07/2023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43503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E85CE-7EBB-934D-9EA7-4CBA94059296}" type="datetimeFigureOut">
              <a:rPr lang="x-none" smtClean="0"/>
              <a:t>06/07/2023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80227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8858339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A6EE7A4-F431-4E5C-8B7C-F5A3085700FD}" type="slidenum">
              <a:rPr lang="en-US" altLang="en-US"/>
              <a:pPr/>
              <a:t>‹#›</a:t>
            </a:fld>
            <a:endParaRPr lang="en-US" altLang="en-US"/>
          </a:p>
        </p:txBody>
      </p:sp>
    </p:spTree>
    <p:extLst>
      <p:ext uri="{BB962C8B-B14F-4D97-AF65-F5344CB8AC3E}">
        <p14:creationId xmlns:p14="http://schemas.microsoft.com/office/powerpoint/2010/main" val="2496668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5F26F8C-A6FC-41C9-8154-3EDB49FE9F57}" type="slidenum">
              <a:rPr lang="en-US" altLang="en-US"/>
              <a:pPr/>
              <a:t>‹#›</a:t>
            </a:fld>
            <a:endParaRPr lang="en-US" altLang="en-US"/>
          </a:p>
        </p:txBody>
      </p:sp>
    </p:spTree>
    <p:extLst>
      <p:ext uri="{BB962C8B-B14F-4D97-AF65-F5344CB8AC3E}">
        <p14:creationId xmlns:p14="http://schemas.microsoft.com/office/powerpoint/2010/main" val="131599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BE85CE-7EBB-934D-9EA7-4CBA94059296}" type="datetimeFigureOut">
              <a:rPr lang="x-none" smtClean="0"/>
              <a:t>06/07/2023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7651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BE85CE-7EBB-934D-9EA7-4CBA94059296}" type="datetimeFigureOut">
              <a:rPr lang="x-none" smtClean="0"/>
              <a:t>06/07/2023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6695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BE85CE-7EBB-934D-9EA7-4CBA94059296}" type="datetimeFigureOut">
              <a:rPr lang="x-none" smtClean="0"/>
              <a:t>06/07/2023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322758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BE85CE-7EBB-934D-9EA7-4CBA94059296}" type="datetimeFigureOut">
              <a:rPr lang="x-none" smtClean="0"/>
              <a:t>06/07/2023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160362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BE85CE-7EBB-934D-9EA7-4CBA94059296}" type="datetimeFigureOut">
              <a:rPr lang="x-none" smtClean="0"/>
              <a:t>06/07/2023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84887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E85CE-7EBB-934D-9EA7-4CBA94059296}" type="datetimeFigureOut">
              <a:rPr lang="x-none" smtClean="0"/>
              <a:t>06/07/2023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386109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E85CE-7EBB-934D-9EA7-4CBA94059296}" type="datetimeFigureOut">
              <a:rPr lang="x-none" smtClean="0"/>
              <a:t>06/07/2023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7693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BE85CE-7EBB-934D-9EA7-4CBA94059296}" type="datetimeFigureOut">
              <a:rPr lang="x-none" smtClean="0"/>
              <a:t>06/07/2023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C95FF55-A34F-B044-80F0-E183914C9EA4}" type="slidenum">
              <a:rPr lang="x-none" smtClean="0"/>
              <a:t>‹#›</a:t>
            </a:fld>
            <a:endParaRPr lang="x-none"/>
          </a:p>
        </p:txBody>
      </p:sp>
    </p:spTree>
    <p:extLst>
      <p:ext uri="{BB962C8B-B14F-4D97-AF65-F5344CB8AC3E}">
        <p14:creationId xmlns:p14="http://schemas.microsoft.com/office/powerpoint/2010/main" val="123170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E85CE-7EBB-934D-9EA7-4CBA94059296}" type="datetimeFigureOut">
              <a:rPr lang="x-none" smtClean="0"/>
              <a:t>06/07/2023</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5FF55-A34F-B044-80F0-E183914C9EA4}" type="slidenum">
              <a:rPr lang="x-none" smtClean="0"/>
              <a:t>‹#›</a:t>
            </a:fld>
            <a:endParaRPr lang="x-none"/>
          </a:p>
        </p:txBody>
      </p:sp>
    </p:spTree>
    <p:extLst>
      <p:ext uri="{BB962C8B-B14F-4D97-AF65-F5344CB8AC3E}">
        <p14:creationId xmlns:p14="http://schemas.microsoft.com/office/powerpoint/2010/main" val="416799406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4.bin"/><Relationship Id="rId3" Type="http://schemas.openxmlformats.org/officeDocument/2006/relationships/audio" Target="../media/audio2.wav"/><Relationship Id="rId7" Type="http://schemas.openxmlformats.org/officeDocument/2006/relationships/oleObject" Target="../embeddings/oleObject1.bin"/><Relationship Id="rId12" Type="http://schemas.openxmlformats.org/officeDocument/2006/relationships/image" Target="../media/image26.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oleObject" Target="../embeddings/oleObject3.bin"/><Relationship Id="rId5" Type="http://schemas.openxmlformats.org/officeDocument/2006/relationships/slide" Target="slide16.xml"/><Relationship Id="rId15" Type="http://schemas.openxmlformats.org/officeDocument/2006/relationships/slide" Target="slide9.xml"/><Relationship Id="rId10" Type="http://schemas.openxmlformats.org/officeDocument/2006/relationships/image" Target="../media/image25.wmf"/><Relationship Id="rId4" Type="http://schemas.openxmlformats.org/officeDocument/2006/relationships/audio" Target="../media/audio3.wav"/><Relationship Id="rId9" Type="http://schemas.openxmlformats.org/officeDocument/2006/relationships/oleObject" Target="../embeddings/oleObject2.bin"/><Relationship Id="rId14" Type="http://schemas.openxmlformats.org/officeDocument/2006/relationships/image" Target="../media/image2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wmf"/><Relationship Id="rId3" Type="http://schemas.openxmlformats.org/officeDocument/2006/relationships/audio" Target="../media/audio2.wav"/><Relationship Id="rId7" Type="http://schemas.openxmlformats.org/officeDocument/2006/relationships/image" Target="../media/image28.wmf"/><Relationship Id="rId12" Type="http://schemas.openxmlformats.org/officeDocument/2006/relationships/oleObject" Target="../embeddings/oleObject8.bin"/><Relationship Id="rId2" Type="http://schemas.openxmlformats.org/officeDocument/2006/relationships/slideLayout" Target="../slideLayouts/slideLayout14.xml"/><Relationship Id="rId16" Type="http://schemas.openxmlformats.org/officeDocument/2006/relationships/slide" Target="slide16.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0.wmf"/><Relationship Id="rId5" Type="http://schemas.openxmlformats.org/officeDocument/2006/relationships/image" Target="../media/image19.png"/><Relationship Id="rId15" Type="http://schemas.openxmlformats.org/officeDocument/2006/relationships/image" Target="../media/image32.emf"/><Relationship Id="rId10" Type="http://schemas.openxmlformats.org/officeDocument/2006/relationships/oleObject" Target="../embeddings/oleObject7.bin"/><Relationship Id="rId4" Type="http://schemas.openxmlformats.org/officeDocument/2006/relationships/audio" Target="../media/audio3.wav"/><Relationship Id="rId9" Type="http://schemas.openxmlformats.org/officeDocument/2006/relationships/image" Target="../media/image29.wmf"/><Relationship Id="rId1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3.emf"/><Relationship Id="rId5" Type="http://schemas.openxmlformats.org/officeDocument/2006/relationships/slide" Target="slide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6.wmf"/><Relationship Id="rId18" Type="http://schemas.openxmlformats.org/officeDocument/2006/relationships/image" Target="../media/image39.emf"/><Relationship Id="rId3" Type="http://schemas.openxmlformats.org/officeDocument/2006/relationships/audio" Target="../media/audio2.wav"/><Relationship Id="rId7" Type="http://schemas.openxmlformats.org/officeDocument/2006/relationships/slide" Target="slide9.xml"/><Relationship Id="rId12" Type="http://schemas.openxmlformats.org/officeDocument/2006/relationships/oleObject" Target="../embeddings/oleObject11.bin"/><Relationship Id="rId17" Type="http://schemas.openxmlformats.org/officeDocument/2006/relationships/image" Target="../media/image38.wmf"/><Relationship Id="rId2" Type="http://schemas.openxmlformats.org/officeDocument/2006/relationships/slideLayout" Target="../slideLayouts/slideLayout14.xml"/><Relationship Id="rId16" Type="http://schemas.openxmlformats.org/officeDocument/2006/relationships/oleObject" Target="../embeddings/oleObject13.bin"/><Relationship Id="rId1" Type="http://schemas.openxmlformats.org/officeDocument/2006/relationships/vmlDrawing" Target="../drawings/vmlDrawing3.vml"/><Relationship Id="rId6" Type="http://schemas.openxmlformats.org/officeDocument/2006/relationships/image" Target="../media/image21.png"/><Relationship Id="rId11" Type="http://schemas.openxmlformats.org/officeDocument/2006/relationships/image" Target="../media/image35.wmf"/><Relationship Id="rId5" Type="http://schemas.openxmlformats.org/officeDocument/2006/relationships/slide" Target="slide16.xml"/><Relationship Id="rId15" Type="http://schemas.openxmlformats.org/officeDocument/2006/relationships/image" Target="../media/image37.wmf"/><Relationship Id="rId10" Type="http://schemas.openxmlformats.org/officeDocument/2006/relationships/oleObject" Target="../embeddings/oleObject10.bin"/><Relationship Id="rId4" Type="http://schemas.openxmlformats.org/officeDocument/2006/relationships/audio" Target="../media/audio3.wav"/><Relationship Id="rId9" Type="http://schemas.openxmlformats.org/officeDocument/2006/relationships/image" Target="../media/image34.wmf"/><Relationship Id="rId1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40.wmf"/><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41.png"/><Relationship Id="rId10" Type="http://schemas.openxmlformats.org/officeDocument/2006/relationships/slide" Target="slide16.xml"/><Relationship Id="rId4" Type="http://schemas.openxmlformats.org/officeDocument/2006/relationships/audio" Target="../media/audio3.wav"/><Relationship Id="rId9" Type="http://schemas.openxmlformats.org/officeDocument/2006/relationships/image" Target="../media/image42.emf"/></Relationships>
</file>

<file path=ppt/slides/_rels/slide15.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18.bin"/><Relationship Id="rId3" Type="http://schemas.openxmlformats.org/officeDocument/2006/relationships/audio" Target="../media/audio2.wav"/><Relationship Id="rId7" Type="http://schemas.openxmlformats.org/officeDocument/2006/relationships/oleObject" Target="../embeddings/oleObject15.bin"/><Relationship Id="rId12" Type="http://schemas.openxmlformats.org/officeDocument/2006/relationships/image" Target="../media/image45.wmf"/><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slide" Target="slide9.xml"/><Relationship Id="rId11" Type="http://schemas.openxmlformats.org/officeDocument/2006/relationships/oleObject" Target="../embeddings/oleObject17.bin"/><Relationship Id="rId5" Type="http://schemas.openxmlformats.org/officeDocument/2006/relationships/image" Target="../media/image20.png"/><Relationship Id="rId15" Type="http://schemas.openxmlformats.org/officeDocument/2006/relationships/image" Target="../media/image47.emf"/><Relationship Id="rId10" Type="http://schemas.openxmlformats.org/officeDocument/2006/relationships/image" Target="../media/image44.wmf"/><Relationship Id="rId4" Type="http://schemas.openxmlformats.org/officeDocument/2006/relationships/audio" Target="../media/audio3.wav"/><Relationship Id="rId9" Type="http://schemas.openxmlformats.org/officeDocument/2006/relationships/oleObject" Target="../embeddings/oleObject16.bin"/><Relationship Id="rId14" Type="http://schemas.openxmlformats.org/officeDocument/2006/relationships/image" Target="../media/image46.wmf"/></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3.emf"/><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20.bin"/><Relationship Id="rId3" Type="http://schemas.openxmlformats.org/officeDocument/2006/relationships/notesSlide" Target="../notesSlides/notesSlide12.xml"/><Relationship Id="rId7" Type="http://schemas.openxmlformats.org/officeDocument/2006/relationships/image" Target="../media/image69.png"/><Relationship Id="rId12" Type="http://schemas.openxmlformats.org/officeDocument/2006/relationships/image" Target="../media/image75.wmf"/><Relationship Id="rId17" Type="http://schemas.openxmlformats.org/officeDocument/2006/relationships/image" Target="../media/image74.PNG"/><Relationship Id="rId2" Type="http://schemas.openxmlformats.org/officeDocument/2006/relationships/slideLayout" Target="../slideLayouts/slideLayout1.xml"/><Relationship Id="rId16" Type="http://schemas.openxmlformats.org/officeDocument/2006/relationships/image" Target="../media/image77.wmf"/><Relationship Id="rId1" Type="http://schemas.openxmlformats.org/officeDocument/2006/relationships/vmlDrawing" Target="../drawings/vmlDrawing6.vml"/><Relationship Id="rId6" Type="http://schemas.openxmlformats.org/officeDocument/2006/relationships/image" Target="../media/image68.png"/><Relationship Id="rId11" Type="http://schemas.openxmlformats.org/officeDocument/2006/relationships/oleObject" Target="../embeddings/oleObject19.bin"/><Relationship Id="rId5" Type="http://schemas.openxmlformats.org/officeDocument/2006/relationships/image" Target="../media/image67.png"/><Relationship Id="rId15" Type="http://schemas.openxmlformats.org/officeDocument/2006/relationships/oleObject" Target="../embeddings/oleObject21.bin"/><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76.wmf"/></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wmf"/><Relationship Id="rId3" Type="http://schemas.openxmlformats.org/officeDocument/2006/relationships/notesSlide" Target="../notesSlides/notesSlide13.xml"/><Relationship Id="rId7" Type="http://schemas.openxmlformats.org/officeDocument/2006/relationships/image" Target="../media/image69.png"/><Relationship Id="rId12" Type="http://schemas.openxmlformats.org/officeDocument/2006/relationships/oleObject" Target="../embeddings/oleObject22.bin"/><Relationship Id="rId17" Type="http://schemas.openxmlformats.org/officeDocument/2006/relationships/image" Target="../media/image78.wmf"/><Relationship Id="rId2" Type="http://schemas.openxmlformats.org/officeDocument/2006/relationships/slideLayout" Target="../slideLayouts/slideLayout1.xml"/><Relationship Id="rId16" Type="http://schemas.openxmlformats.org/officeDocument/2006/relationships/oleObject" Target="../embeddings/oleObject24.bin"/><Relationship Id="rId1" Type="http://schemas.openxmlformats.org/officeDocument/2006/relationships/vmlDrawing" Target="../drawings/vmlDrawing7.vml"/><Relationship Id="rId6" Type="http://schemas.openxmlformats.org/officeDocument/2006/relationships/image" Target="../media/image68.png"/><Relationship Id="rId11" Type="http://schemas.openxmlformats.org/officeDocument/2006/relationships/image" Target="../media/image79.png"/><Relationship Id="rId5" Type="http://schemas.openxmlformats.org/officeDocument/2006/relationships/image" Target="../media/image67.png"/><Relationship Id="rId15" Type="http://schemas.openxmlformats.org/officeDocument/2006/relationships/image" Target="../media/image76.wmf"/><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83.wmf"/><Relationship Id="rId3" Type="http://schemas.openxmlformats.org/officeDocument/2006/relationships/notesSlide" Target="../notesSlides/notesSlide15.xml"/><Relationship Id="rId7" Type="http://schemas.openxmlformats.org/officeDocument/2006/relationships/image" Target="../media/image5.png"/><Relationship Id="rId12"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0.png"/><Relationship Id="rId11" Type="http://schemas.openxmlformats.org/officeDocument/2006/relationships/image" Target="../media/image82.wmf"/><Relationship Id="rId5" Type="http://schemas.openxmlformats.org/officeDocument/2006/relationships/image" Target="../media/image68.png"/><Relationship Id="rId10" Type="http://schemas.openxmlformats.org/officeDocument/2006/relationships/oleObject" Target="../embeddings/oleObject25.bin"/><Relationship Id="rId4" Type="http://schemas.openxmlformats.org/officeDocument/2006/relationships/image" Target="../media/image1.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5.wmf"/><Relationship Id="rId3" Type="http://schemas.openxmlformats.org/officeDocument/2006/relationships/notesSlide" Target="../notesSlides/notesSlide16.xml"/><Relationship Id="rId7" Type="http://schemas.openxmlformats.org/officeDocument/2006/relationships/image" Target="../media/image69.png"/><Relationship Id="rId12"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68.png"/><Relationship Id="rId11"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86.png"/><Relationship Id="rId4" Type="http://schemas.openxmlformats.org/officeDocument/2006/relationships/image" Target="../media/image1.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32.bin"/><Relationship Id="rId18" Type="http://schemas.openxmlformats.org/officeDocument/2006/relationships/oleObject" Target="../embeddings/oleObject34.bin"/><Relationship Id="rId3" Type="http://schemas.openxmlformats.org/officeDocument/2006/relationships/notesSlide" Target="../notesSlides/notesSlide17.xml"/><Relationship Id="rId7" Type="http://schemas.openxmlformats.org/officeDocument/2006/relationships/oleObject" Target="../embeddings/oleObject29.bin"/><Relationship Id="rId12" Type="http://schemas.openxmlformats.org/officeDocument/2006/relationships/image" Target="../media/image90.wmf"/><Relationship Id="rId17" Type="http://schemas.openxmlformats.org/officeDocument/2006/relationships/image" Target="../media/image94.png"/><Relationship Id="rId2" Type="http://schemas.openxmlformats.org/officeDocument/2006/relationships/slideLayout" Target="../slideLayouts/slideLayout1.xml"/><Relationship Id="rId16" Type="http://schemas.openxmlformats.org/officeDocument/2006/relationships/image" Target="../media/image92.wmf"/><Relationship Id="rId20"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87.w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89.wmf"/><Relationship Id="rId19" Type="http://schemas.openxmlformats.org/officeDocument/2006/relationships/image" Target="../media/image93.wmf"/><Relationship Id="rId4" Type="http://schemas.openxmlformats.org/officeDocument/2006/relationships/image" Target="../media/image86.png"/><Relationship Id="rId9" Type="http://schemas.openxmlformats.org/officeDocument/2006/relationships/oleObject" Target="../embeddings/oleObject30.bin"/><Relationship Id="rId14" Type="http://schemas.openxmlformats.org/officeDocument/2006/relationships/image" Target="../media/image91.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98.wmf"/><Relationship Id="rId3" Type="http://schemas.openxmlformats.org/officeDocument/2006/relationships/notesSlide" Target="../notesSlides/notesSlide18.xml"/><Relationship Id="rId7" Type="http://schemas.openxmlformats.org/officeDocument/2006/relationships/image" Target="../media/image95.wmf"/><Relationship Id="rId12"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35.bin"/><Relationship Id="rId11" Type="http://schemas.openxmlformats.org/officeDocument/2006/relationships/image" Target="../media/image97.wmf"/><Relationship Id="rId5" Type="http://schemas.openxmlformats.org/officeDocument/2006/relationships/image" Target="../media/image94.emf"/><Relationship Id="rId10" Type="http://schemas.openxmlformats.org/officeDocument/2006/relationships/oleObject" Target="../embeddings/oleObject37.bin"/><Relationship Id="rId4" Type="http://schemas.openxmlformats.org/officeDocument/2006/relationships/image" Target="../media/image86.png"/><Relationship Id="rId9" Type="http://schemas.openxmlformats.org/officeDocument/2006/relationships/image" Target="../media/image96.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02.wmf"/><Relationship Id="rId18" Type="http://schemas.openxmlformats.org/officeDocument/2006/relationships/oleObject" Target="../embeddings/oleObject45.bin"/><Relationship Id="rId26" Type="http://schemas.openxmlformats.org/officeDocument/2006/relationships/oleObject" Target="../embeddings/oleObject49.bin"/><Relationship Id="rId3" Type="http://schemas.openxmlformats.org/officeDocument/2006/relationships/notesSlide" Target="../notesSlides/notesSlide19.xml"/><Relationship Id="rId21" Type="http://schemas.openxmlformats.org/officeDocument/2006/relationships/image" Target="../media/image106.wmf"/><Relationship Id="rId7" Type="http://schemas.openxmlformats.org/officeDocument/2006/relationships/image" Target="../media/image99.wmf"/><Relationship Id="rId12" Type="http://schemas.openxmlformats.org/officeDocument/2006/relationships/oleObject" Target="../embeddings/oleObject42.bin"/><Relationship Id="rId17" Type="http://schemas.openxmlformats.org/officeDocument/2006/relationships/image" Target="../media/image104.wmf"/><Relationship Id="rId25" Type="http://schemas.openxmlformats.org/officeDocument/2006/relationships/image" Target="../media/image108.wmf"/><Relationship Id="rId2" Type="http://schemas.openxmlformats.org/officeDocument/2006/relationships/slideLayout" Target="../slideLayouts/slideLayout1.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vmlDrawing" Target="../drawings/vmlDrawing12.vml"/><Relationship Id="rId6" Type="http://schemas.openxmlformats.org/officeDocument/2006/relationships/oleObject" Target="../embeddings/oleObject39.bin"/><Relationship Id="rId11" Type="http://schemas.openxmlformats.org/officeDocument/2006/relationships/image" Target="../media/image101.wmf"/><Relationship Id="rId24" Type="http://schemas.openxmlformats.org/officeDocument/2006/relationships/oleObject" Target="../embeddings/oleObject48.bin"/><Relationship Id="rId5" Type="http://schemas.openxmlformats.org/officeDocument/2006/relationships/image" Target="../media/image111.png"/><Relationship Id="rId15" Type="http://schemas.openxmlformats.org/officeDocument/2006/relationships/image" Target="../media/image103.wmf"/><Relationship Id="rId23" Type="http://schemas.openxmlformats.org/officeDocument/2006/relationships/image" Target="../media/image107.wmf"/><Relationship Id="rId28" Type="http://schemas.openxmlformats.org/officeDocument/2006/relationships/image" Target="../media/image110.png"/><Relationship Id="rId10" Type="http://schemas.openxmlformats.org/officeDocument/2006/relationships/oleObject" Target="../embeddings/oleObject41.bin"/><Relationship Id="rId19" Type="http://schemas.openxmlformats.org/officeDocument/2006/relationships/image" Target="../media/image105.wmf"/><Relationship Id="rId4" Type="http://schemas.openxmlformats.org/officeDocument/2006/relationships/image" Target="../media/image86.png"/><Relationship Id="rId9" Type="http://schemas.openxmlformats.org/officeDocument/2006/relationships/image" Target="../media/image100.wmf"/><Relationship Id="rId14" Type="http://schemas.openxmlformats.org/officeDocument/2006/relationships/oleObject" Target="../embeddings/oleObject43.bin"/><Relationship Id="rId22" Type="http://schemas.openxmlformats.org/officeDocument/2006/relationships/oleObject" Target="../embeddings/oleObject47.bin"/><Relationship Id="rId27" Type="http://schemas.openxmlformats.org/officeDocument/2006/relationships/image" Target="../media/image10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image" Target="../media/image68.png"/><Relationship Id="rId9" Type="http://schemas.openxmlformats.org/officeDocument/2006/relationships/image" Target="../media/image111.jpe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13.wmf"/><Relationship Id="rId3" Type="http://schemas.openxmlformats.org/officeDocument/2006/relationships/notesSlide" Target="../notesSlides/notesSlide22.xml"/><Relationship Id="rId7" Type="http://schemas.openxmlformats.org/officeDocument/2006/relationships/image" Target="../media/image70.png"/><Relationship Id="rId12"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5.png"/><Relationship Id="rId11" Type="http://schemas.openxmlformats.org/officeDocument/2006/relationships/image" Target="../media/image112.wmf"/><Relationship Id="rId5" Type="http://schemas.openxmlformats.org/officeDocument/2006/relationships/image" Target="../media/image68.png"/><Relationship Id="rId15" Type="http://schemas.openxmlformats.org/officeDocument/2006/relationships/image" Target="../media/image114.wmf"/><Relationship Id="rId10" Type="http://schemas.openxmlformats.org/officeDocument/2006/relationships/oleObject" Target="../embeddings/oleObject50.bin"/><Relationship Id="rId4" Type="http://schemas.openxmlformats.org/officeDocument/2006/relationships/image" Target="../media/image1.png"/><Relationship Id="rId9" Type="http://schemas.openxmlformats.org/officeDocument/2006/relationships/image" Target="../media/image115.emf"/><Relationship Id="rId14" Type="http://schemas.openxmlformats.org/officeDocument/2006/relationships/oleObject" Target="../embeddings/oleObject52.bin"/></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1.png"/><Relationship Id="rId5" Type="http://schemas.openxmlformats.org/officeDocument/2006/relationships/image" Target="../media/image70.png"/><Relationship Id="rId10" Type="http://schemas.openxmlformats.org/officeDocument/2006/relationships/image" Target="../media/image120.png"/><Relationship Id="rId4" Type="http://schemas.openxmlformats.org/officeDocument/2006/relationships/image" Target="../media/image68.png"/><Relationship Id="rId9"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18.pn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4.xml"/><Relationship Id="rId3" Type="http://schemas.openxmlformats.org/officeDocument/2006/relationships/slide" Target="slide12.xml"/><Relationship Id="rId7" Type="http://schemas.openxmlformats.org/officeDocument/2006/relationships/slide" Target="slide15.xml"/><Relationship Id="rId12"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10.xml"/><Relationship Id="rId5" Type="http://schemas.openxmlformats.org/officeDocument/2006/relationships/slide" Target="slide11.xml"/><Relationship Id="rId15" Type="http://schemas.openxmlformats.org/officeDocument/2006/relationships/slide" Target="slide16.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13.xml"/><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1C032B0-C524-428D-869E-81E01635FC83}"/>
              </a:ext>
            </a:extLst>
          </p:cNvPr>
          <p:cNvPicPr>
            <a:picLocks noChangeAspect="1"/>
          </p:cNvPicPr>
          <p:nvPr/>
        </p:nvPicPr>
        <p:blipFill rotWithShape="1">
          <a:blip r:embed="rId5">
            <a:extLst>
              <a:ext uri="{28A0092B-C50C-407E-A947-70E740481C1C}">
                <a14:useLocalDpi xmlns:a14="http://schemas.microsoft.com/office/drawing/2010/main" val="0"/>
              </a:ext>
            </a:extLst>
          </a:blip>
          <a:srcRect l="1225" t="4242" r="2300" b="2568"/>
          <a:stretch/>
        </p:blipFill>
        <p:spPr>
          <a:xfrm>
            <a:off x="1039952" y="641834"/>
            <a:ext cx="10227316" cy="478473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8904" y="5443745"/>
            <a:ext cx="1048141" cy="1650548"/>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 y="5006228"/>
            <a:ext cx="1973873" cy="1710511"/>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0042" y="5661849"/>
            <a:ext cx="886349" cy="1394497"/>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4334" y="5404664"/>
            <a:ext cx="3898381" cy="1453336"/>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957" y="5700424"/>
            <a:ext cx="1491672" cy="1317349"/>
          </a:xfrm>
          <a:prstGeom prst="rect">
            <a:avLst/>
          </a:prstGeom>
        </p:spPr>
      </p:pic>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0352" y="-780628"/>
            <a:ext cx="609600" cy="609600"/>
          </a:xfrm>
          <a:prstGeom prst="rect">
            <a:avLst/>
          </a:prstGeom>
        </p:spPr>
      </p:pic>
      <p:sp>
        <p:nvSpPr>
          <p:cNvPr id="11" name="文本框 10"/>
          <p:cNvSpPr txBox="1"/>
          <p:nvPr/>
        </p:nvSpPr>
        <p:spPr>
          <a:xfrm>
            <a:off x="2713055" y="1100845"/>
            <a:ext cx="7560210" cy="913007"/>
          </a:xfrm>
          <a:prstGeom prst="rect">
            <a:avLst/>
          </a:prstGeom>
          <a:noFill/>
        </p:spPr>
        <p:txBody>
          <a:bodyPr wrap="square" rtlCol="0">
            <a:spAutoFit/>
          </a:bodyPr>
          <a:lstStyle/>
          <a:p>
            <a:pPr algn="ctr"/>
            <a:r>
              <a:rPr lang="en-US" altLang="zh-CN" sz="5333"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THCS …………</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1846890" y="1987324"/>
            <a:ext cx="8613439" cy="646331"/>
          </a:xfrm>
          <a:prstGeom prst="rect">
            <a:avLst/>
          </a:prstGeom>
          <a:noFill/>
        </p:spPr>
        <p:txBody>
          <a:bodyPr wrap="square" rtlCol="0">
            <a:spAutoFit/>
          </a:bodyPr>
          <a:lstStyle/>
          <a:p>
            <a:pPr algn="ctr"/>
            <a:r>
              <a:rPr lang="en-US" altLang="zh-CN" sz="3600" i="1" dirty="0" err="1">
                <a:solidFill>
                  <a:schemeClr val="bg1"/>
                </a:solidFill>
                <a:latin typeface="Times New Roman" panose="02020603050405020304" pitchFamily="18" charset="0"/>
                <a:cs typeface="Times New Roman" panose="02020603050405020304" pitchFamily="18" charset="0"/>
              </a:rPr>
              <a:t>Chào</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mừng</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quý</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thầy</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cô</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đến</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dự</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giờ</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thăm</a:t>
            </a:r>
            <a:r>
              <a:rPr lang="en-US" altLang="zh-CN" sz="3600" i="1" dirty="0">
                <a:solidFill>
                  <a:schemeClr val="bg1"/>
                </a:solidFill>
                <a:latin typeface="Times New Roman" panose="02020603050405020304" pitchFamily="18" charset="0"/>
                <a:cs typeface="Times New Roman" panose="02020603050405020304" pitchFamily="18" charset="0"/>
              </a:rPr>
              <a:t> </a:t>
            </a:r>
            <a:r>
              <a:rPr lang="en-US" altLang="zh-CN" sz="3600" i="1" dirty="0" err="1">
                <a:solidFill>
                  <a:schemeClr val="bg1"/>
                </a:solidFill>
                <a:latin typeface="Times New Roman" panose="02020603050405020304" pitchFamily="18" charset="0"/>
                <a:cs typeface="Times New Roman" panose="02020603050405020304" pitchFamily="18" charset="0"/>
              </a:rPr>
              <a:t>lớp</a:t>
            </a:r>
            <a:r>
              <a:rPr lang="en-US" altLang="zh-CN" sz="3600" i="1" dirty="0">
                <a:solidFill>
                  <a:schemeClr val="bg1"/>
                </a:solidFill>
                <a:latin typeface="Times New Roman" panose="02020603050405020304" pitchFamily="18" charset="0"/>
                <a:cs typeface="Times New Roman" panose="02020603050405020304" pitchFamily="18" charset="0"/>
              </a:rPr>
              <a:t>!</a:t>
            </a:r>
            <a:endParaRPr lang="zh-CN" altLang="en-US" sz="3600" i="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179211" y="3170212"/>
            <a:ext cx="6688626" cy="1015663"/>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 8  		 GV: …………………….</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3200"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3" name="图片 4">
            <a:extLst>
              <a:ext uri="{FF2B5EF4-FFF2-40B4-BE49-F238E27FC236}">
                <a16:creationId xmlns:a16="http://schemas.microsoft.com/office/drawing/2014/main" id="{313671CF-E884-4048-B1E9-2C66026126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45827" y="3337405"/>
            <a:ext cx="7253776" cy="3642847"/>
          </a:xfrm>
          <a:prstGeom prst="rect">
            <a:avLst/>
          </a:prstGeom>
        </p:spPr>
      </p:pic>
    </p:spTree>
    <p:extLst>
      <p:ext uri="{BB962C8B-B14F-4D97-AF65-F5344CB8AC3E}">
        <p14:creationId xmlns:p14="http://schemas.microsoft.com/office/powerpoint/2010/main" val="4122878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Effect transition="in" filter="fade">
                                      <p:cBhvr>
                                        <p:cTn id="12" dur="1000"/>
                                        <p:tgtEl>
                                          <p:spTgt spid="11"/>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childTnLst>
                                </p:cTn>
                              </p:par>
                              <p:par>
                                <p:cTn id="27" presetID="10"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childTnLst>
                                </p:cTn>
                              </p:par>
                            </p:childTnLst>
                          </p:cTn>
                        </p:par>
                        <p:par>
                          <p:cTn id="30" fill="hold">
                            <p:stCondLst>
                              <p:cond delay="350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750"/>
                                        <p:tgtEl>
                                          <p:spTgt spid="8"/>
                                        </p:tgtEl>
                                      </p:cBhvr>
                                    </p:animEffect>
                                  </p:childTnLst>
                                </p:cTn>
                              </p:par>
                              <p:par>
                                <p:cTn id="39" presetID="10" presetClass="entr" presetSubtype="0"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750"/>
                                        <p:tgtEl>
                                          <p:spTgt spid="4"/>
                                        </p:tgtEl>
                                      </p:cBhvr>
                                    </p:animEffect>
                                  </p:childTnLst>
                                </p:cTn>
                              </p:par>
                            </p:childTnLst>
                          </p:cTn>
                        </p:par>
                        <p:par>
                          <p:cTn id="42" fill="hold">
                            <p:stCondLst>
                              <p:cond delay="4750"/>
                            </p:stCondLst>
                            <p:childTnLst>
                              <p:par>
                                <p:cTn id="43" presetID="2" presetClass="entr" presetSubtype="2"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35" name="Oval 31"/>
          <p:cNvSpPr>
            <a:spLocks noChangeArrowheads="1"/>
          </p:cNvSpPr>
          <p:nvPr/>
        </p:nvSpPr>
        <p:spPr bwMode="auto">
          <a:xfrm>
            <a:off x="8821148" y="2086547"/>
            <a:ext cx="457200" cy="457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8435" name="AutoShape 8">
            <a:hlinkClick r:id="rId5" action="ppaction://hlinksldjump" highlightClick="1"/>
          </p:cNvPr>
          <p:cNvSpPr>
            <a:spLocks noChangeArrowheads="1"/>
          </p:cNvSpPr>
          <p:nvPr/>
        </p:nvSpPr>
        <p:spPr bwMode="auto">
          <a:xfrm>
            <a:off x="11031606" y="6560586"/>
            <a:ext cx="431800" cy="287338"/>
          </a:xfrm>
          <a:prstGeom prst="actionButtonBackPrevious">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1843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98"/>
            <a:ext cx="4687958" cy="3245509"/>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437" name="Rectangle 23"/>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8438" name="TextBox 9"/>
          <p:cNvSpPr txBox="1">
            <a:spLocks noChangeArrowheads="1"/>
          </p:cNvSpPr>
          <p:nvPr/>
        </p:nvSpPr>
        <p:spPr bwMode="auto">
          <a:xfrm>
            <a:off x="4687958" y="271532"/>
            <a:ext cx="71992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sz="3200" b="1" dirty="0" err="1">
                <a:solidFill>
                  <a:schemeClr val="accent6">
                    <a:lumMod val="50000"/>
                  </a:schemeClr>
                </a:solidFill>
              </a:rPr>
              <a:t>Câu</a:t>
            </a:r>
            <a:r>
              <a:rPr lang="en-US" altLang="en-US" sz="3200" b="1" dirty="0">
                <a:solidFill>
                  <a:schemeClr val="accent6">
                    <a:lumMod val="50000"/>
                  </a:schemeClr>
                </a:solidFill>
              </a:rPr>
              <a:t>  </a:t>
            </a:r>
            <a:r>
              <a:rPr lang="en-US" altLang="en-US" sz="3200" b="1" dirty="0" err="1">
                <a:solidFill>
                  <a:schemeClr val="accent6">
                    <a:lumMod val="50000"/>
                  </a:schemeClr>
                </a:solidFill>
              </a:rPr>
              <a:t>hỏi</a:t>
            </a:r>
            <a:r>
              <a:rPr lang="en-US" altLang="en-US" sz="3200" b="1" dirty="0">
                <a:solidFill>
                  <a:schemeClr val="accent6">
                    <a:lumMod val="50000"/>
                  </a:schemeClr>
                </a:solidFill>
              </a:rPr>
              <a:t>:</a:t>
            </a:r>
          </a:p>
          <a:p>
            <a:pPr algn="ctr" eaLnBrk="1" hangingPunct="1">
              <a:spcBef>
                <a:spcPct val="50000"/>
              </a:spcBef>
            </a:pPr>
            <a:r>
              <a:rPr lang="en-US" altLang="en-US" sz="3200" b="1" dirty="0" err="1">
                <a:solidFill>
                  <a:srgbClr val="0000FF"/>
                </a:solidFill>
              </a:rPr>
              <a:t>Tỉ</a:t>
            </a:r>
            <a:r>
              <a:rPr lang="en-US" altLang="en-US" sz="3200" b="1" dirty="0">
                <a:solidFill>
                  <a:srgbClr val="0000FF"/>
                </a:solidFill>
              </a:rPr>
              <a:t> số của </a:t>
            </a:r>
            <a:r>
              <a:rPr lang="en-US" altLang="en-US" sz="3200" b="1" i="1" dirty="0">
                <a:solidFill>
                  <a:srgbClr val="0000FF"/>
                </a:solidFill>
              </a:rPr>
              <a:t>EF</a:t>
            </a:r>
            <a:r>
              <a:rPr lang="en-US" altLang="en-US" sz="3200" b="1" dirty="0">
                <a:solidFill>
                  <a:srgbClr val="0000FF"/>
                </a:solidFill>
              </a:rPr>
              <a:t> = 48cm và </a:t>
            </a:r>
            <a:r>
              <a:rPr lang="en-US" altLang="en-US" sz="3200" b="1" i="1" dirty="0">
                <a:solidFill>
                  <a:srgbClr val="0000FF"/>
                </a:solidFill>
              </a:rPr>
              <a:t>GH</a:t>
            </a:r>
            <a:r>
              <a:rPr lang="en-US" altLang="en-US" sz="3200" b="1" dirty="0">
                <a:solidFill>
                  <a:srgbClr val="0000FF"/>
                </a:solidFill>
              </a:rPr>
              <a:t> = 16dm là</a:t>
            </a:r>
          </a:p>
        </p:txBody>
      </p:sp>
      <p:graphicFrame>
        <p:nvGraphicFramePr>
          <p:cNvPr id="18439" name="Object 52"/>
          <p:cNvGraphicFramePr>
            <a:graphicFrameLocks noChangeAspect="1"/>
          </p:cNvGraphicFramePr>
          <p:nvPr>
            <p:extLst>
              <p:ext uri="{D42A27DB-BD31-4B8C-83A1-F6EECF244321}">
                <p14:modId xmlns:p14="http://schemas.microsoft.com/office/powerpoint/2010/main" val="1098666371"/>
              </p:ext>
            </p:extLst>
          </p:nvPr>
        </p:nvGraphicFramePr>
        <p:xfrm>
          <a:off x="5719635" y="1935553"/>
          <a:ext cx="2565400" cy="914400"/>
        </p:xfrm>
        <a:graphic>
          <a:graphicData uri="http://schemas.openxmlformats.org/presentationml/2006/ole">
            <mc:AlternateContent xmlns:mc="http://schemas.openxmlformats.org/markup-compatibility/2006">
              <mc:Choice xmlns:v="urn:schemas-microsoft-com:vml" Requires="v">
                <p:oleObj spid="_x0000_s1206" name="Equation" r:id="rId7" imgW="1206360" imgH="393480" progId="Equation.DSMT4">
                  <p:embed/>
                </p:oleObj>
              </mc:Choice>
              <mc:Fallback>
                <p:oleObj name="Equation" r:id="rId7" imgW="1206360" imgH="393480" progId="Equation.DSMT4">
                  <p:embed/>
                  <p:pic>
                    <p:nvPicPr>
                      <p:cNvPr id="18439" name="Object 52"/>
                      <p:cNvPicPr>
                        <a:picLocks noChangeAspect="1" noChangeArrowheads="1"/>
                      </p:cNvPicPr>
                      <p:nvPr/>
                    </p:nvPicPr>
                    <p:blipFill>
                      <a:blip r:embed="rId8"/>
                      <a:srcRect/>
                      <a:stretch>
                        <a:fillRect/>
                      </a:stretch>
                    </p:blipFill>
                    <p:spPr bwMode="auto">
                      <a:xfrm>
                        <a:off x="5719635" y="1935553"/>
                        <a:ext cx="2565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52"/>
          <p:cNvGraphicFramePr>
            <a:graphicFrameLocks noChangeAspect="1"/>
          </p:cNvGraphicFramePr>
          <p:nvPr>
            <p:extLst>
              <p:ext uri="{D42A27DB-BD31-4B8C-83A1-F6EECF244321}">
                <p14:modId xmlns:p14="http://schemas.microsoft.com/office/powerpoint/2010/main" val="2578358304"/>
              </p:ext>
            </p:extLst>
          </p:nvPr>
        </p:nvGraphicFramePr>
        <p:xfrm>
          <a:off x="8970963" y="3165475"/>
          <a:ext cx="2295525" cy="838200"/>
        </p:xfrm>
        <a:graphic>
          <a:graphicData uri="http://schemas.openxmlformats.org/presentationml/2006/ole">
            <mc:AlternateContent xmlns:mc="http://schemas.openxmlformats.org/markup-compatibility/2006">
              <mc:Choice xmlns:v="urn:schemas-microsoft-com:vml" Requires="v">
                <p:oleObj spid="_x0000_s1207" name="Equation" r:id="rId9" imgW="1079280" imgH="393480" progId="Equation.DSMT4">
                  <p:embed/>
                </p:oleObj>
              </mc:Choice>
              <mc:Fallback>
                <p:oleObj name="Equation" r:id="rId9" imgW="1079280" imgH="393480" progId="Equation.DSMT4">
                  <p:embed/>
                  <p:pic>
                    <p:nvPicPr>
                      <p:cNvPr id="18440" name="Object 52"/>
                      <p:cNvPicPr>
                        <a:picLocks noChangeAspect="1" noChangeArrowheads="1"/>
                      </p:cNvPicPr>
                      <p:nvPr/>
                    </p:nvPicPr>
                    <p:blipFill>
                      <a:blip r:embed="rId10"/>
                      <a:srcRect/>
                      <a:stretch>
                        <a:fillRect/>
                      </a:stretch>
                    </p:blipFill>
                    <p:spPr bwMode="auto">
                      <a:xfrm>
                        <a:off x="8970963" y="3165475"/>
                        <a:ext cx="2295525"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52"/>
          <p:cNvGraphicFramePr>
            <a:graphicFrameLocks noChangeAspect="1"/>
          </p:cNvGraphicFramePr>
          <p:nvPr>
            <p:extLst>
              <p:ext uri="{D42A27DB-BD31-4B8C-83A1-F6EECF244321}">
                <p14:modId xmlns:p14="http://schemas.microsoft.com/office/powerpoint/2010/main" val="1131555991"/>
              </p:ext>
            </p:extLst>
          </p:nvPr>
        </p:nvGraphicFramePr>
        <p:xfrm>
          <a:off x="5748338" y="3089275"/>
          <a:ext cx="2239962" cy="914400"/>
        </p:xfrm>
        <a:graphic>
          <a:graphicData uri="http://schemas.openxmlformats.org/presentationml/2006/ole">
            <mc:AlternateContent xmlns:mc="http://schemas.openxmlformats.org/markup-compatibility/2006">
              <mc:Choice xmlns:v="urn:schemas-microsoft-com:vml" Requires="v">
                <p:oleObj spid="_x0000_s1208" name="Equation" r:id="rId11" imgW="1054080" imgH="393480" progId="Equation.DSMT4">
                  <p:embed/>
                </p:oleObj>
              </mc:Choice>
              <mc:Fallback>
                <p:oleObj name="Equation" r:id="rId11" imgW="1054080" imgH="393480" progId="Equation.DSMT4">
                  <p:embed/>
                  <p:pic>
                    <p:nvPicPr>
                      <p:cNvPr id="18441" name="Object 52"/>
                      <p:cNvPicPr>
                        <a:picLocks noChangeAspect="1" noChangeArrowheads="1"/>
                      </p:cNvPicPr>
                      <p:nvPr/>
                    </p:nvPicPr>
                    <p:blipFill>
                      <a:blip r:embed="rId12"/>
                      <a:srcRect/>
                      <a:stretch>
                        <a:fillRect/>
                      </a:stretch>
                    </p:blipFill>
                    <p:spPr bwMode="auto">
                      <a:xfrm>
                        <a:off x="5748338" y="3089275"/>
                        <a:ext cx="2239962"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2" name="Object 52"/>
          <p:cNvGraphicFramePr>
            <a:graphicFrameLocks noChangeAspect="1"/>
          </p:cNvGraphicFramePr>
          <p:nvPr>
            <p:extLst>
              <p:ext uri="{D42A27DB-BD31-4B8C-83A1-F6EECF244321}">
                <p14:modId xmlns:p14="http://schemas.microsoft.com/office/powerpoint/2010/main" val="3158603838"/>
              </p:ext>
            </p:extLst>
          </p:nvPr>
        </p:nvGraphicFramePr>
        <p:xfrm>
          <a:off x="8884271" y="1933575"/>
          <a:ext cx="2592387" cy="838200"/>
        </p:xfrm>
        <a:graphic>
          <a:graphicData uri="http://schemas.openxmlformats.org/presentationml/2006/ole">
            <mc:AlternateContent xmlns:mc="http://schemas.openxmlformats.org/markup-compatibility/2006">
              <mc:Choice xmlns:v="urn:schemas-microsoft-com:vml" Requires="v">
                <p:oleObj spid="_x0000_s1209" name="Equation" r:id="rId13" imgW="1218960" imgH="393480" progId="Equation.DSMT4">
                  <p:embed/>
                </p:oleObj>
              </mc:Choice>
              <mc:Fallback>
                <p:oleObj name="Equation" r:id="rId13" imgW="1218960" imgH="393480" progId="Equation.DSMT4">
                  <p:embed/>
                  <p:pic>
                    <p:nvPicPr>
                      <p:cNvPr id="18442" name="Object 52"/>
                      <p:cNvPicPr>
                        <a:picLocks noChangeAspect="1" noChangeArrowheads="1"/>
                      </p:cNvPicPr>
                      <p:nvPr/>
                    </p:nvPicPr>
                    <p:blipFill>
                      <a:blip r:embed="rId14"/>
                      <a:srcRect/>
                      <a:stretch>
                        <a:fillRect/>
                      </a:stretch>
                    </p:blipFill>
                    <p:spPr bwMode="auto">
                      <a:xfrm>
                        <a:off x="8884271" y="1933575"/>
                        <a:ext cx="2592387"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50" name="Oval 18"/>
          <p:cNvSpPr>
            <a:spLocks noChangeArrowheads="1"/>
          </p:cNvSpPr>
          <p:nvPr/>
        </p:nvSpPr>
        <p:spPr bwMode="auto">
          <a:xfrm>
            <a:off x="1761740" y="3449833"/>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8887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914140" y="35831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901440" y="36276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914140" y="35704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914140" y="35704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18379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914140" y="36022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1837940" y="35260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8" name="Text Box 56"/>
          <p:cNvSpPr txBox="1">
            <a:spLocks noChangeArrowheads="1"/>
          </p:cNvSpPr>
          <p:nvPr/>
        </p:nvSpPr>
        <p:spPr bwMode="auto">
          <a:xfrm>
            <a:off x="1126740" y="5189849"/>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8489" name="Text Box 57"/>
          <p:cNvSpPr txBox="1">
            <a:spLocks noChangeArrowheads="1"/>
          </p:cNvSpPr>
          <p:nvPr/>
        </p:nvSpPr>
        <p:spPr bwMode="auto">
          <a:xfrm>
            <a:off x="1850640" y="359588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2" name="AutoShape 66">
            <a:hlinkClick r:id="rId15" action="ppaction://hlinksldjump" highlightClick="1"/>
          </p:cNvPr>
          <p:cNvSpPr>
            <a:spLocks noChangeArrowheads="1"/>
          </p:cNvSpPr>
          <p:nvPr/>
        </p:nvSpPr>
        <p:spPr bwMode="auto">
          <a:xfrm>
            <a:off x="11476658" y="6307138"/>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1281528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6"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barn(inHorizontal)">
                                      <p:cBhvr>
                                        <p:cTn id="18" dur="500"/>
                                        <p:tgtEl>
                                          <p:spTgt spid="18453"/>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6" presetClass="exit" presetSubtype="26" fill="hold" grpId="1" nodeType="withEffect">
                                  <p:stCondLst>
                                    <p:cond delay="2000"/>
                                  </p:stCondLst>
                                  <p:childTnLst>
                                    <p:animEffect transition="out" filter="barn(inHorizontal)">
                                      <p:cBhvr>
                                        <p:cTn id="20" dur="500"/>
                                        <p:tgtEl>
                                          <p:spTgt spid="18453"/>
                                        </p:tgtEl>
                                      </p:cBhvr>
                                    </p:animEffect>
                                    <p:set>
                                      <p:cBhvr>
                                        <p:cTn id="21"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6" presetClass="entr" presetSubtype="26" fill="hold" grpId="0" nodeType="withEffect">
                                  <p:stCondLst>
                                    <p:cond delay="2000"/>
                                  </p:stCondLst>
                                  <p:childTnLst>
                                    <p:set>
                                      <p:cBhvr>
                                        <p:cTn id="23" dur="1" fill="hold">
                                          <p:stCondLst>
                                            <p:cond delay="0"/>
                                          </p:stCondLst>
                                        </p:cTn>
                                        <p:tgtEl>
                                          <p:spTgt spid="18454"/>
                                        </p:tgtEl>
                                        <p:attrNameLst>
                                          <p:attrName>style.visibility</p:attrName>
                                        </p:attrNameLst>
                                      </p:cBhvr>
                                      <p:to>
                                        <p:strVal val="visible"/>
                                      </p:to>
                                    </p:set>
                                    <p:animEffect transition="in" filter="barn(inHorizontal)">
                                      <p:cBhvr>
                                        <p:cTn id="24" dur="500"/>
                                        <p:tgtEl>
                                          <p:spTgt spid="18454"/>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6" fill="hold" grpId="1" nodeType="withEffect">
                                  <p:stCondLst>
                                    <p:cond delay="3000"/>
                                  </p:stCondLst>
                                  <p:childTnLst>
                                    <p:animEffect transition="out" filter="barn(inHorizontal)">
                                      <p:cBhvr>
                                        <p:cTn id="26" dur="500"/>
                                        <p:tgtEl>
                                          <p:spTgt spid="18454"/>
                                        </p:tgtEl>
                                      </p:cBhvr>
                                    </p:animEffect>
                                    <p:set>
                                      <p:cBhvr>
                                        <p:cTn id="27"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6" presetClass="entr" presetSubtype="26" fill="hold" grpId="0" nodeType="withEffect">
                                  <p:stCondLst>
                                    <p:cond delay="3000"/>
                                  </p:stCondLst>
                                  <p:childTnLst>
                                    <p:set>
                                      <p:cBhvr>
                                        <p:cTn id="29" dur="1" fill="hold">
                                          <p:stCondLst>
                                            <p:cond delay="0"/>
                                          </p:stCondLst>
                                        </p:cTn>
                                        <p:tgtEl>
                                          <p:spTgt spid="18455"/>
                                        </p:tgtEl>
                                        <p:attrNameLst>
                                          <p:attrName>style.visibility</p:attrName>
                                        </p:attrNameLst>
                                      </p:cBhvr>
                                      <p:to>
                                        <p:strVal val="visible"/>
                                      </p:to>
                                    </p:set>
                                    <p:animEffect transition="in" filter="barn(inHorizontal)">
                                      <p:cBhvr>
                                        <p:cTn id="30" dur="500"/>
                                        <p:tgtEl>
                                          <p:spTgt spid="18455"/>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6" presetClass="exit" presetSubtype="26" fill="hold" grpId="1" nodeType="withEffect">
                                  <p:stCondLst>
                                    <p:cond delay="4000"/>
                                  </p:stCondLst>
                                  <p:childTnLst>
                                    <p:animEffect transition="out" filter="barn(inHorizontal)">
                                      <p:cBhvr>
                                        <p:cTn id="32" dur="500"/>
                                        <p:tgtEl>
                                          <p:spTgt spid="18455"/>
                                        </p:tgtEl>
                                      </p:cBhvr>
                                    </p:animEffect>
                                    <p:set>
                                      <p:cBhvr>
                                        <p:cTn id="33"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16" presetClass="entr" presetSubtype="26" fill="hold" grpId="0" nodeType="withEffect">
                                  <p:stCondLst>
                                    <p:cond delay="4000"/>
                                  </p:stCondLst>
                                  <p:childTnLst>
                                    <p:set>
                                      <p:cBhvr>
                                        <p:cTn id="35" dur="1" fill="hold">
                                          <p:stCondLst>
                                            <p:cond delay="0"/>
                                          </p:stCondLst>
                                        </p:cTn>
                                        <p:tgtEl>
                                          <p:spTgt spid="18456"/>
                                        </p:tgtEl>
                                        <p:attrNameLst>
                                          <p:attrName>style.visibility</p:attrName>
                                        </p:attrNameLst>
                                      </p:cBhvr>
                                      <p:to>
                                        <p:strVal val="visible"/>
                                      </p:to>
                                    </p:set>
                                    <p:animEffect transition="in" filter="barn(inHorizontal)">
                                      <p:cBhvr>
                                        <p:cTn id="36" dur="500"/>
                                        <p:tgtEl>
                                          <p:spTgt spid="18456"/>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7" presetID="16" presetClass="exit" presetSubtype="26" fill="hold" grpId="1" nodeType="withEffect">
                                  <p:stCondLst>
                                    <p:cond delay="5000"/>
                                  </p:stCondLst>
                                  <p:childTnLst>
                                    <p:animEffect transition="out" filter="barn(inHorizontal)">
                                      <p:cBhvr>
                                        <p:cTn id="38" dur="500"/>
                                        <p:tgtEl>
                                          <p:spTgt spid="18456"/>
                                        </p:tgtEl>
                                      </p:cBhvr>
                                    </p:animEffect>
                                    <p:set>
                                      <p:cBhvr>
                                        <p:cTn id="39"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0" presetID="16" presetClass="entr" presetSubtype="26" fill="hold" grpId="0" nodeType="withEffect">
                                  <p:stCondLst>
                                    <p:cond delay="5000"/>
                                  </p:stCondLst>
                                  <p:childTnLst>
                                    <p:set>
                                      <p:cBhvr>
                                        <p:cTn id="41" dur="1" fill="hold">
                                          <p:stCondLst>
                                            <p:cond delay="0"/>
                                          </p:stCondLst>
                                        </p:cTn>
                                        <p:tgtEl>
                                          <p:spTgt spid="18457"/>
                                        </p:tgtEl>
                                        <p:attrNameLst>
                                          <p:attrName>style.visibility</p:attrName>
                                        </p:attrNameLst>
                                      </p:cBhvr>
                                      <p:to>
                                        <p:strVal val="visible"/>
                                      </p:to>
                                    </p:set>
                                    <p:animEffect transition="in" filter="barn(inHorizontal)">
                                      <p:cBhvr>
                                        <p:cTn id="42" dur="500"/>
                                        <p:tgtEl>
                                          <p:spTgt spid="1845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3" presetID="16" presetClass="exit" presetSubtype="26" fill="hold" grpId="1" nodeType="withEffect">
                                  <p:stCondLst>
                                    <p:cond delay="6000"/>
                                  </p:stCondLst>
                                  <p:childTnLst>
                                    <p:animEffect transition="out" filter="barn(inHorizontal)">
                                      <p:cBhvr>
                                        <p:cTn id="44" dur="500"/>
                                        <p:tgtEl>
                                          <p:spTgt spid="18457"/>
                                        </p:tgtEl>
                                      </p:cBhvr>
                                    </p:animEffect>
                                    <p:set>
                                      <p:cBhvr>
                                        <p:cTn id="45"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6" presetID="16" presetClass="entr" presetSubtype="26" fill="hold" grpId="0" nodeType="withEffect">
                                  <p:stCondLst>
                                    <p:cond delay="6000"/>
                                  </p:stCondLst>
                                  <p:childTnLst>
                                    <p:set>
                                      <p:cBhvr>
                                        <p:cTn id="47" dur="1" fill="hold">
                                          <p:stCondLst>
                                            <p:cond delay="0"/>
                                          </p:stCondLst>
                                        </p:cTn>
                                        <p:tgtEl>
                                          <p:spTgt spid="18458"/>
                                        </p:tgtEl>
                                        <p:attrNameLst>
                                          <p:attrName>style.visibility</p:attrName>
                                        </p:attrNameLst>
                                      </p:cBhvr>
                                      <p:to>
                                        <p:strVal val="visible"/>
                                      </p:to>
                                    </p:set>
                                    <p:animEffect transition="in" filter="barn(inHorizontal)">
                                      <p:cBhvr>
                                        <p:cTn id="48" dur="500"/>
                                        <p:tgtEl>
                                          <p:spTgt spid="1845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16" presetClass="exit" presetSubtype="26" fill="hold" grpId="1" nodeType="withEffect">
                                  <p:stCondLst>
                                    <p:cond delay="7000"/>
                                  </p:stCondLst>
                                  <p:childTnLst>
                                    <p:animEffect transition="out" filter="barn(inHorizontal)">
                                      <p:cBhvr>
                                        <p:cTn id="50" dur="500"/>
                                        <p:tgtEl>
                                          <p:spTgt spid="18458"/>
                                        </p:tgtEl>
                                      </p:cBhvr>
                                    </p:animEffect>
                                    <p:set>
                                      <p:cBhvr>
                                        <p:cTn id="51"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2" presetID="16" presetClass="entr" presetSubtype="26" fill="hold" grpId="0" nodeType="withEffect">
                                  <p:stCondLst>
                                    <p:cond delay="7000"/>
                                  </p:stCondLst>
                                  <p:childTnLst>
                                    <p:set>
                                      <p:cBhvr>
                                        <p:cTn id="53" dur="1" fill="hold">
                                          <p:stCondLst>
                                            <p:cond delay="0"/>
                                          </p:stCondLst>
                                        </p:cTn>
                                        <p:tgtEl>
                                          <p:spTgt spid="18459"/>
                                        </p:tgtEl>
                                        <p:attrNameLst>
                                          <p:attrName>style.visibility</p:attrName>
                                        </p:attrNameLst>
                                      </p:cBhvr>
                                      <p:to>
                                        <p:strVal val="visible"/>
                                      </p:to>
                                    </p:set>
                                    <p:animEffect transition="in" filter="barn(inHorizontal)">
                                      <p:cBhvr>
                                        <p:cTn id="54" dur="500"/>
                                        <p:tgtEl>
                                          <p:spTgt spid="18459"/>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5" presetID="16" presetClass="exit" presetSubtype="26" fill="hold" grpId="1" nodeType="withEffect">
                                  <p:stCondLst>
                                    <p:cond delay="8000"/>
                                  </p:stCondLst>
                                  <p:childTnLst>
                                    <p:animEffect transition="out" filter="barn(inHorizontal)">
                                      <p:cBhvr>
                                        <p:cTn id="56" dur="500"/>
                                        <p:tgtEl>
                                          <p:spTgt spid="18459"/>
                                        </p:tgtEl>
                                      </p:cBhvr>
                                    </p:animEffect>
                                    <p:set>
                                      <p:cBhvr>
                                        <p:cTn id="57"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16" presetClass="entr" presetSubtype="26" fill="hold" grpId="0" nodeType="withEffect">
                                  <p:stCondLst>
                                    <p:cond delay="8000"/>
                                  </p:stCondLst>
                                  <p:childTnLst>
                                    <p:set>
                                      <p:cBhvr>
                                        <p:cTn id="59" dur="1" fill="hold">
                                          <p:stCondLst>
                                            <p:cond delay="0"/>
                                          </p:stCondLst>
                                        </p:cTn>
                                        <p:tgtEl>
                                          <p:spTgt spid="18460"/>
                                        </p:tgtEl>
                                        <p:attrNameLst>
                                          <p:attrName>style.visibility</p:attrName>
                                        </p:attrNameLst>
                                      </p:cBhvr>
                                      <p:to>
                                        <p:strVal val="visible"/>
                                      </p:to>
                                    </p:set>
                                    <p:animEffect transition="in" filter="barn(inHorizontal)">
                                      <p:cBhvr>
                                        <p:cTn id="60" dur="500"/>
                                        <p:tgtEl>
                                          <p:spTgt spid="18460"/>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1" presetID="16" presetClass="exit" presetSubtype="26" fill="hold" grpId="1" nodeType="withEffect">
                                  <p:stCondLst>
                                    <p:cond delay="9000"/>
                                  </p:stCondLst>
                                  <p:childTnLst>
                                    <p:animEffect transition="out" filter="barn(inHorizontal)">
                                      <p:cBhvr>
                                        <p:cTn id="62" dur="500"/>
                                        <p:tgtEl>
                                          <p:spTgt spid="18460"/>
                                        </p:tgtEl>
                                      </p:cBhvr>
                                    </p:animEffect>
                                    <p:set>
                                      <p:cBhvr>
                                        <p:cTn id="63"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4" presetID="16" presetClass="entr" presetSubtype="26" fill="hold" grpId="0" nodeType="withEffect">
                                  <p:stCondLst>
                                    <p:cond delay="9000"/>
                                  </p:stCondLst>
                                  <p:childTnLst>
                                    <p:set>
                                      <p:cBhvr>
                                        <p:cTn id="65" dur="1" fill="hold">
                                          <p:stCondLst>
                                            <p:cond delay="0"/>
                                          </p:stCondLst>
                                        </p:cTn>
                                        <p:tgtEl>
                                          <p:spTgt spid="18461"/>
                                        </p:tgtEl>
                                        <p:attrNameLst>
                                          <p:attrName>style.visibility</p:attrName>
                                        </p:attrNameLst>
                                      </p:cBhvr>
                                      <p:to>
                                        <p:strVal val="visible"/>
                                      </p:to>
                                    </p:set>
                                    <p:animEffect transition="in" filter="barn(inHorizontal)">
                                      <p:cBhvr>
                                        <p:cTn id="66" dur="500"/>
                                        <p:tgtEl>
                                          <p:spTgt spid="18461"/>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6" presetClass="exit" presetSubtype="26" fill="hold" grpId="1" nodeType="withEffect">
                                  <p:stCondLst>
                                    <p:cond delay="10000"/>
                                  </p:stCondLst>
                                  <p:childTnLst>
                                    <p:animEffect transition="out" filter="barn(inHorizontal)">
                                      <p:cBhvr>
                                        <p:cTn id="68" dur="500"/>
                                        <p:tgtEl>
                                          <p:spTgt spid="18461"/>
                                        </p:tgtEl>
                                      </p:cBhvr>
                                    </p:animEffect>
                                    <p:set>
                                      <p:cBhvr>
                                        <p:cTn id="69"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0" presetID="16" presetClass="entr" presetSubtype="26" fill="hold" grpId="0" nodeType="withEffect">
                                  <p:stCondLst>
                                    <p:cond delay="10000"/>
                                  </p:stCondLst>
                                  <p:childTnLst>
                                    <p:set>
                                      <p:cBhvr>
                                        <p:cTn id="71" dur="1" fill="hold">
                                          <p:stCondLst>
                                            <p:cond delay="0"/>
                                          </p:stCondLst>
                                        </p:cTn>
                                        <p:tgtEl>
                                          <p:spTgt spid="18462"/>
                                        </p:tgtEl>
                                        <p:attrNameLst>
                                          <p:attrName>style.visibility</p:attrName>
                                        </p:attrNameLst>
                                      </p:cBhvr>
                                      <p:to>
                                        <p:strVal val="visible"/>
                                      </p:to>
                                    </p:set>
                                    <p:animEffect transition="in" filter="barn(inHorizontal)">
                                      <p:cBhvr>
                                        <p:cTn id="72" dur="500"/>
                                        <p:tgtEl>
                                          <p:spTgt spid="18462"/>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3" presetID="16" presetClass="exit" presetSubtype="26" fill="hold" grpId="1" nodeType="withEffect">
                                  <p:stCondLst>
                                    <p:cond delay="11000"/>
                                  </p:stCondLst>
                                  <p:childTnLst>
                                    <p:animEffect transition="out" filter="barn(inHorizontal)">
                                      <p:cBhvr>
                                        <p:cTn id="74" dur="500"/>
                                        <p:tgtEl>
                                          <p:spTgt spid="18462"/>
                                        </p:tgtEl>
                                      </p:cBhvr>
                                    </p:animEffect>
                                    <p:set>
                                      <p:cBhvr>
                                        <p:cTn id="75"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6" presetID="16" presetClass="entr" presetSubtype="26" fill="hold" grpId="0" nodeType="withEffect">
                                  <p:stCondLst>
                                    <p:cond delay="11000"/>
                                  </p:stCondLst>
                                  <p:childTnLst>
                                    <p:set>
                                      <p:cBhvr>
                                        <p:cTn id="77" dur="1" fill="hold">
                                          <p:stCondLst>
                                            <p:cond delay="0"/>
                                          </p:stCondLst>
                                        </p:cTn>
                                        <p:tgtEl>
                                          <p:spTgt spid="18463"/>
                                        </p:tgtEl>
                                        <p:attrNameLst>
                                          <p:attrName>style.visibility</p:attrName>
                                        </p:attrNameLst>
                                      </p:cBhvr>
                                      <p:to>
                                        <p:strVal val="visible"/>
                                      </p:to>
                                    </p:set>
                                    <p:animEffect transition="in" filter="barn(inHorizontal)">
                                      <p:cBhvr>
                                        <p:cTn id="78" dur="500"/>
                                        <p:tgtEl>
                                          <p:spTgt spid="18463"/>
                                        </p:tgtEl>
                                      </p:cBhvr>
                                    </p:animEffec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79" presetID="16" presetClass="exit" presetSubtype="26" fill="hold" grpId="1" nodeType="withEffect">
                                  <p:stCondLst>
                                    <p:cond delay="12000"/>
                                  </p:stCondLst>
                                  <p:childTnLst>
                                    <p:animEffect transition="out" filter="barn(inHorizontal)">
                                      <p:cBhvr>
                                        <p:cTn id="80" dur="500"/>
                                        <p:tgtEl>
                                          <p:spTgt spid="18463"/>
                                        </p:tgtEl>
                                      </p:cBhvr>
                                    </p:animEffect>
                                    <p:set>
                                      <p:cBhvr>
                                        <p:cTn id="81"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2" presetID="16" presetClass="entr" presetSubtype="26" fill="hold" grpId="0" nodeType="withEffect">
                                  <p:stCondLst>
                                    <p:cond delay="12000"/>
                                  </p:stCondLst>
                                  <p:childTnLst>
                                    <p:set>
                                      <p:cBhvr>
                                        <p:cTn id="83" dur="1" fill="hold">
                                          <p:stCondLst>
                                            <p:cond delay="0"/>
                                          </p:stCondLst>
                                        </p:cTn>
                                        <p:tgtEl>
                                          <p:spTgt spid="18470"/>
                                        </p:tgtEl>
                                        <p:attrNameLst>
                                          <p:attrName>style.visibility</p:attrName>
                                        </p:attrNameLst>
                                      </p:cBhvr>
                                      <p:to>
                                        <p:strVal val="visible"/>
                                      </p:to>
                                    </p:set>
                                    <p:animEffect transition="in" filter="barn(inHorizontal)">
                                      <p:cBhvr>
                                        <p:cTn id="84" dur="500"/>
                                        <p:tgtEl>
                                          <p:spTgt spid="18470"/>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5" presetID="16" presetClass="exit" presetSubtype="26" fill="hold" grpId="1" nodeType="withEffect">
                                  <p:stCondLst>
                                    <p:cond delay="13000"/>
                                  </p:stCondLst>
                                  <p:childTnLst>
                                    <p:animEffect transition="out" filter="barn(inHorizontal)">
                                      <p:cBhvr>
                                        <p:cTn id="86" dur="500"/>
                                        <p:tgtEl>
                                          <p:spTgt spid="18470"/>
                                        </p:tgtEl>
                                      </p:cBhvr>
                                    </p:animEffect>
                                    <p:set>
                                      <p:cBhvr>
                                        <p:cTn id="87"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8" presetID="16" presetClass="entr" presetSubtype="26" fill="hold" grpId="0" nodeType="withEffect">
                                  <p:stCondLst>
                                    <p:cond delay="13000"/>
                                  </p:stCondLst>
                                  <p:childTnLst>
                                    <p:set>
                                      <p:cBhvr>
                                        <p:cTn id="89" dur="1" fill="hold">
                                          <p:stCondLst>
                                            <p:cond delay="0"/>
                                          </p:stCondLst>
                                        </p:cTn>
                                        <p:tgtEl>
                                          <p:spTgt spid="18471"/>
                                        </p:tgtEl>
                                        <p:attrNameLst>
                                          <p:attrName>style.visibility</p:attrName>
                                        </p:attrNameLst>
                                      </p:cBhvr>
                                      <p:to>
                                        <p:strVal val="visible"/>
                                      </p:to>
                                    </p:set>
                                    <p:animEffect transition="in" filter="barn(inHorizontal)">
                                      <p:cBhvr>
                                        <p:cTn id="90" dur="500"/>
                                        <p:tgtEl>
                                          <p:spTgt spid="18471"/>
                                        </p:tgtEl>
                                      </p:cBhvr>
                                    </p:animEffec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1" presetID="16" presetClass="exit" presetSubtype="26" fill="hold" grpId="1" nodeType="withEffect">
                                  <p:stCondLst>
                                    <p:cond delay="14000"/>
                                  </p:stCondLst>
                                  <p:childTnLst>
                                    <p:animEffect transition="out" filter="barn(inHorizontal)">
                                      <p:cBhvr>
                                        <p:cTn id="92" dur="500"/>
                                        <p:tgtEl>
                                          <p:spTgt spid="18471"/>
                                        </p:tgtEl>
                                      </p:cBhvr>
                                    </p:animEffect>
                                    <p:set>
                                      <p:cBhvr>
                                        <p:cTn id="93"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par>
                                <p:cTn id="94" presetID="16" presetClass="entr" presetSubtype="26" fill="hold" grpId="0" nodeType="withEffect">
                                  <p:stCondLst>
                                    <p:cond delay="14000"/>
                                  </p:stCondLst>
                                  <p:childTnLst>
                                    <p:set>
                                      <p:cBhvr>
                                        <p:cTn id="95" dur="1" fill="hold">
                                          <p:stCondLst>
                                            <p:cond delay="0"/>
                                          </p:stCondLst>
                                        </p:cTn>
                                        <p:tgtEl>
                                          <p:spTgt spid="18472"/>
                                        </p:tgtEl>
                                        <p:attrNameLst>
                                          <p:attrName>style.visibility</p:attrName>
                                        </p:attrNameLst>
                                      </p:cBhvr>
                                      <p:to>
                                        <p:strVal val="visible"/>
                                      </p:to>
                                    </p:set>
                                    <p:animEffect transition="in" filter="barn(inHorizontal)">
                                      <p:cBhvr>
                                        <p:cTn id="96" dur="500"/>
                                        <p:tgtEl>
                                          <p:spTgt spid="18472"/>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7" presetID="16" presetClass="exit" presetSubtype="26" fill="hold" grpId="1" nodeType="withEffect">
                                  <p:stCondLst>
                                    <p:cond delay="15000"/>
                                  </p:stCondLst>
                                  <p:childTnLst>
                                    <p:animEffect transition="out" filter="barn(inHorizontal)">
                                      <p:cBhvr>
                                        <p:cTn id="98" dur="500"/>
                                        <p:tgtEl>
                                          <p:spTgt spid="18472"/>
                                        </p:tgtEl>
                                      </p:cBhvr>
                                    </p:animEffect>
                                    <p:set>
                                      <p:cBhvr>
                                        <p:cTn id="99"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0" presetID="16" presetClass="entr" presetSubtype="26" fill="hold" grpId="0" nodeType="withEffect">
                                  <p:stCondLst>
                                    <p:cond delay="15000"/>
                                  </p:stCondLst>
                                  <p:childTnLst>
                                    <p:set>
                                      <p:cBhvr>
                                        <p:cTn id="101" dur="1" fill="hold">
                                          <p:stCondLst>
                                            <p:cond delay="0"/>
                                          </p:stCondLst>
                                        </p:cTn>
                                        <p:tgtEl>
                                          <p:spTgt spid="18473"/>
                                        </p:tgtEl>
                                        <p:attrNameLst>
                                          <p:attrName>style.visibility</p:attrName>
                                        </p:attrNameLst>
                                      </p:cBhvr>
                                      <p:to>
                                        <p:strVal val="visible"/>
                                      </p:to>
                                    </p:set>
                                    <p:animEffect transition="in" filter="barn(inHorizontal)">
                                      <p:cBhvr>
                                        <p:cTn id="102" dur="500"/>
                                        <p:tgtEl>
                                          <p:spTgt spid="18473"/>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par>
                                <p:cTn id="103" presetID="16" presetClass="exit" presetSubtype="26" fill="hold" grpId="1" nodeType="withEffect">
                                  <p:stCondLst>
                                    <p:cond delay="16000"/>
                                  </p:stCondLst>
                                  <p:childTnLst>
                                    <p:animEffect transition="out" filter="barn(inHorizontal)">
                                      <p:cBhvr>
                                        <p:cTn id="104" dur="500"/>
                                        <p:tgtEl>
                                          <p:spTgt spid="18473"/>
                                        </p:tgtEl>
                                      </p:cBhvr>
                                    </p:animEffect>
                                    <p:set>
                                      <p:cBhvr>
                                        <p:cTn id="105"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6" presetID="16" presetClass="entr" presetSubtype="26" fill="hold" grpId="0" nodeType="withEffect">
                                  <p:stCondLst>
                                    <p:cond delay="16000"/>
                                  </p:stCondLst>
                                  <p:childTnLst>
                                    <p:set>
                                      <p:cBhvr>
                                        <p:cTn id="107" dur="1" fill="hold">
                                          <p:stCondLst>
                                            <p:cond delay="0"/>
                                          </p:stCondLst>
                                        </p:cTn>
                                        <p:tgtEl>
                                          <p:spTgt spid="18474"/>
                                        </p:tgtEl>
                                        <p:attrNameLst>
                                          <p:attrName>style.visibility</p:attrName>
                                        </p:attrNameLst>
                                      </p:cBhvr>
                                      <p:to>
                                        <p:strVal val="visible"/>
                                      </p:to>
                                    </p:set>
                                    <p:animEffect transition="in" filter="barn(inHorizontal)">
                                      <p:cBhvr>
                                        <p:cTn id="108" dur="500"/>
                                        <p:tgtEl>
                                          <p:spTgt spid="18474"/>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par>
                                <p:cTn id="109" presetID="16" presetClass="exit" presetSubtype="26" fill="hold" grpId="1" nodeType="withEffect">
                                  <p:stCondLst>
                                    <p:cond delay="17000"/>
                                  </p:stCondLst>
                                  <p:childTnLst>
                                    <p:animEffect transition="out" filter="barn(inHorizontal)">
                                      <p:cBhvr>
                                        <p:cTn id="110" dur="500"/>
                                        <p:tgtEl>
                                          <p:spTgt spid="18474"/>
                                        </p:tgtEl>
                                      </p:cBhvr>
                                    </p:animEffect>
                                    <p:set>
                                      <p:cBhvr>
                                        <p:cTn id="111"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par>
                                <p:cTn id="112" presetID="16" presetClass="entr" presetSubtype="26" fill="hold" grpId="0" nodeType="withEffect">
                                  <p:stCondLst>
                                    <p:cond delay="17000"/>
                                  </p:stCondLst>
                                  <p:childTnLst>
                                    <p:set>
                                      <p:cBhvr>
                                        <p:cTn id="113" dur="1" fill="hold">
                                          <p:stCondLst>
                                            <p:cond delay="0"/>
                                          </p:stCondLst>
                                        </p:cTn>
                                        <p:tgtEl>
                                          <p:spTgt spid="18475"/>
                                        </p:tgtEl>
                                        <p:attrNameLst>
                                          <p:attrName>style.visibility</p:attrName>
                                        </p:attrNameLst>
                                      </p:cBhvr>
                                      <p:to>
                                        <p:strVal val="visible"/>
                                      </p:to>
                                    </p:set>
                                    <p:animEffect transition="in" filter="barn(inHorizontal)">
                                      <p:cBhvr>
                                        <p:cTn id="114" dur="500"/>
                                        <p:tgtEl>
                                          <p:spTgt spid="18475"/>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5" presetID="16" presetClass="exit" presetSubtype="26" fill="hold" grpId="1" nodeType="withEffect">
                                  <p:stCondLst>
                                    <p:cond delay="18000"/>
                                  </p:stCondLst>
                                  <p:childTnLst>
                                    <p:animEffect transition="out" filter="barn(inHorizontal)">
                                      <p:cBhvr>
                                        <p:cTn id="116" dur="500"/>
                                        <p:tgtEl>
                                          <p:spTgt spid="18475"/>
                                        </p:tgtEl>
                                      </p:cBhvr>
                                    </p:animEffect>
                                    <p:set>
                                      <p:cBhvr>
                                        <p:cTn id="117"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par>
                                <p:cTn id="118" presetID="16" presetClass="entr" presetSubtype="26" fill="hold" grpId="0" nodeType="withEffect">
                                  <p:stCondLst>
                                    <p:cond delay="18000"/>
                                  </p:stCondLst>
                                  <p:childTnLst>
                                    <p:set>
                                      <p:cBhvr>
                                        <p:cTn id="119" dur="1" fill="hold">
                                          <p:stCondLst>
                                            <p:cond delay="0"/>
                                          </p:stCondLst>
                                        </p:cTn>
                                        <p:tgtEl>
                                          <p:spTgt spid="18476"/>
                                        </p:tgtEl>
                                        <p:attrNameLst>
                                          <p:attrName>style.visibility</p:attrName>
                                        </p:attrNameLst>
                                      </p:cBhvr>
                                      <p:to>
                                        <p:strVal val="visible"/>
                                      </p:to>
                                    </p:set>
                                    <p:animEffect transition="in" filter="barn(inHorizontal)">
                                      <p:cBhvr>
                                        <p:cTn id="120" dur="500"/>
                                        <p:tgtEl>
                                          <p:spTgt spid="18476"/>
                                        </p:tgtEl>
                                      </p:cBhvr>
                                    </p:animEffec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1" presetID="16" presetClass="exit" presetSubtype="26" fill="hold" grpId="1" nodeType="withEffect">
                                  <p:stCondLst>
                                    <p:cond delay="19000"/>
                                  </p:stCondLst>
                                  <p:childTnLst>
                                    <p:animEffect transition="out" filter="barn(inHorizontal)">
                                      <p:cBhvr>
                                        <p:cTn id="122" dur="500"/>
                                        <p:tgtEl>
                                          <p:spTgt spid="18476"/>
                                        </p:tgtEl>
                                      </p:cBhvr>
                                    </p:animEffect>
                                    <p:set>
                                      <p:cBhvr>
                                        <p:cTn id="123"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6" presetClass="entr" presetSubtype="26" fill="hold" grpId="0" nodeType="withEffect">
                                  <p:stCondLst>
                                    <p:cond delay="19000"/>
                                  </p:stCondLst>
                                  <p:childTnLst>
                                    <p:set>
                                      <p:cBhvr>
                                        <p:cTn id="125" dur="1" fill="hold">
                                          <p:stCondLst>
                                            <p:cond delay="0"/>
                                          </p:stCondLst>
                                        </p:cTn>
                                        <p:tgtEl>
                                          <p:spTgt spid="18477"/>
                                        </p:tgtEl>
                                        <p:attrNameLst>
                                          <p:attrName>style.visibility</p:attrName>
                                        </p:attrNameLst>
                                      </p:cBhvr>
                                      <p:to>
                                        <p:strVal val="visible"/>
                                      </p:to>
                                    </p:set>
                                    <p:animEffect transition="in" filter="barn(inHorizontal)">
                                      <p:cBhvr>
                                        <p:cTn id="126" dur="500"/>
                                        <p:tgtEl>
                                          <p:spTgt spid="18477"/>
                                        </p:tgtEl>
                                      </p:cBhvr>
                                    </p:animEffect>
                                  </p:childTnLst>
                                  <p:subTnLst>
                                    <p:audio>
                                      <p:cMediaNode>
                                        <p:cTn display="0" masterRel="sameClick">
                                          <p:stCondLst>
                                            <p:cond evt="begin" delay="0">
                                              <p:tn val="124"/>
                                            </p:cond>
                                          </p:stCondLst>
                                          <p:endCondLst>
                                            <p:cond evt="onStopAudio" delay="0">
                                              <p:tgtEl>
                                                <p:sldTgt/>
                                              </p:tgtEl>
                                            </p:cond>
                                          </p:endCondLst>
                                        </p:cTn>
                                        <p:tgtEl>
                                          <p:sndTgt r:embed="rId3" name="click.wav"/>
                                        </p:tgtEl>
                                      </p:cMediaNode>
                                    </p:audio>
                                  </p:subTnLst>
                                </p:cTn>
                              </p:par>
                              <p:par>
                                <p:cTn id="127" presetID="16" presetClass="exit" presetSubtype="26" fill="hold" grpId="1" nodeType="withEffect">
                                  <p:stCondLst>
                                    <p:cond delay="20000"/>
                                  </p:stCondLst>
                                  <p:childTnLst>
                                    <p:animEffect transition="out" filter="barn(inHorizontal)">
                                      <p:cBhvr>
                                        <p:cTn id="128" dur="500"/>
                                        <p:tgtEl>
                                          <p:spTgt spid="18477"/>
                                        </p:tgtEl>
                                      </p:cBhvr>
                                    </p:animEffect>
                                    <p:set>
                                      <p:cBhvr>
                                        <p:cTn id="129"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lick.wav"/>
                                        </p:tgtEl>
                                      </p:cMediaNode>
                                    </p:audio>
                                  </p:subTnLst>
                                </p:cTn>
                              </p:par>
                              <p:par>
                                <p:cTn id="130" presetID="16" presetClass="entr" presetSubtype="26" fill="hold" grpId="0" nodeType="withEffect">
                                  <p:stCondLst>
                                    <p:cond delay="20000"/>
                                  </p:stCondLst>
                                  <p:childTnLst>
                                    <p:set>
                                      <p:cBhvr>
                                        <p:cTn id="131" dur="1" fill="hold">
                                          <p:stCondLst>
                                            <p:cond delay="0"/>
                                          </p:stCondLst>
                                        </p:cTn>
                                        <p:tgtEl>
                                          <p:spTgt spid="18478"/>
                                        </p:tgtEl>
                                        <p:attrNameLst>
                                          <p:attrName>style.visibility</p:attrName>
                                        </p:attrNameLst>
                                      </p:cBhvr>
                                      <p:to>
                                        <p:strVal val="visible"/>
                                      </p:to>
                                    </p:set>
                                    <p:animEffect transition="in" filter="barn(inHorizontal)">
                                      <p:cBhvr>
                                        <p:cTn id="132" dur="500"/>
                                        <p:tgtEl>
                                          <p:spTgt spid="18478"/>
                                        </p:tgtEl>
                                      </p:cBhvr>
                                    </p:animEffect>
                                  </p:childTnLst>
                                  <p:subTnLs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par>
                                <p:cTn id="133" presetID="16" presetClass="exit" presetSubtype="26" fill="hold" grpId="1" nodeType="withEffect">
                                  <p:stCondLst>
                                    <p:cond delay="21000"/>
                                  </p:stCondLst>
                                  <p:childTnLst>
                                    <p:animEffect transition="out" filter="barn(inHorizontal)">
                                      <p:cBhvr>
                                        <p:cTn id="134" dur="500"/>
                                        <p:tgtEl>
                                          <p:spTgt spid="18478"/>
                                        </p:tgtEl>
                                      </p:cBhvr>
                                    </p:animEffect>
                                    <p:set>
                                      <p:cBhvr>
                                        <p:cTn id="135"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6" presetID="16" presetClass="entr" presetSubtype="26" fill="hold" grpId="0" nodeType="withEffect">
                                  <p:stCondLst>
                                    <p:cond delay="21000"/>
                                  </p:stCondLst>
                                  <p:childTnLst>
                                    <p:set>
                                      <p:cBhvr>
                                        <p:cTn id="137" dur="1" fill="hold">
                                          <p:stCondLst>
                                            <p:cond delay="0"/>
                                          </p:stCondLst>
                                        </p:cTn>
                                        <p:tgtEl>
                                          <p:spTgt spid="18479"/>
                                        </p:tgtEl>
                                        <p:attrNameLst>
                                          <p:attrName>style.visibility</p:attrName>
                                        </p:attrNameLst>
                                      </p:cBhvr>
                                      <p:to>
                                        <p:strVal val="visible"/>
                                      </p:to>
                                    </p:set>
                                    <p:animEffect transition="in" filter="barn(inHorizontal)">
                                      <p:cBhvr>
                                        <p:cTn id="138" dur="500"/>
                                        <p:tgtEl>
                                          <p:spTgt spid="18479"/>
                                        </p:tgtEl>
                                      </p:cBhvr>
                                    </p:animEffec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par>
                                <p:cTn id="139" presetID="16" presetClass="exit" presetSubtype="26" fill="hold" grpId="1" nodeType="withEffect">
                                  <p:stCondLst>
                                    <p:cond delay="22000"/>
                                  </p:stCondLst>
                                  <p:childTnLst>
                                    <p:animEffect transition="out" filter="barn(inHorizontal)">
                                      <p:cBhvr>
                                        <p:cTn id="140" dur="500"/>
                                        <p:tgtEl>
                                          <p:spTgt spid="18479"/>
                                        </p:tgtEl>
                                      </p:cBhvr>
                                    </p:animEffect>
                                    <p:set>
                                      <p:cBhvr>
                                        <p:cTn id="141"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3" name="click.wav"/>
                                        </p:tgtEl>
                                      </p:cMediaNode>
                                    </p:audio>
                                  </p:subTnLst>
                                </p:cTn>
                              </p:par>
                              <p:par>
                                <p:cTn id="142" presetID="16" presetClass="entr" presetSubtype="26" fill="hold" grpId="0" nodeType="withEffect">
                                  <p:stCondLst>
                                    <p:cond delay="22000"/>
                                  </p:stCondLst>
                                  <p:childTnLst>
                                    <p:set>
                                      <p:cBhvr>
                                        <p:cTn id="143" dur="1" fill="hold">
                                          <p:stCondLst>
                                            <p:cond delay="0"/>
                                          </p:stCondLst>
                                        </p:cTn>
                                        <p:tgtEl>
                                          <p:spTgt spid="18480"/>
                                        </p:tgtEl>
                                        <p:attrNameLst>
                                          <p:attrName>style.visibility</p:attrName>
                                        </p:attrNameLst>
                                      </p:cBhvr>
                                      <p:to>
                                        <p:strVal val="visible"/>
                                      </p:to>
                                    </p:set>
                                    <p:animEffect transition="in" filter="barn(inHorizontal)">
                                      <p:cBhvr>
                                        <p:cTn id="144" dur="500"/>
                                        <p:tgtEl>
                                          <p:spTgt spid="18480"/>
                                        </p:tgtEl>
                                      </p:cBhvr>
                                    </p:animEffect>
                                  </p:childTnLst>
                                  <p:subTnLst>
                                    <p:audio>
                                      <p:cMediaNode>
                                        <p:cTn display="0" masterRel="sameClick">
                                          <p:stCondLst>
                                            <p:cond evt="begin" delay="0">
                                              <p:tn val="142"/>
                                            </p:cond>
                                          </p:stCondLst>
                                          <p:endCondLst>
                                            <p:cond evt="onStopAudio" delay="0">
                                              <p:tgtEl>
                                                <p:sldTgt/>
                                              </p:tgtEl>
                                            </p:cond>
                                          </p:endCondLst>
                                        </p:cTn>
                                        <p:tgtEl>
                                          <p:sndTgt r:embed="rId3" name="click.wav"/>
                                        </p:tgtEl>
                                      </p:cMediaNode>
                                    </p:audio>
                                  </p:subTnLst>
                                </p:cTn>
                              </p:par>
                              <p:par>
                                <p:cTn id="145" presetID="16" presetClass="exit" presetSubtype="26" fill="hold" grpId="1" nodeType="withEffect">
                                  <p:stCondLst>
                                    <p:cond delay="23000"/>
                                  </p:stCondLst>
                                  <p:childTnLst>
                                    <p:animEffect transition="out" filter="barn(inHorizontal)">
                                      <p:cBhvr>
                                        <p:cTn id="146" dur="500"/>
                                        <p:tgtEl>
                                          <p:spTgt spid="18480"/>
                                        </p:tgtEl>
                                      </p:cBhvr>
                                    </p:animEffect>
                                    <p:set>
                                      <p:cBhvr>
                                        <p:cTn id="147"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3" name="click.wav"/>
                                        </p:tgtEl>
                                      </p:cMediaNode>
                                    </p:audio>
                                  </p:subTnLst>
                                </p:cTn>
                              </p:par>
                              <p:par>
                                <p:cTn id="148" presetID="16" presetClass="entr" presetSubtype="26" fill="hold" grpId="0" nodeType="withEffect">
                                  <p:stCondLst>
                                    <p:cond delay="23000"/>
                                  </p:stCondLst>
                                  <p:childTnLst>
                                    <p:set>
                                      <p:cBhvr>
                                        <p:cTn id="149" dur="1" fill="hold">
                                          <p:stCondLst>
                                            <p:cond delay="0"/>
                                          </p:stCondLst>
                                        </p:cTn>
                                        <p:tgtEl>
                                          <p:spTgt spid="18481"/>
                                        </p:tgtEl>
                                        <p:attrNameLst>
                                          <p:attrName>style.visibility</p:attrName>
                                        </p:attrNameLst>
                                      </p:cBhvr>
                                      <p:to>
                                        <p:strVal val="visible"/>
                                      </p:to>
                                    </p:set>
                                    <p:animEffect transition="in" filter="barn(inHorizontal)">
                                      <p:cBhvr>
                                        <p:cTn id="150" dur="500"/>
                                        <p:tgtEl>
                                          <p:spTgt spid="18481"/>
                                        </p:tgtEl>
                                      </p:cBhvr>
                                    </p:animEffec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1" presetID="16" presetClass="exit" presetSubtype="26" fill="hold" grpId="1" nodeType="withEffect">
                                  <p:stCondLst>
                                    <p:cond delay="24000"/>
                                  </p:stCondLst>
                                  <p:childTnLst>
                                    <p:animEffect transition="out" filter="barn(inHorizontal)">
                                      <p:cBhvr>
                                        <p:cTn id="152" dur="500"/>
                                        <p:tgtEl>
                                          <p:spTgt spid="18481"/>
                                        </p:tgtEl>
                                      </p:cBhvr>
                                    </p:animEffect>
                                    <p:set>
                                      <p:cBhvr>
                                        <p:cTn id="153"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lick.wav"/>
                                        </p:tgtEl>
                                      </p:cMediaNode>
                                    </p:audio>
                                  </p:subTnLst>
                                </p:cTn>
                              </p:par>
                              <p:par>
                                <p:cTn id="154" presetID="16" presetClass="entr" presetSubtype="26" fill="hold" grpId="0" nodeType="withEffect">
                                  <p:stCondLst>
                                    <p:cond delay="24000"/>
                                  </p:stCondLst>
                                  <p:childTnLst>
                                    <p:set>
                                      <p:cBhvr>
                                        <p:cTn id="155" dur="1" fill="hold">
                                          <p:stCondLst>
                                            <p:cond delay="0"/>
                                          </p:stCondLst>
                                        </p:cTn>
                                        <p:tgtEl>
                                          <p:spTgt spid="18482"/>
                                        </p:tgtEl>
                                        <p:attrNameLst>
                                          <p:attrName>style.visibility</p:attrName>
                                        </p:attrNameLst>
                                      </p:cBhvr>
                                      <p:to>
                                        <p:strVal val="visible"/>
                                      </p:to>
                                    </p:set>
                                    <p:animEffect transition="in" filter="barn(inHorizontal)">
                                      <p:cBhvr>
                                        <p:cTn id="156" dur="500"/>
                                        <p:tgtEl>
                                          <p:spTgt spid="18482"/>
                                        </p:tgtEl>
                                      </p:cBhvr>
                                    </p:animEffect>
                                  </p:childTnLst>
                                  <p:subTnLst>
                                    <p:audio>
                                      <p:cMediaNode>
                                        <p:cTn display="0" masterRel="sameClick">
                                          <p:stCondLst>
                                            <p:cond evt="begin" delay="0">
                                              <p:tn val="154"/>
                                            </p:cond>
                                          </p:stCondLst>
                                          <p:endCondLst>
                                            <p:cond evt="onStopAudio" delay="0">
                                              <p:tgtEl>
                                                <p:sldTgt/>
                                              </p:tgtEl>
                                            </p:cond>
                                          </p:endCondLst>
                                        </p:cTn>
                                        <p:tgtEl>
                                          <p:sndTgt r:embed="rId3" name="click.wav"/>
                                        </p:tgtEl>
                                      </p:cMediaNode>
                                    </p:audio>
                                  </p:subTnLst>
                                </p:cTn>
                              </p:par>
                              <p:par>
                                <p:cTn id="157" presetID="16" presetClass="exit" presetSubtype="26" fill="hold" grpId="1" nodeType="withEffect">
                                  <p:stCondLst>
                                    <p:cond delay="25000"/>
                                  </p:stCondLst>
                                  <p:childTnLst>
                                    <p:animEffect transition="out" filter="barn(inHorizontal)">
                                      <p:cBhvr>
                                        <p:cTn id="158" dur="500"/>
                                        <p:tgtEl>
                                          <p:spTgt spid="18482"/>
                                        </p:tgtEl>
                                      </p:cBhvr>
                                    </p:animEffect>
                                    <p:set>
                                      <p:cBhvr>
                                        <p:cTn id="159"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3" name="click.wav"/>
                                        </p:tgtEl>
                                      </p:cMediaNode>
                                    </p:audio>
                                  </p:subTnLst>
                                </p:cTn>
                              </p:par>
                              <p:par>
                                <p:cTn id="160" presetID="16" presetClass="entr" presetSubtype="26" fill="hold" grpId="0" nodeType="withEffect">
                                  <p:stCondLst>
                                    <p:cond delay="25000"/>
                                  </p:stCondLst>
                                  <p:childTnLst>
                                    <p:set>
                                      <p:cBhvr>
                                        <p:cTn id="161" dur="1" fill="hold">
                                          <p:stCondLst>
                                            <p:cond delay="0"/>
                                          </p:stCondLst>
                                        </p:cTn>
                                        <p:tgtEl>
                                          <p:spTgt spid="18483"/>
                                        </p:tgtEl>
                                        <p:attrNameLst>
                                          <p:attrName>style.visibility</p:attrName>
                                        </p:attrNameLst>
                                      </p:cBhvr>
                                      <p:to>
                                        <p:strVal val="visible"/>
                                      </p:to>
                                    </p:set>
                                    <p:animEffect transition="in" filter="barn(inHorizontal)">
                                      <p:cBhvr>
                                        <p:cTn id="162" dur="500"/>
                                        <p:tgtEl>
                                          <p:spTgt spid="18483"/>
                                        </p:tgtEl>
                                      </p:cBhvr>
                                    </p:animEffec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par>
                                <p:cTn id="163" presetID="16" presetClass="exit" presetSubtype="26" fill="hold" grpId="1" nodeType="withEffect">
                                  <p:stCondLst>
                                    <p:cond delay="26000"/>
                                  </p:stCondLst>
                                  <p:childTnLst>
                                    <p:animEffect transition="out" filter="barn(inHorizontal)">
                                      <p:cBhvr>
                                        <p:cTn id="164" dur="500"/>
                                        <p:tgtEl>
                                          <p:spTgt spid="18483"/>
                                        </p:tgtEl>
                                      </p:cBhvr>
                                    </p:animEffect>
                                    <p:set>
                                      <p:cBhvr>
                                        <p:cTn id="165"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6" presetID="16" presetClass="entr" presetSubtype="26" fill="hold" grpId="0" nodeType="withEffect">
                                  <p:stCondLst>
                                    <p:cond delay="26000"/>
                                  </p:stCondLst>
                                  <p:childTnLst>
                                    <p:set>
                                      <p:cBhvr>
                                        <p:cTn id="167" dur="1" fill="hold">
                                          <p:stCondLst>
                                            <p:cond delay="0"/>
                                          </p:stCondLst>
                                        </p:cTn>
                                        <p:tgtEl>
                                          <p:spTgt spid="18484"/>
                                        </p:tgtEl>
                                        <p:attrNameLst>
                                          <p:attrName>style.visibility</p:attrName>
                                        </p:attrNameLst>
                                      </p:cBhvr>
                                      <p:to>
                                        <p:strVal val="visible"/>
                                      </p:to>
                                    </p:set>
                                    <p:animEffect transition="in" filter="barn(inHorizontal)">
                                      <p:cBhvr>
                                        <p:cTn id="168" dur="500"/>
                                        <p:tgtEl>
                                          <p:spTgt spid="18484"/>
                                        </p:tgtEl>
                                      </p:cBhvr>
                                    </p:animEffect>
                                  </p:childTnLst>
                                  <p:subTnLst>
                                    <p:audio>
                                      <p:cMediaNode>
                                        <p:cTn display="0" masterRel="sameClick">
                                          <p:stCondLst>
                                            <p:cond evt="begin" delay="0">
                                              <p:tn val="166"/>
                                            </p:cond>
                                          </p:stCondLst>
                                          <p:endCondLst>
                                            <p:cond evt="onStopAudio" delay="0">
                                              <p:tgtEl>
                                                <p:sldTgt/>
                                              </p:tgtEl>
                                            </p:cond>
                                          </p:endCondLst>
                                        </p:cTn>
                                        <p:tgtEl>
                                          <p:sndTgt r:embed="rId3" name="click.wav"/>
                                        </p:tgtEl>
                                      </p:cMediaNode>
                                    </p:audio>
                                  </p:subTnLst>
                                </p:cTn>
                              </p:par>
                              <p:par>
                                <p:cTn id="169" presetID="16" presetClass="exit" presetSubtype="26" fill="hold" grpId="1" nodeType="withEffect">
                                  <p:stCondLst>
                                    <p:cond delay="27000"/>
                                  </p:stCondLst>
                                  <p:childTnLst>
                                    <p:animEffect transition="out" filter="barn(inHorizontal)">
                                      <p:cBhvr>
                                        <p:cTn id="170" dur="500"/>
                                        <p:tgtEl>
                                          <p:spTgt spid="18484"/>
                                        </p:tgtEl>
                                      </p:cBhvr>
                                    </p:animEffect>
                                    <p:set>
                                      <p:cBhvr>
                                        <p:cTn id="171"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3" name="click.wav"/>
                                        </p:tgtEl>
                                      </p:cMediaNode>
                                    </p:audio>
                                  </p:subTnLst>
                                </p:cTn>
                              </p:par>
                              <p:par>
                                <p:cTn id="172" presetID="16" presetClass="entr" presetSubtype="26" fill="hold" grpId="0" nodeType="withEffect">
                                  <p:stCondLst>
                                    <p:cond delay="27000"/>
                                  </p:stCondLst>
                                  <p:childTnLst>
                                    <p:set>
                                      <p:cBhvr>
                                        <p:cTn id="173" dur="1" fill="hold">
                                          <p:stCondLst>
                                            <p:cond delay="0"/>
                                          </p:stCondLst>
                                        </p:cTn>
                                        <p:tgtEl>
                                          <p:spTgt spid="18485"/>
                                        </p:tgtEl>
                                        <p:attrNameLst>
                                          <p:attrName>style.visibility</p:attrName>
                                        </p:attrNameLst>
                                      </p:cBhvr>
                                      <p:to>
                                        <p:strVal val="visible"/>
                                      </p:to>
                                    </p:set>
                                    <p:animEffect transition="in" filter="barn(inHorizontal)">
                                      <p:cBhvr>
                                        <p:cTn id="174" dur="500"/>
                                        <p:tgtEl>
                                          <p:spTgt spid="18485"/>
                                        </p:tgtEl>
                                      </p:cBhvr>
                                    </p:animEffect>
                                  </p:childTnLst>
                                  <p:subTnLst>
                                    <p:audio>
                                      <p:cMediaNode>
                                        <p:cTn display="0" masterRel="sameClick">
                                          <p:stCondLst>
                                            <p:cond evt="begin" delay="0">
                                              <p:tn val="172"/>
                                            </p:cond>
                                          </p:stCondLst>
                                          <p:endCondLst>
                                            <p:cond evt="onStopAudio" delay="0">
                                              <p:tgtEl>
                                                <p:sldTgt/>
                                              </p:tgtEl>
                                            </p:cond>
                                          </p:endCondLst>
                                        </p:cTn>
                                        <p:tgtEl>
                                          <p:sndTgt r:embed="rId3" name="click.wav"/>
                                        </p:tgtEl>
                                      </p:cMediaNode>
                                    </p:audio>
                                  </p:subTnLst>
                                </p:cTn>
                              </p:par>
                              <p:par>
                                <p:cTn id="175" presetID="16" presetClass="exit" presetSubtype="26" fill="hold" grpId="1" nodeType="withEffect">
                                  <p:stCondLst>
                                    <p:cond delay="28000"/>
                                  </p:stCondLst>
                                  <p:childTnLst>
                                    <p:animEffect transition="out" filter="barn(inHorizontal)">
                                      <p:cBhvr>
                                        <p:cTn id="176" dur="500"/>
                                        <p:tgtEl>
                                          <p:spTgt spid="18485"/>
                                        </p:tgtEl>
                                      </p:cBhvr>
                                    </p:animEffect>
                                    <p:set>
                                      <p:cBhvr>
                                        <p:cTn id="177"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lick.wav"/>
                                        </p:tgtEl>
                                      </p:cMediaNode>
                                    </p:audio>
                                  </p:subTnLst>
                                </p:cTn>
                              </p:par>
                              <p:par>
                                <p:cTn id="178" presetID="16" presetClass="entr" presetSubtype="26" fill="hold" grpId="0" nodeType="withEffect">
                                  <p:stCondLst>
                                    <p:cond delay="28000"/>
                                  </p:stCondLst>
                                  <p:childTnLst>
                                    <p:set>
                                      <p:cBhvr>
                                        <p:cTn id="179" dur="1" fill="hold">
                                          <p:stCondLst>
                                            <p:cond delay="0"/>
                                          </p:stCondLst>
                                        </p:cTn>
                                        <p:tgtEl>
                                          <p:spTgt spid="18486"/>
                                        </p:tgtEl>
                                        <p:attrNameLst>
                                          <p:attrName>style.visibility</p:attrName>
                                        </p:attrNameLst>
                                      </p:cBhvr>
                                      <p:to>
                                        <p:strVal val="visible"/>
                                      </p:to>
                                    </p:set>
                                    <p:animEffect transition="in" filter="barn(inHorizontal)">
                                      <p:cBhvr>
                                        <p:cTn id="180" dur="500"/>
                                        <p:tgtEl>
                                          <p:spTgt spid="18486"/>
                                        </p:tgtEl>
                                      </p:cBhvr>
                                    </p:animEffect>
                                  </p:childTnLst>
                                  <p:subTnLst>
                                    <p:audio>
                                      <p:cMediaNode>
                                        <p:cTn display="0" masterRel="sameClick">
                                          <p:stCondLst>
                                            <p:cond evt="begin" delay="0">
                                              <p:tn val="178"/>
                                            </p:cond>
                                          </p:stCondLst>
                                          <p:endCondLst>
                                            <p:cond evt="onStopAudio" delay="0">
                                              <p:tgtEl>
                                                <p:sldTgt/>
                                              </p:tgtEl>
                                            </p:cond>
                                          </p:endCondLst>
                                        </p:cTn>
                                        <p:tgtEl>
                                          <p:sndTgt r:embed="rId3" name="click.wav"/>
                                        </p:tgtEl>
                                      </p:cMediaNode>
                                    </p:audio>
                                  </p:subTnLst>
                                </p:cTn>
                              </p:par>
                              <p:par>
                                <p:cTn id="181" presetID="16" presetClass="exit" presetSubtype="26" fill="hold" grpId="1" nodeType="withEffect">
                                  <p:stCondLst>
                                    <p:cond delay="29000"/>
                                  </p:stCondLst>
                                  <p:childTnLst>
                                    <p:animEffect transition="out" filter="barn(inHorizontal)">
                                      <p:cBhvr>
                                        <p:cTn id="182" dur="500"/>
                                        <p:tgtEl>
                                          <p:spTgt spid="18486"/>
                                        </p:tgtEl>
                                      </p:cBhvr>
                                    </p:animEffect>
                                    <p:set>
                                      <p:cBhvr>
                                        <p:cTn id="183"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lick.wav"/>
                                        </p:tgtEl>
                                      </p:cMediaNode>
                                    </p:audio>
                                  </p:subTnLst>
                                </p:cTn>
                              </p:par>
                              <p:par>
                                <p:cTn id="184" presetID="16" presetClass="entr" presetSubtype="26" fill="hold" grpId="0" nodeType="withEffect">
                                  <p:stCondLst>
                                    <p:cond delay="29000"/>
                                  </p:stCondLst>
                                  <p:childTnLst>
                                    <p:set>
                                      <p:cBhvr>
                                        <p:cTn id="185" dur="1" fill="hold">
                                          <p:stCondLst>
                                            <p:cond delay="0"/>
                                          </p:stCondLst>
                                        </p:cTn>
                                        <p:tgtEl>
                                          <p:spTgt spid="18487"/>
                                        </p:tgtEl>
                                        <p:attrNameLst>
                                          <p:attrName>style.visibility</p:attrName>
                                        </p:attrNameLst>
                                      </p:cBhvr>
                                      <p:to>
                                        <p:strVal val="visible"/>
                                      </p:to>
                                    </p:set>
                                    <p:animEffect transition="in" filter="barn(inHorizontal)">
                                      <p:cBhvr>
                                        <p:cTn id="186" dur="500"/>
                                        <p:tgtEl>
                                          <p:spTgt spid="18487"/>
                                        </p:tgtEl>
                                      </p:cBhvr>
                                    </p:animEffec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par>
                                <p:cTn id="187" presetID="16" presetClass="exit" presetSubtype="26" fill="hold" grpId="1" nodeType="withEffect">
                                  <p:stCondLst>
                                    <p:cond delay="30000"/>
                                  </p:stCondLst>
                                  <p:childTnLst>
                                    <p:animEffect transition="out" filter="barn(inHorizontal)">
                                      <p:cBhvr>
                                        <p:cTn id="188" dur="500"/>
                                        <p:tgtEl>
                                          <p:spTgt spid="18487"/>
                                        </p:tgtEl>
                                      </p:cBhvr>
                                    </p:animEffect>
                                    <p:set>
                                      <p:cBhvr>
                                        <p:cTn id="189"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lick.wav"/>
                                        </p:tgtEl>
                                      </p:cMediaNode>
                                    </p:audio>
                                  </p:subTnLst>
                                </p:cTn>
                              </p:par>
                              <p:par>
                                <p:cTn id="190" presetID="16" presetClass="entr" presetSubtype="26" fill="hold" grpId="0" nodeType="withEffect">
                                  <p:stCondLst>
                                    <p:cond delay="30000"/>
                                  </p:stCondLst>
                                  <p:childTnLst>
                                    <p:set>
                                      <p:cBhvr>
                                        <p:cTn id="191" dur="1" fill="hold">
                                          <p:stCondLst>
                                            <p:cond delay="0"/>
                                          </p:stCondLst>
                                        </p:cTn>
                                        <p:tgtEl>
                                          <p:spTgt spid="18489"/>
                                        </p:tgtEl>
                                        <p:attrNameLst>
                                          <p:attrName>style.visibility</p:attrName>
                                        </p:attrNameLst>
                                      </p:cBhvr>
                                      <p:to>
                                        <p:strVal val="visible"/>
                                      </p:to>
                                    </p:set>
                                    <p:animEffect transition="in" filter="barn(inHorizontal)">
                                      <p:cBhvr>
                                        <p:cTn id="192" dur="500"/>
                                        <p:tgtEl>
                                          <p:spTgt spid="18489"/>
                                        </p:tgtEl>
                                      </p:cBhvr>
                                    </p:animEffect>
                                  </p:childTnLst>
                                </p:cTn>
                              </p:par>
                              <p:par>
                                <p:cTn id="193" presetID="4" presetClass="entr" presetSubtype="16" fill="hold" grpId="0" nodeType="withEffect">
                                  <p:stCondLst>
                                    <p:cond delay="30000"/>
                                  </p:stCondLst>
                                  <p:childTnLst>
                                    <p:set>
                                      <p:cBhvr>
                                        <p:cTn id="194" dur="1" fill="hold">
                                          <p:stCondLst>
                                            <p:cond delay="0"/>
                                          </p:stCondLst>
                                        </p:cTn>
                                        <p:tgtEl>
                                          <p:spTgt spid="18488"/>
                                        </p:tgtEl>
                                        <p:attrNameLst>
                                          <p:attrName>style.visibility</p:attrName>
                                        </p:attrNameLst>
                                      </p:cBhvr>
                                      <p:to>
                                        <p:strVal val="visible"/>
                                      </p:to>
                                    </p:set>
                                    <p:animEffect transition="in" filter="box(in)">
                                      <p:cBhvr>
                                        <p:cTn id="195" dur="500"/>
                                        <p:tgtEl>
                                          <p:spTgt spid="18488"/>
                                        </p:tgtEl>
                                      </p:cBhvr>
                                    </p:animEffect>
                                  </p:childTnLst>
                                  <p:subTnLst>
                                    <p:animClr clrSpc="rgb" dir="cw">
                                      <p:cBhvr override="childStyle">
                                        <p:cTn dur="1" fill="hold" display="0" masterRel="nextClick" afterEffect="1"/>
                                        <p:tgtEl>
                                          <p:spTgt spid="18488"/>
                                        </p:tgtEl>
                                        <p:attrNameLst>
                                          <p:attrName>ppt_c</p:attrName>
                                        </p:attrNameLst>
                                      </p:cBhvr>
                                      <p:to>
                                        <a:srgbClr val="FF0000"/>
                                      </p:to>
                                    </p:animClr>
                                    <p:audio>
                                      <p:cMediaNode>
                                        <p:cTn display="0" masterRel="sameClick">
                                          <p:stCondLst>
                                            <p:cond evt="begin" delay="0">
                                              <p:tn val="193"/>
                                            </p:cond>
                                          </p:stCondLst>
                                          <p:endCondLst>
                                            <p:cond evt="onStopAudio" delay="0">
                                              <p:tgtEl>
                                                <p:sldTgt/>
                                              </p:tgtEl>
                                            </p:cond>
                                          </p:endCondLst>
                                        </p:cTn>
                                        <p:tgtEl>
                                          <p:sndTgt r:embed="rId4" name="coin.wav"/>
                                        </p:tgtEl>
                                      </p:cMediaNode>
                                    </p:audio>
                                  </p:subTnLst>
                                </p:cTn>
                              </p:par>
                            </p:childTnLst>
                          </p:cTn>
                        </p:par>
                      </p:childTnLst>
                    </p:cTn>
                  </p:par>
                  <p:par>
                    <p:cTn id="196" fill="hold" nodeType="clickPar">
                      <p:stCondLst>
                        <p:cond delay="indefinite"/>
                      </p:stCondLst>
                      <p:childTnLst>
                        <p:par>
                          <p:cTn id="197" fill="hold" nodeType="withGroup">
                            <p:stCondLst>
                              <p:cond delay="0"/>
                            </p:stCondLst>
                            <p:childTnLst>
                              <p:par>
                                <p:cTn id="198" presetID="3" presetClass="entr" presetSubtype="10" fill="hold" grpId="0" nodeType="clickEffect">
                                  <p:stCondLst>
                                    <p:cond delay="0"/>
                                  </p:stCondLst>
                                  <p:childTnLst>
                                    <p:set>
                                      <p:cBhvr>
                                        <p:cTn id="199" dur="1" fill="hold">
                                          <p:stCondLst>
                                            <p:cond delay="0"/>
                                          </p:stCondLst>
                                        </p:cTn>
                                        <p:tgtEl>
                                          <p:spTgt spid="72735"/>
                                        </p:tgtEl>
                                        <p:attrNameLst>
                                          <p:attrName>style.visibility</p:attrName>
                                        </p:attrNameLst>
                                      </p:cBhvr>
                                      <p:to>
                                        <p:strVal val="visible"/>
                                      </p:to>
                                    </p:set>
                                    <p:animEffect transition="in" filter="blinds(horizontal)">
                                      <p:cBhvr>
                                        <p:cTn id="200" dur="500"/>
                                        <p:tgtEl>
                                          <p:spTgt spid="7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5" grpId="0" animBg="1"/>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8" grpId="0"/>
      <p:bldP spid="1848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93" name="Oval 65"/>
          <p:cNvSpPr>
            <a:spLocks noChangeArrowheads="1"/>
          </p:cNvSpPr>
          <p:nvPr/>
        </p:nvSpPr>
        <p:spPr bwMode="auto">
          <a:xfrm>
            <a:off x="7901608" y="5410200"/>
            <a:ext cx="457200" cy="3810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19459"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8" y="26504"/>
            <a:ext cx="3343765" cy="2411896"/>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 Box 25"/>
          <p:cNvSpPr txBox="1">
            <a:spLocks noChangeArrowheads="1"/>
          </p:cNvSpPr>
          <p:nvPr/>
        </p:nvSpPr>
        <p:spPr bwMode="auto">
          <a:xfrm>
            <a:off x="3498407" y="205805"/>
            <a:ext cx="85713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3200" b="1" dirty="0" err="1">
                <a:solidFill>
                  <a:srgbClr val="00B050"/>
                </a:solidFill>
              </a:rPr>
              <a:t>Câu</a:t>
            </a:r>
            <a:r>
              <a:rPr lang="en-US" altLang="en-US" sz="3200" b="1" dirty="0">
                <a:solidFill>
                  <a:srgbClr val="00B050"/>
                </a:solidFill>
              </a:rPr>
              <a:t> </a:t>
            </a:r>
            <a:r>
              <a:rPr lang="en-US" altLang="en-US" sz="3200" b="1" dirty="0" err="1">
                <a:solidFill>
                  <a:srgbClr val="00B050"/>
                </a:solidFill>
              </a:rPr>
              <a:t>hỏi</a:t>
            </a:r>
            <a:r>
              <a:rPr lang="en-US" altLang="en-US" sz="3200" b="1" dirty="0">
                <a:solidFill>
                  <a:srgbClr val="00B050"/>
                </a:solidFill>
              </a:rPr>
              <a:t>: </a:t>
            </a:r>
          </a:p>
          <a:p>
            <a:pPr algn="ctr" eaLnBrk="1" hangingPunct="1"/>
            <a:r>
              <a:rPr lang="en-US" altLang="en-US" sz="2800" b="1" dirty="0">
                <a:solidFill>
                  <a:srgbClr val="0000FF"/>
                </a:solidFill>
              </a:rPr>
              <a:t>Cho </a:t>
            </a:r>
            <a:r>
              <a:rPr lang="en-US" altLang="en-US" sz="2800" b="1" dirty="0" err="1">
                <a:solidFill>
                  <a:srgbClr val="0000FF"/>
                </a:solidFill>
              </a:rPr>
              <a:t>hình</a:t>
            </a:r>
            <a:r>
              <a:rPr lang="en-US" altLang="en-US" sz="2800" b="1" dirty="0">
                <a:solidFill>
                  <a:srgbClr val="0000FF"/>
                </a:solidFill>
              </a:rPr>
              <a:t> </a:t>
            </a:r>
            <a:r>
              <a:rPr lang="en-US" altLang="en-US" sz="2800" b="1" dirty="0" err="1">
                <a:solidFill>
                  <a:srgbClr val="0000FF"/>
                </a:solidFill>
              </a:rPr>
              <a:t>vẽ</a:t>
            </a:r>
            <a:r>
              <a:rPr lang="en-US" altLang="en-US" sz="2800" b="1" dirty="0">
                <a:solidFill>
                  <a:srgbClr val="0000FF"/>
                </a:solidFill>
              </a:rPr>
              <a:t> </a:t>
            </a:r>
            <a:r>
              <a:rPr lang="en-US" altLang="en-US" sz="2800" b="1" dirty="0" err="1">
                <a:solidFill>
                  <a:srgbClr val="0000FF"/>
                </a:solidFill>
              </a:rPr>
              <a:t>sau</a:t>
            </a:r>
            <a:r>
              <a:rPr lang="en-US" altLang="en-US" sz="2800" b="1" dirty="0">
                <a:solidFill>
                  <a:srgbClr val="0000FF"/>
                </a:solidFill>
              </a:rPr>
              <a:t> </a:t>
            </a:r>
            <a:r>
              <a:rPr lang="en-US" altLang="en-US" sz="2800" b="1" dirty="0" err="1">
                <a:solidFill>
                  <a:srgbClr val="0000FF"/>
                </a:solidFill>
              </a:rPr>
              <a:t>với</a:t>
            </a:r>
            <a:r>
              <a:rPr lang="en-US" altLang="en-US" sz="2800" b="1" dirty="0">
                <a:solidFill>
                  <a:srgbClr val="0000FF"/>
                </a:solidFill>
              </a:rPr>
              <a:t> AB &lt; AC. </a:t>
            </a:r>
            <a:r>
              <a:rPr lang="en-US" altLang="en-US" sz="2800" b="1" dirty="0" err="1">
                <a:solidFill>
                  <a:srgbClr val="0000FF"/>
                </a:solidFill>
              </a:rPr>
              <a:t>Hãy</a:t>
            </a:r>
            <a:r>
              <a:rPr lang="en-US" altLang="en-US" sz="2800" b="1" dirty="0">
                <a:solidFill>
                  <a:srgbClr val="0000FF"/>
                </a:solidFill>
              </a:rPr>
              <a:t> </a:t>
            </a:r>
            <a:r>
              <a:rPr lang="en-US" altLang="en-US" sz="2800" b="1" dirty="0" err="1">
                <a:solidFill>
                  <a:srgbClr val="0000FF"/>
                </a:solidFill>
              </a:rPr>
              <a:t>chọn</a:t>
            </a:r>
            <a:r>
              <a:rPr lang="en-US" altLang="en-US" sz="2800" b="1" dirty="0">
                <a:solidFill>
                  <a:srgbClr val="0000FF"/>
                </a:solidFill>
              </a:rPr>
              <a:t> </a:t>
            </a:r>
            <a:r>
              <a:rPr lang="en-US" altLang="en-US" sz="2800" b="1" dirty="0" err="1">
                <a:solidFill>
                  <a:srgbClr val="0000FF"/>
                </a:solidFill>
              </a:rPr>
              <a:t>câu</a:t>
            </a:r>
            <a:r>
              <a:rPr lang="en-US" altLang="en-US" sz="2800" b="1" dirty="0">
                <a:solidFill>
                  <a:srgbClr val="0000FF"/>
                </a:solidFill>
              </a:rPr>
              <a:t> </a:t>
            </a:r>
            <a:r>
              <a:rPr lang="en-US" altLang="en-US" sz="2800" b="1" dirty="0" err="1">
                <a:solidFill>
                  <a:srgbClr val="0000FF"/>
                </a:solidFill>
              </a:rPr>
              <a:t>trả</a:t>
            </a:r>
            <a:r>
              <a:rPr lang="en-US" altLang="en-US" sz="2800" b="1" dirty="0">
                <a:solidFill>
                  <a:srgbClr val="0000FF"/>
                </a:solidFill>
              </a:rPr>
              <a:t> </a:t>
            </a:r>
            <a:r>
              <a:rPr lang="en-US" altLang="en-US" sz="2800" b="1" dirty="0" err="1">
                <a:solidFill>
                  <a:srgbClr val="0000FF"/>
                </a:solidFill>
              </a:rPr>
              <a:t>lời</a:t>
            </a:r>
            <a:r>
              <a:rPr lang="en-US" altLang="en-US" sz="2800" b="1" dirty="0">
                <a:solidFill>
                  <a:srgbClr val="0000FF"/>
                </a:solidFill>
              </a:rPr>
              <a:t> </a:t>
            </a:r>
            <a:r>
              <a:rPr lang="en-US" altLang="en-US" sz="2800" b="1" dirty="0" err="1">
                <a:solidFill>
                  <a:srgbClr val="0000FF"/>
                </a:solidFill>
              </a:rPr>
              <a:t>sai</a:t>
            </a:r>
            <a:r>
              <a:rPr lang="en-US" altLang="en-US" sz="2800" b="1" dirty="0">
                <a:solidFill>
                  <a:srgbClr val="0000FF"/>
                </a:solidFill>
              </a:rPr>
              <a:t> </a:t>
            </a:r>
          </a:p>
        </p:txBody>
      </p:sp>
      <p:graphicFrame>
        <p:nvGraphicFramePr>
          <p:cNvPr id="19463" name="Object 52"/>
          <p:cNvGraphicFramePr>
            <a:graphicFrameLocks noChangeAspect="1"/>
          </p:cNvGraphicFramePr>
          <p:nvPr>
            <p:extLst>
              <p:ext uri="{D42A27DB-BD31-4B8C-83A1-F6EECF244321}">
                <p14:modId xmlns:p14="http://schemas.microsoft.com/office/powerpoint/2010/main" val="2133150339"/>
              </p:ext>
            </p:extLst>
          </p:nvPr>
        </p:nvGraphicFramePr>
        <p:xfrm>
          <a:off x="4538871" y="4267200"/>
          <a:ext cx="2895599" cy="762000"/>
        </p:xfrm>
        <a:graphic>
          <a:graphicData uri="http://schemas.openxmlformats.org/presentationml/2006/ole">
            <mc:AlternateContent xmlns:mc="http://schemas.openxmlformats.org/markup-compatibility/2006">
              <mc:Choice xmlns:v="urn:schemas-microsoft-com:vml" Requires="v">
                <p:oleObj spid="_x0000_s2234" name="Equation" r:id="rId6" imgW="1638000" imgH="393480" progId="Equation.DSMT4">
                  <p:embed/>
                </p:oleObj>
              </mc:Choice>
              <mc:Fallback>
                <p:oleObj name="Equation" r:id="rId6" imgW="1638000" imgH="393480" progId="Equation.DSMT4">
                  <p:embed/>
                  <p:pic>
                    <p:nvPicPr>
                      <p:cNvPr id="19463" name="Object 52"/>
                      <p:cNvPicPr>
                        <a:picLocks noChangeAspect="1" noChangeArrowheads="1"/>
                      </p:cNvPicPr>
                      <p:nvPr/>
                    </p:nvPicPr>
                    <p:blipFill>
                      <a:blip r:embed="rId7"/>
                      <a:srcRect/>
                      <a:stretch>
                        <a:fillRect/>
                      </a:stretch>
                    </p:blipFill>
                    <p:spPr bwMode="auto">
                      <a:xfrm>
                        <a:off x="4538871" y="4267200"/>
                        <a:ext cx="2895599" cy="762000"/>
                      </a:xfrm>
                      <a:prstGeom prst="rect">
                        <a:avLst/>
                      </a:prstGeom>
                      <a:noFill/>
                      <a:ln>
                        <a:noFill/>
                      </a:ln>
                      <a:effectLst/>
                    </p:spPr>
                  </p:pic>
                </p:oleObj>
              </mc:Fallback>
            </mc:AlternateContent>
          </a:graphicData>
        </a:graphic>
      </p:graphicFrame>
      <p:graphicFrame>
        <p:nvGraphicFramePr>
          <p:cNvPr id="19464" name="Object 52"/>
          <p:cNvGraphicFramePr>
            <a:graphicFrameLocks noChangeAspect="1"/>
          </p:cNvGraphicFramePr>
          <p:nvPr>
            <p:extLst>
              <p:ext uri="{D42A27DB-BD31-4B8C-83A1-F6EECF244321}">
                <p14:modId xmlns:p14="http://schemas.microsoft.com/office/powerpoint/2010/main" val="1068428661"/>
              </p:ext>
            </p:extLst>
          </p:nvPr>
        </p:nvGraphicFramePr>
        <p:xfrm>
          <a:off x="4594434" y="5334000"/>
          <a:ext cx="2654507" cy="762000"/>
        </p:xfrm>
        <a:graphic>
          <a:graphicData uri="http://schemas.openxmlformats.org/presentationml/2006/ole">
            <mc:AlternateContent xmlns:mc="http://schemas.openxmlformats.org/markup-compatibility/2006">
              <mc:Choice xmlns:v="urn:schemas-microsoft-com:vml" Requires="v">
                <p:oleObj spid="_x0000_s2235" name="Equation" r:id="rId8" imgW="1587240" imgH="393480" progId="Equation.DSMT4">
                  <p:embed/>
                </p:oleObj>
              </mc:Choice>
              <mc:Fallback>
                <p:oleObj name="Equation" r:id="rId8" imgW="1587240" imgH="393480" progId="Equation.DSMT4">
                  <p:embed/>
                  <p:pic>
                    <p:nvPicPr>
                      <p:cNvPr id="19464" name="Object 52"/>
                      <p:cNvPicPr>
                        <a:picLocks noChangeAspect="1" noChangeArrowheads="1"/>
                      </p:cNvPicPr>
                      <p:nvPr/>
                    </p:nvPicPr>
                    <p:blipFill>
                      <a:blip r:embed="rId9"/>
                      <a:srcRect/>
                      <a:stretch>
                        <a:fillRect/>
                      </a:stretch>
                    </p:blipFill>
                    <p:spPr bwMode="auto">
                      <a:xfrm>
                        <a:off x="4594434" y="5334000"/>
                        <a:ext cx="2654507" cy="762000"/>
                      </a:xfrm>
                      <a:prstGeom prst="rect">
                        <a:avLst/>
                      </a:prstGeom>
                      <a:noFill/>
                      <a:ln>
                        <a:noFill/>
                      </a:ln>
                      <a:effectLst/>
                    </p:spPr>
                  </p:pic>
                </p:oleObj>
              </mc:Fallback>
            </mc:AlternateContent>
          </a:graphicData>
        </a:graphic>
      </p:graphicFrame>
      <p:graphicFrame>
        <p:nvGraphicFramePr>
          <p:cNvPr id="19465" name="Object 52"/>
          <p:cNvGraphicFramePr>
            <a:graphicFrameLocks noChangeAspect="1"/>
          </p:cNvGraphicFramePr>
          <p:nvPr>
            <p:extLst>
              <p:ext uri="{D42A27DB-BD31-4B8C-83A1-F6EECF244321}">
                <p14:modId xmlns:p14="http://schemas.microsoft.com/office/powerpoint/2010/main" val="3581431624"/>
              </p:ext>
            </p:extLst>
          </p:nvPr>
        </p:nvGraphicFramePr>
        <p:xfrm>
          <a:off x="7896225" y="4267200"/>
          <a:ext cx="2895598" cy="762000"/>
        </p:xfrm>
        <a:graphic>
          <a:graphicData uri="http://schemas.openxmlformats.org/presentationml/2006/ole">
            <mc:AlternateContent xmlns:mc="http://schemas.openxmlformats.org/markup-compatibility/2006">
              <mc:Choice xmlns:v="urn:schemas-microsoft-com:vml" Requires="v">
                <p:oleObj spid="_x0000_s2236" name="Equation" r:id="rId10" imgW="1612800" imgH="393480" progId="Equation.DSMT4">
                  <p:embed/>
                </p:oleObj>
              </mc:Choice>
              <mc:Fallback>
                <p:oleObj name="Equation" r:id="rId10" imgW="1612800" imgH="393480" progId="Equation.DSMT4">
                  <p:embed/>
                  <p:pic>
                    <p:nvPicPr>
                      <p:cNvPr id="19465" name="Object 52"/>
                      <p:cNvPicPr>
                        <a:picLocks noChangeAspect="1" noChangeArrowheads="1"/>
                      </p:cNvPicPr>
                      <p:nvPr/>
                    </p:nvPicPr>
                    <p:blipFill>
                      <a:blip r:embed="rId11"/>
                      <a:srcRect/>
                      <a:stretch>
                        <a:fillRect/>
                      </a:stretch>
                    </p:blipFill>
                    <p:spPr bwMode="auto">
                      <a:xfrm>
                        <a:off x="7896225" y="4267200"/>
                        <a:ext cx="2895598" cy="762000"/>
                      </a:xfrm>
                      <a:prstGeom prst="rect">
                        <a:avLst/>
                      </a:prstGeom>
                      <a:noFill/>
                      <a:ln>
                        <a:noFill/>
                      </a:ln>
                      <a:effectLst/>
                    </p:spPr>
                  </p:pic>
                </p:oleObj>
              </mc:Fallback>
            </mc:AlternateContent>
          </a:graphicData>
        </a:graphic>
      </p:graphicFrame>
      <p:graphicFrame>
        <p:nvGraphicFramePr>
          <p:cNvPr id="19466" name="Object 52"/>
          <p:cNvGraphicFramePr>
            <a:graphicFrameLocks noChangeAspect="1"/>
          </p:cNvGraphicFramePr>
          <p:nvPr>
            <p:extLst>
              <p:ext uri="{D42A27DB-BD31-4B8C-83A1-F6EECF244321}">
                <p14:modId xmlns:p14="http://schemas.microsoft.com/office/powerpoint/2010/main" val="1823693775"/>
              </p:ext>
            </p:extLst>
          </p:nvPr>
        </p:nvGraphicFramePr>
        <p:xfrm>
          <a:off x="7987402" y="5257800"/>
          <a:ext cx="2895598" cy="762000"/>
        </p:xfrm>
        <a:graphic>
          <a:graphicData uri="http://schemas.openxmlformats.org/presentationml/2006/ole">
            <mc:AlternateContent xmlns:mc="http://schemas.openxmlformats.org/markup-compatibility/2006">
              <mc:Choice xmlns:v="urn:schemas-microsoft-com:vml" Requires="v">
                <p:oleObj spid="_x0000_s2237" name="Equation" r:id="rId12" imgW="1625400" imgH="393480" progId="Equation.DSMT4">
                  <p:embed/>
                </p:oleObj>
              </mc:Choice>
              <mc:Fallback>
                <p:oleObj name="Equation" r:id="rId12" imgW="1625400" imgH="393480" progId="Equation.DSMT4">
                  <p:embed/>
                  <p:pic>
                    <p:nvPicPr>
                      <p:cNvPr id="19466" name="Object 52"/>
                      <p:cNvPicPr>
                        <a:picLocks noChangeAspect="1" noChangeArrowheads="1"/>
                      </p:cNvPicPr>
                      <p:nvPr/>
                    </p:nvPicPr>
                    <p:blipFill>
                      <a:blip r:embed="rId13"/>
                      <a:srcRect/>
                      <a:stretch>
                        <a:fillRect/>
                      </a:stretch>
                    </p:blipFill>
                    <p:spPr bwMode="auto">
                      <a:xfrm>
                        <a:off x="7987402" y="5257800"/>
                        <a:ext cx="2895598" cy="762000"/>
                      </a:xfrm>
                      <a:prstGeom prst="rect">
                        <a:avLst/>
                      </a:prstGeom>
                      <a:noFill/>
                      <a:ln>
                        <a:noFill/>
                      </a:ln>
                      <a:effectLst/>
                    </p:spPr>
                  </p:pic>
                </p:oleObj>
              </mc:Fallback>
            </mc:AlternateContent>
          </a:graphicData>
        </a:graphic>
      </p:graphicFrame>
      <p:sp>
        <p:nvSpPr>
          <p:cNvPr id="18450" name="Oval 18"/>
          <p:cNvSpPr>
            <a:spLocks noChangeArrowheads="1"/>
          </p:cNvSpPr>
          <p:nvPr/>
        </p:nvSpPr>
        <p:spPr bwMode="auto">
          <a:xfrm>
            <a:off x="933432" y="2993610"/>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0604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085832" y="312696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073132" y="31714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085832" y="311426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085832" y="311426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10096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085832" y="31460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1009632" y="30698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9" name="Text Box 57"/>
          <p:cNvSpPr txBox="1">
            <a:spLocks noChangeArrowheads="1"/>
          </p:cNvSpPr>
          <p:nvPr/>
        </p:nvSpPr>
        <p:spPr bwMode="auto">
          <a:xfrm>
            <a:off x="933432" y="322221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9500" name="AutoShape 66">
            <a:hlinkClick r:id="rId14" action="ppaction://hlinksldjump" highlightClick="1"/>
          </p:cNvPr>
          <p:cNvSpPr>
            <a:spLocks noChangeArrowheads="1"/>
          </p:cNvSpPr>
          <p:nvPr/>
        </p:nvSpPr>
        <p:spPr bwMode="auto">
          <a:xfrm>
            <a:off x="11506200" y="6324600"/>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2" name="Picture 1">
            <a:extLst>
              <a:ext uri="{FF2B5EF4-FFF2-40B4-BE49-F238E27FC236}">
                <a16:creationId xmlns:a16="http://schemas.microsoft.com/office/drawing/2014/main" id="{991F79ED-551C-4F5A-8AD4-C6F7C498E35D}"/>
              </a:ext>
            </a:extLst>
          </p:cNvPr>
          <p:cNvPicPr>
            <a:picLocks noChangeAspect="1"/>
          </p:cNvPicPr>
          <p:nvPr/>
        </p:nvPicPr>
        <p:blipFill>
          <a:blip r:embed="rId15"/>
          <a:stretch>
            <a:fillRect/>
          </a:stretch>
        </p:blipFill>
        <p:spPr>
          <a:xfrm>
            <a:off x="6004761" y="1141882"/>
            <a:ext cx="3793693" cy="2934818"/>
          </a:xfrm>
          <a:prstGeom prst="rect">
            <a:avLst/>
          </a:prstGeom>
        </p:spPr>
      </p:pic>
      <p:sp>
        <p:nvSpPr>
          <p:cNvPr id="57" name="AutoShape 8">
            <a:hlinkClick r:id="rId16" action="ppaction://hlinksldjump" highlightClick="1"/>
            <a:extLst>
              <a:ext uri="{FF2B5EF4-FFF2-40B4-BE49-F238E27FC236}">
                <a16:creationId xmlns:a16="http://schemas.microsoft.com/office/drawing/2014/main" id="{474D85BE-8C84-4665-85C5-5B799091CCBA}"/>
              </a:ext>
            </a:extLst>
          </p:cNvPr>
          <p:cNvSpPr>
            <a:spLocks noChangeArrowheads="1"/>
          </p:cNvSpPr>
          <p:nvPr/>
        </p:nvSpPr>
        <p:spPr bwMode="auto">
          <a:xfrm>
            <a:off x="11061148" y="6578048"/>
            <a:ext cx="431800" cy="287338"/>
          </a:xfrm>
          <a:prstGeom prst="actionButtonBackPrevious">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45" name="Text Box 56"/>
          <p:cNvSpPr txBox="1">
            <a:spLocks noChangeArrowheads="1"/>
          </p:cNvSpPr>
          <p:nvPr/>
        </p:nvSpPr>
        <p:spPr bwMode="auto">
          <a:xfrm>
            <a:off x="1126740" y="5189849"/>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57706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6"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barn(inHorizontal)">
                                      <p:cBhvr>
                                        <p:cTn id="18" dur="500"/>
                                        <p:tgtEl>
                                          <p:spTgt spid="18453"/>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6" presetClass="exit" presetSubtype="26" fill="hold" grpId="1" nodeType="withEffect">
                                  <p:stCondLst>
                                    <p:cond delay="2000"/>
                                  </p:stCondLst>
                                  <p:childTnLst>
                                    <p:animEffect transition="out" filter="barn(inHorizontal)">
                                      <p:cBhvr>
                                        <p:cTn id="20" dur="500"/>
                                        <p:tgtEl>
                                          <p:spTgt spid="18453"/>
                                        </p:tgtEl>
                                      </p:cBhvr>
                                    </p:animEffect>
                                    <p:set>
                                      <p:cBhvr>
                                        <p:cTn id="21"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6" presetClass="entr" presetSubtype="26" fill="hold" grpId="0" nodeType="withEffect">
                                  <p:stCondLst>
                                    <p:cond delay="2000"/>
                                  </p:stCondLst>
                                  <p:childTnLst>
                                    <p:set>
                                      <p:cBhvr>
                                        <p:cTn id="23" dur="1" fill="hold">
                                          <p:stCondLst>
                                            <p:cond delay="0"/>
                                          </p:stCondLst>
                                        </p:cTn>
                                        <p:tgtEl>
                                          <p:spTgt spid="18454"/>
                                        </p:tgtEl>
                                        <p:attrNameLst>
                                          <p:attrName>style.visibility</p:attrName>
                                        </p:attrNameLst>
                                      </p:cBhvr>
                                      <p:to>
                                        <p:strVal val="visible"/>
                                      </p:to>
                                    </p:set>
                                    <p:animEffect transition="in" filter="barn(inHorizontal)">
                                      <p:cBhvr>
                                        <p:cTn id="24" dur="500"/>
                                        <p:tgtEl>
                                          <p:spTgt spid="18454"/>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6" fill="hold" grpId="1" nodeType="withEffect">
                                  <p:stCondLst>
                                    <p:cond delay="3000"/>
                                  </p:stCondLst>
                                  <p:childTnLst>
                                    <p:animEffect transition="out" filter="barn(inHorizontal)">
                                      <p:cBhvr>
                                        <p:cTn id="26" dur="500"/>
                                        <p:tgtEl>
                                          <p:spTgt spid="18454"/>
                                        </p:tgtEl>
                                      </p:cBhvr>
                                    </p:animEffect>
                                    <p:set>
                                      <p:cBhvr>
                                        <p:cTn id="27"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6" presetClass="entr" presetSubtype="26" fill="hold" grpId="0" nodeType="withEffect">
                                  <p:stCondLst>
                                    <p:cond delay="3000"/>
                                  </p:stCondLst>
                                  <p:childTnLst>
                                    <p:set>
                                      <p:cBhvr>
                                        <p:cTn id="29" dur="1" fill="hold">
                                          <p:stCondLst>
                                            <p:cond delay="0"/>
                                          </p:stCondLst>
                                        </p:cTn>
                                        <p:tgtEl>
                                          <p:spTgt spid="18455"/>
                                        </p:tgtEl>
                                        <p:attrNameLst>
                                          <p:attrName>style.visibility</p:attrName>
                                        </p:attrNameLst>
                                      </p:cBhvr>
                                      <p:to>
                                        <p:strVal val="visible"/>
                                      </p:to>
                                    </p:set>
                                    <p:animEffect transition="in" filter="barn(inHorizontal)">
                                      <p:cBhvr>
                                        <p:cTn id="30" dur="500"/>
                                        <p:tgtEl>
                                          <p:spTgt spid="18455"/>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6" presetClass="exit" presetSubtype="26" fill="hold" grpId="1" nodeType="withEffect">
                                  <p:stCondLst>
                                    <p:cond delay="4000"/>
                                  </p:stCondLst>
                                  <p:childTnLst>
                                    <p:animEffect transition="out" filter="barn(inHorizontal)">
                                      <p:cBhvr>
                                        <p:cTn id="32" dur="500"/>
                                        <p:tgtEl>
                                          <p:spTgt spid="18455"/>
                                        </p:tgtEl>
                                      </p:cBhvr>
                                    </p:animEffect>
                                    <p:set>
                                      <p:cBhvr>
                                        <p:cTn id="33"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16" presetClass="entr" presetSubtype="26" fill="hold" grpId="0" nodeType="withEffect">
                                  <p:stCondLst>
                                    <p:cond delay="4000"/>
                                  </p:stCondLst>
                                  <p:childTnLst>
                                    <p:set>
                                      <p:cBhvr>
                                        <p:cTn id="35" dur="1" fill="hold">
                                          <p:stCondLst>
                                            <p:cond delay="0"/>
                                          </p:stCondLst>
                                        </p:cTn>
                                        <p:tgtEl>
                                          <p:spTgt spid="18456"/>
                                        </p:tgtEl>
                                        <p:attrNameLst>
                                          <p:attrName>style.visibility</p:attrName>
                                        </p:attrNameLst>
                                      </p:cBhvr>
                                      <p:to>
                                        <p:strVal val="visible"/>
                                      </p:to>
                                    </p:set>
                                    <p:animEffect transition="in" filter="barn(inHorizontal)">
                                      <p:cBhvr>
                                        <p:cTn id="36" dur="500"/>
                                        <p:tgtEl>
                                          <p:spTgt spid="18456"/>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7" presetID="16" presetClass="exit" presetSubtype="26" fill="hold" grpId="1" nodeType="withEffect">
                                  <p:stCondLst>
                                    <p:cond delay="5000"/>
                                  </p:stCondLst>
                                  <p:childTnLst>
                                    <p:animEffect transition="out" filter="barn(inHorizontal)">
                                      <p:cBhvr>
                                        <p:cTn id="38" dur="500"/>
                                        <p:tgtEl>
                                          <p:spTgt spid="18456"/>
                                        </p:tgtEl>
                                      </p:cBhvr>
                                    </p:animEffect>
                                    <p:set>
                                      <p:cBhvr>
                                        <p:cTn id="39"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0" presetID="16" presetClass="entr" presetSubtype="26" fill="hold" grpId="0" nodeType="withEffect">
                                  <p:stCondLst>
                                    <p:cond delay="5000"/>
                                  </p:stCondLst>
                                  <p:childTnLst>
                                    <p:set>
                                      <p:cBhvr>
                                        <p:cTn id="41" dur="1" fill="hold">
                                          <p:stCondLst>
                                            <p:cond delay="0"/>
                                          </p:stCondLst>
                                        </p:cTn>
                                        <p:tgtEl>
                                          <p:spTgt spid="18457"/>
                                        </p:tgtEl>
                                        <p:attrNameLst>
                                          <p:attrName>style.visibility</p:attrName>
                                        </p:attrNameLst>
                                      </p:cBhvr>
                                      <p:to>
                                        <p:strVal val="visible"/>
                                      </p:to>
                                    </p:set>
                                    <p:animEffect transition="in" filter="barn(inHorizontal)">
                                      <p:cBhvr>
                                        <p:cTn id="42" dur="500"/>
                                        <p:tgtEl>
                                          <p:spTgt spid="1845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3" presetID="16" presetClass="exit" presetSubtype="26" fill="hold" grpId="1" nodeType="withEffect">
                                  <p:stCondLst>
                                    <p:cond delay="6000"/>
                                  </p:stCondLst>
                                  <p:childTnLst>
                                    <p:animEffect transition="out" filter="barn(inHorizontal)">
                                      <p:cBhvr>
                                        <p:cTn id="44" dur="500"/>
                                        <p:tgtEl>
                                          <p:spTgt spid="18457"/>
                                        </p:tgtEl>
                                      </p:cBhvr>
                                    </p:animEffect>
                                    <p:set>
                                      <p:cBhvr>
                                        <p:cTn id="45"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6" presetID="16" presetClass="entr" presetSubtype="26" fill="hold" grpId="0" nodeType="withEffect">
                                  <p:stCondLst>
                                    <p:cond delay="6000"/>
                                  </p:stCondLst>
                                  <p:childTnLst>
                                    <p:set>
                                      <p:cBhvr>
                                        <p:cTn id="47" dur="1" fill="hold">
                                          <p:stCondLst>
                                            <p:cond delay="0"/>
                                          </p:stCondLst>
                                        </p:cTn>
                                        <p:tgtEl>
                                          <p:spTgt spid="18458"/>
                                        </p:tgtEl>
                                        <p:attrNameLst>
                                          <p:attrName>style.visibility</p:attrName>
                                        </p:attrNameLst>
                                      </p:cBhvr>
                                      <p:to>
                                        <p:strVal val="visible"/>
                                      </p:to>
                                    </p:set>
                                    <p:animEffect transition="in" filter="barn(inHorizontal)">
                                      <p:cBhvr>
                                        <p:cTn id="48" dur="500"/>
                                        <p:tgtEl>
                                          <p:spTgt spid="1845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16" presetClass="exit" presetSubtype="26" fill="hold" grpId="1" nodeType="withEffect">
                                  <p:stCondLst>
                                    <p:cond delay="7000"/>
                                  </p:stCondLst>
                                  <p:childTnLst>
                                    <p:animEffect transition="out" filter="barn(inHorizontal)">
                                      <p:cBhvr>
                                        <p:cTn id="50" dur="500"/>
                                        <p:tgtEl>
                                          <p:spTgt spid="18458"/>
                                        </p:tgtEl>
                                      </p:cBhvr>
                                    </p:animEffect>
                                    <p:set>
                                      <p:cBhvr>
                                        <p:cTn id="51"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2" presetID="16" presetClass="entr" presetSubtype="26" fill="hold" grpId="0" nodeType="withEffect">
                                  <p:stCondLst>
                                    <p:cond delay="7000"/>
                                  </p:stCondLst>
                                  <p:childTnLst>
                                    <p:set>
                                      <p:cBhvr>
                                        <p:cTn id="53" dur="1" fill="hold">
                                          <p:stCondLst>
                                            <p:cond delay="0"/>
                                          </p:stCondLst>
                                        </p:cTn>
                                        <p:tgtEl>
                                          <p:spTgt spid="18459"/>
                                        </p:tgtEl>
                                        <p:attrNameLst>
                                          <p:attrName>style.visibility</p:attrName>
                                        </p:attrNameLst>
                                      </p:cBhvr>
                                      <p:to>
                                        <p:strVal val="visible"/>
                                      </p:to>
                                    </p:set>
                                    <p:animEffect transition="in" filter="barn(inHorizontal)">
                                      <p:cBhvr>
                                        <p:cTn id="54" dur="500"/>
                                        <p:tgtEl>
                                          <p:spTgt spid="18459"/>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5" presetID="16" presetClass="exit" presetSubtype="26" fill="hold" grpId="1" nodeType="withEffect">
                                  <p:stCondLst>
                                    <p:cond delay="8000"/>
                                  </p:stCondLst>
                                  <p:childTnLst>
                                    <p:animEffect transition="out" filter="barn(inHorizontal)">
                                      <p:cBhvr>
                                        <p:cTn id="56" dur="500"/>
                                        <p:tgtEl>
                                          <p:spTgt spid="18459"/>
                                        </p:tgtEl>
                                      </p:cBhvr>
                                    </p:animEffect>
                                    <p:set>
                                      <p:cBhvr>
                                        <p:cTn id="57"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16" presetClass="entr" presetSubtype="26" fill="hold" grpId="0" nodeType="withEffect">
                                  <p:stCondLst>
                                    <p:cond delay="8000"/>
                                  </p:stCondLst>
                                  <p:childTnLst>
                                    <p:set>
                                      <p:cBhvr>
                                        <p:cTn id="59" dur="1" fill="hold">
                                          <p:stCondLst>
                                            <p:cond delay="0"/>
                                          </p:stCondLst>
                                        </p:cTn>
                                        <p:tgtEl>
                                          <p:spTgt spid="18460"/>
                                        </p:tgtEl>
                                        <p:attrNameLst>
                                          <p:attrName>style.visibility</p:attrName>
                                        </p:attrNameLst>
                                      </p:cBhvr>
                                      <p:to>
                                        <p:strVal val="visible"/>
                                      </p:to>
                                    </p:set>
                                    <p:animEffect transition="in" filter="barn(inHorizontal)">
                                      <p:cBhvr>
                                        <p:cTn id="60" dur="500"/>
                                        <p:tgtEl>
                                          <p:spTgt spid="18460"/>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1" presetID="16" presetClass="exit" presetSubtype="26" fill="hold" grpId="1" nodeType="withEffect">
                                  <p:stCondLst>
                                    <p:cond delay="9000"/>
                                  </p:stCondLst>
                                  <p:childTnLst>
                                    <p:animEffect transition="out" filter="barn(inHorizontal)">
                                      <p:cBhvr>
                                        <p:cTn id="62" dur="500"/>
                                        <p:tgtEl>
                                          <p:spTgt spid="18460"/>
                                        </p:tgtEl>
                                      </p:cBhvr>
                                    </p:animEffect>
                                    <p:set>
                                      <p:cBhvr>
                                        <p:cTn id="63"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4" presetID="16" presetClass="entr" presetSubtype="26" fill="hold" grpId="0" nodeType="withEffect">
                                  <p:stCondLst>
                                    <p:cond delay="9000"/>
                                  </p:stCondLst>
                                  <p:childTnLst>
                                    <p:set>
                                      <p:cBhvr>
                                        <p:cTn id="65" dur="1" fill="hold">
                                          <p:stCondLst>
                                            <p:cond delay="0"/>
                                          </p:stCondLst>
                                        </p:cTn>
                                        <p:tgtEl>
                                          <p:spTgt spid="18461"/>
                                        </p:tgtEl>
                                        <p:attrNameLst>
                                          <p:attrName>style.visibility</p:attrName>
                                        </p:attrNameLst>
                                      </p:cBhvr>
                                      <p:to>
                                        <p:strVal val="visible"/>
                                      </p:to>
                                    </p:set>
                                    <p:animEffect transition="in" filter="barn(inHorizontal)">
                                      <p:cBhvr>
                                        <p:cTn id="66" dur="500"/>
                                        <p:tgtEl>
                                          <p:spTgt spid="18461"/>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6" presetClass="exit" presetSubtype="26" fill="hold" grpId="1" nodeType="withEffect">
                                  <p:stCondLst>
                                    <p:cond delay="10000"/>
                                  </p:stCondLst>
                                  <p:childTnLst>
                                    <p:animEffect transition="out" filter="barn(inHorizontal)">
                                      <p:cBhvr>
                                        <p:cTn id="68" dur="500"/>
                                        <p:tgtEl>
                                          <p:spTgt spid="18461"/>
                                        </p:tgtEl>
                                      </p:cBhvr>
                                    </p:animEffect>
                                    <p:set>
                                      <p:cBhvr>
                                        <p:cTn id="69"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0" presetID="16" presetClass="entr" presetSubtype="26" fill="hold" grpId="0" nodeType="withEffect">
                                  <p:stCondLst>
                                    <p:cond delay="10000"/>
                                  </p:stCondLst>
                                  <p:childTnLst>
                                    <p:set>
                                      <p:cBhvr>
                                        <p:cTn id="71" dur="1" fill="hold">
                                          <p:stCondLst>
                                            <p:cond delay="0"/>
                                          </p:stCondLst>
                                        </p:cTn>
                                        <p:tgtEl>
                                          <p:spTgt spid="18462"/>
                                        </p:tgtEl>
                                        <p:attrNameLst>
                                          <p:attrName>style.visibility</p:attrName>
                                        </p:attrNameLst>
                                      </p:cBhvr>
                                      <p:to>
                                        <p:strVal val="visible"/>
                                      </p:to>
                                    </p:set>
                                    <p:animEffect transition="in" filter="barn(inHorizontal)">
                                      <p:cBhvr>
                                        <p:cTn id="72" dur="500"/>
                                        <p:tgtEl>
                                          <p:spTgt spid="18462"/>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3" presetID="16" presetClass="exit" presetSubtype="26" fill="hold" grpId="1" nodeType="withEffect">
                                  <p:stCondLst>
                                    <p:cond delay="11000"/>
                                  </p:stCondLst>
                                  <p:childTnLst>
                                    <p:animEffect transition="out" filter="barn(inHorizontal)">
                                      <p:cBhvr>
                                        <p:cTn id="74" dur="500"/>
                                        <p:tgtEl>
                                          <p:spTgt spid="18462"/>
                                        </p:tgtEl>
                                      </p:cBhvr>
                                    </p:animEffect>
                                    <p:set>
                                      <p:cBhvr>
                                        <p:cTn id="75"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6" presetID="16" presetClass="entr" presetSubtype="26" fill="hold" grpId="0" nodeType="withEffect">
                                  <p:stCondLst>
                                    <p:cond delay="11000"/>
                                  </p:stCondLst>
                                  <p:childTnLst>
                                    <p:set>
                                      <p:cBhvr>
                                        <p:cTn id="77" dur="1" fill="hold">
                                          <p:stCondLst>
                                            <p:cond delay="0"/>
                                          </p:stCondLst>
                                        </p:cTn>
                                        <p:tgtEl>
                                          <p:spTgt spid="18463"/>
                                        </p:tgtEl>
                                        <p:attrNameLst>
                                          <p:attrName>style.visibility</p:attrName>
                                        </p:attrNameLst>
                                      </p:cBhvr>
                                      <p:to>
                                        <p:strVal val="visible"/>
                                      </p:to>
                                    </p:set>
                                    <p:animEffect transition="in" filter="barn(inHorizontal)">
                                      <p:cBhvr>
                                        <p:cTn id="78" dur="500"/>
                                        <p:tgtEl>
                                          <p:spTgt spid="18463"/>
                                        </p:tgtEl>
                                      </p:cBhvr>
                                    </p:animEffec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79" presetID="16" presetClass="exit" presetSubtype="26" fill="hold" grpId="1" nodeType="withEffect">
                                  <p:stCondLst>
                                    <p:cond delay="12000"/>
                                  </p:stCondLst>
                                  <p:childTnLst>
                                    <p:animEffect transition="out" filter="barn(inHorizontal)">
                                      <p:cBhvr>
                                        <p:cTn id="80" dur="500"/>
                                        <p:tgtEl>
                                          <p:spTgt spid="18463"/>
                                        </p:tgtEl>
                                      </p:cBhvr>
                                    </p:animEffect>
                                    <p:set>
                                      <p:cBhvr>
                                        <p:cTn id="81"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2" presetID="16" presetClass="entr" presetSubtype="26" fill="hold" grpId="0" nodeType="withEffect">
                                  <p:stCondLst>
                                    <p:cond delay="12000"/>
                                  </p:stCondLst>
                                  <p:childTnLst>
                                    <p:set>
                                      <p:cBhvr>
                                        <p:cTn id="83" dur="1" fill="hold">
                                          <p:stCondLst>
                                            <p:cond delay="0"/>
                                          </p:stCondLst>
                                        </p:cTn>
                                        <p:tgtEl>
                                          <p:spTgt spid="18470"/>
                                        </p:tgtEl>
                                        <p:attrNameLst>
                                          <p:attrName>style.visibility</p:attrName>
                                        </p:attrNameLst>
                                      </p:cBhvr>
                                      <p:to>
                                        <p:strVal val="visible"/>
                                      </p:to>
                                    </p:set>
                                    <p:animEffect transition="in" filter="barn(inHorizontal)">
                                      <p:cBhvr>
                                        <p:cTn id="84" dur="500"/>
                                        <p:tgtEl>
                                          <p:spTgt spid="18470"/>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5" presetID="16" presetClass="exit" presetSubtype="26" fill="hold" grpId="1" nodeType="withEffect">
                                  <p:stCondLst>
                                    <p:cond delay="13000"/>
                                  </p:stCondLst>
                                  <p:childTnLst>
                                    <p:animEffect transition="out" filter="barn(inHorizontal)">
                                      <p:cBhvr>
                                        <p:cTn id="86" dur="500"/>
                                        <p:tgtEl>
                                          <p:spTgt spid="18470"/>
                                        </p:tgtEl>
                                      </p:cBhvr>
                                    </p:animEffect>
                                    <p:set>
                                      <p:cBhvr>
                                        <p:cTn id="87"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8" presetID="16" presetClass="entr" presetSubtype="26" fill="hold" grpId="0" nodeType="withEffect">
                                  <p:stCondLst>
                                    <p:cond delay="13000"/>
                                  </p:stCondLst>
                                  <p:childTnLst>
                                    <p:set>
                                      <p:cBhvr>
                                        <p:cTn id="89" dur="1" fill="hold">
                                          <p:stCondLst>
                                            <p:cond delay="0"/>
                                          </p:stCondLst>
                                        </p:cTn>
                                        <p:tgtEl>
                                          <p:spTgt spid="18471"/>
                                        </p:tgtEl>
                                        <p:attrNameLst>
                                          <p:attrName>style.visibility</p:attrName>
                                        </p:attrNameLst>
                                      </p:cBhvr>
                                      <p:to>
                                        <p:strVal val="visible"/>
                                      </p:to>
                                    </p:set>
                                    <p:animEffect transition="in" filter="barn(inHorizontal)">
                                      <p:cBhvr>
                                        <p:cTn id="90" dur="500"/>
                                        <p:tgtEl>
                                          <p:spTgt spid="18471"/>
                                        </p:tgtEl>
                                      </p:cBhvr>
                                    </p:animEffec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1" presetID="16" presetClass="exit" presetSubtype="26" fill="hold" grpId="1" nodeType="withEffect">
                                  <p:stCondLst>
                                    <p:cond delay="14000"/>
                                  </p:stCondLst>
                                  <p:childTnLst>
                                    <p:animEffect transition="out" filter="barn(inHorizontal)">
                                      <p:cBhvr>
                                        <p:cTn id="92" dur="500"/>
                                        <p:tgtEl>
                                          <p:spTgt spid="18471"/>
                                        </p:tgtEl>
                                      </p:cBhvr>
                                    </p:animEffect>
                                    <p:set>
                                      <p:cBhvr>
                                        <p:cTn id="93"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par>
                                <p:cTn id="94" presetID="16" presetClass="entr" presetSubtype="26" fill="hold" grpId="0" nodeType="withEffect">
                                  <p:stCondLst>
                                    <p:cond delay="14000"/>
                                  </p:stCondLst>
                                  <p:childTnLst>
                                    <p:set>
                                      <p:cBhvr>
                                        <p:cTn id="95" dur="1" fill="hold">
                                          <p:stCondLst>
                                            <p:cond delay="0"/>
                                          </p:stCondLst>
                                        </p:cTn>
                                        <p:tgtEl>
                                          <p:spTgt spid="18472"/>
                                        </p:tgtEl>
                                        <p:attrNameLst>
                                          <p:attrName>style.visibility</p:attrName>
                                        </p:attrNameLst>
                                      </p:cBhvr>
                                      <p:to>
                                        <p:strVal val="visible"/>
                                      </p:to>
                                    </p:set>
                                    <p:animEffect transition="in" filter="barn(inHorizontal)">
                                      <p:cBhvr>
                                        <p:cTn id="96" dur="500"/>
                                        <p:tgtEl>
                                          <p:spTgt spid="18472"/>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7" presetID="16" presetClass="exit" presetSubtype="26" fill="hold" grpId="1" nodeType="withEffect">
                                  <p:stCondLst>
                                    <p:cond delay="15000"/>
                                  </p:stCondLst>
                                  <p:childTnLst>
                                    <p:animEffect transition="out" filter="barn(inHorizontal)">
                                      <p:cBhvr>
                                        <p:cTn id="98" dur="500"/>
                                        <p:tgtEl>
                                          <p:spTgt spid="18472"/>
                                        </p:tgtEl>
                                      </p:cBhvr>
                                    </p:animEffect>
                                    <p:set>
                                      <p:cBhvr>
                                        <p:cTn id="99"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0" presetID="16" presetClass="entr" presetSubtype="26" fill="hold" grpId="0" nodeType="withEffect">
                                  <p:stCondLst>
                                    <p:cond delay="15000"/>
                                  </p:stCondLst>
                                  <p:childTnLst>
                                    <p:set>
                                      <p:cBhvr>
                                        <p:cTn id="101" dur="1" fill="hold">
                                          <p:stCondLst>
                                            <p:cond delay="0"/>
                                          </p:stCondLst>
                                        </p:cTn>
                                        <p:tgtEl>
                                          <p:spTgt spid="18473"/>
                                        </p:tgtEl>
                                        <p:attrNameLst>
                                          <p:attrName>style.visibility</p:attrName>
                                        </p:attrNameLst>
                                      </p:cBhvr>
                                      <p:to>
                                        <p:strVal val="visible"/>
                                      </p:to>
                                    </p:set>
                                    <p:animEffect transition="in" filter="barn(inHorizontal)">
                                      <p:cBhvr>
                                        <p:cTn id="102" dur="500"/>
                                        <p:tgtEl>
                                          <p:spTgt spid="18473"/>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par>
                                <p:cTn id="103" presetID="16" presetClass="exit" presetSubtype="26" fill="hold" grpId="1" nodeType="withEffect">
                                  <p:stCondLst>
                                    <p:cond delay="16000"/>
                                  </p:stCondLst>
                                  <p:childTnLst>
                                    <p:animEffect transition="out" filter="barn(inHorizontal)">
                                      <p:cBhvr>
                                        <p:cTn id="104" dur="500"/>
                                        <p:tgtEl>
                                          <p:spTgt spid="18473"/>
                                        </p:tgtEl>
                                      </p:cBhvr>
                                    </p:animEffect>
                                    <p:set>
                                      <p:cBhvr>
                                        <p:cTn id="105"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6" presetID="16" presetClass="entr" presetSubtype="26" fill="hold" grpId="0" nodeType="withEffect">
                                  <p:stCondLst>
                                    <p:cond delay="16000"/>
                                  </p:stCondLst>
                                  <p:childTnLst>
                                    <p:set>
                                      <p:cBhvr>
                                        <p:cTn id="107" dur="1" fill="hold">
                                          <p:stCondLst>
                                            <p:cond delay="0"/>
                                          </p:stCondLst>
                                        </p:cTn>
                                        <p:tgtEl>
                                          <p:spTgt spid="18474"/>
                                        </p:tgtEl>
                                        <p:attrNameLst>
                                          <p:attrName>style.visibility</p:attrName>
                                        </p:attrNameLst>
                                      </p:cBhvr>
                                      <p:to>
                                        <p:strVal val="visible"/>
                                      </p:to>
                                    </p:set>
                                    <p:animEffect transition="in" filter="barn(inHorizontal)">
                                      <p:cBhvr>
                                        <p:cTn id="108" dur="500"/>
                                        <p:tgtEl>
                                          <p:spTgt spid="18474"/>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par>
                                <p:cTn id="109" presetID="16" presetClass="exit" presetSubtype="26" fill="hold" grpId="1" nodeType="withEffect">
                                  <p:stCondLst>
                                    <p:cond delay="17000"/>
                                  </p:stCondLst>
                                  <p:childTnLst>
                                    <p:animEffect transition="out" filter="barn(inHorizontal)">
                                      <p:cBhvr>
                                        <p:cTn id="110" dur="500"/>
                                        <p:tgtEl>
                                          <p:spTgt spid="18474"/>
                                        </p:tgtEl>
                                      </p:cBhvr>
                                    </p:animEffect>
                                    <p:set>
                                      <p:cBhvr>
                                        <p:cTn id="111"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par>
                                <p:cTn id="112" presetID="16" presetClass="entr" presetSubtype="26" fill="hold" grpId="0" nodeType="withEffect">
                                  <p:stCondLst>
                                    <p:cond delay="17000"/>
                                  </p:stCondLst>
                                  <p:childTnLst>
                                    <p:set>
                                      <p:cBhvr>
                                        <p:cTn id="113" dur="1" fill="hold">
                                          <p:stCondLst>
                                            <p:cond delay="0"/>
                                          </p:stCondLst>
                                        </p:cTn>
                                        <p:tgtEl>
                                          <p:spTgt spid="18475"/>
                                        </p:tgtEl>
                                        <p:attrNameLst>
                                          <p:attrName>style.visibility</p:attrName>
                                        </p:attrNameLst>
                                      </p:cBhvr>
                                      <p:to>
                                        <p:strVal val="visible"/>
                                      </p:to>
                                    </p:set>
                                    <p:animEffect transition="in" filter="barn(inHorizontal)">
                                      <p:cBhvr>
                                        <p:cTn id="114" dur="500"/>
                                        <p:tgtEl>
                                          <p:spTgt spid="18475"/>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5" presetID="16" presetClass="exit" presetSubtype="26" fill="hold" grpId="1" nodeType="withEffect">
                                  <p:stCondLst>
                                    <p:cond delay="18000"/>
                                  </p:stCondLst>
                                  <p:childTnLst>
                                    <p:animEffect transition="out" filter="barn(inHorizontal)">
                                      <p:cBhvr>
                                        <p:cTn id="116" dur="500"/>
                                        <p:tgtEl>
                                          <p:spTgt spid="18475"/>
                                        </p:tgtEl>
                                      </p:cBhvr>
                                    </p:animEffect>
                                    <p:set>
                                      <p:cBhvr>
                                        <p:cTn id="117"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par>
                                <p:cTn id="118" presetID="16" presetClass="entr" presetSubtype="26" fill="hold" grpId="0" nodeType="withEffect">
                                  <p:stCondLst>
                                    <p:cond delay="18000"/>
                                  </p:stCondLst>
                                  <p:childTnLst>
                                    <p:set>
                                      <p:cBhvr>
                                        <p:cTn id="119" dur="1" fill="hold">
                                          <p:stCondLst>
                                            <p:cond delay="0"/>
                                          </p:stCondLst>
                                        </p:cTn>
                                        <p:tgtEl>
                                          <p:spTgt spid="18476"/>
                                        </p:tgtEl>
                                        <p:attrNameLst>
                                          <p:attrName>style.visibility</p:attrName>
                                        </p:attrNameLst>
                                      </p:cBhvr>
                                      <p:to>
                                        <p:strVal val="visible"/>
                                      </p:to>
                                    </p:set>
                                    <p:animEffect transition="in" filter="barn(inHorizontal)">
                                      <p:cBhvr>
                                        <p:cTn id="120" dur="500"/>
                                        <p:tgtEl>
                                          <p:spTgt spid="18476"/>
                                        </p:tgtEl>
                                      </p:cBhvr>
                                    </p:animEffec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1" presetID="16" presetClass="exit" presetSubtype="26" fill="hold" grpId="1" nodeType="withEffect">
                                  <p:stCondLst>
                                    <p:cond delay="19000"/>
                                  </p:stCondLst>
                                  <p:childTnLst>
                                    <p:animEffect transition="out" filter="barn(inHorizontal)">
                                      <p:cBhvr>
                                        <p:cTn id="122" dur="500"/>
                                        <p:tgtEl>
                                          <p:spTgt spid="18476"/>
                                        </p:tgtEl>
                                      </p:cBhvr>
                                    </p:animEffect>
                                    <p:set>
                                      <p:cBhvr>
                                        <p:cTn id="123"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6" presetClass="entr" presetSubtype="26" fill="hold" grpId="0" nodeType="withEffect">
                                  <p:stCondLst>
                                    <p:cond delay="19000"/>
                                  </p:stCondLst>
                                  <p:childTnLst>
                                    <p:set>
                                      <p:cBhvr>
                                        <p:cTn id="125" dur="1" fill="hold">
                                          <p:stCondLst>
                                            <p:cond delay="0"/>
                                          </p:stCondLst>
                                        </p:cTn>
                                        <p:tgtEl>
                                          <p:spTgt spid="18477"/>
                                        </p:tgtEl>
                                        <p:attrNameLst>
                                          <p:attrName>style.visibility</p:attrName>
                                        </p:attrNameLst>
                                      </p:cBhvr>
                                      <p:to>
                                        <p:strVal val="visible"/>
                                      </p:to>
                                    </p:set>
                                    <p:animEffect transition="in" filter="barn(inHorizontal)">
                                      <p:cBhvr>
                                        <p:cTn id="126" dur="500"/>
                                        <p:tgtEl>
                                          <p:spTgt spid="18477"/>
                                        </p:tgtEl>
                                      </p:cBhvr>
                                    </p:animEffect>
                                  </p:childTnLst>
                                  <p:subTnLst>
                                    <p:audio>
                                      <p:cMediaNode>
                                        <p:cTn display="0" masterRel="sameClick">
                                          <p:stCondLst>
                                            <p:cond evt="begin" delay="0">
                                              <p:tn val="124"/>
                                            </p:cond>
                                          </p:stCondLst>
                                          <p:endCondLst>
                                            <p:cond evt="onStopAudio" delay="0">
                                              <p:tgtEl>
                                                <p:sldTgt/>
                                              </p:tgtEl>
                                            </p:cond>
                                          </p:endCondLst>
                                        </p:cTn>
                                        <p:tgtEl>
                                          <p:sndTgt r:embed="rId3" name="click.wav"/>
                                        </p:tgtEl>
                                      </p:cMediaNode>
                                    </p:audio>
                                  </p:subTnLst>
                                </p:cTn>
                              </p:par>
                              <p:par>
                                <p:cTn id="127" presetID="16" presetClass="exit" presetSubtype="26" fill="hold" grpId="1" nodeType="withEffect">
                                  <p:stCondLst>
                                    <p:cond delay="20000"/>
                                  </p:stCondLst>
                                  <p:childTnLst>
                                    <p:animEffect transition="out" filter="barn(inHorizontal)">
                                      <p:cBhvr>
                                        <p:cTn id="128" dur="500"/>
                                        <p:tgtEl>
                                          <p:spTgt spid="18477"/>
                                        </p:tgtEl>
                                      </p:cBhvr>
                                    </p:animEffect>
                                    <p:set>
                                      <p:cBhvr>
                                        <p:cTn id="129"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lick.wav"/>
                                        </p:tgtEl>
                                      </p:cMediaNode>
                                    </p:audio>
                                  </p:subTnLst>
                                </p:cTn>
                              </p:par>
                              <p:par>
                                <p:cTn id="130" presetID="16" presetClass="entr" presetSubtype="26" fill="hold" grpId="0" nodeType="withEffect">
                                  <p:stCondLst>
                                    <p:cond delay="20000"/>
                                  </p:stCondLst>
                                  <p:childTnLst>
                                    <p:set>
                                      <p:cBhvr>
                                        <p:cTn id="131" dur="1" fill="hold">
                                          <p:stCondLst>
                                            <p:cond delay="0"/>
                                          </p:stCondLst>
                                        </p:cTn>
                                        <p:tgtEl>
                                          <p:spTgt spid="18478"/>
                                        </p:tgtEl>
                                        <p:attrNameLst>
                                          <p:attrName>style.visibility</p:attrName>
                                        </p:attrNameLst>
                                      </p:cBhvr>
                                      <p:to>
                                        <p:strVal val="visible"/>
                                      </p:to>
                                    </p:set>
                                    <p:animEffect transition="in" filter="barn(inHorizontal)">
                                      <p:cBhvr>
                                        <p:cTn id="132" dur="500"/>
                                        <p:tgtEl>
                                          <p:spTgt spid="18478"/>
                                        </p:tgtEl>
                                      </p:cBhvr>
                                    </p:animEffect>
                                  </p:childTnLst>
                                  <p:subTnLs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par>
                                <p:cTn id="133" presetID="16" presetClass="exit" presetSubtype="26" fill="hold" grpId="1" nodeType="withEffect">
                                  <p:stCondLst>
                                    <p:cond delay="21000"/>
                                  </p:stCondLst>
                                  <p:childTnLst>
                                    <p:animEffect transition="out" filter="barn(inHorizontal)">
                                      <p:cBhvr>
                                        <p:cTn id="134" dur="500"/>
                                        <p:tgtEl>
                                          <p:spTgt spid="18478"/>
                                        </p:tgtEl>
                                      </p:cBhvr>
                                    </p:animEffect>
                                    <p:set>
                                      <p:cBhvr>
                                        <p:cTn id="135"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6" presetID="16" presetClass="entr" presetSubtype="26" fill="hold" grpId="0" nodeType="withEffect">
                                  <p:stCondLst>
                                    <p:cond delay="21000"/>
                                  </p:stCondLst>
                                  <p:childTnLst>
                                    <p:set>
                                      <p:cBhvr>
                                        <p:cTn id="137" dur="1" fill="hold">
                                          <p:stCondLst>
                                            <p:cond delay="0"/>
                                          </p:stCondLst>
                                        </p:cTn>
                                        <p:tgtEl>
                                          <p:spTgt spid="18479"/>
                                        </p:tgtEl>
                                        <p:attrNameLst>
                                          <p:attrName>style.visibility</p:attrName>
                                        </p:attrNameLst>
                                      </p:cBhvr>
                                      <p:to>
                                        <p:strVal val="visible"/>
                                      </p:to>
                                    </p:set>
                                    <p:animEffect transition="in" filter="barn(inHorizontal)">
                                      <p:cBhvr>
                                        <p:cTn id="138" dur="500"/>
                                        <p:tgtEl>
                                          <p:spTgt spid="18479"/>
                                        </p:tgtEl>
                                      </p:cBhvr>
                                    </p:animEffec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par>
                                <p:cTn id="139" presetID="16" presetClass="exit" presetSubtype="26" fill="hold" grpId="1" nodeType="withEffect">
                                  <p:stCondLst>
                                    <p:cond delay="22000"/>
                                  </p:stCondLst>
                                  <p:childTnLst>
                                    <p:animEffect transition="out" filter="barn(inHorizontal)">
                                      <p:cBhvr>
                                        <p:cTn id="140" dur="500"/>
                                        <p:tgtEl>
                                          <p:spTgt spid="18479"/>
                                        </p:tgtEl>
                                      </p:cBhvr>
                                    </p:animEffect>
                                    <p:set>
                                      <p:cBhvr>
                                        <p:cTn id="141"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3" name="click.wav"/>
                                        </p:tgtEl>
                                      </p:cMediaNode>
                                    </p:audio>
                                  </p:subTnLst>
                                </p:cTn>
                              </p:par>
                              <p:par>
                                <p:cTn id="142" presetID="16" presetClass="entr" presetSubtype="26" fill="hold" grpId="0" nodeType="withEffect">
                                  <p:stCondLst>
                                    <p:cond delay="22000"/>
                                  </p:stCondLst>
                                  <p:childTnLst>
                                    <p:set>
                                      <p:cBhvr>
                                        <p:cTn id="143" dur="1" fill="hold">
                                          <p:stCondLst>
                                            <p:cond delay="0"/>
                                          </p:stCondLst>
                                        </p:cTn>
                                        <p:tgtEl>
                                          <p:spTgt spid="18480"/>
                                        </p:tgtEl>
                                        <p:attrNameLst>
                                          <p:attrName>style.visibility</p:attrName>
                                        </p:attrNameLst>
                                      </p:cBhvr>
                                      <p:to>
                                        <p:strVal val="visible"/>
                                      </p:to>
                                    </p:set>
                                    <p:animEffect transition="in" filter="barn(inHorizontal)">
                                      <p:cBhvr>
                                        <p:cTn id="144" dur="500"/>
                                        <p:tgtEl>
                                          <p:spTgt spid="18480"/>
                                        </p:tgtEl>
                                      </p:cBhvr>
                                    </p:animEffect>
                                  </p:childTnLst>
                                  <p:subTnLst>
                                    <p:audio>
                                      <p:cMediaNode>
                                        <p:cTn display="0" masterRel="sameClick">
                                          <p:stCondLst>
                                            <p:cond evt="begin" delay="0">
                                              <p:tn val="142"/>
                                            </p:cond>
                                          </p:stCondLst>
                                          <p:endCondLst>
                                            <p:cond evt="onStopAudio" delay="0">
                                              <p:tgtEl>
                                                <p:sldTgt/>
                                              </p:tgtEl>
                                            </p:cond>
                                          </p:endCondLst>
                                        </p:cTn>
                                        <p:tgtEl>
                                          <p:sndTgt r:embed="rId3" name="click.wav"/>
                                        </p:tgtEl>
                                      </p:cMediaNode>
                                    </p:audio>
                                  </p:subTnLst>
                                </p:cTn>
                              </p:par>
                              <p:par>
                                <p:cTn id="145" presetID="16" presetClass="exit" presetSubtype="26" fill="hold" grpId="1" nodeType="withEffect">
                                  <p:stCondLst>
                                    <p:cond delay="23000"/>
                                  </p:stCondLst>
                                  <p:childTnLst>
                                    <p:animEffect transition="out" filter="barn(inHorizontal)">
                                      <p:cBhvr>
                                        <p:cTn id="146" dur="500"/>
                                        <p:tgtEl>
                                          <p:spTgt spid="18480"/>
                                        </p:tgtEl>
                                      </p:cBhvr>
                                    </p:animEffect>
                                    <p:set>
                                      <p:cBhvr>
                                        <p:cTn id="147"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3" name="click.wav"/>
                                        </p:tgtEl>
                                      </p:cMediaNode>
                                    </p:audio>
                                  </p:subTnLst>
                                </p:cTn>
                              </p:par>
                              <p:par>
                                <p:cTn id="148" presetID="16" presetClass="entr" presetSubtype="26" fill="hold" grpId="0" nodeType="withEffect">
                                  <p:stCondLst>
                                    <p:cond delay="23000"/>
                                  </p:stCondLst>
                                  <p:childTnLst>
                                    <p:set>
                                      <p:cBhvr>
                                        <p:cTn id="149" dur="1" fill="hold">
                                          <p:stCondLst>
                                            <p:cond delay="0"/>
                                          </p:stCondLst>
                                        </p:cTn>
                                        <p:tgtEl>
                                          <p:spTgt spid="18481"/>
                                        </p:tgtEl>
                                        <p:attrNameLst>
                                          <p:attrName>style.visibility</p:attrName>
                                        </p:attrNameLst>
                                      </p:cBhvr>
                                      <p:to>
                                        <p:strVal val="visible"/>
                                      </p:to>
                                    </p:set>
                                    <p:animEffect transition="in" filter="barn(inHorizontal)">
                                      <p:cBhvr>
                                        <p:cTn id="150" dur="500"/>
                                        <p:tgtEl>
                                          <p:spTgt spid="18481"/>
                                        </p:tgtEl>
                                      </p:cBhvr>
                                    </p:animEffec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1" presetID="16" presetClass="exit" presetSubtype="26" fill="hold" grpId="1" nodeType="withEffect">
                                  <p:stCondLst>
                                    <p:cond delay="24000"/>
                                  </p:stCondLst>
                                  <p:childTnLst>
                                    <p:animEffect transition="out" filter="barn(inHorizontal)">
                                      <p:cBhvr>
                                        <p:cTn id="152" dur="500"/>
                                        <p:tgtEl>
                                          <p:spTgt spid="18481"/>
                                        </p:tgtEl>
                                      </p:cBhvr>
                                    </p:animEffect>
                                    <p:set>
                                      <p:cBhvr>
                                        <p:cTn id="153"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lick.wav"/>
                                        </p:tgtEl>
                                      </p:cMediaNode>
                                    </p:audio>
                                  </p:subTnLst>
                                </p:cTn>
                              </p:par>
                              <p:par>
                                <p:cTn id="154" presetID="16" presetClass="entr" presetSubtype="26" fill="hold" grpId="0" nodeType="withEffect">
                                  <p:stCondLst>
                                    <p:cond delay="24000"/>
                                  </p:stCondLst>
                                  <p:childTnLst>
                                    <p:set>
                                      <p:cBhvr>
                                        <p:cTn id="155" dur="1" fill="hold">
                                          <p:stCondLst>
                                            <p:cond delay="0"/>
                                          </p:stCondLst>
                                        </p:cTn>
                                        <p:tgtEl>
                                          <p:spTgt spid="18482"/>
                                        </p:tgtEl>
                                        <p:attrNameLst>
                                          <p:attrName>style.visibility</p:attrName>
                                        </p:attrNameLst>
                                      </p:cBhvr>
                                      <p:to>
                                        <p:strVal val="visible"/>
                                      </p:to>
                                    </p:set>
                                    <p:animEffect transition="in" filter="barn(inHorizontal)">
                                      <p:cBhvr>
                                        <p:cTn id="156" dur="500"/>
                                        <p:tgtEl>
                                          <p:spTgt spid="18482"/>
                                        </p:tgtEl>
                                      </p:cBhvr>
                                    </p:animEffect>
                                  </p:childTnLst>
                                  <p:subTnLst>
                                    <p:audio>
                                      <p:cMediaNode>
                                        <p:cTn display="0" masterRel="sameClick">
                                          <p:stCondLst>
                                            <p:cond evt="begin" delay="0">
                                              <p:tn val="154"/>
                                            </p:cond>
                                          </p:stCondLst>
                                          <p:endCondLst>
                                            <p:cond evt="onStopAudio" delay="0">
                                              <p:tgtEl>
                                                <p:sldTgt/>
                                              </p:tgtEl>
                                            </p:cond>
                                          </p:endCondLst>
                                        </p:cTn>
                                        <p:tgtEl>
                                          <p:sndTgt r:embed="rId3" name="click.wav"/>
                                        </p:tgtEl>
                                      </p:cMediaNode>
                                    </p:audio>
                                  </p:subTnLst>
                                </p:cTn>
                              </p:par>
                              <p:par>
                                <p:cTn id="157" presetID="16" presetClass="exit" presetSubtype="26" fill="hold" grpId="1" nodeType="withEffect">
                                  <p:stCondLst>
                                    <p:cond delay="25000"/>
                                  </p:stCondLst>
                                  <p:childTnLst>
                                    <p:animEffect transition="out" filter="barn(inHorizontal)">
                                      <p:cBhvr>
                                        <p:cTn id="158" dur="500"/>
                                        <p:tgtEl>
                                          <p:spTgt spid="18482"/>
                                        </p:tgtEl>
                                      </p:cBhvr>
                                    </p:animEffect>
                                    <p:set>
                                      <p:cBhvr>
                                        <p:cTn id="159"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3" name="click.wav"/>
                                        </p:tgtEl>
                                      </p:cMediaNode>
                                    </p:audio>
                                  </p:subTnLst>
                                </p:cTn>
                              </p:par>
                              <p:par>
                                <p:cTn id="160" presetID="16" presetClass="entr" presetSubtype="26" fill="hold" grpId="0" nodeType="withEffect">
                                  <p:stCondLst>
                                    <p:cond delay="25000"/>
                                  </p:stCondLst>
                                  <p:childTnLst>
                                    <p:set>
                                      <p:cBhvr>
                                        <p:cTn id="161" dur="1" fill="hold">
                                          <p:stCondLst>
                                            <p:cond delay="0"/>
                                          </p:stCondLst>
                                        </p:cTn>
                                        <p:tgtEl>
                                          <p:spTgt spid="18483"/>
                                        </p:tgtEl>
                                        <p:attrNameLst>
                                          <p:attrName>style.visibility</p:attrName>
                                        </p:attrNameLst>
                                      </p:cBhvr>
                                      <p:to>
                                        <p:strVal val="visible"/>
                                      </p:to>
                                    </p:set>
                                    <p:animEffect transition="in" filter="barn(inHorizontal)">
                                      <p:cBhvr>
                                        <p:cTn id="162" dur="500"/>
                                        <p:tgtEl>
                                          <p:spTgt spid="18483"/>
                                        </p:tgtEl>
                                      </p:cBhvr>
                                    </p:animEffec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par>
                                <p:cTn id="163" presetID="16" presetClass="exit" presetSubtype="26" fill="hold" grpId="1" nodeType="withEffect">
                                  <p:stCondLst>
                                    <p:cond delay="26000"/>
                                  </p:stCondLst>
                                  <p:childTnLst>
                                    <p:animEffect transition="out" filter="barn(inHorizontal)">
                                      <p:cBhvr>
                                        <p:cTn id="164" dur="500"/>
                                        <p:tgtEl>
                                          <p:spTgt spid="18483"/>
                                        </p:tgtEl>
                                      </p:cBhvr>
                                    </p:animEffect>
                                    <p:set>
                                      <p:cBhvr>
                                        <p:cTn id="165"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6" presetID="16" presetClass="entr" presetSubtype="26" fill="hold" grpId="0" nodeType="withEffect">
                                  <p:stCondLst>
                                    <p:cond delay="26000"/>
                                  </p:stCondLst>
                                  <p:childTnLst>
                                    <p:set>
                                      <p:cBhvr>
                                        <p:cTn id="167" dur="1" fill="hold">
                                          <p:stCondLst>
                                            <p:cond delay="0"/>
                                          </p:stCondLst>
                                        </p:cTn>
                                        <p:tgtEl>
                                          <p:spTgt spid="18484"/>
                                        </p:tgtEl>
                                        <p:attrNameLst>
                                          <p:attrName>style.visibility</p:attrName>
                                        </p:attrNameLst>
                                      </p:cBhvr>
                                      <p:to>
                                        <p:strVal val="visible"/>
                                      </p:to>
                                    </p:set>
                                    <p:animEffect transition="in" filter="barn(inHorizontal)">
                                      <p:cBhvr>
                                        <p:cTn id="168" dur="500"/>
                                        <p:tgtEl>
                                          <p:spTgt spid="18484"/>
                                        </p:tgtEl>
                                      </p:cBhvr>
                                    </p:animEffect>
                                  </p:childTnLst>
                                  <p:subTnLst>
                                    <p:audio>
                                      <p:cMediaNode>
                                        <p:cTn display="0" masterRel="sameClick">
                                          <p:stCondLst>
                                            <p:cond evt="begin" delay="0">
                                              <p:tn val="166"/>
                                            </p:cond>
                                          </p:stCondLst>
                                          <p:endCondLst>
                                            <p:cond evt="onStopAudio" delay="0">
                                              <p:tgtEl>
                                                <p:sldTgt/>
                                              </p:tgtEl>
                                            </p:cond>
                                          </p:endCondLst>
                                        </p:cTn>
                                        <p:tgtEl>
                                          <p:sndTgt r:embed="rId3" name="click.wav"/>
                                        </p:tgtEl>
                                      </p:cMediaNode>
                                    </p:audio>
                                  </p:subTnLst>
                                </p:cTn>
                              </p:par>
                              <p:par>
                                <p:cTn id="169" presetID="16" presetClass="exit" presetSubtype="26" fill="hold" grpId="1" nodeType="withEffect">
                                  <p:stCondLst>
                                    <p:cond delay="27000"/>
                                  </p:stCondLst>
                                  <p:childTnLst>
                                    <p:animEffect transition="out" filter="barn(inHorizontal)">
                                      <p:cBhvr>
                                        <p:cTn id="170" dur="500"/>
                                        <p:tgtEl>
                                          <p:spTgt spid="18484"/>
                                        </p:tgtEl>
                                      </p:cBhvr>
                                    </p:animEffect>
                                    <p:set>
                                      <p:cBhvr>
                                        <p:cTn id="171"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3" name="click.wav"/>
                                        </p:tgtEl>
                                      </p:cMediaNode>
                                    </p:audio>
                                  </p:subTnLst>
                                </p:cTn>
                              </p:par>
                              <p:par>
                                <p:cTn id="172" presetID="16" presetClass="entr" presetSubtype="26" fill="hold" grpId="0" nodeType="withEffect">
                                  <p:stCondLst>
                                    <p:cond delay="27000"/>
                                  </p:stCondLst>
                                  <p:childTnLst>
                                    <p:set>
                                      <p:cBhvr>
                                        <p:cTn id="173" dur="1" fill="hold">
                                          <p:stCondLst>
                                            <p:cond delay="0"/>
                                          </p:stCondLst>
                                        </p:cTn>
                                        <p:tgtEl>
                                          <p:spTgt spid="18485"/>
                                        </p:tgtEl>
                                        <p:attrNameLst>
                                          <p:attrName>style.visibility</p:attrName>
                                        </p:attrNameLst>
                                      </p:cBhvr>
                                      <p:to>
                                        <p:strVal val="visible"/>
                                      </p:to>
                                    </p:set>
                                    <p:animEffect transition="in" filter="barn(inHorizontal)">
                                      <p:cBhvr>
                                        <p:cTn id="174" dur="500"/>
                                        <p:tgtEl>
                                          <p:spTgt spid="18485"/>
                                        </p:tgtEl>
                                      </p:cBhvr>
                                    </p:animEffect>
                                  </p:childTnLst>
                                  <p:subTnLst>
                                    <p:audio>
                                      <p:cMediaNode>
                                        <p:cTn display="0" masterRel="sameClick">
                                          <p:stCondLst>
                                            <p:cond evt="begin" delay="0">
                                              <p:tn val="172"/>
                                            </p:cond>
                                          </p:stCondLst>
                                          <p:endCondLst>
                                            <p:cond evt="onStopAudio" delay="0">
                                              <p:tgtEl>
                                                <p:sldTgt/>
                                              </p:tgtEl>
                                            </p:cond>
                                          </p:endCondLst>
                                        </p:cTn>
                                        <p:tgtEl>
                                          <p:sndTgt r:embed="rId3" name="click.wav"/>
                                        </p:tgtEl>
                                      </p:cMediaNode>
                                    </p:audio>
                                  </p:subTnLst>
                                </p:cTn>
                              </p:par>
                              <p:par>
                                <p:cTn id="175" presetID="16" presetClass="exit" presetSubtype="26" fill="hold" grpId="1" nodeType="withEffect">
                                  <p:stCondLst>
                                    <p:cond delay="28000"/>
                                  </p:stCondLst>
                                  <p:childTnLst>
                                    <p:animEffect transition="out" filter="barn(inHorizontal)">
                                      <p:cBhvr>
                                        <p:cTn id="176" dur="500"/>
                                        <p:tgtEl>
                                          <p:spTgt spid="18485"/>
                                        </p:tgtEl>
                                      </p:cBhvr>
                                    </p:animEffect>
                                    <p:set>
                                      <p:cBhvr>
                                        <p:cTn id="177"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lick.wav"/>
                                        </p:tgtEl>
                                      </p:cMediaNode>
                                    </p:audio>
                                  </p:subTnLst>
                                </p:cTn>
                              </p:par>
                              <p:par>
                                <p:cTn id="178" presetID="16" presetClass="entr" presetSubtype="26" fill="hold" grpId="0" nodeType="withEffect">
                                  <p:stCondLst>
                                    <p:cond delay="28000"/>
                                  </p:stCondLst>
                                  <p:childTnLst>
                                    <p:set>
                                      <p:cBhvr>
                                        <p:cTn id="179" dur="1" fill="hold">
                                          <p:stCondLst>
                                            <p:cond delay="0"/>
                                          </p:stCondLst>
                                        </p:cTn>
                                        <p:tgtEl>
                                          <p:spTgt spid="18486"/>
                                        </p:tgtEl>
                                        <p:attrNameLst>
                                          <p:attrName>style.visibility</p:attrName>
                                        </p:attrNameLst>
                                      </p:cBhvr>
                                      <p:to>
                                        <p:strVal val="visible"/>
                                      </p:to>
                                    </p:set>
                                    <p:animEffect transition="in" filter="barn(inHorizontal)">
                                      <p:cBhvr>
                                        <p:cTn id="180" dur="500"/>
                                        <p:tgtEl>
                                          <p:spTgt spid="18486"/>
                                        </p:tgtEl>
                                      </p:cBhvr>
                                    </p:animEffect>
                                  </p:childTnLst>
                                  <p:subTnLst>
                                    <p:audio>
                                      <p:cMediaNode>
                                        <p:cTn display="0" masterRel="sameClick">
                                          <p:stCondLst>
                                            <p:cond evt="begin" delay="0">
                                              <p:tn val="178"/>
                                            </p:cond>
                                          </p:stCondLst>
                                          <p:endCondLst>
                                            <p:cond evt="onStopAudio" delay="0">
                                              <p:tgtEl>
                                                <p:sldTgt/>
                                              </p:tgtEl>
                                            </p:cond>
                                          </p:endCondLst>
                                        </p:cTn>
                                        <p:tgtEl>
                                          <p:sndTgt r:embed="rId3" name="click.wav"/>
                                        </p:tgtEl>
                                      </p:cMediaNode>
                                    </p:audio>
                                  </p:subTnLst>
                                </p:cTn>
                              </p:par>
                              <p:par>
                                <p:cTn id="181" presetID="16" presetClass="exit" presetSubtype="26" fill="hold" grpId="1" nodeType="withEffect">
                                  <p:stCondLst>
                                    <p:cond delay="29000"/>
                                  </p:stCondLst>
                                  <p:childTnLst>
                                    <p:animEffect transition="out" filter="barn(inHorizontal)">
                                      <p:cBhvr>
                                        <p:cTn id="182" dur="500"/>
                                        <p:tgtEl>
                                          <p:spTgt spid="18486"/>
                                        </p:tgtEl>
                                      </p:cBhvr>
                                    </p:animEffect>
                                    <p:set>
                                      <p:cBhvr>
                                        <p:cTn id="183"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lick.wav"/>
                                        </p:tgtEl>
                                      </p:cMediaNode>
                                    </p:audio>
                                  </p:subTnLst>
                                </p:cTn>
                              </p:par>
                              <p:par>
                                <p:cTn id="184" presetID="16" presetClass="entr" presetSubtype="26" fill="hold" grpId="0" nodeType="withEffect">
                                  <p:stCondLst>
                                    <p:cond delay="29000"/>
                                  </p:stCondLst>
                                  <p:childTnLst>
                                    <p:set>
                                      <p:cBhvr>
                                        <p:cTn id="185" dur="1" fill="hold">
                                          <p:stCondLst>
                                            <p:cond delay="0"/>
                                          </p:stCondLst>
                                        </p:cTn>
                                        <p:tgtEl>
                                          <p:spTgt spid="18487"/>
                                        </p:tgtEl>
                                        <p:attrNameLst>
                                          <p:attrName>style.visibility</p:attrName>
                                        </p:attrNameLst>
                                      </p:cBhvr>
                                      <p:to>
                                        <p:strVal val="visible"/>
                                      </p:to>
                                    </p:set>
                                    <p:animEffect transition="in" filter="barn(inHorizontal)">
                                      <p:cBhvr>
                                        <p:cTn id="186" dur="500"/>
                                        <p:tgtEl>
                                          <p:spTgt spid="18487"/>
                                        </p:tgtEl>
                                      </p:cBhvr>
                                    </p:animEffec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par>
                                <p:cTn id="187" presetID="16" presetClass="exit" presetSubtype="26" fill="hold" grpId="1" nodeType="withEffect">
                                  <p:stCondLst>
                                    <p:cond delay="30000"/>
                                  </p:stCondLst>
                                  <p:childTnLst>
                                    <p:animEffect transition="out" filter="barn(inHorizontal)">
                                      <p:cBhvr>
                                        <p:cTn id="188" dur="500"/>
                                        <p:tgtEl>
                                          <p:spTgt spid="18487"/>
                                        </p:tgtEl>
                                      </p:cBhvr>
                                    </p:animEffect>
                                    <p:set>
                                      <p:cBhvr>
                                        <p:cTn id="189"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lick.wav"/>
                                        </p:tgtEl>
                                      </p:cMediaNode>
                                    </p:audio>
                                  </p:subTnLst>
                                </p:cTn>
                              </p:par>
                              <p:par>
                                <p:cTn id="190" presetID="16" presetClass="entr" presetSubtype="26" fill="hold" grpId="0" nodeType="withEffect">
                                  <p:stCondLst>
                                    <p:cond delay="30000"/>
                                  </p:stCondLst>
                                  <p:childTnLst>
                                    <p:set>
                                      <p:cBhvr>
                                        <p:cTn id="191" dur="1" fill="hold">
                                          <p:stCondLst>
                                            <p:cond delay="0"/>
                                          </p:stCondLst>
                                        </p:cTn>
                                        <p:tgtEl>
                                          <p:spTgt spid="18489"/>
                                        </p:tgtEl>
                                        <p:attrNameLst>
                                          <p:attrName>style.visibility</p:attrName>
                                        </p:attrNameLst>
                                      </p:cBhvr>
                                      <p:to>
                                        <p:strVal val="visible"/>
                                      </p:to>
                                    </p:set>
                                    <p:animEffect transition="in" filter="barn(inHorizontal)">
                                      <p:cBhvr>
                                        <p:cTn id="192" dur="500"/>
                                        <p:tgtEl>
                                          <p:spTgt spid="18489"/>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3" presetClass="entr" presetSubtype="10" fill="hold" grpId="0" nodeType="clickEffect">
                                  <p:stCondLst>
                                    <p:cond delay="0"/>
                                  </p:stCondLst>
                                  <p:childTnLst>
                                    <p:set>
                                      <p:cBhvr>
                                        <p:cTn id="196" dur="1" fill="hold">
                                          <p:stCondLst>
                                            <p:cond delay="0"/>
                                          </p:stCondLst>
                                        </p:cTn>
                                        <p:tgtEl>
                                          <p:spTgt spid="73793"/>
                                        </p:tgtEl>
                                        <p:attrNameLst>
                                          <p:attrName>style.visibility</p:attrName>
                                        </p:attrNameLst>
                                      </p:cBhvr>
                                      <p:to>
                                        <p:strVal val="visible"/>
                                      </p:to>
                                    </p:set>
                                    <p:animEffect transition="in" filter="blinds(horizontal)">
                                      <p:cBhvr>
                                        <p:cTn id="197" dur="500"/>
                                        <p:tgtEl>
                                          <p:spTgt spid="73793"/>
                                        </p:tgtEl>
                                      </p:cBhvr>
                                    </p:animEffect>
                                  </p:childTnLst>
                                </p:cTn>
                              </p:par>
                              <p:par>
                                <p:cTn id="198" presetID="4" presetClass="entr" presetSubtype="16" fill="hold" grpId="0" nodeType="withEffect">
                                  <p:stCondLst>
                                    <p:cond delay="30000"/>
                                  </p:stCondLst>
                                  <p:childTnLst>
                                    <p:set>
                                      <p:cBhvr>
                                        <p:cTn id="199" dur="1" fill="hold">
                                          <p:stCondLst>
                                            <p:cond delay="0"/>
                                          </p:stCondLst>
                                        </p:cTn>
                                        <p:tgtEl>
                                          <p:spTgt spid="45"/>
                                        </p:tgtEl>
                                        <p:attrNameLst>
                                          <p:attrName>style.visibility</p:attrName>
                                        </p:attrNameLst>
                                      </p:cBhvr>
                                      <p:to>
                                        <p:strVal val="visible"/>
                                      </p:to>
                                    </p:set>
                                    <p:animEffect transition="in" filter="box(in)">
                                      <p:cBhvr>
                                        <p:cTn id="200" dur="500"/>
                                        <p:tgtEl>
                                          <p:spTgt spid="45"/>
                                        </p:tgtEl>
                                      </p:cBhvr>
                                    </p:animEffect>
                                  </p:childTnLst>
                                  <p:subTnLst>
                                    <p:animClr clrSpc="rgb" dir="cw">
                                      <p:cBhvr override="childStyle">
                                        <p:cTn dur="1" fill="hold" display="0" masterRel="nextClick" afterEffect="1"/>
                                        <p:tgtEl>
                                          <p:spTgt spid="45"/>
                                        </p:tgtEl>
                                        <p:attrNameLst>
                                          <p:attrName>ppt_c</p:attrName>
                                        </p:attrNameLst>
                                      </p:cBhvr>
                                      <p:to>
                                        <a:srgbClr val="FF0000"/>
                                      </p:to>
                                    </p:animClr>
                                    <p:audio>
                                      <p:cMediaNode>
                                        <p:cTn display="0" masterRel="sameClick">
                                          <p:stCondLst>
                                            <p:cond evt="begin" delay="0">
                                              <p:tn val="198"/>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93" grpId="0" animBg="1"/>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9"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36" name="Oval 84"/>
          <p:cNvSpPr>
            <a:spLocks noChangeArrowheads="1"/>
          </p:cNvSpPr>
          <p:nvPr/>
        </p:nvSpPr>
        <p:spPr bwMode="auto">
          <a:xfrm>
            <a:off x="8471453" y="4889030"/>
            <a:ext cx="553278" cy="502119"/>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3200" b="1"/>
          </a:p>
        </p:txBody>
      </p:sp>
      <p:pic>
        <p:nvPicPr>
          <p:cNvPr id="204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8456"/>
            <a:ext cx="4343400" cy="3200400"/>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Box 10"/>
          <p:cNvSpPr txBox="1">
            <a:spLocks noChangeArrowheads="1"/>
          </p:cNvSpPr>
          <p:nvPr/>
        </p:nvSpPr>
        <p:spPr bwMode="auto">
          <a:xfrm>
            <a:off x="4436576" y="148916"/>
            <a:ext cx="66970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3200" b="1" dirty="0" err="1">
                <a:solidFill>
                  <a:srgbClr val="00B050"/>
                </a:solidFill>
              </a:rPr>
              <a:t>Câu</a:t>
            </a:r>
            <a:r>
              <a:rPr lang="en-US" altLang="en-US" sz="3200" b="1" dirty="0">
                <a:solidFill>
                  <a:srgbClr val="00B050"/>
                </a:solidFill>
              </a:rPr>
              <a:t> </a:t>
            </a:r>
            <a:r>
              <a:rPr lang="en-US" altLang="en-US" sz="3200" b="1" dirty="0" err="1">
                <a:solidFill>
                  <a:srgbClr val="00B050"/>
                </a:solidFill>
              </a:rPr>
              <a:t>hỏi</a:t>
            </a:r>
            <a:r>
              <a:rPr lang="en-US" altLang="en-US" sz="3200" b="1" dirty="0">
                <a:solidFill>
                  <a:srgbClr val="00B050"/>
                </a:solidFill>
              </a:rPr>
              <a:t>: </a:t>
            </a:r>
          </a:p>
          <a:p>
            <a:pPr algn="ctr" eaLnBrk="1" hangingPunct="1"/>
            <a:r>
              <a:rPr lang="en-US" altLang="en-US" sz="3200" b="1" dirty="0">
                <a:solidFill>
                  <a:srgbClr val="0000FF"/>
                </a:solidFill>
              </a:rPr>
              <a:t>Cho </a:t>
            </a:r>
            <a:r>
              <a:rPr lang="en-US" altLang="en-US" sz="3200" b="1" dirty="0" err="1">
                <a:solidFill>
                  <a:srgbClr val="0000FF"/>
                </a:solidFill>
              </a:rPr>
              <a:t>hình</a:t>
            </a:r>
            <a:r>
              <a:rPr lang="en-US" altLang="en-US" sz="3200" b="1" dirty="0">
                <a:solidFill>
                  <a:srgbClr val="0000FF"/>
                </a:solidFill>
              </a:rPr>
              <a:t> </a:t>
            </a:r>
            <a:r>
              <a:rPr lang="en-US" altLang="en-US" sz="3200" b="1" dirty="0" err="1">
                <a:solidFill>
                  <a:srgbClr val="0000FF"/>
                </a:solidFill>
              </a:rPr>
              <a:t>vẽ</a:t>
            </a:r>
            <a:r>
              <a:rPr lang="en-US" altLang="en-US" sz="3200" b="1" dirty="0">
                <a:solidFill>
                  <a:srgbClr val="0000FF"/>
                </a:solidFill>
              </a:rPr>
              <a:t>, </a:t>
            </a:r>
            <a:r>
              <a:rPr lang="en-US" altLang="en-US" sz="3200" b="1" dirty="0" err="1">
                <a:solidFill>
                  <a:srgbClr val="0000FF"/>
                </a:solidFill>
              </a:rPr>
              <a:t>biết</a:t>
            </a:r>
            <a:r>
              <a:rPr lang="en-US" altLang="en-US" sz="3200" b="1" dirty="0">
                <a:solidFill>
                  <a:srgbClr val="0000FF"/>
                </a:solidFill>
              </a:rPr>
              <a:t> </a:t>
            </a:r>
            <a:r>
              <a:rPr lang="en-US" altLang="en-US" sz="3200" b="1" i="1" dirty="0">
                <a:solidFill>
                  <a:srgbClr val="0000FF"/>
                </a:solidFill>
              </a:rPr>
              <a:t>MN // BC</a:t>
            </a:r>
          </a:p>
        </p:txBody>
      </p:sp>
      <p:sp>
        <p:nvSpPr>
          <p:cNvPr id="20486" name="TextBox 9"/>
          <p:cNvSpPr txBox="1">
            <a:spLocks noChangeArrowheads="1"/>
          </p:cNvSpPr>
          <p:nvPr/>
        </p:nvSpPr>
        <p:spPr bwMode="auto">
          <a:xfrm>
            <a:off x="5551949" y="3894154"/>
            <a:ext cx="4466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3200" b="1" dirty="0" err="1">
                <a:solidFill>
                  <a:srgbClr val="0000FF"/>
                </a:solidFill>
              </a:rPr>
              <a:t>Chọn</a:t>
            </a:r>
            <a:r>
              <a:rPr lang="en-US" altLang="en-US" sz="3200" b="1" dirty="0">
                <a:solidFill>
                  <a:srgbClr val="0000FF"/>
                </a:solidFill>
              </a:rPr>
              <a:t> </a:t>
            </a:r>
            <a:r>
              <a:rPr lang="en-US" altLang="en-US" sz="3200" b="1" dirty="0" err="1">
                <a:solidFill>
                  <a:srgbClr val="0000FF"/>
                </a:solidFill>
              </a:rPr>
              <a:t>đáp</a:t>
            </a:r>
            <a:r>
              <a:rPr lang="en-US" altLang="en-US" sz="3200" b="1" dirty="0">
                <a:solidFill>
                  <a:srgbClr val="0000FF"/>
                </a:solidFill>
              </a:rPr>
              <a:t> </a:t>
            </a:r>
            <a:r>
              <a:rPr lang="en-US" altLang="en-US" sz="3200" b="1" dirty="0" err="1">
                <a:solidFill>
                  <a:srgbClr val="0000FF"/>
                </a:solidFill>
              </a:rPr>
              <a:t>án</a:t>
            </a:r>
            <a:r>
              <a:rPr lang="en-US" altLang="en-US" sz="3200" b="1" dirty="0">
                <a:solidFill>
                  <a:srgbClr val="0000FF"/>
                </a:solidFill>
              </a:rPr>
              <a:t> </a:t>
            </a:r>
            <a:r>
              <a:rPr lang="en-US" altLang="en-US" sz="3200" b="1" dirty="0" err="1">
                <a:solidFill>
                  <a:srgbClr val="0000FF"/>
                </a:solidFill>
              </a:rPr>
              <a:t>đúng</a:t>
            </a:r>
            <a:endParaRPr lang="en-US" altLang="en-US" sz="3200" b="1" dirty="0">
              <a:solidFill>
                <a:srgbClr val="0000FF"/>
              </a:solidFill>
            </a:endParaRPr>
          </a:p>
        </p:txBody>
      </p:sp>
      <p:sp>
        <p:nvSpPr>
          <p:cNvPr id="20487" name="Text Box 47"/>
          <p:cNvSpPr txBox="1">
            <a:spLocks noChangeArrowheads="1"/>
          </p:cNvSpPr>
          <p:nvPr/>
        </p:nvSpPr>
        <p:spPr bwMode="auto">
          <a:xfrm>
            <a:off x="5553953" y="4807203"/>
            <a:ext cx="2070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b="1" dirty="0">
                <a:solidFill>
                  <a:srgbClr val="0000FF"/>
                </a:solidFill>
              </a:rPr>
              <a:t>A. </a:t>
            </a:r>
            <a:r>
              <a:rPr lang="en-US" altLang="en-US" sz="3200" b="1" i="1" dirty="0">
                <a:solidFill>
                  <a:srgbClr val="002060"/>
                </a:solidFill>
              </a:rPr>
              <a:t>x</a:t>
            </a:r>
            <a:r>
              <a:rPr lang="en-US" altLang="en-US" sz="3200" b="1" dirty="0">
                <a:solidFill>
                  <a:srgbClr val="002060"/>
                </a:solidFill>
              </a:rPr>
              <a:t> = 2,75</a:t>
            </a:r>
          </a:p>
        </p:txBody>
      </p:sp>
      <p:sp>
        <p:nvSpPr>
          <p:cNvPr id="20488" name="Text Box 48"/>
          <p:cNvSpPr txBox="1">
            <a:spLocks noChangeArrowheads="1"/>
          </p:cNvSpPr>
          <p:nvPr/>
        </p:nvSpPr>
        <p:spPr bwMode="auto">
          <a:xfrm>
            <a:off x="5606961" y="5765226"/>
            <a:ext cx="20701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b="1" dirty="0">
                <a:solidFill>
                  <a:srgbClr val="0000FF"/>
                </a:solidFill>
              </a:rPr>
              <a:t>B. </a:t>
            </a:r>
            <a:r>
              <a:rPr lang="en-US" altLang="en-US" sz="3200" b="1" i="1" dirty="0">
                <a:solidFill>
                  <a:srgbClr val="002060"/>
                </a:solidFill>
              </a:rPr>
              <a:t>x</a:t>
            </a:r>
            <a:r>
              <a:rPr lang="en-US" altLang="en-US" sz="3200" b="1" dirty="0">
                <a:solidFill>
                  <a:srgbClr val="002060"/>
                </a:solidFill>
              </a:rPr>
              <a:t> = 5</a:t>
            </a:r>
          </a:p>
        </p:txBody>
      </p:sp>
      <p:sp>
        <p:nvSpPr>
          <p:cNvPr id="20489" name="Text Box 49"/>
          <p:cNvSpPr txBox="1">
            <a:spLocks noChangeArrowheads="1"/>
          </p:cNvSpPr>
          <p:nvPr/>
        </p:nvSpPr>
        <p:spPr bwMode="auto">
          <a:xfrm>
            <a:off x="8524460" y="5684930"/>
            <a:ext cx="2308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b="1" dirty="0">
                <a:solidFill>
                  <a:srgbClr val="0000FF"/>
                </a:solidFill>
              </a:rPr>
              <a:t>D.  </a:t>
            </a:r>
            <a:r>
              <a:rPr lang="en-US" altLang="en-US" sz="3200" b="1" i="1" dirty="0">
                <a:solidFill>
                  <a:srgbClr val="002060"/>
                </a:solidFill>
              </a:rPr>
              <a:t>x</a:t>
            </a:r>
            <a:r>
              <a:rPr lang="en-US" altLang="en-US" sz="3200" b="1" dirty="0">
                <a:solidFill>
                  <a:srgbClr val="002060"/>
                </a:solidFill>
              </a:rPr>
              <a:t> = 2,25</a:t>
            </a:r>
          </a:p>
        </p:txBody>
      </p:sp>
      <p:sp>
        <p:nvSpPr>
          <p:cNvPr id="20490" name="Text Box 50"/>
          <p:cNvSpPr txBox="1">
            <a:spLocks noChangeArrowheads="1"/>
          </p:cNvSpPr>
          <p:nvPr/>
        </p:nvSpPr>
        <p:spPr bwMode="auto">
          <a:xfrm>
            <a:off x="8519374" y="4836202"/>
            <a:ext cx="2313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3200" b="1" dirty="0">
                <a:solidFill>
                  <a:srgbClr val="0000FF"/>
                </a:solidFill>
              </a:rPr>
              <a:t>C.  </a:t>
            </a:r>
            <a:r>
              <a:rPr lang="en-US" altLang="en-US" sz="3200" b="1" i="1" dirty="0">
                <a:solidFill>
                  <a:srgbClr val="002060"/>
                </a:solidFill>
              </a:rPr>
              <a:t>x</a:t>
            </a:r>
            <a:r>
              <a:rPr lang="en-US" altLang="en-US" sz="3200" b="1" dirty="0">
                <a:solidFill>
                  <a:srgbClr val="002060"/>
                </a:solidFill>
              </a:rPr>
              <a:t> = 3,75</a:t>
            </a:r>
          </a:p>
        </p:txBody>
      </p:sp>
      <p:sp>
        <p:nvSpPr>
          <p:cNvPr id="18450" name="Oval 18"/>
          <p:cNvSpPr>
            <a:spLocks noChangeArrowheads="1"/>
          </p:cNvSpPr>
          <p:nvPr/>
        </p:nvSpPr>
        <p:spPr bwMode="auto">
          <a:xfrm>
            <a:off x="1358900" y="3790950"/>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4859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511300" y="39243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498600" y="39687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511300" y="39116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511300" y="39116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14351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511300" y="39433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1435100" y="38671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9" name="Text Box 57"/>
          <p:cNvSpPr txBox="1">
            <a:spLocks noChangeArrowheads="1"/>
          </p:cNvSpPr>
          <p:nvPr/>
        </p:nvSpPr>
        <p:spPr bwMode="auto">
          <a:xfrm>
            <a:off x="1358900" y="401955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20524" name="AutoShape 86">
            <a:hlinkClick r:id="rId5" action="ppaction://hlinksldjump" highlightClick="1"/>
          </p:cNvPr>
          <p:cNvSpPr>
            <a:spLocks noChangeArrowheads="1"/>
          </p:cNvSpPr>
          <p:nvPr/>
        </p:nvSpPr>
        <p:spPr bwMode="auto">
          <a:xfrm>
            <a:off x="11506200" y="6350001"/>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4" name="Picture 3">
            <a:extLst>
              <a:ext uri="{FF2B5EF4-FFF2-40B4-BE49-F238E27FC236}">
                <a16:creationId xmlns:a16="http://schemas.microsoft.com/office/drawing/2014/main" id="{D5A80CBE-F736-4157-8EE1-38733610E6F4}"/>
              </a:ext>
            </a:extLst>
          </p:cNvPr>
          <p:cNvPicPr>
            <a:picLocks noChangeAspect="1"/>
          </p:cNvPicPr>
          <p:nvPr/>
        </p:nvPicPr>
        <p:blipFill>
          <a:blip r:embed="rId6"/>
          <a:stretch>
            <a:fillRect/>
          </a:stretch>
        </p:blipFill>
        <p:spPr>
          <a:xfrm>
            <a:off x="6468921" y="1119883"/>
            <a:ext cx="3364192" cy="2975947"/>
          </a:xfrm>
          <a:prstGeom prst="rect">
            <a:avLst/>
          </a:prstGeom>
        </p:spPr>
      </p:pic>
      <p:sp>
        <p:nvSpPr>
          <p:cNvPr id="64" name="AutoShape 8">
            <a:hlinkClick r:id="rId7" action="ppaction://hlinksldjump" highlightClick="1"/>
            <a:extLst>
              <a:ext uri="{FF2B5EF4-FFF2-40B4-BE49-F238E27FC236}">
                <a16:creationId xmlns:a16="http://schemas.microsoft.com/office/drawing/2014/main" id="{7114EE15-3D3E-4770-91CC-71EF6027AABC}"/>
              </a:ext>
            </a:extLst>
          </p:cNvPr>
          <p:cNvSpPr>
            <a:spLocks noChangeArrowheads="1"/>
          </p:cNvSpPr>
          <p:nvPr/>
        </p:nvSpPr>
        <p:spPr bwMode="auto">
          <a:xfrm>
            <a:off x="11045687" y="6566452"/>
            <a:ext cx="431800" cy="287338"/>
          </a:xfrm>
          <a:prstGeom prst="actionButtonBackPrevious">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46" name="Text Box 56"/>
          <p:cNvSpPr txBox="1">
            <a:spLocks noChangeArrowheads="1"/>
          </p:cNvSpPr>
          <p:nvPr/>
        </p:nvSpPr>
        <p:spPr bwMode="auto">
          <a:xfrm>
            <a:off x="1051324" y="5538644"/>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111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6" presetClass="entr" presetSubtype="26"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barn(inHorizontal)">
                                      <p:cBhvr>
                                        <p:cTn id="18" dur="500"/>
                                        <p:tgtEl>
                                          <p:spTgt spid="18453"/>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16" presetClass="exit" presetSubtype="26" fill="hold" grpId="1" nodeType="withEffect">
                                  <p:stCondLst>
                                    <p:cond delay="2000"/>
                                  </p:stCondLst>
                                  <p:childTnLst>
                                    <p:animEffect transition="out" filter="barn(inHorizontal)">
                                      <p:cBhvr>
                                        <p:cTn id="20" dur="500"/>
                                        <p:tgtEl>
                                          <p:spTgt spid="18453"/>
                                        </p:tgtEl>
                                      </p:cBhvr>
                                    </p:animEffect>
                                    <p:set>
                                      <p:cBhvr>
                                        <p:cTn id="21"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6" presetClass="entr" presetSubtype="26" fill="hold" grpId="0" nodeType="withEffect">
                                  <p:stCondLst>
                                    <p:cond delay="2000"/>
                                  </p:stCondLst>
                                  <p:childTnLst>
                                    <p:set>
                                      <p:cBhvr>
                                        <p:cTn id="23" dur="1" fill="hold">
                                          <p:stCondLst>
                                            <p:cond delay="0"/>
                                          </p:stCondLst>
                                        </p:cTn>
                                        <p:tgtEl>
                                          <p:spTgt spid="18454"/>
                                        </p:tgtEl>
                                        <p:attrNameLst>
                                          <p:attrName>style.visibility</p:attrName>
                                        </p:attrNameLst>
                                      </p:cBhvr>
                                      <p:to>
                                        <p:strVal val="visible"/>
                                      </p:to>
                                    </p:set>
                                    <p:animEffect transition="in" filter="barn(inHorizontal)">
                                      <p:cBhvr>
                                        <p:cTn id="24" dur="500"/>
                                        <p:tgtEl>
                                          <p:spTgt spid="18454"/>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par>
                                <p:cTn id="25" presetID="16" presetClass="exit" presetSubtype="26" fill="hold" grpId="1" nodeType="withEffect">
                                  <p:stCondLst>
                                    <p:cond delay="3000"/>
                                  </p:stCondLst>
                                  <p:childTnLst>
                                    <p:animEffect transition="out" filter="barn(inHorizontal)">
                                      <p:cBhvr>
                                        <p:cTn id="26" dur="500"/>
                                        <p:tgtEl>
                                          <p:spTgt spid="18454"/>
                                        </p:tgtEl>
                                      </p:cBhvr>
                                    </p:animEffect>
                                    <p:set>
                                      <p:cBhvr>
                                        <p:cTn id="27"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8" presetID="16" presetClass="entr" presetSubtype="26" fill="hold" grpId="0" nodeType="withEffect">
                                  <p:stCondLst>
                                    <p:cond delay="3000"/>
                                  </p:stCondLst>
                                  <p:childTnLst>
                                    <p:set>
                                      <p:cBhvr>
                                        <p:cTn id="29" dur="1" fill="hold">
                                          <p:stCondLst>
                                            <p:cond delay="0"/>
                                          </p:stCondLst>
                                        </p:cTn>
                                        <p:tgtEl>
                                          <p:spTgt spid="18455"/>
                                        </p:tgtEl>
                                        <p:attrNameLst>
                                          <p:attrName>style.visibility</p:attrName>
                                        </p:attrNameLst>
                                      </p:cBhvr>
                                      <p:to>
                                        <p:strVal val="visible"/>
                                      </p:to>
                                    </p:set>
                                    <p:animEffect transition="in" filter="barn(inHorizontal)">
                                      <p:cBhvr>
                                        <p:cTn id="30" dur="500"/>
                                        <p:tgtEl>
                                          <p:spTgt spid="18455"/>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1" presetID="16" presetClass="exit" presetSubtype="26" fill="hold" grpId="1" nodeType="withEffect">
                                  <p:stCondLst>
                                    <p:cond delay="4000"/>
                                  </p:stCondLst>
                                  <p:childTnLst>
                                    <p:animEffect transition="out" filter="barn(inHorizontal)">
                                      <p:cBhvr>
                                        <p:cTn id="32" dur="500"/>
                                        <p:tgtEl>
                                          <p:spTgt spid="18455"/>
                                        </p:tgtEl>
                                      </p:cBhvr>
                                    </p:animEffect>
                                    <p:set>
                                      <p:cBhvr>
                                        <p:cTn id="33"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6" presetClass="entr" presetSubtype="26" fill="hold" grpId="0" nodeType="withEffect">
                                  <p:stCondLst>
                                    <p:cond delay="4000"/>
                                  </p:stCondLst>
                                  <p:childTnLst>
                                    <p:set>
                                      <p:cBhvr>
                                        <p:cTn id="35" dur="1" fill="hold">
                                          <p:stCondLst>
                                            <p:cond delay="0"/>
                                          </p:stCondLst>
                                        </p:cTn>
                                        <p:tgtEl>
                                          <p:spTgt spid="18456"/>
                                        </p:tgtEl>
                                        <p:attrNameLst>
                                          <p:attrName>style.visibility</p:attrName>
                                        </p:attrNameLst>
                                      </p:cBhvr>
                                      <p:to>
                                        <p:strVal val="visible"/>
                                      </p:to>
                                    </p:set>
                                    <p:animEffect transition="in" filter="barn(inHorizontal)">
                                      <p:cBhvr>
                                        <p:cTn id="36" dur="500"/>
                                        <p:tgtEl>
                                          <p:spTgt spid="18456"/>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7" presetID="16" presetClass="exit" presetSubtype="26" fill="hold" grpId="1" nodeType="withEffect">
                                  <p:stCondLst>
                                    <p:cond delay="5000"/>
                                  </p:stCondLst>
                                  <p:childTnLst>
                                    <p:animEffect transition="out" filter="barn(inHorizontal)">
                                      <p:cBhvr>
                                        <p:cTn id="38" dur="500"/>
                                        <p:tgtEl>
                                          <p:spTgt spid="18456"/>
                                        </p:tgtEl>
                                      </p:cBhvr>
                                    </p:animEffect>
                                    <p:set>
                                      <p:cBhvr>
                                        <p:cTn id="39"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0" presetID="16" presetClass="entr" presetSubtype="26" fill="hold" grpId="0" nodeType="withEffect">
                                  <p:stCondLst>
                                    <p:cond delay="5000"/>
                                  </p:stCondLst>
                                  <p:childTnLst>
                                    <p:set>
                                      <p:cBhvr>
                                        <p:cTn id="41" dur="1" fill="hold">
                                          <p:stCondLst>
                                            <p:cond delay="0"/>
                                          </p:stCondLst>
                                        </p:cTn>
                                        <p:tgtEl>
                                          <p:spTgt spid="18457"/>
                                        </p:tgtEl>
                                        <p:attrNameLst>
                                          <p:attrName>style.visibility</p:attrName>
                                        </p:attrNameLst>
                                      </p:cBhvr>
                                      <p:to>
                                        <p:strVal val="visible"/>
                                      </p:to>
                                    </p:set>
                                    <p:animEffect transition="in" filter="barn(inHorizontal)">
                                      <p:cBhvr>
                                        <p:cTn id="42" dur="500"/>
                                        <p:tgtEl>
                                          <p:spTgt spid="18457"/>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3" presetID="16" presetClass="exit" presetSubtype="26" fill="hold" grpId="1" nodeType="withEffect">
                                  <p:stCondLst>
                                    <p:cond delay="6000"/>
                                  </p:stCondLst>
                                  <p:childTnLst>
                                    <p:animEffect transition="out" filter="barn(inHorizontal)">
                                      <p:cBhvr>
                                        <p:cTn id="44" dur="500"/>
                                        <p:tgtEl>
                                          <p:spTgt spid="18457"/>
                                        </p:tgtEl>
                                      </p:cBhvr>
                                    </p:animEffect>
                                    <p:set>
                                      <p:cBhvr>
                                        <p:cTn id="45"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6" presetID="16" presetClass="entr" presetSubtype="26" fill="hold" grpId="0" nodeType="withEffect">
                                  <p:stCondLst>
                                    <p:cond delay="6000"/>
                                  </p:stCondLst>
                                  <p:childTnLst>
                                    <p:set>
                                      <p:cBhvr>
                                        <p:cTn id="47" dur="1" fill="hold">
                                          <p:stCondLst>
                                            <p:cond delay="0"/>
                                          </p:stCondLst>
                                        </p:cTn>
                                        <p:tgtEl>
                                          <p:spTgt spid="18458"/>
                                        </p:tgtEl>
                                        <p:attrNameLst>
                                          <p:attrName>style.visibility</p:attrName>
                                        </p:attrNameLst>
                                      </p:cBhvr>
                                      <p:to>
                                        <p:strVal val="visible"/>
                                      </p:to>
                                    </p:set>
                                    <p:animEffect transition="in" filter="barn(inHorizontal)">
                                      <p:cBhvr>
                                        <p:cTn id="48" dur="500"/>
                                        <p:tgtEl>
                                          <p:spTgt spid="18458"/>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9" presetID="16" presetClass="exit" presetSubtype="26" fill="hold" grpId="1" nodeType="withEffect">
                                  <p:stCondLst>
                                    <p:cond delay="7000"/>
                                  </p:stCondLst>
                                  <p:childTnLst>
                                    <p:animEffect transition="out" filter="barn(inHorizontal)">
                                      <p:cBhvr>
                                        <p:cTn id="50" dur="500"/>
                                        <p:tgtEl>
                                          <p:spTgt spid="18458"/>
                                        </p:tgtEl>
                                      </p:cBhvr>
                                    </p:animEffect>
                                    <p:set>
                                      <p:cBhvr>
                                        <p:cTn id="51"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2" presetID="16" presetClass="entr" presetSubtype="26" fill="hold" grpId="0" nodeType="withEffect">
                                  <p:stCondLst>
                                    <p:cond delay="7000"/>
                                  </p:stCondLst>
                                  <p:childTnLst>
                                    <p:set>
                                      <p:cBhvr>
                                        <p:cTn id="53" dur="1" fill="hold">
                                          <p:stCondLst>
                                            <p:cond delay="0"/>
                                          </p:stCondLst>
                                        </p:cTn>
                                        <p:tgtEl>
                                          <p:spTgt spid="18459"/>
                                        </p:tgtEl>
                                        <p:attrNameLst>
                                          <p:attrName>style.visibility</p:attrName>
                                        </p:attrNameLst>
                                      </p:cBhvr>
                                      <p:to>
                                        <p:strVal val="visible"/>
                                      </p:to>
                                    </p:set>
                                    <p:animEffect transition="in" filter="barn(inHorizontal)">
                                      <p:cBhvr>
                                        <p:cTn id="54" dur="500"/>
                                        <p:tgtEl>
                                          <p:spTgt spid="18459"/>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5" presetID="16" presetClass="exit" presetSubtype="26" fill="hold" grpId="1" nodeType="withEffect">
                                  <p:stCondLst>
                                    <p:cond delay="8000"/>
                                  </p:stCondLst>
                                  <p:childTnLst>
                                    <p:animEffect transition="out" filter="barn(inHorizontal)">
                                      <p:cBhvr>
                                        <p:cTn id="56" dur="500"/>
                                        <p:tgtEl>
                                          <p:spTgt spid="18459"/>
                                        </p:tgtEl>
                                      </p:cBhvr>
                                    </p:animEffect>
                                    <p:set>
                                      <p:cBhvr>
                                        <p:cTn id="57"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par>
                                <p:cTn id="58" presetID="16" presetClass="entr" presetSubtype="26" fill="hold" grpId="0" nodeType="withEffect">
                                  <p:stCondLst>
                                    <p:cond delay="8000"/>
                                  </p:stCondLst>
                                  <p:childTnLst>
                                    <p:set>
                                      <p:cBhvr>
                                        <p:cTn id="59" dur="1" fill="hold">
                                          <p:stCondLst>
                                            <p:cond delay="0"/>
                                          </p:stCondLst>
                                        </p:cTn>
                                        <p:tgtEl>
                                          <p:spTgt spid="18460"/>
                                        </p:tgtEl>
                                        <p:attrNameLst>
                                          <p:attrName>style.visibility</p:attrName>
                                        </p:attrNameLst>
                                      </p:cBhvr>
                                      <p:to>
                                        <p:strVal val="visible"/>
                                      </p:to>
                                    </p:set>
                                    <p:animEffect transition="in" filter="barn(inHorizontal)">
                                      <p:cBhvr>
                                        <p:cTn id="60" dur="500"/>
                                        <p:tgtEl>
                                          <p:spTgt spid="18460"/>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1" presetID="16" presetClass="exit" presetSubtype="26" fill="hold" grpId="1" nodeType="withEffect">
                                  <p:stCondLst>
                                    <p:cond delay="9000"/>
                                  </p:stCondLst>
                                  <p:childTnLst>
                                    <p:animEffect transition="out" filter="barn(inHorizontal)">
                                      <p:cBhvr>
                                        <p:cTn id="62" dur="500"/>
                                        <p:tgtEl>
                                          <p:spTgt spid="18460"/>
                                        </p:tgtEl>
                                      </p:cBhvr>
                                    </p:animEffect>
                                    <p:set>
                                      <p:cBhvr>
                                        <p:cTn id="63"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4" presetID="16" presetClass="entr" presetSubtype="26" fill="hold" grpId="0" nodeType="withEffect">
                                  <p:stCondLst>
                                    <p:cond delay="9000"/>
                                  </p:stCondLst>
                                  <p:childTnLst>
                                    <p:set>
                                      <p:cBhvr>
                                        <p:cTn id="65" dur="1" fill="hold">
                                          <p:stCondLst>
                                            <p:cond delay="0"/>
                                          </p:stCondLst>
                                        </p:cTn>
                                        <p:tgtEl>
                                          <p:spTgt spid="18461"/>
                                        </p:tgtEl>
                                        <p:attrNameLst>
                                          <p:attrName>style.visibility</p:attrName>
                                        </p:attrNameLst>
                                      </p:cBhvr>
                                      <p:to>
                                        <p:strVal val="visible"/>
                                      </p:to>
                                    </p:set>
                                    <p:animEffect transition="in" filter="barn(inHorizontal)">
                                      <p:cBhvr>
                                        <p:cTn id="66" dur="500"/>
                                        <p:tgtEl>
                                          <p:spTgt spid="18461"/>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6" presetClass="exit" presetSubtype="26" fill="hold" grpId="1" nodeType="withEffect">
                                  <p:stCondLst>
                                    <p:cond delay="10000"/>
                                  </p:stCondLst>
                                  <p:childTnLst>
                                    <p:animEffect transition="out" filter="barn(inHorizontal)">
                                      <p:cBhvr>
                                        <p:cTn id="68" dur="500"/>
                                        <p:tgtEl>
                                          <p:spTgt spid="18461"/>
                                        </p:tgtEl>
                                      </p:cBhvr>
                                    </p:animEffect>
                                    <p:set>
                                      <p:cBhvr>
                                        <p:cTn id="69"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0" presetID="16" presetClass="entr" presetSubtype="26" fill="hold" grpId="0" nodeType="withEffect">
                                  <p:stCondLst>
                                    <p:cond delay="10000"/>
                                  </p:stCondLst>
                                  <p:childTnLst>
                                    <p:set>
                                      <p:cBhvr>
                                        <p:cTn id="71" dur="1" fill="hold">
                                          <p:stCondLst>
                                            <p:cond delay="0"/>
                                          </p:stCondLst>
                                        </p:cTn>
                                        <p:tgtEl>
                                          <p:spTgt spid="18462"/>
                                        </p:tgtEl>
                                        <p:attrNameLst>
                                          <p:attrName>style.visibility</p:attrName>
                                        </p:attrNameLst>
                                      </p:cBhvr>
                                      <p:to>
                                        <p:strVal val="visible"/>
                                      </p:to>
                                    </p:set>
                                    <p:animEffect transition="in" filter="barn(inHorizontal)">
                                      <p:cBhvr>
                                        <p:cTn id="72" dur="500"/>
                                        <p:tgtEl>
                                          <p:spTgt spid="18462"/>
                                        </p:tgtEl>
                                      </p:cBhvr>
                                    </p:animEffec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3" presetID="16" presetClass="exit" presetSubtype="26" fill="hold" grpId="1" nodeType="withEffect">
                                  <p:stCondLst>
                                    <p:cond delay="11000"/>
                                  </p:stCondLst>
                                  <p:childTnLst>
                                    <p:animEffect transition="out" filter="barn(inHorizontal)">
                                      <p:cBhvr>
                                        <p:cTn id="74" dur="500"/>
                                        <p:tgtEl>
                                          <p:spTgt spid="18462"/>
                                        </p:tgtEl>
                                      </p:cBhvr>
                                    </p:animEffect>
                                    <p:set>
                                      <p:cBhvr>
                                        <p:cTn id="75"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6" presetID="16" presetClass="entr" presetSubtype="26" fill="hold" grpId="0" nodeType="withEffect">
                                  <p:stCondLst>
                                    <p:cond delay="11000"/>
                                  </p:stCondLst>
                                  <p:childTnLst>
                                    <p:set>
                                      <p:cBhvr>
                                        <p:cTn id="77" dur="1" fill="hold">
                                          <p:stCondLst>
                                            <p:cond delay="0"/>
                                          </p:stCondLst>
                                        </p:cTn>
                                        <p:tgtEl>
                                          <p:spTgt spid="18463"/>
                                        </p:tgtEl>
                                        <p:attrNameLst>
                                          <p:attrName>style.visibility</p:attrName>
                                        </p:attrNameLst>
                                      </p:cBhvr>
                                      <p:to>
                                        <p:strVal val="visible"/>
                                      </p:to>
                                    </p:set>
                                    <p:animEffect transition="in" filter="barn(inHorizontal)">
                                      <p:cBhvr>
                                        <p:cTn id="78" dur="500"/>
                                        <p:tgtEl>
                                          <p:spTgt spid="18463"/>
                                        </p:tgtEl>
                                      </p:cBhvr>
                                    </p:animEffec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79" presetID="16" presetClass="exit" presetSubtype="26" fill="hold" grpId="1" nodeType="withEffect">
                                  <p:stCondLst>
                                    <p:cond delay="12000"/>
                                  </p:stCondLst>
                                  <p:childTnLst>
                                    <p:animEffect transition="out" filter="barn(inHorizontal)">
                                      <p:cBhvr>
                                        <p:cTn id="80" dur="500"/>
                                        <p:tgtEl>
                                          <p:spTgt spid="18463"/>
                                        </p:tgtEl>
                                      </p:cBhvr>
                                    </p:animEffect>
                                    <p:set>
                                      <p:cBhvr>
                                        <p:cTn id="81"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2" presetID="16" presetClass="entr" presetSubtype="26" fill="hold" grpId="0" nodeType="withEffect">
                                  <p:stCondLst>
                                    <p:cond delay="12000"/>
                                  </p:stCondLst>
                                  <p:childTnLst>
                                    <p:set>
                                      <p:cBhvr>
                                        <p:cTn id="83" dur="1" fill="hold">
                                          <p:stCondLst>
                                            <p:cond delay="0"/>
                                          </p:stCondLst>
                                        </p:cTn>
                                        <p:tgtEl>
                                          <p:spTgt spid="18470"/>
                                        </p:tgtEl>
                                        <p:attrNameLst>
                                          <p:attrName>style.visibility</p:attrName>
                                        </p:attrNameLst>
                                      </p:cBhvr>
                                      <p:to>
                                        <p:strVal val="visible"/>
                                      </p:to>
                                    </p:set>
                                    <p:animEffect transition="in" filter="barn(inHorizontal)">
                                      <p:cBhvr>
                                        <p:cTn id="84" dur="500"/>
                                        <p:tgtEl>
                                          <p:spTgt spid="18470"/>
                                        </p:tgtEl>
                                      </p:cBhvr>
                                    </p:animEffec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5" presetID="16" presetClass="exit" presetSubtype="26" fill="hold" grpId="1" nodeType="withEffect">
                                  <p:stCondLst>
                                    <p:cond delay="13000"/>
                                  </p:stCondLst>
                                  <p:childTnLst>
                                    <p:animEffect transition="out" filter="barn(inHorizontal)">
                                      <p:cBhvr>
                                        <p:cTn id="86" dur="500"/>
                                        <p:tgtEl>
                                          <p:spTgt spid="18470"/>
                                        </p:tgtEl>
                                      </p:cBhvr>
                                    </p:animEffect>
                                    <p:set>
                                      <p:cBhvr>
                                        <p:cTn id="87"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8" presetID="16" presetClass="entr" presetSubtype="26" fill="hold" grpId="0" nodeType="withEffect">
                                  <p:stCondLst>
                                    <p:cond delay="13000"/>
                                  </p:stCondLst>
                                  <p:childTnLst>
                                    <p:set>
                                      <p:cBhvr>
                                        <p:cTn id="89" dur="1" fill="hold">
                                          <p:stCondLst>
                                            <p:cond delay="0"/>
                                          </p:stCondLst>
                                        </p:cTn>
                                        <p:tgtEl>
                                          <p:spTgt spid="18471"/>
                                        </p:tgtEl>
                                        <p:attrNameLst>
                                          <p:attrName>style.visibility</p:attrName>
                                        </p:attrNameLst>
                                      </p:cBhvr>
                                      <p:to>
                                        <p:strVal val="visible"/>
                                      </p:to>
                                    </p:set>
                                    <p:animEffect transition="in" filter="barn(inHorizontal)">
                                      <p:cBhvr>
                                        <p:cTn id="90" dur="500"/>
                                        <p:tgtEl>
                                          <p:spTgt spid="18471"/>
                                        </p:tgtEl>
                                      </p:cBhvr>
                                    </p:animEffec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1" presetID="16" presetClass="exit" presetSubtype="26" fill="hold" grpId="1" nodeType="withEffect">
                                  <p:stCondLst>
                                    <p:cond delay="14000"/>
                                  </p:stCondLst>
                                  <p:childTnLst>
                                    <p:animEffect transition="out" filter="barn(inHorizontal)">
                                      <p:cBhvr>
                                        <p:cTn id="92" dur="500"/>
                                        <p:tgtEl>
                                          <p:spTgt spid="18471"/>
                                        </p:tgtEl>
                                      </p:cBhvr>
                                    </p:animEffect>
                                    <p:set>
                                      <p:cBhvr>
                                        <p:cTn id="93"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par>
                                <p:cTn id="94" presetID="16" presetClass="entr" presetSubtype="26" fill="hold" grpId="0" nodeType="withEffect">
                                  <p:stCondLst>
                                    <p:cond delay="14000"/>
                                  </p:stCondLst>
                                  <p:childTnLst>
                                    <p:set>
                                      <p:cBhvr>
                                        <p:cTn id="95" dur="1" fill="hold">
                                          <p:stCondLst>
                                            <p:cond delay="0"/>
                                          </p:stCondLst>
                                        </p:cTn>
                                        <p:tgtEl>
                                          <p:spTgt spid="18472"/>
                                        </p:tgtEl>
                                        <p:attrNameLst>
                                          <p:attrName>style.visibility</p:attrName>
                                        </p:attrNameLst>
                                      </p:cBhvr>
                                      <p:to>
                                        <p:strVal val="visible"/>
                                      </p:to>
                                    </p:set>
                                    <p:animEffect transition="in" filter="barn(inHorizontal)">
                                      <p:cBhvr>
                                        <p:cTn id="96" dur="500"/>
                                        <p:tgtEl>
                                          <p:spTgt spid="18472"/>
                                        </p:tgtEl>
                                      </p:cBhvr>
                                    </p:animEffec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7" presetID="16" presetClass="exit" presetSubtype="26" fill="hold" grpId="1" nodeType="withEffect">
                                  <p:stCondLst>
                                    <p:cond delay="15000"/>
                                  </p:stCondLst>
                                  <p:childTnLst>
                                    <p:animEffect transition="out" filter="barn(inHorizontal)">
                                      <p:cBhvr>
                                        <p:cTn id="98" dur="500"/>
                                        <p:tgtEl>
                                          <p:spTgt spid="18472"/>
                                        </p:tgtEl>
                                      </p:cBhvr>
                                    </p:animEffect>
                                    <p:set>
                                      <p:cBhvr>
                                        <p:cTn id="99"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0" presetID="16" presetClass="entr" presetSubtype="26" fill="hold" grpId="0" nodeType="withEffect">
                                  <p:stCondLst>
                                    <p:cond delay="15000"/>
                                  </p:stCondLst>
                                  <p:childTnLst>
                                    <p:set>
                                      <p:cBhvr>
                                        <p:cTn id="101" dur="1" fill="hold">
                                          <p:stCondLst>
                                            <p:cond delay="0"/>
                                          </p:stCondLst>
                                        </p:cTn>
                                        <p:tgtEl>
                                          <p:spTgt spid="18473"/>
                                        </p:tgtEl>
                                        <p:attrNameLst>
                                          <p:attrName>style.visibility</p:attrName>
                                        </p:attrNameLst>
                                      </p:cBhvr>
                                      <p:to>
                                        <p:strVal val="visible"/>
                                      </p:to>
                                    </p:set>
                                    <p:animEffect transition="in" filter="barn(inHorizontal)">
                                      <p:cBhvr>
                                        <p:cTn id="102" dur="500"/>
                                        <p:tgtEl>
                                          <p:spTgt spid="18473"/>
                                        </p:tgtEl>
                                      </p:cBhvr>
                                    </p:animEffec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par>
                                <p:cTn id="103" presetID="16" presetClass="exit" presetSubtype="26" fill="hold" grpId="1" nodeType="withEffect">
                                  <p:stCondLst>
                                    <p:cond delay="16000"/>
                                  </p:stCondLst>
                                  <p:childTnLst>
                                    <p:animEffect transition="out" filter="barn(inHorizontal)">
                                      <p:cBhvr>
                                        <p:cTn id="104" dur="500"/>
                                        <p:tgtEl>
                                          <p:spTgt spid="18473"/>
                                        </p:tgtEl>
                                      </p:cBhvr>
                                    </p:animEffect>
                                    <p:set>
                                      <p:cBhvr>
                                        <p:cTn id="105"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par>
                                <p:cTn id="106" presetID="16" presetClass="entr" presetSubtype="26" fill="hold" grpId="0" nodeType="withEffect">
                                  <p:stCondLst>
                                    <p:cond delay="16000"/>
                                  </p:stCondLst>
                                  <p:childTnLst>
                                    <p:set>
                                      <p:cBhvr>
                                        <p:cTn id="107" dur="1" fill="hold">
                                          <p:stCondLst>
                                            <p:cond delay="0"/>
                                          </p:stCondLst>
                                        </p:cTn>
                                        <p:tgtEl>
                                          <p:spTgt spid="18474"/>
                                        </p:tgtEl>
                                        <p:attrNameLst>
                                          <p:attrName>style.visibility</p:attrName>
                                        </p:attrNameLst>
                                      </p:cBhvr>
                                      <p:to>
                                        <p:strVal val="visible"/>
                                      </p:to>
                                    </p:set>
                                    <p:animEffect transition="in" filter="barn(inHorizontal)">
                                      <p:cBhvr>
                                        <p:cTn id="108" dur="500"/>
                                        <p:tgtEl>
                                          <p:spTgt spid="18474"/>
                                        </p:tgtEl>
                                      </p:cBhvr>
                                    </p:animEffec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par>
                                <p:cTn id="109" presetID="16" presetClass="exit" presetSubtype="26" fill="hold" grpId="1" nodeType="withEffect">
                                  <p:stCondLst>
                                    <p:cond delay="17000"/>
                                  </p:stCondLst>
                                  <p:childTnLst>
                                    <p:animEffect transition="out" filter="barn(inHorizontal)">
                                      <p:cBhvr>
                                        <p:cTn id="110" dur="500"/>
                                        <p:tgtEl>
                                          <p:spTgt spid="18474"/>
                                        </p:tgtEl>
                                      </p:cBhvr>
                                    </p:animEffect>
                                    <p:set>
                                      <p:cBhvr>
                                        <p:cTn id="111"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par>
                                <p:cTn id="112" presetID="16" presetClass="entr" presetSubtype="26" fill="hold" grpId="0" nodeType="withEffect">
                                  <p:stCondLst>
                                    <p:cond delay="17000"/>
                                  </p:stCondLst>
                                  <p:childTnLst>
                                    <p:set>
                                      <p:cBhvr>
                                        <p:cTn id="113" dur="1" fill="hold">
                                          <p:stCondLst>
                                            <p:cond delay="0"/>
                                          </p:stCondLst>
                                        </p:cTn>
                                        <p:tgtEl>
                                          <p:spTgt spid="18475"/>
                                        </p:tgtEl>
                                        <p:attrNameLst>
                                          <p:attrName>style.visibility</p:attrName>
                                        </p:attrNameLst>
                                      </p:cBhvr>
                                      <p:to>
                                        <p:strVal val="visible"/>
                                      </p:to>
                                    </p:set>
                                    <p:animEffect transition="in" filter="barn(inHorizontal)">
                                      <p:cBhvr>
                                        <p:cTn id="114" dur="500"/>
                                        <p:tgtEl>
                                          <p:spTgt spid="18475"/>
                                        </p:tgtEl>
                                      </p:cBhvr>
                                    </p:animEffec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par>
                                <p:cTn id="115" presetID="16" presetClass="exit" presetSubtype="26" fill="hold" grpId="1" nodeType="withEffect">
                                  <p:stCondLst>
                                    <p:cond delay="18000"/>
                                  </p:stCondLst>
                                  <p:childTnLst>
                                    <p:animEffect transition="out" filter="barn(inHorizontal)">
                                      <p:cBhvr>
                                        <p:cTn id="116" dur="500"/>
                                        <p:tgtEl>
                                          <p:spTgt spid="18475"/>
                                        </p:tgtEl>
                                      </p:cBhvr>
                                    </p:animEffect>
                                    <p:set>
                                      <p:cBhvr>
                                        <p:cTn id="117"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par>
                                <p:cTn id="118" presetID="16" presetClass="entr" presetSubtype="26" fill="hold" grpId="0" nodeType="withEffect">
                                  <p:stCondLst>
                                    <p:cond delay="18000"/>
                                  </p:stCondLst>
                                  <p:childTnLst>
                                    <p:set>
                                      <p:cBhvr>
                                        <p:cTn id="119" dur="1" fill="hold">
                                          <p:stCondLst>
                                            <p:cond delay="0"/>
                                          </p:stCondLst>
                                        </p:cTn>
                                        <p:tgtEl>
                                          <p:spTgt spid="18476"/>
                                        </p:tgtEl>
                                        <p:attrNameLst>
                                          <p:attrName>style.visibility</p:attrName>
                                        </p:attrNameLst>
                                      </p:cBhvr>
                                      <p:to>
                                        <p:strVal val="visible"/>
                                      </p:to>
                                    </p:set>
                                    <p:animEffect transition="in" filter="barn(inHorizontal)">
                                      <p:cBhvr>
                                        <p:cTn id="120" dur="500"/>
                                        <p:tgtEl>
                                          <p:spTgt spid="18476"/>
                                        </p:tgtEl>
                                      </p:cBhvr>
                                    </p:animEffec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par>
                                <p:cTn id="121" presetID="16" presetClass="exit" presetSubtype="26" fill="hold" grpId="1" nodeType="withEffect">
                                  <p:stCondLst>
                                    <p:cond delay="19000"/>
                                  </p:stCondLst>
                                  <p:childTnLst>
                                    <p:animEffect transition="out" filter="barn(inHorizontal)">
                                      <p:cBhvr>
                                        <p:cTn id="122" dur="500"/>
                                        <p:tgtEl>
                                          <p:spTgt spid="18476"/>
                                        </p:tgtEl>
                                      </p:cBhvr>
                                    </p:animEffect>
                                    <p:set>
                                      <p:cBhvr>
                                        <p:cTn id="123"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par>
                                <p:cTn id="124" presetID="16" presetClass="entr" presetSubtype="26" fill="hold" grpId="0" nodeType="withEffect">
                                  <p:stCondLst>
                                    <p:cond delay="19000"/>
                                  </p:stCondLst>
                                  <p:childTnLst>
                                    <p:set>
                                      <p:cBhvr>
                                        <p:cTn id="125" dur="1" fill="hold">
                                          <p:stCondLst>
                                            <p:cond delay="0"/>
                                          </p:stCondLst>
                                        </p:cTn>
                                        <p:tgtEl>
                                          <p:spTgt spid="18477"/>
                                        </p:tgtEl>
                                        <p:attrNameLst>
                                          <p:attrName>style.visibility</p:attrName>
                                        </p:attrNameLst>
                                      </p:cBhvr>
                                      <p:to>
                                        <p:strVal val="visible"/>
                                      </p:to>
                                    </p:set>
                                    <p:animEffect transition="in" filter="barn(inHorizontal)">
                                      <p:cBhvr>
                                        <p:cTn id="126" dur="500"/>
                                        <p:tgtEl>
                                          <p:spTgt spid="18477"/>
                                        </p:tgtEl>
                                      </p:cBhvr>
                                    </p:animEffec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par>
                                <p:cTn id="127" presetID="16" presetClass="exit" presetSubtype="26" fill="hold" grpId="1" nodeType="withEffect">
                                  <p:stCondLst>
                                    <p:cond delay="20000"/>
                                  </p:stCondLst>
                                  <p:childTnLst>
                                    <p:animEffect transition="out" filter="barn(inHorizontal)">
                                      <p:cBhvr>
                                        <p:cTn id="128" dur="500"/>
                                        <p:tgtEl>
                                          <p:spTgt spid="18477"/>
                                        </p:tgtEl>
                                      </p:cBhvr>
                                    </p:animEffect>
                                    <p:set>
                                      <p:cBhvr>
                                        <p:cTn id="129"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par>
                                <p:cTn id="130" presetID="16" presetClass="entr" presetSubtype="26" fill="hold" grpId="0" nodeType="withEffect">
                                  <p:stCondLst>
                                    <p:cond delay="20000"/>
                                  </p:stCondLst>
                                  <p:childTnLst>
                                    <p:set>
                                      <p:cBhvr>
                                        <p:cTn id="131" dur="1" fill="hold">
                                          <p:stCondLst>
                                            <p:cond delay="0"/>
                                          </p:stCondLst>
                                        </p:cTn>
                                        <p:tgtEl>
                                          <p:spTgt spid="18478"/>
                                        </p:tgtEl>
                                        <p:attrNameLst>
                                          <p:attrName>style.visibility</p:attrName>
                                        </p:attrNameLst>
                                      </p:cBhvr>
                                      <p:to>
                                        <p:strVal val="visible"/>
                                      </p:to>
                                    </p:set>
                                    <p:animEffect transition="in" filter="barn(inHorizontal)">
                                      <p:cBhvr>
                                        <p:cTn id="132" dur="500"/>
                                        <p:tgtEl>
                                          <p:spTgt spid="18478"/>
                                        </p:tgtEl>
                                      </p:cBhvr>
                                    </p:animEffec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par>
                                <p:cTn id="133" presetID="16" presetClass="exit" presetSubtype="26" fill="hold" grpId="1" nodeType="withEffect">
                                  <p:stCondLst>
                                    <p:cond delay="21000"/>
                                  </p:stCondLst>
                                  <p:childTnLst>
                                    <p:animEffect transition="out" filter="barn(inHorizontal)">
                                      <p:cBhvr>
                                        <p:cTn id="134" dur="500"/>
                                        <p:tgtEl>
                                          <p:spTgt spid="18478"/>
                                        </p:tgtEl>
                                      </p:cBhvr>
                                    </p:animEffect>
                                    <p:set>
                                      <p:cBhvr>
                                        <p:cTn id="135"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par>
                                <p:cTn id="136" presetID="16" presetClass="entr" presetSubtype="26" fill="hold" grpId="0" nodeType="withEffect">
                                  <p:stCondLst>
                                    <p:cond delay="21000"/>
                                  </p:stCondLst>
                                  <p:childTnLst>
                                    <p:set>
                                      <p:cBhvr>
                                        <p:cTn id="137" dur="1" fill="hold">
                                          <p:stCondLst>
                                            <p:cond delay="0"/>
                                          </p:stCondLst>
                                        </p:cTn>
                                        <p:tgtEl>
                                          <p:spTgt spid="18479"/>
                                        </p:tgtEl>
                                        <p:attrNameLst>
                                          <p:attrName>style.visibility</p:attrName>
                                        </p:attrNameLst>
                                      </p:cBhvr>
                                      <p:to>
                                        <p:strVal val="visible"/>
                                      </p:to>
                                    </p:set>
                                    <p:animEffect transition="in" filter="barn(inHorizontal)">
                                      <p:cBhvr>
                                        <p:cTn id="138" dur="500"/>
                                        <p:tgtEl>
                                          <p:spTgt spid="18479"/>
                                        </p:tgtEl>
                                      </p:cBhvr>
                                    </p:animEffec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par>
                                <p:cTn id="139" presetID="16" presetClass="exit" presetSubtype="26" fill="hold" grpId="1" nodeType="withEffect">
                                  <p:stCondLst>
                                    <p:cond delay="22000"/>
                                  </p:stCondLst>
                                  <p:childTnLst>
                                    <p:animEffect transition="out" filter="barn(inHorizontal)">
                                      <p:cBhvr>
                                        <p:cTn id="140" dur="500"/>
                                        <p:tgtEl>
                                          <p:spTgt spid="18479"/>
                                        </p:tgtEl>
                                      </p:cBhvr>
                                    </p:animEffect>
                                    <p:set>
                                      <p:cBhvr>
                                        <p:cTn id="141"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par>
                                <p:cTn id="142" presetID="16" presetClass="entr" presetSubtype="26" fill="hold" grpId="0" nodeType="withEffect">
                                  <p:stCondLst>
                                    <p:cond delay="22000"/>
                                  </p:stCondLst>
                                  <p:childTnLst>
                                    <p:set>
                                      <p:cBhvr>
                                        <p:cTn id="143" dur="1" fill="hold">
                                          <p:stCondLst>
                                            <p:cond delay="0"/>
                                          </p:stCondLst>
                                        </p:cTn>
                                        <p:tgtEl>
                                          <p:spTgt spid="18480"/>
                                        </p:tgtEl>
                                        <p:attrNameLst>
                                          <p:attrName>style.visibility</p:attrName>
                                        </p:attrNameLst>
                                      </p:cBhvr>
                                      <p:to>
                                        <p:strVal val="visible"/>
                                      </p:to>
                                    </p:set>
                                    <p:animEffect transition="in" filter="barn(inHorizontal)">
                                      <p:cBhvr>
                                        <p:cTn id="144" dur="500"/>
                                        <p:tgtEl>
                                          <p:spTgt spid="18480"/>
                                        </p:tgtEl>
                                      </p:cBhvr>
                                    </p:animEffect>
                                  </p:childTnLst>
                                  <p:subTnLst>
                                    <p:audio>
                                      <p:cMediaNode>
                                        <p:cTn display="0" masterRel="sameClick">
                                          <p:stCondLst>
                                            <p:cond evt="begin" delay="0">
                                              <p:tn val="142"/>
                                            </p:cond>
                                          </p:stCondLst>
                                          <p:endCondLst>
                                            <p:cond evt="onStopAudio" delay="0">
                                              <p:tgtEl>
                                                <p:sldTgt/>
                                              </p:tgtEl>
                                            </p:cond>
                                          </p:endCondLst>
                                        </p:cTn>
                                        <p:tgtEl>
                                          <p:sndTgt r:embed="rId2" name="click.wav"/>
                                        </p:tgtEl>
                                      </p:cMediaNode>
                                    </p:audio>
                                  </p:subTnLst>
                                </p:cTn>
                              </p:par>
                              <p:par>
                                <p:cTn id="145" presetID="16" presetClass="exit" presetSubtype="26" fill="hold" grpId="1" nodeType="withEffect">
                                  <p:stCondLst>
                                    <p:cond delay="23000"/>
                                  </p:stCondLst>
                                  <p:childTnLst>
                                    <p:animEffect transition="out" filter="barn(inHorizontal)">
                                      <p:cBhvr>
                                        <p:cTn id="146" dur="500"/>
                                        <p:tgtEl>
                                          <p:spTgt spid="18480"/>
                                        </p:tgtEl>
                                      </p:cBhvr>
                                    </p:animEffect>
                                    <p:set>
                                      <p:cBhvr>
                                        <p:cTn id="147"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par>
                                <p:cTn id="148" presetID="16" presetClass="entr" presetSubtype="26" fill="hold" grpId="0" nodeType="withEffect">
                                  <p:stCondLst>
                                    <p:cond delay="23000"/>
                                  </p:stCondLst>
                                  <p:childTnLst>
                                    <p:set>
                                      <p:cBhvr>
                                        <p:cTn id="149" dur="1" fill="hold">
                                          <p:stCondLst>
                                            <p:cond delay="0"/>
                                          </p:stCondLst>
                                        </p:cTn>
                                        <p:tgtEl>
                                          <p:spTgt spid="18481"/>
                                        </p:tgtEl>
                                        <p:attrNameLst>
                                          <p:attrName>style.visibility</p:attrName>
                                        </p:attrNameLst>
                                      </p:cBhvr>
                                      <p:to>
                                        <p:strVal val="visible"/>
                                      </p:to>
                                    </p:set>
                                    <p:animEffect transition="in" filter="barn(inHorizontal)">
                                      <p:cBhvr>
                                        <p:cTn id="150" dur="500"/>
                                        <p:tgtEl>
                                          <p:spTgt spid="18481"/>
                                        </p:tgtEl>
                                      </p:cBhvr>
                                    </p:animEffec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par>
                                <p:cTn id="151" presetID="16" presetClass="exit" presetSubtype="26" fill="hold" grpId="1" nodeType="withEffect">
                                  <p:stCondLst>
                                    <p:cond delay="24000"/>
                                  </p:stCondLst>
                                  <p:childTnLst>
                                    <p:animEffect transition="out" filter="barn(inHorizontal)">
                                      <p:cBhvr>
                                        <p:cTn id="152" dur="500"/>
                                        <p:tgtEl>
                                          <p:spTgt spid="18481"/>
                                        </p:tgtEl>
                                      </p:cBhvr>
                                    </p:animEffect>
                                    <p:set>
                                      <p:cBhvr>
                                        <p:cTn id="153"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par>
                                <p:cTn id="154" presetID="16" presetClass="entr" presetSubtype="26" fill="hold" grpId="0" nodeType="withEffect">
                                  <p:stCondLst>
                                    <p:cond delay="24000"/>
                                  </p:stCondLst>
                                  <p:childTnLst>
                                    <p:set>
                                      <p:cBhvr>
                                        <p:cTn id="155" dur="1" fill="hold">
                                          <p:stCondLst>
                                            <p:cond delay="0"/>
                                          </p:stCondLst>
                                        </p:cTn>
                                        <p:tgtEl>
                                          <p:spTgt spid="18482"/>
                                        </p:tgtEl>
                                        <p:attrNameLst>
                                          <p:attrName>style.visibility</p:attrName>
                                        </p:attrNameLst>
                                      </p:cBhvr>
                                      <p:to>
                                        <p:strVal val="visible"/>
                                      </p:to>
                                    </p:set>
                                    <p:animEffect transition="in" filter="barn(inHorizontal)">
                                      <p:cBhvr>
                                        <p:cTn id="156" dur="500"/>
                                        <p:tgtEl>
                                          <p:spTgt spid="18482"/>
                                        </p:tgtEl>
                                      </p:cBhvr>
                                    </p:animEffect>
                                  </p:childTnLst>
                                  <p:subTnLst>
                                    <p:audio>
                                      <p:cMediaNode>
                                        <p:cTn display="0" masterRel="sameClick">
                                          <p:stCondLst>
                                            <p:cond evt="begin" delay="0">
                                              <p:tn val="154"/>
                                            </p:cond>
                                          </p:stCondLst>
                                          <p:endCondLst>
                                            <p:cond evt="onStopAudio" delay="0">
                                              <p:tgtEl>
                                                <p:sldTgt/>
                                              </p:tgtEl>
                                            </p:cond>
                                          </p:endCondLst>
                                        </p:cTn>
                                        <p:tgtEl>
                                          <p:sndTgt r:embed="rId2" name="click.wav"/>
                                        </p:tgtEl>
                                      </p:cMediaNode>
                                    </p:audio>
                                  </p:subTnLst>
                                </p:cTn>
                              </p:par>
                              <p:par>
                                <p:cTn id="157" presetID="16" presetClass="exit" presetSubtype="26" fill="hold" grpId="1" nodeType="withEffect">
                                  <p:stCondLst>
                                    <p:cond delay="25000"/>
                                  </p:stCondLst>
                                  <p:childTnLst>
                                    <p:animEffect transition="out" filter="barn(inHorizontal)">
                                      <p:cBhvr>
                                        <p:cTn id="158" dur="500"/>
                                        <p:tgtEl>
                                          <p:spTgt spid="18482"/>
                                        </p:tgtEl>
                                      </p:cBhvr>
                                    </p:animEffect>
                                    <p:set>
                                      <p:cBhvr>
                                        <p:cTn id="159"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par>
                                <p:cTn id="160" presetID="16" presetClass="entr" presetSubtype="26" fill="hold" grpId="0" nodeType="withEffect">
                                  <p:stCondLst>
                                    <p:cond delay="25000"/>
                                  </p:stCondLst>
                                  <p:childTnLst>
                                    <p:set>
                                      <p:cBhvr>
                                        <p:cTn id="161" dur="1" fill="hold">
                                          <p:stCondLst>
                                            <p:cond delay="0"/>
                                          </p:stCondLst>
                                        </p:cTn>
                                        <p:tgtEl>
                                          <p:spTgt spid="18483"/>
                                        </p:tgtEl>
                                        <p:attrNameLst>
                                          <p:attrName>style.visibility</p:attrName>
                                        </p:attrNameLst>
                                      </p:cBhvr>
                                      <p:to>
                                        <p:strVal val="visible"/>
                                      </p:to>
                                    </p:set>
                                    <p:animEffect transition="in" filter="barn(inHorizontal)">
                                      <p:cBhvr>
                                        <p:cTn id="162" dur="500"/>
                                        <p:tgtEl>
                                          <p:spTgt spid="18483"/>
                                        </p:tgtEl>
                                      </p:cBhvr>
                                    </p:animEffec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par>
                                <p:cTn id="163" presetID="16" presetClass="exit" presetSubtype="26" fill="hold" grpId="1" nodeType="withEffect">
                                  <p:stCondLst>
                                    <p:cond delay="26000"/>
                                  </p:stCondLst>
                                  <p:childTnLst>
                                    <p:animEffect transition="out" filter="barn(inHorizontal)">
                                      <p:cBhvr>
                                        <p:cTn id="164" dur="500"/>
                                        <p:tgtEl>
                                          <p:spTgt spid="18483"/>
                                        </p:tgtEl>
                                      </p:cBhvr>
                                    </p:animEffect>
                                    <p:set>
                                      <p:cBhvr>
                                        <p:cTn id="165"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2" name="click.wav"/>
                                        </p:tgtEl>
                                      </p:cMediaNode>
                                    </p:audio>
                                  </p:subTnLst>
                                </p:cTn>
                              </p:par>
                              <p:par>
                                <p:cTn id="166" presetID="16" presetClass="entr" presetSubtype="26" fill="hold" grpId="0" nodeType="withEffect">
                                  <p:stCondLst>
                                    <p:cond delay="26000"/>
                                  </p:stCondLst>
                                  <p:childTnLst>
                                    <p:set>
                                      <p:cBhvr>
                                        <p:cTn id="167" dur="1" fill="hold">
                                          <p:stCondLst>
                                            <p:cond delay="0"/>
                                          </p:stCondLst>
                                        </p:cTn>
                                        <p:tgtEl>
                                          <p:spTgt spid="18484"/>
                                        </p:tgtEl>
                                        <p:attrNameLst>
                                          <p:attrName>style.visibility</p:attrName>
                                        </p:attrNameLst>
                                      </p:cBhvr>
                                      <p:to>
                                        <p:strVal val="visible"/>
                                      </p:to>
                                    </p:set>
                                    <p:animEffect transition="in" filter="barn(inHorizontal)">
                                      <p:cBhvr>
                                        <p:cTn id="168" dur="500"/>
                                        <p:tgtEl>
                                          <p:spTgt spid="18484"/>
                                        </p:tgtEl>
                                      </p:cBhvr>
                                    </p:animEffec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par>
                                <p:cTn id="169" presetID="16" presetClass="exit" presetSubtype="26" fill="hold" grpId="1" nodeType="withEffect">
                                  <p:stCondLst>
                                    <p:cond delay="27000"/>
                                  </p:stCondLst>
                                  <p:childTnLst>
                                    <p:animEffect transition="out" filter="barn(inHorizontal)">
                                      <p:cBhvr>
                                        <p:cTn id="170" dur="500"/>
                                        <p:tgtEl>
                                          <p:spTgt spid="18484"/>
                                        </p:tgtEl>
                                      </p:cBhvr>
                                    </p:animEffect>
                                    <p:set>
                                      <p:cBhvr>
                                        <p:cTn id="171"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2" name="click.wav"/>
                                        </p:tgtEl>
                                      </p:cMediaNode>
                                    </p:audio>
                                  </p:subTnLst>
                                </p:cTn>
                              </p:par>
                              <p:par>
                                <p:cTn id="172" presetID="16" presetClass="entr" presetSubtype="26" fill="hold" grpId="0" nodeType="withEffect">
                                  <p:stCondLst>
                                    <p:cond delay="27000"/>
                                  </p:stCondLst>
                                  <p:childTnLst>
                                    <p:set>
                                      <p:cBhvr>
                                        <p:cTn id="173" dur="1" fill="hold">
                                          <p:stCondLst>
                                            <p:cond delay="0"/>
                                          </p:stCondLst>
                                        </p:cTn>
                                        <p:tgtEl>
                                          <p:spTgt spid="18485"/>
                                        </p:tgtEl>
                                        <p:attrNameLst>
                                          <p:attrName>style.visibility</p:attrName>
                                        </p:attrNameLst>
                                      </p:cBhvr>
                                      <p:to>
                                        <p:strVal val="visible"/>
                                      </p:to>
                                    </p:set>
                                    <p:animEffect transition="in" filter="barn(inHorizontal)">
                                      <p:cBhvr>
                                        <p:cTn id="174" dur="500"/>
                                        <p:tgtEl>
                                          <p:spTgt spid="18485"/>
                                        </p:tgtEl>
                                      </p:cBhvr>
                                    </p:animEffec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par>
                                <p:cTn id="175" presetID="16" presetClass="exit" presetSubtype="26" fill="hold" grpId="1" nodeType="withEffect">
                                  <p:stCondLst>
                                    <p:cond delay="28000"/>
                                  </p:stCondLst>
                                  <p:childTnLst>
                                    <p:animEffect transition="out" filter="barn(inHorizontal)">
                                      <p:cBhvr>
                                        <p:cTn id="176" dur="500"/>
                                        <p:tgtEl>
                                          <p:spTgt spid="18485"/>
                                        </p:tgtEl>
                                      </p:cBhvr>
                                    </p:animEffect>
                                    <p:set>
                                      <p:cBhvr>
                                        <p:cTn id="177"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2" name="click.wav"/>
                                        </p:tgtEl>
                                      </p:cMediaNode>
                                    </p:audio>
                                  </p:subTnLst>
                                </p:cTn>
                              </p:par>
                              <p:par>
                                <p:cTn id="178" presetID="16" presetClass="entr" presetSubtype="26" fill="hold" grpId="0" nodeType="withEffect">
                                  <p:stCondLst>
                                    <p:cond delay="28000"/>
                                  </p:stCondLst>
                                  <p:childTnLst>
                                    <p:set>
                                      <p:cBhvr>
                                        <p:cTn id="179" dur="1" fill="hold">
                                          <p:stCondLst>
                                            <p:cond delay="0"/>
                                          </p:stCondLst>
                                        </p:cTn>
                                        <p:tgtEl>
                                          <p:spTgt spid="18486"/>
                                        </p:tgtEl>
                                        <p:attrNameLst>
                                          <p:attrName>style.visibility</p:attrName>
                                        </p:attrNameLst>
                                      </p:cBhvr>
                                      <p:to>
                                        <p:strVal val="visible"/>
                                      </p:to>
                                    </p:set>
                                    <p:animEffect transition="in" filter="barn(inHorizontal)">
                                      <p:cBhvr>
                                        <p:cTn id="180" dur="500"/>
                                        <p:tgtEl>
                                          <p:spTgt spid="18486"/>
                                        </p:tgtEl>
                                      </p:cBhvr>
                                    </p:animEffect>
                                  </p:childTnLst>
                                  <p:subTnLst>
                                    <p:audio>
                                      <p:cMediaNode>
                                        <p:cTn display="0" masterRel="sameClick">
                                          <p:stCondLst>
                                            <p:cond evt="begin" delay="0">
                                              <p:tn val="178"/>
                                            </p:cond>
                                          </p:stCondLst>
                                          <p:endCondLst>
                                            <p:cond evt="onStopAudio" delay="0">
                                              <p:tgtEl>
                                                <p:sldTgt/>
                                              </p:tgtEl>
                                            </p:cond>
                                          </p:endCondLst>
                                        </p:cTn>
                                        <p:tgtEl>
                                          <p:sndTgt r:embed="rId2" name="click.wav"/>
                                        </p:tgtEl>
                                      </p:cMediaNode>
                                    </p:audio>
                                  </p:subTnLst>
                                </p:cTn>
                              </p:par>
                              <p:par>
                                <p:cTn id="181" presetID="16" presetClass="exit" presetSubtype="26" fill="hold" grpId="1" nodeType="withEffect">
                                  <p:stCondLst>
                                    <p:cond delay="29000"/>
                                  </p:stCondLst>
                                  <p:childTnLst>
                                    <p:animEffect transition="out" filter="barn(inHorizontal)">
                                      <p:cBhvr>
                                        <p:cTn id="182" dur="500"/>
                                        <p:tgtEl>
                                          <p:spTgt spid="18486"/>
                                        </p:tgtEl>
                                      </p:cBhvr>
                                    </p:animEffect>
                                    <p:set>
                                      <p:cBhvr>
                                        <p:cTn id="183"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par>
                                <p:cTn id="184" presetID="16" presetClass="entr" presetSubtype="26" fill="hold" grpId="0" nodeType="withEffect">
                                  <p:stCondLst>
                                    <p:cond delay="29000"/>
                                  </p:stCondLst>
                                  <p:childTnLst>
                                    <p:set>
                                      <p:cBhvr>
                                        <p:cTn id="185" dur="1" fill="hold">
                                          <p:stCondLst>
                                            <p:cond delay="0"/>
                                          </p:stCondLst>
                                        </p:cTn>
                                        <p:tgtEl>
                                          <p:spTgt spid="18487"/>
                                        </p:tgtEl>
                                        <p:attrNameLst>
                                          <p:attrName>style.visibility</p:attrName>
                                        </p:attrNameLst>
                                      </p:cBhvr>
                                      <p:to>
                                        <p:strVal val="visible"/>
                                      </p:to>
                                    </p:set>
                                    <p:animEffect transition="in" filter="barn(inHorizontal)">
                                      <p:cBhvr>
                                        <p:cTn id="186" dur="500"/>
                                        <p:tgtEl>
                                          <p:spTgt spid="18487"/>
                                        </p:tgtEl>
                                      </p:cBhvr>
                                    </p:animEffect>
                                  </p:childTnLst>
                                  <p:subTnLst>
                                    <p:audio>
                                      <p:cMediaNode>
                                        <p:cTn display="0" masterRel="sameClick">
                                          <p:stCondLst>
                                            <p:cond evt="begin" delay="0">
                                              <p:tn val="184"/>
                                            </p:cond>
                                          </p:stCondLst>
                                          <p:endCondLst>
                                            <p:cond evt="onStopAudio" delay="0">
                                              <p:tgtEl>
                                                <p:sldTgt/>
                                              </p:tgtEl>
                                            </p:cond>
                                          </p:endCondLst>
                                        </p:cTn>
                                        <p:tgtEl>
                                          <p:sndTgt r:embed="rId2" name="click.wav"/>
                                        </p:tgtEl>
                                      </p:cMediaNode>
                                    </p:audio>
                                  </p:subTnLst>
                                </p:cTn>
                              </p:par>
                              <p:par>
                                <p:cTn id="187" presetID="16" presetClass="exit" presetSubtype="26" fill="hold" grpId="1" nodeType="withEffect">
                                  <p:stCondLst>
                                    <p:cond delay="30000"/>
                                  </p:stCondLst>
                                  <p:childTnLst>
                                    <p:animEffect transition="out" filter="barn(inHorizontal)">
                                      <p:cBhvr>
                                        <p:cTn id="188" dur="500"/>
                                        <p:tgtEl>
                                          <p:spTgt spid="18487"/>
                                        </p:tgtEl>
                                      </p:cBhvr>
                                    </p:animEffect>
                                    <p:set>
                                      <p:cBhvr>
                                        <p:cTn id="189"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par>
                                <p:cTn id="190" presetID="16" presetClass="entr" presetSubtype="26" fill="hold" grpId="0" nodeType="withEffect">
                                  <p:stCondLst>
                                    <p:cond delay="30000"/>
                                  </p:stCondLst>
                                  <p:childTnLst>
                                    <p:set>
                                      <p:cBhvr>
                                        <p:cTn id="191" dur="1" fill="hold">
                                          <p:stCondLst>
                                            <p:cond delay="0"/>
                                          </p:stCondLst>
                                        </p:cTn>
                                        <p:tgtEl>
                                          <p:spTgt spid="18489"/>
                                        </p:tgtEl>
                                        <p:attrNameLst>
                                          <p:attrName>style.visibility</p:attrName>
                                        </p:attrNameLst>
                                      </p:cBhvr>
                                      <p:to>
                                        <p:strVal val="visible"/>
                                      </p:to>
                                    </p:set>
                                    <p:animEffect transition="in" filter="barn(inHorizontal)">
                                      <p:cBhvr>
                                        <p:cTn id="192" dur="500"/>
                                        <p:tgtEl>
                                          <p:spTgt spid="18489"/>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3" presetClass="entr" presetSubtype="10" fill="hold" grpId="0" nodeType="clickEffect">
                                  <p:stCondLst>
                                    <p:cond delay="0"/>
                                  </p:stCondLst>
                                  <p:childTnLst>
                                    <p:set>
                                      <p:cBhvr>
                                        <p:cTn id="196" dur="1" fill="hold">
                                          <p:stCondLst>
                                            <p:cond delay="0"/>
                                          </p:stCondLst>
                                        </p:cTn>
                                        <p:tgtEl>
                                          <p:spTgt spid="74836"/>
                                        </p:tgtEl>
                                        <p:attrNameLst>
                                          <p:attrName>style.visibility</p:attrName>
                                        </p:attrNameLst>
                                      </p:cBhvr>
                                      <p:to>
                                        <p:strVal val="visible"/>
                                      </p:to>
                                    </p:set>
                                    <p:animEffect transition="in" filter="blinds(horizontal)">
                                      <p:cBhvr>
                                        <p:cTn id="197" dur="500"/>
                                        <p:tgtEl>
                                          <p:spTgt spid="74836"/>
                                        </p:tgtEl>
                                      </p:cBhvr>
                                    </p:animEffect>
                                  </p:childTnLst>
                                </p:cTn>
                              </p:par>
                              <p:par>
                                <p:cTn id="198" presetID="4" presetClass="entr" presetSubtype="16" fill="hold" grpId="0" nodeType="withEffect">
                                  <p:stCondLst>
                                    <p:cond delay="30000"/>
                                  </p:stCondLst>
                                  <p:childTnLst>
                                    <p:set>
                                      <p:cBhvr>
                                        <p:cTn id="199" dur="1" fill="hold">
                                          <p:stCondLst>
                                            <p:cond delay="0"/>
                                          </p:stCondLst>
                                        </p:cTn>
                                        <p:tgtEl>
                                          <p:spTgt spid="46"/>
                                        </p:tgtEl>
                                        <p:attrNameLst>
                                          <p:attrName>style.visibility</p:attrName>
                                        </p:attrNameLst>
                                      </p:cBhvr>
                                      <p:to>
                                        <p:strVal val="visible"/>
                                      </p:to>
                                    </p:set>
                                    <p:animEffect transition="in" filter="box(in)">
                                      <p:cBhvr>
                                        <p:cTn id="200" dur="500"/>
                                        <p:tgtEl>
                                          <p:spTgt spid="46"/>
                                        </p:tgtEl>
                                      </p:cBhvr>
                                    </p:animEffect>
                                  </p:childTnLst>
                                  <p:subTnLst>
                                    <p:animClr clrSpc="rgb" dir="cw">
                                      <p:cBhvr override="childStyle">
                                        <p:cTn dur="1" fill="hold" display="0" masterRel="nextClick" afterEffect="1"/>
                                        <p:tgtEl>
                                          <p:spTgt spid="46"/>
                                        </p:tgtEl>
                                        <p:attrNameLst>
                                          <p:attrName>ppt_c</p:attrName>
                                        </p:attrNameLst>
                                      </p:cBhvr>
                                      <p:to>
                                        <a:srgbClr val="FF0000"/>
                                      </p:to>
                                    </p:animClr>
                                    <p:audio>
                                      <p:cMediaNode>
                                        <p:cTn display="0" masterRel="sameClick">
                                          <p:stCondLst>
                                            <p:cond evt="begin" delay="0">
                                              <p:tn val="198"/>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36" grpId="0" animBg="1"/>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9"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56" name="Oval 80"/>
          <p:cNvSpPr>
            <a:spLocks noChangeArrowheads="1"/>
          </p:cNvSpPr>
          <p:nvPr/>
        </p:nvSpPr>
        <p:spPr bwMode="auto">
          <a:xfrm>
            <a:off x="9118600" y="4231397"/>
            <a:ext cx="528320" cy="49276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21507" name="AutoShape 3">
            <a:hlinkClick r:id="rId5" action="ppaction://hlinksldjump" highlightClick="1"/>
          </p:cNvPr>
          <p:cNvSpPr>
            <a:spLocks noChangeArrowheads="1"/>
          </p:cNvSpPr>
          <p:nvPr/>
        </p:nvSpPr>
        <p:spPr bwMode="auto">
          <a:xfrm>
            <a:off x="11074400" y="6570663"/>
            <a:ext cx="431800" cy="287337"/>
          </a:xfrm>
          <a:prstGeom prst="actionButtonBackPrevious">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0" y="26505"/>
            <a:ext cx="3094731" cy="2305878"/>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450" name="Oval 18"/>
          <p:cNvSpPr>
            <a:spLocks noChangeArrowheads="1"/>
          </p:cNvSpPr>
          <p:nvPr/>
        </p:nvSpPr>
        <p:spPr bwMode="auto">
          <a:xfrm>
            <a:off x="1270977" y="2933186"/>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3979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423377" y="306653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410677" y="31109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423377" y="305383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423377" y="305383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13471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423377" y="30855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1347177" y="30093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9" name="Text Box 57"/>
          <p:cNvSpPr txBox="1">
            <a:spLocks noChangeArrowheads="1"/>
          </p:cNvSpPr>
          <p:nvPr/>
        </p:nvSpPr>
        <p:spPr bwMode="auto">
          <a:xfrm>
            <a:off x="1270977" y="3161786"/>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21547" name="AutoShape 81">
            <a:hlinkClick r:id="rId7" action="ppaction://hlinksldjump" highlightClick="1"/>
          </p:cNvPr>
          <p:cNvSpPr>
            <a:spLocks noChangeArrowheads="1"/>
          </p:cNvSpPr>
          <p:nvPr/>
        </p:nvSpPr>
        <p:spPr bwMode="auto">
          <a:xfrm>
            <a:off x="11506200" y="6324601"/>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46" name="Text Box 5"/>
          <p:cNvSpPr txBox="1">
            <a:spLocks noChangeArrowheads="1"/>
          </p:cNvSpPr>
          <p:nvPr/>
        </p:nvSpPr>
        <p:spPr bwMode="auto">
          <a:xfrm>
            <a:off x="3579904" y="199358"/>
            <a:ext cx="7521484"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Bef>
                <a:spcPct val="50000"/>
              </a:spcBef>
            </a:pP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hỏi</a:t>
            </a:r>
            <a:r>
              <a:rPr lang="en-US" sz="2800" b="1" dirty="0">
                <a:solidFill>
                  <a:srgbClr val="00B050"/>
                </a:solidFill>
                <a:latin typeface="Times New Roman" panose="02020603050405020304" pitchFamily="18" charset="0"/>
                <a:cs typeface="Times New Roman" panose="02020603050405020304" pitchFamily="18" charset="0"/>
              </a:rPr>
              <a: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Cho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vẽ</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biết</a:t>
            </a:r>
            <a:r>
              <a:rPr lang="en-US" sz="2800" dirty="0">
                <a:solidFill>
                  <a:srgbClr val="0070C0"/>
                </a:solidFill>
                <a:latin typeface="Times New Roman" panose="02020603050405020304" pitchFamily="18" charset="0"/>
                <a:cs typeface="Times New Roman" panose="02020603050405020304" pitchFamily="18" charset="0"/>
              </a:rPr>
              <a:t> : </a:t>
            </a:r>
            <a:r>
              <a:rPr lang="en-US" sz="2800" i="1" dirty="0">
                <a:solidFill>
                  <a:srgbClr val="0070C0"/>
                </a:solidFill>
                <a:latin typeface="Times New Roman" panose="02020603050405020304" pitchFamily="18" charset="0"/>
                <a:cs typeface="Times New Roman" panose="02020603050405020304" pitchFamily="18" charset="0"/>
              </a:rPr>
              <a:t>AB</a:t>
            </a:r>
            <a:r>
              <a:rPr lang="en-US" sz="2800" dirty="0">
                <a:solidFill>
                  <a:srgbClr val="0070C0"/>
                </a:solidFill>
                <a:latin typeface="Times New Roman" panose="02020603050405020304" pitchFamily="18" charset="0"/>
                <a:cs typeface="Times New Roman" panose="02020603050405020304" pitchFamily="18" charset="0"/>
              </a:rPr>
              <a:t> = 8cm; </a:t>
            </a:r>
            <a:r>
              <a:rPr lang="en-US" sz="2800" i="1" dirty="0">
                <a:solidFill>
                  <a:srgbClr val="0070C0"/>
                </a:solidFill>
                <a:latin typeface="Times New Roman" panose="02020603050405020304" pitchFamily="18" charset="0"/>
                <a:cs typeface="Times New Roman" panose="02020603050405020304" pitchFamily="18" charset="0"/>
              </a:rPr>
              <a:t>AC</a:t>
            </a:r>
            <a:r>
              <a:rPr lang="en-US" sz="2800" dirty="0">
                <a:solidFill>
                  <a:srgbClr val="0070C0"/>
                </a:solidFill>
                <a:latin typeface="Times New Roman" panose="02020603050405020304" pitchFamily="18" charset="0"/>
                <a:cs typeface="Times New Roman" panose="02020603050405020304" pitchFamily="18" charset="0"/>
              </a:rPr>
              <a:t> = 6cm. </a:t>
            </a:r>
            <a:r>
              <a:rPr lang="en-US" sz="2800" dirty="0" err="1">
                <a:solidFill>
                  <a:srgbClr val="0070C0"/>
                </a:solidFill>
                <a:latin typeface="Times New Roman" panose="02020603050405020304" pitchFamily="18" charset="0"/>
                <a:cs typeface="Times New Roman" panose="02020603050405020304" pitchFamily="18" charset="0"/>
              </a:rPr>
              <a:t>Khi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đó</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  </a:t>
            </a:r>
          </a:p>
        </p:txBody>
      </p:sp>
      <p:graphicFrame>
        <p:nvGraphicFramePr>
          <p:cNvPr id="2" name="Object 1"/>
          <p:cNvGraphicFramePr>
            <a:graphicFrameLocks noChangeAspect="1"/>
          </p:cNvGraphicFramePr>
          <p:nvPr>
            <p:extLst>
              <p:ext uri="{D42A27DB-BD31-4B8C-83A1-F6EECF244321}">
                <p14:modId xmlns:p14="http://schemas.microsoft.com/office/powerpoint/2010/main" val="3374444759"/>
              </p:ext>
            </p:extLst>
          </p:nvPr>
        </p:nvGraphicFramePr>
        <p:xfrm>
          <a:off x="4770022" y="963976"/>
          <a:ext cx="610056" cy="667764"/>
        </p:xfrm>
        <a:graphic>
          <a:graphicData uri="http://schemas.openxmlformats.org/presentationml/2006/ole">
            <mc:AlternateContent xmlns:mc="http://schemas.openxmlformats.org/markup-compatibility/2006">
              <mc:Choice xmlns:v="urn:schemas-microsoft-com:vml" Requires="v">
                <p:oleObj spid="_x0000_s3314" name="Equation" r:id="rId8" imgW="342720" imgH="406080" progId="Equation.DSMT4">
                  <p:embed/>
                </p:oleObj>
              </mc:Choice>
              <mc:Fallback>
                <p:oleObj name="Equation" r:id="rId8" imgW="342720" imgH="406080" progId="Equation.DSMT4">
                  <p:embed/>
                  <p:pic>
                    <p:nvPicPr>
                      <p:cNvPr id="0" name=""/>
                      <p:cNvPicPr/>
                      <p:nvPr/>
                    </p:nvPicPr>
                    <p:blipFill>
                      <a:blip r:embed="rId9"/>
                      <a:stretch>
                        <a:fillRect/>
                      </a:stretch>
                    </p:blipFill>
                    <p:spPr>
                      <a:xfrm>
                        <a:off x="4770022" y="963976"/>
                        <a:ext cx="610056" cy="667764"/>
                      </a:xfrm>
                      <a:prstGeom prst="rect">
                        <a:avLst/>
                      </a:prstGeom>
                    </p:spPr>
                  </p:pic>
                </p:oleObj>
              </mc:Fallback>
            </mc:AlternateContent>
          </a:graphicData>
        </a:graphic>
      </p:graphicFrame>
      <p:graphicFrame>
        <p:nvGraphicFramePr>
          <p:cNvPr id="50" name="Object 9"/>
          <p:cNvGraphicFramePr>
            <a:graphicFrameLocks noChangeAspect="1"/>
          </p:cNvGraphicFramePr>
          <p:nvPr>
            <p:extLst>
              <p:ext uri="{D42A27DB-BD31-4B8C-83A1-F6EECF244321}">
                <p14:modId xmlns:p14="http://schemas.microsoft.com/office/powerpoint/2010/main" val="1030626171"/>
              </p:ext>
            </p:extLst>
          </p:nvPr>
        </p:nvGraphicFramePr>
        <p:xfrm>
          <a:off x="5902325" y="4102100"/>
          <a:ext cx="1982788" cy="895350"/>
        </p:xfrm>
        <a:graphic>
          <a:graphicData uri="http://schemas.openxmlformats.org/presentationml/2006/ole">
            <mc:AlternateContent xmlns:mc="http://schemas.openxmlformats.org/markup-compatibility/2006">
              <mc:Choice xmlns:v="urn:schemas-microsoft-com:vml" Requires="v">
                <p:oleObj spid="_x0000_s3315" name="Equation" r:id="rId10" imgW="812520" imgH="406080" progId="Equation.DSMT4">
                  <p:embed/>
                </p:oleObj>
              </mc:Choice>
              <mc:Fallback>
                <p:oleObj name="Equation" r:id="rId10" imgW="812520" imgH="406080" progId="Equation.DSMT4">
                  <p:embed/>
                  <p:pic>
                    <p:nvPicPr>
                      <p:cNvPr id="14345" name="Object 9"/>
                      <p:cNvPicPr>
                        <a:picLocks noChangeAspect="1" noChangeArrowheads="1"/>
                      </p:cNvPicPr>
                      <p:nvPr/>
                    </p:nvPicPr>
                    <p:blipFill>
                      <a:blip r:embed="rId11"/>
                      <a:srcRect/>
                      <a:stretch>
                        <a:fillRect/>
                      </a:stretch>
                    </p:blipFill>
                    <p:spPr bwMode="auto">
                      <a:xfrm>
                        <a:off x="5902325" y="4102100"/>
                        <a:ext cx="1982788" cy="895350"/>
                      </a:xfrm>
                      <a:prstGeom prst="rect">
                        <a:avLst/>
                      </a:prstGeom>
                      <a:noFill/>
                      <a:ln>
                        <a:noFill/>
                      </a:ln>
                    </p:spPr>
                  </p:pic>
                </p:oleObj>
              </mc:Fallback>
            </mc:AlternateContent>
          </a:graphicData>
        </a:graphic>
      </p:graphicFrame>
      <p:graphicFrame>
        <p:nvGraphicFramePr>
          <p:cNvPr id="7" name="Object 9">
            <a:extLst>
              <a:ext uri="{FF2B5EF4-FFF2-40B4-BE49-F238E27FC236}">
                <a16:creationId xmlns:a16="http://schemas.microsoft.com/office/drawing/2014/main" id="{2322A226-4792-4933-F372-89CBF1F992D4}"/>
              </a:ext>
            </a:extLst>
          </p:cNvPr>
          <p:cNvGraphicFramePr>
            <a:graphicFrameLocks noChangeAspect="1"/>
          </p:cNvGraphicFramePr>
          <p:nvPr>
            <p:extLst>
              <p:ext uri="{D42A27DB-BD31-4B8C-83A1-F6EECF244321}">
                <p14:modId xmlns:p14="http://schemas.microsoft.com/office/powerpoint/2010/main" val="808173611"/>
              </p:ext>
            </p:extLst>
          </p:nvPr>
        </p:nvGraphicFramePr>
        <p:xfrm>
          <a:off x="5918200" y="5186363"/>
          <a:ext cx="1952625" cy="895350"/>
        </p:xfrm>
        <a:graphic>
          <a:graphicData uri="http://schemas.openxmlformats.org/presentationml/2006/ole">
            <mc:AlternateContent xmlns:mc="http://schemas.openxmlformats.org/markup-compatibility/2006">
              <mc:Choice xmlns:v="urn:schemas-microsoft-com:vml" Requires="v">
                <p:oleObj spid="_x0000_s3316" name="Equation" r:id="rId12" imgW="799920" imgH="406080" progId="Equation.DSMT4">
                  <p:embed/>
                </p:oleObj>
              </mc:Choice>
              <mc:Fallback>
                <p:oleObj name="Equation" r:id="rId12" imgW="799920" imgH="406080" progId="Equation.DSMT4">
                  <p:embed/>
                  <p:pic>
                    <p:nvPicPr>
                      <p:cNvPr id="50" name="Object 9"/>
                      <p:cNvPicPr>
                        <a:picLocks noChangeAspect="1" noChangeArrowheads="1"/>
                      </p:cNvPicPr>
                      <p:nvPr/>
                    </p:nvPicPr>
                    <p:blipFill>
                      <a:blip r:embed="rId13"/>
                      <a:srcRect/>
                      <a:stretch>
                        <a:fillRect/>
                      </a:stretch>
                    </p:blipFill>
                    <p:spPr bwMode="auto">
                      <a:xfrm>
                        <a:off x="5918200" y="5186363"/>
                        <a:ext cx="1952625" cy="895350"/>
                      </a:xfrm>
                      <a:prstGeom prst="rect">
                        <a:avLst/>
                      </a:prstGeom>
                      <a:noFill/>
                      <a:ln>
                        <a:noFill/>
                      </a:ln>
                    </p:spPr>
                  </p:pic>
                </p:oleObj>
              </mc:Fallback>
            </mc:AlternateContent>
          </a:graphicData>
        </a:graphic>
      </p:graphicFrame>
      <p:graphicFrame>
        <p:nvGraphicFramePr>
          <p:cNvPr id="8" name="Object 9">
            <a:extLst>
              <a:ext uri="{FF2B5EF4-FFF2-40B4-BE49-F238E27FC236}">
                <a16:creationId xmlns:a16="http://schemas.microsoft.com/office/drawing/2014/main" id="{471E1756-FF2A-0A0A-4160-FA679CF573B8}"/>
              </a:ext>
            </a:extLst>
          </p:cNvPr>
          <p:cNvGraphicFramePr>
            <a:graphicFrameLocks noChangeAspect="1"/>
          </p:cNvGraphicFramePr>
          <p:nvPr>
            <p:extLst>
              <p:ext uri="{D42A27DB-BD31-4B8C-83A1-F6EECF244321}">
                <p14:modId xmlns:p14="http://schemas.microsoft.com/office/powerpoint/2010/main" val="1109189288"/>
              </p:ext>
            </p:extLst>
          </p:nvPr>
        </p:nvGraphicFramePr>
        <p:xfrm>
          <a:off x="9139858" y="5186363"/>
          <a:ext cx="1984375" cy="895350"/>
        </p:xfrm>
        <a:graphic>
          <a:graphicData uri="http://schemas.openxmlformats.org/presentationml/2006/ole">
            <mc:AlternateContent xmlns:mc="http://schemas.openxmlformats.org/markup-compatibility/2006">
              <mc:Choice xmlns:v="urn:schemas-microsoft-com:vml" Requires="v">
                <p:oleObj spid="_x0000_s3317" name="Equation" r:id="rId14" imgW="812520" imgH="406080" progId="Equation.DSMT4">
                  <p:embed/>
                </p:oleObj>
              </mc:Choice>
              <mc:Fallback>
                <p:oleObj name="Equation" r:id="rId14" imgW="812520" imgH="406080" progId="Equation.DSMT4">
                  <p:embed/>
                  <p:pic>
                    <p:nvPicPr>
                      <p:cNvPr id="7" name="Object 9">
                        <a:extLst>
                          <a:ext uri="{FF2B5EF4-FFF2-40B4-BE49-F238E27FC236}">
                            <a16:creationId xmlns:a16="http://schemas.microsoft.com/office/drawing/2014/main" id="{2322A226-4792-4933-F372-89CBF1F992D4}"/>
                          </a:ext>
                        </a:extLst>
                      </p:cNvPr>
                      <p:cNvPicPr>
                        <a:picLocks noChangeAspect="1" noChangeArrowheads="1"/>
                      </p:cNvPicPr>
                      <p:nvPr/>
                    </p:nvPicPr>
                    <p:blipFill>
                      <a:blip r:embed="rId15"/>
                      <a:srcRect/>
                      <a:stretch>
                        <a:fillRect/>
                      </a:stretch>
                    </p:blipFill>
                    <p:spPr bwMode="auto">
                      <a:xfrm>
                        <a:off x="9139858" y="5186363"/>
                        <a:ext cx="1984375" cy="895350"/>
                      </a:xfrm>
                      <a:prstGeom prst="rect">
                        <a:avLst/>
                      </a:prstGeom>
                      <a:noFill/>
                      <a:ln>
                        <a:noFill/>
                      </a:ln>
                    </p:spPr>
                  </p:pic>
                </p:oleObj>
              </mc:Fallback>
            </mc:AlternateContent>
          </a:graphicData>
        </a:graphic>
      </p:graphicFrame>
      <p:graphicFrame>
        <p:nvGraphicFramePr>
          <p:cNvPr id="9" name="Object 9">
            <a:extLst>
              <a:ext uri="{FF2B5EF4-FFF2-40B4-BE49-F238E27FC236}">
                <a16:creationId xmlns:a16="http://schemas.microsoft.com/office/drawing/2014/main" id="{DCE09D89-D7D2-0C1E-B939-23BE334BA9B9}"/>
              </a:ext>
            </a:extLst>
          </p:cNvPr>
          <p:cNvGraphicFramePr>
            <a:graphicFrameLocks noChangeAspect="1"/>
          </p:cNvGraphicFramePr>
          <p:nvPr>
            <p:extLst>
              <p:ext uri="{D42A27DB-BD31-4B8C-83A1-F6EECF244321}">
                <p14:modId xmlns:p14="http://schemas.microsoft.com/office/powerpoint/2010/main" val="4292601745"/>
              </p:ext>
            </p:extLst>
          </p:nvPr>
        </p:nvGraphicFramePr>
        <p:xfrm>
          <a:off x="9088438" y="4048125"/>
          <a:ext cx="2044700" cy="895350"/>
        </p:xfrm>
        <a:graphic>
          <a:graphicData uri="http://schemas.openxmlformats.org/presentationml/2006/ole">
            <mc:AlternateContent xmlns:mc="http://schemas.openxmlformats.org/markup-compatibility/2006">
              <mc:Choice xmlns:v="urn:schemas-microsoft-com:vml" Requires="v">
                <p:oleObj spid="_x0000_s3318" name="Equation" r:id="rId16" imgW="838080" imgH="406080" progId="Equation.DSMT4">
                  <p:embed/>
                </p:oleObj>
              </mc:Choice>
              <mc:Fallback>
                <p:oleObj name="Equation" r:id="rId16" imgW="838080" imgH="406080" progId="Equation.DSMT4">
                  <p:embed/>
                  <p:pic>
                    <p:nvPicPr>
                      <p:cNvPr id="50" name="Object 9"/>
                      <p:cNvPicPr>
                        <a:picLocks noChangeAspect="1" noChangeArrowheads="1"/>
                      </p:cNvPicPr>
                      <p:nvPr/>
                    </p:nvPicPr>
                    <p:blipFill>
                      <a:blip r:embed="rId17"/>
                      <a:srcRect/>
                      <a:stretch>
                        <a:fillRect/>
                      </a:stretch>
                    </p:blipFill>
                    <p:spPr bwMode="auto">
                      <a:xfrm>
                        <a:off x="9088438" y="4048125"/>
                        <a:ext cx="2044700" cy="895350"/>
                      </a:xfrm>
                      <a:prstGeom prst="rect">
                        <a:avLst/>
                      </a:prstGeom>
                      <a:noFill/>
                      <a:ln>
                        <a:noFill/>
                      </a:ln>
                    </p:spPr>
                  </p:pic>
                </p:oleObj>
              </mc:Fallback>
            </mc:AlternateContent>
          </a:graphicData>
        </a:graphic>
      </p:graphicFrame>
      <p:pic>
        <p:nvPicPr>
          <p:cNvPr id="3" name="Picture 2">
            <a:extLst>
              <a:ext uri="{FF2B5EF4-FFF2-40B4-BE49-F238E27FC236}">
                <a16:creationId xmlns:a16="http://schemas.microsoft.com/office/drawing/2014/main" id="{DEB3B25A-5C4A-4E68-BE58-5E845394AFEA}"/>
              </a:ext>
            </a:extLst>
          </p:cNvPr>
          <p:cNvPicPr>
            <a:picLocks noChangeAspect="1"/>
          </p:cNvPicPr>
          <p:nvPr/>
        </p:nvPicPr>
        <p:blipFill>
          <a:blip r:embed="rId18"/>
          <a:stretch>
            <a:fillRect/>
          </a:stretch>
        </p:blipFill>
        <p:spPr>
          <a:xfrm>
            <a:off x="6570196" y="876233"/>
            <a:ext cx="5392998" cy="2929003"/>
          </a:xfrm>
          <a:prstGeom prst="rect">
            <a:avLst/>
          </a:prstGeom>
        </p:spPr>
      </p:pic>
      <p:sp>
        <p:nvSpPr>
          <p:cNvPr id="47" name="Text Box 56"/>
          <p:cNvSpPr txBox="1">
            <a:spLocks noChangeArrowheads="1"/>
          </p:cNvSpPr>
          <p:nvPr/>
        </p:nvSpPr>
        <p:spPr bwMode="auto">
          <a:xfrm>
            <a:off x="1126740" y="5189849"/>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45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45" presetClass="entr" presetSubtype="0"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fade">
                                      <p:cBhvr>
                                        <p:cTn id="18" dur="2000"/>
                                        <p:tgtEl>
                                          <p:spTgt spid="18453"/>
                                        </p:tgtEl>
                                      </p:cBhvr>
                                    </p:animEffect>
                                    <p:anim calcmode="lin" valueType="num">
                                      <p:cBhvr>
                                        <p:cTn id="19" dur="2000" fill="hold"/>
                                        <p:tgtEl>
                                          <p:spTgt spid="18453"/>
                                        </p:tgtEl>
                                        <p:attrNameLst>
                                          <p:attrName>ppt_w</p:attrName>
                                        </p:attrNameLst>
                                      </p:cBhvr>
                                      <p:tavLst>
                                        <p:tav tm="0" fmla="#ppt_w*sin(2.5*pi*$)">
                                          <p:val>
                                            <p:fltVal val="0"/>
                                          </p:val>
                                        </p:tav>
                                        <p:tav tm="100000">
                                          <p:val>
                                            <p:fltVal val="1"/>
                                          </p:val>
                                        </p:tav>
                                      </p:tavLst>
                                    </p:anim>
                                    <p:anim calcmode="lin" valueType="num">
                                      <p:cBhvr>
                                        <p:cTn id="20" dur="2000" fill="hold"/>
                                        <p:tgtEl>
                                          <p:spTgt spid="184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1" presetID="16" presetClass="exit" presetSubtype="26" fill="hold" grpId="1" nodeType="withEffect">
                                  <p:stCondLst>
                                    <p:cond delay="2000"/>
                                  </p:stCondLst>
                                  <p:childTnLst>
                                    <p:animEffect transition="out" filter="barn(inHorizontal)">
                                      <p:cBhvr>
                                        <p:cTn id="22" dur="500"/>
                                        <p:tgtEl>
                                          <p:spTgt spid="18453"/>
                                        </p:tgtEl>
                                      </p:cBhvr>
                                    </p:animEffect>
                                    <p:set>
                                      <p:cBhvr>
                                        <p:cTn id="23"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4" presetID="16" presetClass="entr" presetSubtype="26" fill="hold" grpId="0" nodeType="withEffect">
                                  <p:stCondLst>
                                    <p:cond delay="2000"/>
                                  </p:stCondLst>
                                  <p:childTnLst>
                                    <p:set>
                                      <p:cBhvr>
                                        <p:cTn id="25" dur="1" fill="hold">
                                          <p:stCondLst>
                                            <p:cond delay="0"/>
                                          </p:stCondLst>
                                        </p:cTn>
                                        <p:tgtEl>
                                          <p:spTgt spid="18454"/>
                                        </p:tgtEl>
                                        <p:attrNameLst>
                                          <p:attrName>style.visibility</p:attrName>
                                        </p:attrNameLst>
                                      </p:cBhvr>
                                      <p:to>
                                        <p:strVal val="visible"/>
                                      </p:to>
                                    </p:set>
                                    <p:animEffect transition="in" filter="barn(inHorizontal)">
                                      <p:cBhvr>
                                        <p:cTn id="26" dur="500"/>
                                        <p:tgtEl>
                                          <p:spTgt spid="18454"/>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16" presetClass="exit" presetSubtype="26" fill="hold" grpId="1" nodeType="withEffect">
                                  <p:stCondLst>
                                    <p:cond delay="3000"/>
                                  </p:stCondLst>
                                  <p:childTnLst>
                                    <p:animEffect transition="out" filter="barn(inHorizontal)">
                                      <p:cBhvr>
                                        <p:cTn id="28" dur="500"/>
                                        <p:tgtEl>
                                          <p:spTgt spid="18454"/>
                                        </p:tgtEl>
                                      </p:cBhvr>
                                    </p:animEffect>
                                    <p:set>
                                      <p:cBhvr>
                                        <p:cTn id="29"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0" presetID="16" presetClass="entr" presetSubtype="26" fill="hold" grpId="0" nodeType="withEffect">
                                  <p:stCondLst>
                                    <p:cond delay="3000"/>
                                  </p:stCondLst>
                                  <p:childTnLst>
                                    <p:set>
                                      <p:cBhvr>
                                        <p:cTn id="31" dur="1" fill="hold">
                                          <p:stCondLst>
                                            <p:cond delay="0"/>
                                          </p:stCondLst>
                                        </p:cTn>
                                        <p:tgtEl>
                                          <p:spTgt spid="18455"/>
                                        </p:tgtEl>
                                        <p:attrNameLst>
                                          <p:attrName>style.visibility</p:attrName>
                                        </p:attrNameLst>
                                      </p:cBhvr>
                                      <p:to>
                                        <p:strVal val="visible"/>
                                      </p:to>
                                    </p:set>
                                    <p:animEffect transition="in" filter="barn(inHorizontal)">
                                      <p:cBhvr>
                                        <p:cTn id="32" dur="500"/>
                                        <p:tgtEl>
                                          <p:spTgt spid="18455"/>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16" presetClass="exit" presetSubtype="26" fill="hold" grpId="1" nodeType="withEffect">
                                  <p:stCondLst>
                                    <p:cond delay="4000"/>
                                  </p:stCondLst>
                                  <p:childTnLst>
                                    <p:animEffect transition="out" filter="barn(inHorizontal)">
                                      <p:cBhvr>
                                        <p:cTn id="34" dur="500"/>
                                        <p:tgtEl>
                                          <p:spTgt spid="18455"/>
                                        </p:tgtEl>
                                      </p:cBhvr>
                                    </p:animEffect>
                                    <p:set>
                                      <p:cBhvr>
                                        <p:cTn id="35"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6" presetID="16" presetClass="entr" presetSubtype="26" fill="hold" grpId="0" nodeType="withEffect">
                                  <p:stCondLst>
                                    <p:cond delay="4000"/>
                                  </p:stCondLst>
                                  <p:childTnLst>
                                    <p:set>
                                      <p:cBhvr>
                                        <p:cTn id="37" dur="1" fill="hold">
                                          <p:stCondLst>
                                            <p:cond delay="0"/>
                                          </p:stCondLst>
                                        </p:cTn>
                                        <p:tgtEl>
                                          <p:spTgt spid="18456"/>
                                        </p:tgtEl>
                                        <p:attrNameLst>
                                          <p:attrName>style.visibility</p:attrName>
                                        </p:attrNameLst>
                                      </p:cBhvr>
                                      <p:to>
                                        <p:strVal val="visible"/>
                                      </p:to>
                                    </p:set>
                                    <p:animEffect transition="in" filter="barn(inHorizontal)">
                                      <p:cBhvr>
                                        <p:cTn id="38" dur="500"/>
                                        <p:tgtEl>
                                          <p:spTgt spid="18456"/>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6" presetClass="exit" presetSubtype="26" fill="hold" grpId="1" nodeType="withEffect">
                                  <p:stCondLst>
                                    <p:cond delay="5000"/>
                                  </p:stCondLst>
                                  <p:childTnLst>
                                    <p:animEffect transition="out" filter="barn(inHorizontal)">
                                      <p:cBhvr>
                                        <p:cTn id="40" dur="500"/>
                                        <p:tgtEl>
                                          <p:spTgt spid="18456"/>
                                        </p:tgtEl>
                                      </p:cBhvr>
                                    </p:animEffect>
                                    <p:set>
                                      <p:cBhvr>
                                        <p:cTn id="41"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2" presetID="16" presetClass="entr" presetSubtype="26" fill="hold" grpId="0" nodeType="withEffect">
                                  <p:stCondLst>
                                    <p:cond delay="5000"/>
                                  </p:stCondLst>
                                  <p:childTnLst>
                                    <p:set>
                                      <p:cBhvr>
                                        <p:cTn id="43" dur="1" fill="hold">
                                          <p:stCondLst>
                                            <p:cond delay="0"/>
                                          </p:stCondLst>
                                        </p:cTn>
                                        <p:tgtEl>
                                          <p:spTgt spid="18457"/>
                                        </p:tgtEl>
                                        <p:attrNameLst>
                                          <p:attrName>style.visibility</p:attrName>
                                        </p:attrNameLst>
                                      </p:cBhvr>
                                      <p:to>
                                        <p:strVal val="visible"/>
                                      </p:to>
                                    </p:set>
                                    <p:animEffect transition="in" filter="barn(inHorizontal)">
                                      <p:cBhvr>
                                        <p:cTn id="44" dur="500"/>
                                        <p:tgtEl>
                                          <p:spTgt spid="18457"/>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5" presetID="16" presetClass="exit" presetSubtype="26" fill="hold" grpId="1" nodeType="withEffect">
                                  <p:stCondLst>
                                    <p:cond delay="6000"/>
                                  </p:stCondLst>
                                  <p:childTnLst>
                                    <p:animEffect transition="out" filter="barn(inHorizontal)">
                                      <p:cBhvr>
                                        <p:cTn id="46" dur="500"/>
                                        <p:tgtEl>
                                          <p:spTgt spid="18457"/>
                                        </p:tgtEl>
                                      </p:cBhvr>
                                    </p:animEffect>
                                    <p:set>
                                      <p:cBhvr>
                                        <p:cTn id="47"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par>
                                <p:cTn id="48" presetID="16" presetClass="entr" presetSubtype="26" fill="hold" grpId="0" nodeType="withEffect">
                                  <p:stCondLst>
                                    <p:cond delay="6000"/>
                                  </p:stCondLst>
                                  <p:childTnLst>
                                    <p:set>
                                      <p:cBhvr>
                                        <p:cTn id="49" dur="1" fill="hold">
                                          <p:stCondLst>
                                            <p:cond delay="0"/>
                                          </p:stCondLst>
                                        </p:cTn>
                                        <p:tgtEl>
                                          <p:spTgt spid="18458"/>
                                        </p:tgtEl>
                                        <p:attrNameLst>
                                          <p:attrName>style.visibility</p:attrName>
                                        </p:attrNameLst>
                                      </p:cBhvr>
                                      <p:to>
                                        <p:strVal val="visible"/>
                                      </p:to>
                                    </p:set>
                                    <p:animEffect transition="in" filter="barn(inHorizontal)">
                                      <p:cBhvr>
                                        <p:cTn id="50" dur="500"/>
                                        <p:tgtEl>
                                          <p:spTgt spid="18458"/>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1" presetID="16" presetClass="exit" presetSubtype="26" fill="hold" grpId="1" nodeType="withEffect">
                                  <p:stCondLst>
                                    <p:cond delay="7000"/>
                                  </p:stCondLst>
                                  <p:childTnLst>
                                    <p:animEffect transition="out" filter="barn(inHorizontal)">
                                      <p:cBhvr>
                                        <p:cTn id="52" dur="500"/>
                                        <p:tgtEl>
                                          <p:spTgt spid="18458"/>
                                        </p:tgtEl>
                                      </p:cBhvr>
                                    </p:animEffect>
                                    <p:set>
                                      <p:cBhvr>
                                        <p:cTn id="53"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4" presetID="16" presetClass="entr" presetSubtype="26" fill="hold" grpId="0" nodeType="withEffect">
                                  <p:stCondLst>
                                    <p:cond delay="7000"/>
                                  </p:stCondLst>
                                  <p:childTnLst>
                                    <p:set>
                                      <p:cBhvr>
                                        <p:cTn id="55" dur="1" fill="hold">
                                          <p:stCondLst>
                                            <p:cond delay="0"/>
                                          </p:stCondLst>
                                        </p:cTn>
                                        <p:tgtEl>
                                          <p:spTgt spid="18459"/>
                                        </p:tgtEl>
                                        <p:attrNameLst>
                                          <p:attrName>style.visibility</p:attrName>
                                        </p:attrNameLst>
                                      </p:cBhvr>
                                      <p:to>
                                        <p:strVal val="visible"/>
                                      </p:to>
                                    </p:set>
                                    <p:animEffect transition="in" filter="barn(inHorizontal)">
                                      <p:cBhvr>
                                        <p:cTn id="56" dur="500"/>
                                        <p:tgtEl>
                                          <p:spTgt spid="18459"/>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7" presetID="16" presetClass="exit" presetSubtype="26" fill="hold" grpId="1" nodeType="withEffect">
                                  <p:stCondLst>
                                    <p:cond delay="8000"/>
                                  </p:stCondLst>
                                  <p:childTnLst>
                                    <p:animEffect transition="out" filter="barn(inHorizontal)">
                                      <p:cBhvr>
                                        <p:cTn id="58" dur="500"/>
                                        <p:tgtEl>
                                          <p:spTgt spid="18459"/>
                                        </p:tgtEl>
                                      </p:cBhvr>
                                    </p:animEffect>
                                    <p:set>
                                      <p:cBhvr>
                                        <p:cTn id="59"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16" presetClass="entr" presetSubtype="26" fill="hold" grpId="0" nodeType="withEffect">
                                  <p:stCondLst>
                                    <p:cond delay="8000"/>
                                  </p:stCondLst>
                                  <p:childTnLst>
                                    <p:set>
                                      <p:cBhvr>
                                        <p:cTn id="61" dur="1" fill="hold">
                                          <p:stCondLst>
                                            <p:cond delay="0"/>
                                          </p:stCondLst>
                                        </p:cTn>
                                        <p:tgtEl>
                                          <p:spTgt spid="18460"/>
                                        </p:tgtEl>
                                        <p:attrNameLst>
                                          <p:attrName>style.visibility</p:attrName>
                                        </p:attrNameLst>
                                      </p:cBhvr>
                                      <p:to>
                                        <p:strVal val="visible"/>
                                      </p:to>
                                    </p:set>
                                    <p:animEffect transition="in" filter="barn(inHorizontal)">
                                      <p:cBhvr>
                                        <p:cTn id="62" dur="500"/>
                                        <p:tgtEl>
                                          <p:spTgt spid="18460"/>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par>
                                <p:cTn id="63" presetID="16" presetClass="exit" presetSubtype="26" fill="hold" grpId="1" nodeType="withEffect">
                                  <p:stCondLst>
                                    <p:cond delay="9000"/>
                                  </p:stCondLst>
                                  <p:childTnLst>
                                    <p:animEffect transition="out" filter="barn(inHorizontal)">
                                      <p:cBhvr>
                                        <p:cTn id="64" dur="500"/>
                                        <p:tgtEl>
                                          <p:spTgt spid="18460"/>
                                        </p:tgtEl>
                                      </p:cBhvr>
                                    </p:animEffect>
                                    <p:set>
                                      <p:cBhvr>
                                        <p:cTn id="65"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6" presetID="16" presetClass="entr" presetSubtype="26" fill="hold" grpId="0" nodeType="withEffect">
                                  <p:stCondLst>
                                    <p:cond delay="9000"/>
                                  </p:stCondLst>
                                  <p:childTnLst>
                                    <p:set>
                                      <p:cBhvr>
                                        <p:cTn id="67" dur="1" fill="hold">
                                          <p:stCondLst>
                                            <p:cond delay="0"/>
                                          </p:stCondLst>
                                        </p:cTn>
                                        <p:tgtEl>
                                          <p:spTgt spid="18461"/>
                                        </p:tgtEl>
                                        <p:attrNameLst>
                                          <p:attrName>style.visibility</p:attrName>
                                        </p:attrNameLst>
                                      </p:cBhvr>
                                      <p:to>
                                        <p:strVal val="visible"/>
                                      </p:to>
                                    </p:set>
                                    <p:animEffect transition="in" filter="barn(inHorizontal)">
                                      <p:cBhvr>
                                        <p:cTn id="68" dur="500"/>
                                        <p:tgtEl>
                                          <p:spTgt spid="18461"/>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69" presetID="16" presetClass="exit" presetSubtype="26" fill="hold" grpId="1" nodeType="withEffect">
                                  <p:stCondLst>
                                    <p:cond delay="10000"/>
                                  </p:stCondLst>
                                  <p:childTnLst>
                                    <p:animEffect transition="out" filter="barn(inHorizontal)">
                                      <p:cBhvr>
                                        <p:cTn id="70" dur="500"/>
                                        <p:tgtEl>
                                          <p:spTgt spid="18461"/>
                                        </p:tgtEl>
                                      </p:cBhvr>
                                    </p:animEffect>
                                    <p:set>
                                      <p:cBhvr>
                                        <p:cTn id="71"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2" presetID="16" presetClass="entr" presetSubtype="26" fill="hold" grpId="0" nodeType="withEffect">
                                  <p:stCondLst>
                                    <p:cond delay="10000"/>
                                  </p:stCondLst>
                                  <p:childTnLst>
                                    <p:set>
                                      <p:cBhvr>
                                        <p:cTn id="73" dur="1" fill="hold">
                                          <p:stCondLst>
                                            <p:cond delay="0"/>
                                          </p:stCondLst>
                                        </p:cTn>
                                        <p:tgtEl>
                                          <p:spTgt spid="18462"/>
                                        </p:tgtEl>
                                        <p:attrNameLst>
                                          <p:attrName>style.visibility</p:attrName>
                                        </p:attrNameLst>
                                      </p:cBhvr>
                                      <p:to>
                                        <p:strVal val="visible"/>
                                      </p:to>
                                    </p:set>
                                    <p:animEffect transition="in" filter="barn(inHorizontal)">
                                      <p:cBhvr>
                                        <p:cTn id="74" dur="500"/>
                                        <p:tgtEl>
                                          <p:spTgt spid="18462"/>
                                        </p:tgtEl>
                                      </p:cBhvr>
                                    </p:animEffec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5" presetID="16" presetClass="exit" presetSubtype="26" fill="hold" grpId="1" nodeType="withEffect">
                                  <p:stCondLst>
                                    <p:cond delay="11000"/>
                                  </p:stCondLst>
                                  <p:childTnLst>
                                    <p:animEffect transition="out" filter="barn(inHorizontal)">
                                      <p:cBhvr>
                                        <p:cTn id="76" dur="500"/>
                                        <p:tgtEl>
                                          <p:spTgt spid="18462"/>
                                        </p:tgtEl>
                                      </p:cBhvr>
                                    </p:animEffect>
                                    <p:set>
                                      <p:cBhvr>
                                        <p:cTn id="77"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par>
                                <p:cTn id="78" presetID="16" presetClass="entr" presetSubtype="26" fill="hold" grpId="0" nodeType="withEffect">
                                  <p:stCondLst>
                                    <p:cond delay="11000"/>
                                  </p:stCondLst>
                                  <p:childTnLst>
                                    <p:set>
                                      <p:cBhvr>
                                        <p:cTn id="79" dur="1" fill="hold">
                                          <p:stCondLst>
                                            <p:cond delay="0"/>
                                          </p:stCondLst>
                                        </p:cTn>
                                        <p:tgtEl>
                                          <p:spTgt spid="18463"/>
                                        </p:tgtEl>
                                        <p:attrNameLst>
                                          <p:attrName>style.visibility</p:attrName>
                                        </p:attrNameLst>
                                      </p:cBhvr>
                                      <p:to>
                                        <p:strVal val="visible"/>
                                      </p:to>
                                    </p:set>
                                    <p:animEffect transition="in" filter="barn(inHorizontal)">
                                      <p:cBhvr>
                                        <p:cTn id="80" dur="500"/>
                                        <p:tgtEl>
                                          <p:spTgt spid="18463"/>
                                        </p:tgtEl>
                                      </p:cBhvr>
                                    </p:animEffec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1" presetID="16" presetClass="exit" presetSubtype="26" fill="hold" grpId="1" nodeType="withEffect">
                                  <p:stCondLst>
                                    <p:cond delay="12000"/>
                                  </p:stCondLst>
                                  <p:childTnLst>
                                    <p:animEffect transition="out" filter="barn(inHorizontal)">
                                      <p:cBhvr>
                                        <p:cTn id="82" dur="500"/>
                                        <p:tgtEl>
                                          <p:spTgt spid="18463"/>
                                        </p:tgtEl>
                                      </p:cBhvr>
                                    </p:animEffect>
                                    <p:set>
                                      <p:cBhvr>
                                        <p:cTn id="83"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4" presetID="16" presetClass="entr" presetSubtype="26" fill="hold" grpId="0" nodeType="withEffect">
                                  <p:stCondLst>
                                    <p:cond delay="12000"/>
                                  </p:stCondLst>
                                  <p:childTnLst>
                                    <p:set>
                                      <p:cBhvr>
                                        <p:cTn id="85" dur="1" fill="hold">
                                          <p:stCondLst>
                                            <p:cond delay="0"/>
                                          </p:stCondLst>
                                        </p:cTn>
                                        <p:tgtEl>
                                          <p:spTgt spid="18470"/>
                                        </p:tgtEl>
                                        <p:attrNameLst>
                                          <p:attrName>style.visibility</p:attrName>
                                        </p:attrNameLst>
                                      </p:cBhvr>
                                      <p:to>
                                        <p:strVal val="visible"/>
                                      </p:to>
                                    </p:set>
                                    <p:animEffect transition="in" filter="barn(inHorizontal)">
                                      <p:cBhvr>
                                        <p:cTn id="86" dur="500"/>
                                        <p:tgtEl>
                                          <p:spTgt spid="18470"/>
                                        </p:tgtEl>
                                      </p:cBhvr>
                                    </p:animEffec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7" presetID="16" presetClass="exit" presetSubtype="26" fill="hold" grpId="1" nodeType="withEffect">
                                  <p:stCondLst>
                                    <p:cond delay="13000"/>
                                  </p:stCondLst>
                                  <p:childTnLst>
                                    <p:animEffect transition="out" filter="barn(inHorizontal)">
                                      <p:cBhvr>
                                        <p:cTn id="88" dur="500"/>
                                        <p:tgtEl>
                                          <p:spTgt spid="18470"/>
                                        </p:tgtEl>
                                      </p:cBhvr>
                                    </p:animEffect>
                                    <p:set>
                                      <p:cBhvr>
                                        <p:cTn id="89"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par>
                                <p:cTn id="90" presetID="16" presetClass="entr" presetSubtype="26" fill="hold" grpId="0" nodeType="withEffect">
                                  <p:stCondLst>
                                    <p:cond delay="13000"/>
                                  </p:stCondLst>
                                  <p:childTnLst>
                                    <p:set>
                                      <p:cBhvr>
                                        <p:cTn id="91" dur="1" fill="hold">
                                          <p:stCondLst>
                                            <p:cond delay="0"/>
                                          </p:stCondLst>
                                        </p:cTn>
                                        <p:tgtEl>
                                          <p:spTgt spid="18471"/>
                                        </p:tgtEl>
                                        <p:attrNameLst>
                                          <p:attrName>style.visibility</p:attrName>
                                        </p:attrNameLst>
                                      </p:cBhvr>
                                      <p:to>
                                        <p:strVal val="visible"/>
                                      </p:to>
                                    </p:set>
                                    <p:animEffect transition="in" filter="barn(inHorizontal)">
                                      <p:cBhvr>
                                        <p:cTn id="92" dur="500"/>
                                        <p:tgtEl>
                                          <p:spTgt spid="18471"/>
                                        </p:tgtEl>
                                      </p:cBhvr>
                                    </p:animEffec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3" presetID="16" presetClass="exit" presetSubtype="26" fill="hold" grpId="1" nodeType="withEffect">
                                  <p:stCondLst>
                                    <p:cond delay="14000"/>
                                  </p:stCondLst>
                                  <p:childTnLst>
                                    <p:animEffect transition="out" filter="barn(inHorizontal)">
                                      <p:cBhvr>
                                        <p:cTn id="94" dur="500"/>
                                        <p:tgtEl>
                                          <p:spTgt spid="18471"/>
                                        </p:tgtEl>
                                      </p:cBhvr>
                                    </p:animEffect>
                                    <p:set>
                                      <p:cBhvr>
                                        <p:cTn id="95"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6" presetID="16" presetClass="entr" presetSubtype="26" fill="hold" grpId="0" nodeType="withEffect">
                                  <p:stCondLst>
                                    <p:cond delay="14000"/>
                                  </p:stCondLst>
                                  <p:childTnLst>
                                    <p:set>
                                      <p:cBhvr>
                                        <p:cTn id="97" dur="1" fill="hold">
                                          <p:stCondLst>
                                            <p:cond delay="0"/>
                                          </p:stCondLst>
                                        </p:cTn>
                                        <p:tgtEl>
                                          <p:spTgt spid="18472"/>
                                        </p:tgtEl>
                                        <p:attrNameLst>
                                          <p:attrName>style.visibility</p:attrName>
                                        </p:attrNameLst>
                                      </p:cBhvr>
                                      <p:to>
                                        <p:strVal val="visible"/>
                                      </p:to>
                                    </p:set>
                                    <p:animEffect transition="in" filter="barn(inHorizontal)">
                                      <p:cBhvr>
                                        <p:cTn id="98" dur="500"/>
                                        <p:tgtEl>
                                          <p:spTgt spid="18472"/>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par>
                                <p:cTn id="99" presetID="16" presetClass="exit" presetSubtype="26" fill="hold" grpId="1" nodeType="withEffect">
                                  <p:stCondLst>
                                    <p:cond delay="15000"/>
                                  </p:stCondLst>
                                  <p:childTnLst>
                                    <p:animEffect transition="out" filter="barn(inHorizontal)">
                                      <p:cBhvr>
                                        <p:cTn id="100" dur="500"/>
                                        <p:tgtEl>
                                          <p:spTgt spid="18472"/>
                                        </p:tgtEl>
                                      </p:cBhvr>
                                    </p:animEffect>
                                    <p:set>
                                      <p:cBhvr>
                                        <p:cTn id="101"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2" presetID="16" presetClass="entr" presetSubtype="26" fill="hold" grpId="0" nodeType="withEffect">
                                  <p:stCondLst>
                                    <p:cond delay="15000"/>
                                  </p:stCondLst>
                                  <p:childTnLst>
                                    <p:set>
                                      <p:cBhvr>
                                        <p:cTn id="103" dur="1" fill="hold">
                                          <p:stCondLst>
                                            <p:cond delay="0"/>
                                          </p:stCondLst>
                                        </p:cTn>
                                        <p:tgtEl>
                                          <p:spTgt spid="18473"/>
                                        </p:tgtEl>
                                        <p:attrNameLst>
                                          <p:attrName>style.visibility</p:attrName>
                                        </p:attrNameLst>
                                      </p:cBhvr>
                                      <p:to>
                                        <p:strVal val="visible"/>
                                      </p:to>
                                    </p:set>
                                    <p:animEffect transition="in" filter="barn(inHorizontal)">
                                      <p:cBhvr>
                                        <p:cTn id="104" dur="500"/>
                                        <p:tgtEl>
                                          <p:spTgt spid="18473"/>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par>
                                <p:cTn id="105" presetID="16" presetClass="exit" presetSubtype="26" fill="hold" grpId="1" nodeType="withEffect">
                                  <p:stCondLst>
                                    <p:cond delay="16000"/>
                                  </p:stCondLst>
                                  <p:childTnLst>
                                    <p:animEffect transition="out" filter="barn(inHorizontal)">
                                      <p:cBhvr>
                                        <p:cTn id="106" dur="500"/>
                                        <p:tgtEl>
                                          <p:spTgt spid="18473"/>
                                        </p:tgtEl>
                                      </p:cBhvr>
                                    </p:animEffect>
                                    <p:set>
                                      <p:cBhvr>
                                        <p:cTn id="107"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par>
                                <p:cTn id="108" presetID="16" presetClass="entr" presetSubtype="26" fill="hold" grpId="0" nodeType="withEffect">
                                  <p:stCondLst>
                                    <p:cond delay="16000"/>
                                  </p:stCondLst>
                                  <p:childTnLst>
                                    <p:set>
                                      <p:cBhvr>
                                        <p:cTn id="109" dur="1" fill="hold">
                                          <p:stCondLst>
                                            <p:cond delay="0"/>
                                          </p:stCondLst>
                                        </p:cTn>
                                        <p:tgtEl>
                                          <p:spTgt spid="18474"/>
                                        </p:tgtEl>
                                        <p:attrNameLst>
                                          <p:attrName>style.visibility</p:attrName>
                                        </p:attrNameLst>
                                      </p:cBhvr>
                                      <p:to>
                                        <p:strVal val="visible"/>
                                      </p:to>
                                    </p:set>
                                    <p:animEffect transition="in" filter="barn(inHorizontal)">
                                      <p:cBhvr>
                                        <p:cTn id="110" dur="500"/>
                                        <p:tgtEl>
                                          <p:spTgt spid="18474"/>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par>
                                <p:cTn id="111" presetID="16" presetClass="exit" presetSubtype="26" fill="hold" grpId="1" nodeType="withEffect">
                                  <p:stCondLst>
                                    <p:cond delay="17000"/>
                                  </p:stCondLst>
                                  <p:childTnLst>
                                    <p:animEffect transition="out" filter="barn(inHorizontal)">
                                      <p:cBhvr>
                                        <p:cTn id="112" dur="500"/>
                                        <p:tgtEl>
                                          <p:spTgt spid="18474"/>
                                        </p:tgtEl>
                                      </p:cBhvr>
                                    </p:animEffect>
                                    <p:set>
                                      <p:cBhvr>
                                        <p:cTn id="113"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lick.wav"/>
                                        </p:tgtEl>
                                      </p:cMediaNode>
                                    </p:audio>
                                  </p:subTnLst>
                                </p:cTn>
                              </p:par>
                              <p:par>
                                <p:cTn id="114" presetID="16" presetClass="entr" presetSubtype="26" fill="hold" grpId="0" nodeType="withEffect">
                                  <p:stCondLst>
                                    <p:cond delay="17000"/>
                                  </p:stCondLst>
                                  <p:childTnLst>
                                    <p:set>
                                      <p:cBhvr>
                                        <p:cTn id="115" dur="1" fill="hold">
                                          <p:stCondLst>
                                            <p:cond delay="0"/>
                                          </p:stCondLst>
                                        </p:cTn>
                                        <p:tgtEl>
                                          <p:spTgt spid="18475"/>
                                        </p:tgtEl>
                                        <p:attrNameLst>
                                          <p:attrName>style.visibility</p:attrName>
                                        </p:attrNameLst>
                                      </p:cBhvr>
                                      <p:to>
                                        <p:strVal val="visible"/>
                                      </p:to>
                                    </p:set>
                                    <p:animEffect transition="in" filter="barn(inHorizontal)">
                                      <p:cBhvr>
                                        <p:cTn id="116" dur="500"/>
                                        <p:tgtEl>
                                          <p:spTgt spid="18475"/>
                                        </p:tgtEl>
                                      </p:cBhvr>
                                    </p:animEffect>
                                  </p:childTnLst>
                                  <p:subTnLst>
                                    <p:audio>
                                      <p:cMediaNode>
                                        <p:cTn display="0" masterRel="sameClick">
                                          <p:stCondLst>
                                            <p:cond evt="begin" delay="0">
                                              <p:tn val="114"/>
                                            </p:cond>
                                          </p:stCondLst>
                                          <p:endCondLst>
                                            <p:cond evt="onStopAudio" delay="0">
                                              <p:tgtEl>
                                                <p:sldTgt/>
                                              </p:tgtEl>
                                            </p:cond>
                                          </p:endCondLst>
                                        </p:cTn>
                                        <p:tgtEl>
                                          <p:sndTgt r:embed="rId3" name="click.wav"/>
                                        </p:tgtEl>
                                      </p:cMediaNode>
                                    </p:audio>
                                  </p:subTnLst>
                                </p:cTn>
                              </p:par>
                              <p:par>
                                <p:cTn id="117" presetID="16" presetClass="exit" presetSubtype="26" fill="hold" grpId="1" nodeType="withEffect">
                                  <p:stCondLst>
                                    <p:cond delay="18000"/>
                                  </p:stCondLst>
                                  <p:childTnLst>
                                    <p:animEffect transition="out" filter="barn(inHorizontal)">
                                      <p:cBhvr>
                                        <p:cTn id="118" dur="500"/>
                                        <p:tgtEl>
                                          <p:spTgt spid="18475"/>
                                        </p:tgtEl>
                                      </p:cBhvr>
                                    </p:animEffect>
                                    <p:set>
                                      <p:cBhvr>
                                        <p:cTn id="119"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par>
                                <p:cTn id="120" presetID="16" presetClass="entr" presetSubtype="26" fill="hold" grpId="0" nodeType="withEffect">
                                  <p:stCondLst>
                                    <p:cond delay="18000"/>
                                  </p:stCondLst>
                                  <p:childTnLst>
                                    <p:set>
                                      <p:cBhvr>
                                        <p:cTn id="121" dur="1" fill="hold">
                                          <p:stCondLst>
                                            <p:cond delay="0"/>
                                          </p:stCondLst>
                                        </p:cTn>
                                        <p:tgtEl>
                                          <p:spTgt spid="18476"/>
                                        </p:tgtEl>
                                        <p:attrNameLst>
                                          <p:attrName>style.visibility</p:attrName>
                                        </p:attrNameLst>
                                      </p:cBhvr>
                                      <p:to>
                                        <p:strVal val="visible"/>
                                      </p:to>
                                    </p:set>
                                    <p:animEffect transition="in" filter="barn(inHorizontal)">
                                      <p:cBhvr>
                                        <p:cTn id="122" dur="500"/>
                                        <p:tgtEl>
                                          <p:spTgt spid="18476"/>
                                        </p:tgtEl>
                                      </p:cBhvr>
                                    </p:animEffec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par>
                                <p:cTn id="123" presetID="16" presetClass="exit" presetSubtype="26" fill="hold" grpId="1" nodeType="withEffect">
                                  <p:stCondLst>
                                    <p:cond delay="19000"/>
                                  </p:stCondLst>
                                  <p:childTnLst>
                                    <p:animEffect transition="out" filter="barn(inHorizontal)">
                                      <p:cBhvr>
                                        <p:cTn id="124" dur="500"/>
                                        <p:tgtEl>
                                          <p:spTgt spid="18476"/>
                                        </p:tgtEl>
                                      </p:cBhvr>
                                    </p:animEffect>
                                    <p:set>
                                      <p:cBhvr>
                                        <p:cTn id="125"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par>
                                <p:cTn id="126" presetID="16" presetClass="entr" presetSubtype="26" fill="hold" grpId="0" nodeType="withEffect">
                                  <p:stCondLst>
                                    <p:cond delay="19000"/>
                                  </p:stCondLst>
                                  <p:childTnLst>
                                    <p:set>
                                      <p:cBhvr>
                                        <p:cTn id="127" dur="1" fill="hold">
                                          <p:stCondLst>
                                            <p:cond delay="0"/>
                                          </p:stCondLst>
                                        </p:cTn>
                                        <p:tgtEl>
                                          <p:spTgt spid="18477"/>
                                        </p:tgtEl>
                                        <p:attrNameLst>
                                          <p:attrName>style.visibility</p:attrName>
                                        </p:attrNameLst>
                                      </p:cBhvr>
                                      <p:to>
                                        <p:strVal val="visible"/>
                                      </p:to>
                                    </p:set>
                                    <p:animEffect transition="in" filter="barn(inHorizontal)">
                                      <p:cBhvr>
                                        <p:cTn id="128" dur="500"/>
                                        <p:tgtEl>
                                          <p:spTgt spid="18477"/>
                                        </p:tgtEl>
                                      </p:cBhvr>
                                    </p:animEffect>
                                  </p:childTnLst>
                                  <p:subTnLst>
                                    <p:audio>
                                      <p:cMediaNode>
                                        <p:cTn display="0" masterRel="sameClick">
                                          <p:stCondLst>
                                            <p:cond evt="begin" delay="0">
                                              <p:tn val="126"/>
                                            </p:cond>
                                          </p:stCondLst>
                                          <p:endCondLst>
                                            <p:cond evt="onStopAudio" delay="0">
                                              <p:tgtEl>
                                                <p:sldTgt/>
                                              </p:tgtEl>
                                            </p:cond>
                                          </p:endCondLst>
                                        </p:cTn>
                                        <p:tgtEl>
                                          <p:sndTgt r:embed="rId3" name="click.wav"/>
                                        </p:tgtEl>
                                      </p:cMediaNode>
                                    </p:audio>
                                  </p:subTnLst>
                                </p:cTn>
                              </p:par>
                              <p:par>
                                <p:cTn id="129" presetID="16" presetClass="exit" presetSubtype="26" fill="hold" grpId="1" nodeType="withEffect">
                                  <p:stCondLst>
                                    <p:cond delay="20000"/>
                                  </p:stCondLst>
                                  <p:childTnLst>
                                    <p:animEffect transition="out" filter="barn(inHorizontal)">
                                      <p:cBhvr>
                                        <p:cTn id="130" dur="500"/>
                                        <p:tgtEl>
                                          <p:spTgt spid="18477"/>
                                        </p:tgtEl>
                                      </p:cBhvr>
                                    </p:animEffect>
                                    <p:set>
                                      <p:cBhvr>
                                        <p:cTn id="131"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click.wav"/>
                                        </p:tgtEl>
                                      </p:cMediaNode>
                                    </p:audio>
                                  </p:subTnLst>
                                </p:cTn>
                              </p:par>
                              <p:par>
                                <p:cTn id="132" presetID="16" presetClass="entr" presetSubtype="26" fill="hold" grpId="0" nodeType="withEffect">
                                  <p:stCondLst>
                                    <p:cond delay="20000"/>
                                  </p:stCondLst>
                                  <p:childTnLst>
                                    <p:set>
                                      <p:cBhvr>
                                        <p:cTn id="133" dur="1" fill="hold">
                                          <p:stCondLst>
                                            <p:cond delay="0"/>
                                          </p:stCondLst>
                                        </p:cTn>
                                        <p:tgtEl>
                                          <p:spTgt spid="18478"/>
                                        </p:tgtEl>
                                        <p:attrNameLst>
                                          <p:attrName>style.visibility</p:attrName>
                                        </p:attrNameLst>
                                      </p:cBhvr>
                                      <p:to>
                                        <p:strVal val="visible"/>
                                      </p:to>
                                    </p:set>
                                    <p:animEffect transition="in" filter="barn(inHorizontal)">
                                      <p:cBhvr>
                                        <p:cTn id="134" dur="500"/>
                                        <p:tgtEl>
                                          <p:spTgt spid="18478"/>
                                        </p:tgtEl>
                                      </p:cBhvr>
                                    </p:animEffect>
                                  </p:childTnLst>
                                  <p:subTnLst>
                                    <p:audio>
                                      <p:cMediaNode>
                                        <p:cTn display="0" masterRel="sameClick">
                                          <p:stCondLst>
                                            <p:cond evt="begin" delay="0">
                                              <p:tn val="132"/>
                                            </p:cond>
                                          </p:stCondLst>
                                          <p:endCondLst>
                                            <p:cond evt="onStopAudio" delay="0">
                                              <p:tgtEl>
                                                <p:sldTgt/>
                                              </p:tgtEl>
                                            </p:cond>
                                          </p:endCondLst>
                                        </p:cTn>
                                        <p:tgtEl>
                                          <p:sndTgt r:embed="rId3" name="click.wav"/>
                                        </p:tgtEl>
                                      </p:cMediaNode>
                                    </p:audio>
                                  </p:subTnLst>
                                </p:cTn>
                              </p:par>
                              <p:par>
                                <p:cTn id="135" presetID="16" presetClass="exit" presetSubtype="26" fill="hold" grpId="1" nodeType="withEffect">
                                  <p:stCondLst>
                                    <p:cond delay="21000"/>
                                  </p:stCondLst>
                                  <p:childTnLst>
                                    <p:animEffect transition="out" filter="barn(inHorizontal)">
                                      <p:cBhvr>
                                        <p:cTn id="136" dur="500"/>
                                        <p:tgtEl>
                                          <p:spTgt spid="18478"/>
                                        </p:tgtEl>
                                      </p:cBhvr>
                                    </p:animEffect>
                                    <p:set>
                                      <p:cBhvr>
                                        <p:cTn id="137"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3" name="click.wav"/>
                                        </p:tgtEl>
                                      </p:cMediaNode>
                                    </p:audio>
                                  </p:subTnLst>
                                </p:cTn>
                              </p:par>
                              <p:par>
                                <p:cTn id="138" presetID="16" presetClass="entr" presetSubtype="26" fill="hold" grpId="0" nodeType="withEffect">
                                  <p:stCondLst>
                                    <p:cond delay="21000"/>
                                  </p:stCondLst>
                                  <p:childTnLst>
                                    <p:set>
                                      <p:cBhvr>
                                        <p:cTn id="139" dur="1" fill="hold">
                                          <p:stCondLst>
                                            <p:cond delay="0"/>
                                          </p:stCondLst>
                                        </p:cTn>
                                        <p:tgtEl>
                                          <p:spTgt spid="18479"/>
                                        </p:tgtEl>
                                        <p:attrNameLst>
                                          <p:attrName>style.visibility</p:attrName>
                                        </p:attrNameLst>
                                      </p:cBhvr>
                                      <p:to>
                                        <p:strVal val="visible"/>
                                      </p:to>
                                    </p:set>
                                    <p:animEffect transition="in" filter="barn(inHorizontal)">
                                      <p:cBhvr>
                                        <p:cTn id="140" dur="500"/>
                                        <p:tgtEl>
                                          <p:spTgt spid="18479"/>
                                        </p:tgtEl>
                                      </p:cBhvr>
                                    </p:animEffect>
                                  </p:childTnLst>
                                  <p:subTnLst>
                                    <p:audio>
                                      <p:cMediaNode>
                                        <p:cTn display="0" masterRel="sameClick">
                                          <p:stCondLst>
                                            <p:cond evt="begin" delay="0">
                                              <p:tn val="138"/>
                                            </p:cond>
                                          </p:stCondLst>
                                          <p:endCondLst>
                                            <p:cond evt="onStopAudio" delay="0">
                                              <p:tgtEl>
                                                <p:sldTgt/>
                                              </p:tgtEl>
                                            </p:cond>
                                          </p:endCondLst>
                                        </p:cTn>
                                        <p:tgtEl>
                                          <p:sndTgt r:embed="rId3" name="click.wav"/>
                                        </p:tgtEl>
                                      </p:cMediaNode>
                                    </p:audio>
                                  </p:subTnLst>
                                </p:cTn>
                              </p:par>
                              <p:par>
                                <p:cTn id="141" presetID="16" presetClass="exit" presetSubtype="26" fill="hold" grpId="1" nodeType="withEffect">
                                  <p:stCondLst>
                                    <p:cond delay="22000"/>
                                  </p:stCondLst>
                                  <p:childTnLst>
                                    <p:animEffect transition="out" filter="barn(inHorizontal)">
                                      <p:cBhvr>
                                        <p:cTn id="142" dur="500"/>
                                        <p:tgtEl>
                                          <p:spTgt spid="18479"/>
                                        </p:tgtEl>
                                      </p:cBhvr>
                                    </p:animEffect>
                                    <p:set>
                                      <p:cBhvr>
                                        <p:cTn id="143"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par>
                                <p:cTn id="144" presetID="16" presetClass="entr" presetSubtype="26" fill="hold" grpId="0" nodeType="withEffect">
                                  <p:stCondLst>
                                    <p:cond delay="22000"/>
                                  </p:stCondLst>
                                  <p:childTnLst>
                                    <p:set>
                                      <p:cBhvr>
                                        <p:cTn id="145" dur="1" fill="hold">
                                          <p:stCondLst>
                                            <p:cond delay="0"/>
                                          </p:stCondLst>
                                        </p:cTn>
                                        <p:tgtEl>
                                          <p:spTgt spid="18480"/>
                                        </p:tgtEl>
                                        <p:attrNameLst>
                                          <p:attrName>style.visibility</p:attrName>
                                        </p:attrNameLst>
                                      </p:cBhvr>
                                      <p:to>
                                        <p:strVal val="visible"/>
                                      </p:to>
                                    </p:set>
                                    <p:animEffect transition="in" filter="barn(inHorizontal)">
                                      <p:cBhvr>
                                        <p:cTn id="146" dur="500"/>
                                        <p:tgtEl>
                                          <p:spTgt spid="18480"/>
                                        </p:tgtEl>
                                      </p:cBhvr>
                                    </p:animEffec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par>
                                <p:cTn id="147" presetID="16" presetClass="exit" presetSubtype="26" fill="hold" grpId="1" nodeType="withEffect">
                                  <p:stCondLst>
                                    <p:cond delay="23000"/>
                                  </p:stCondLst>
                                  <p:childTnLst>
                                    <p:animEffect transition="out" filter="barn(inHorizontal)">
                                      <p:cBhvr>
                                        <p:cTn id="148" dur="500"/>
                                        <p:tgtEl>
                                          <p:spTgt spid="18480"/>
                                        </p:tgtEl>
                                      </p:cBhvr>
                                    </p:animEffect>
                                    <p:set>
                                      <p:cBhvr>
                                        <p:cTn id="149"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3" name="click.wav"/>
                                        </p:tgtEl>
                                      </p:cMediaNode>
                                    </p:audio>
                                  </p:subTnLst>
                                </p:cTn>
                              </p:par>
                              <p:par>
                                <p:cTn id="150" presetID="16" presetClass="entr" presetSubtype="26" fill="hold" grpId="0" nodeType="withEffect">
                                  <p:stCondLst>
                                    <p:cond delay="23000"/>
                                  </p:stCondLst>
                                  <p:childTnLst>
                                    <p:set>
                                      <p:cBhvr>
                                        <p:cTn id="151" dur="1" fill="hold">
                                          <p:stCondLst>
                                            <p:cond delay="0"/>
                                          </p:stCondLst>
                                        </p:cTn>
                                        <p:tgtEl>
                                          <p:spTgt spid="18481"/>
                                        </p:tgtEl>
                                        <p:attrNameLst>
                                          <p:attrName>style.visibility</p:attrName>
                                        </p:attrNameLst>
                                      </p:cBhvr>
                                      <p:to>
                                        <p:strVal val="visible"/>
                                      </p:to>
                                    </p:set>
                                    <p:animEffect transition="in" filter="barn(inHorizontal)">
                                      <p:cBhvr>
                                        <p:cTn id="152" dur="500"/>
                                        <p:tgtEl>
                                          <p:spTgt spid="18481"/>
                                        </p:tgtEl>
                                      </p:cBhvr>
                                    </p:animEffect>
                                  </p:childTnLst>
                                  <p:subTnLst>
                                    <p:audio>
                                      <p:cMediaNode>
                                        <p:cTn display="0" masterRel="sameClick">
                                          <p:stCondLst>
                                            <p:cond evt="begin" delay="0">
                                              <p:tn val="150"/>
                                            </p:cond>
                                          </p:stCondLst>
                                          <p:endCondLst>
                                            <p:cond evt="onStopAudio" delay="0">
                                              <p:tgtEl>
                                                <p:sldTgt/>
                                              </p:tgtEl>
                                            </p:cond>
                                          </p:endCondLst>
                                        </p:cTn>
                                        <p:tgtEl>
                                          <p:sndTgt r:embed="rId3" name="click.wav"/>
                                        </p:tgtEl>
                                      </p:cMediaNode>
                                    </p:audio>
                                  </p:subTnLst>
                                </p:cTn>
                              </p:par>
                              <p:par>
                                <p:cTn id="153" presetID="16" presetClass="exit" presetSubtype="26" fill="hold" grpId="1" nodeType="withEffect">
                                  <p:stCondLst>
                                    <p:cond delay="24000"/>
                                  </p:stCondLst>
                                  <p:childTnLst>
                                    <p:animEffect transition="out" filter="barn(inHorizontal)">
                                      <p:cBhvr>
                                        <p:cTn id="154" dur="500"/>
                                        <p:tgtEl>
                                          <p:spTgt spid="18481"/>
                                        </p:tgtEl>
                                      </p:cBhvr>
                                    </p:animEffect>
                                    <p:set>
                                      <p:cBhvr>
                                        <p:cTn id="155"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3" name="click.wav"/>
                                        </p:tgtEl>
                                      </p:cMediaNode>
                                    </p:audio>
                                  </p:subTnLst>
                                </p:cTn>
                              </p:par>
                              <p:par>
                                <p:cTn id="156" presetID="16" presetClass="entr" presetSubtype="26" fill="hold" grpId="0" nodeType="withEffect">
                                  <p:stCondLst>
                                    <p:cond delay="24000"/>
                                  </p:stCondLst>
                                  <p:childTnLst>
                                    <p:set>
                                      <p:cBhvr>
                                        <p:cTn id="157" dur="1" fill="hold">
                                          <p:stCondLst>
                                            <p:cond delay="0"/>
                                          </p:stCondLst>
                                        </p:cTn>
                                        <p:tgtEl>
                                          <p:spTgt spid="18482"/>
                                        </p:tgtEl>
                                        <p:attrNameLst>
                                          <p:attrName>style.visibility</p:attrName>
                                        </p:attrNameLst>
                                      </p:cBhvr>
                                      <p:to>
                                        <p:strVal val="visible"/>
                                      </p:to>
                                    </p:set>
                                    <p:animEffect transition="in" filter="barn(inHorizontal)">
                                      <p:cBhvr>
                                        <p:cTn id="158" dur="500"/>
                                        <p:tgtEl>
                                          <p:spTgt spid="18482"/>
                                        </p:tgtEl>
                                      </p:cBhvr>
                                    </p:animEffect>
                                  </p:childTnLst>
                                  <p:subTnLst>
                                    <p:audio>
                                      <p:cMediaNode>
                                        <p:cTn display="0" masterRel="sameClick">
                                          <p:stCondLst>
                                            <p:cond evt="begin" delay="0">
                                              <p:tn val="156"/>
                                            </p:cond>
                                          </p:stCondLst>
                                          <p:endCondLst>
                                            <p:cond evt="onStopAudio" delay="0">
                                              <p:tgtEl>
                                                <p:sldTgt/>
                                              </p:tgtEl>
                                            </p:cond>
                                          </p:endCondLst>
                                        </p:cTn>
                                        <p:tgtEl>
                                          <p:sndTgt r:embed="rId3" name="click.wav"/>
                                        </p:tgtEl>
                                      </p:cMediaNode>
                                    </p:audio>
                                  </p:subTnLst>
                                </p:cTn>
                              </p:par>
                              <p:par>
                                <p:cTn id="159" presetID="16" presetClass="exit" presetSubtype="26" fill="hold" grpId="1" nodeType="withEffect">
                                  <p:stCondLst>
                                    <p:cond delay="25000"/>
                                  </p:stCondLst>
                                  <p:childTnLst>
                                    <p:animEffect transition="out" filter="barn(inHorizontal)">
                                      <p:cBhvr>
                                        <p:cTn id="160" dur="500"/>
                                        <p:tgtEl>
                                          <p:spTgt spid="18482"/>
                                        </p:tgtEl>
                                      </p:cBhvr>
                                    </p:animEffect>
                                    <p:set>
                                      <p:cBhvr>
                                        <p:cTn id="161"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3" name="click.wav"/>
                                        </p:tgtEl>
                                      </p:cMediaNode>
                                    </p:audio>
                                  </p:subTnLst>
                                </p:cTn>
                              </p:par>
                              <p:par>
                                <p:cTn id="162" presetID="16" presetClass="entr" presetSubtype="26" fill="hold" grpId="0" nodeType="withEffect">
                                  <p:stCondLst>
                                    <p:cond delay="25000"/>
                                  </p:stCondLst>
                                  <p:childTnLst>
                                    <p:set>
                                      <p:cBhvr>
                                        <p:cTn id="163" dur="1" fill="hold">
                                          <p:stCondLst>
                                            <p:cond delay="0"/>
                                          </p:stCondLst>
                                        </p:cTn>
                                        <p:tgtEl>
                                          <p:spTgt spid="18483"/>
                                        </p:tgtEl>
                                        <p:attrNameLst>
                                          <p:attrName>style.visibility</p:attrName>
                                        </p:attrNameLst>
                                      </p:cBhvr>
                                      <p:to>
                                        <p:strVal val="visible"/>
                                      </p:to>
                                    </p:set>
                                    <p:animEffect transition="in" filter="barn(inHorizontal)">
                                      <p:cBhvr>
                                        <p:cTn id="164" dur="500"/>
                                        <p:tgtEl>
                                          <p:spTgt spid="18483"/>
                                        </p:tgtEl>
                                      </p:cBhvr>
                                    </p:animEffect>
                                  </p:childTnLst>
                                  <p:subTnLst>
                                    <p:audio>
                                      <p:cMediaNode>
                                        <p:cTn display="0" masterRel="sameClick">
                                          <p:stCondLst>
                                            <p:cond evt="begin" delay="0">
                                              <p:tn val="162"/>
                                            </p:cond>
                                          </p:stCondLst>
                                          <p:endCondLst>
                                            <p:cond evt="onStopAudio" delay="0">
                                              <p:tgtEl>
                                                <p:sldTgt/>
                                              </p:tgtEl>
                                            </p:cond>
                                          </p:endCondLst>
                                        </p:cTn>
                                        <p:tgtEl>
                                          <p:sndTgt r:embed="rId3" name="click.wav"/>
                                        </p:tgtEl>
                                      </p:cMediaNode>
                                    </p:audio>
                                  </p:subTnLst>
                                </p:cTn>
                              </p:par>
                              <p:par>
                                <p:cTn id="165" presetID="16" presetClass="exit" presetSubtype="26" fill="hold" grpId="1" nodeType="withEffect">
                                  <p:stCondLst>
                                    <p:cond delay="26000"/>
                                  </p:stCondLst>
                                  <p:childTnLst>
                                    <p:animEffect transition="out" filter="barn(inHorizontal)">
                                      <p:cBhvr>
                                        <p:cTn id="166" dur="500"/>
                                        <p:tgtEl>
                                          <p:spTgt spid="18483"/>
                                        </p:tgtEl>
                                      </p:cBhvr>
                                    </p:animEffect>
                                    <p:set>
                                      <p:cBhvr>
                                        <p:cTn id="167"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3" name="click.wav"/>
                                        </p:tgtEl>
                                      </p:cMediaNode>
                                    </p:audio>
                                  </p:subTnLst>
                                </p:cTn>
                              </p:par>
                              <p:par>
                                <p:cTn id="168" presetID="16" presetClass="entr" presetSubtype="26" fill="hold" grpId="0" nodeType="withEffect">
                                  <p:stCondLst>
                                    <p:cond delay="26000"/>
                                  </p:stCondLst>
                                  <p:childTnLst>
                                    <p:set>
                                      <p:cBhvr>
                                        <p:cTn id="169" dur="1" fill="hold">
                                          <p:stCondLst>
                                            <p:cond delay="0"/>
                                          </p:stCondLst>
                                        </p:cTn>
                                        <p:tgtEl>
                                          <p:spTgt spid="18484"/>
                                        </p:tgtEl>
                                        <p:attrNameLst>
                                          <p:attrName>style.visibility</p:attrName>
                                        </p:attrNameLst>
                                      </p:cBhvr>
                                      <p:to>
                                        <p:strVal val="visible"/>
                                      </p:to>
                                    </p:set>
                                    <p:animEffect transition="in" filter="barn(inHorizontal)">
                                      <p:cBhvr>
                                        <p:cTn id="170" dur="500"/>
                                        <p:tgtEl>
                                          <p:spTgt spid="18484"/>
                                        </p:tgtEl>
                                      </p:cBhvr>
                                    </p:animEffect>
                                  </p:childTnLst>
                                  <p:subTnLst>
                                    <p:audio>
                                      <p:cMediaNode>
                                        <p:cTn display="0" masterRel="sameClick">
                                          <p:stCondLst>
                                            <p:cond evt="begin" delay="0">
                                              <p:tn val="168"/>
                                            </p:cond>
                                          </p:stCondLst>
                                          <p:endCondLst>
                                            <p:cond evt="onStopAudio" delay="0">
                                              <p:tgtEl>
                                                <p:sldTgt/>
                                              </p:tgtEl>
                                            </p:cond>
                                          </p:endCondLst>
                                        </p:cTn>
                                        <p:tgtEl>
                                          <p:sndTgt r:embed="rId3" name="click.wav"/>
                                        </p:tgtEl>
                                      </p:cMediaNode>
                                    </p:audio>
                                  </p:subTnLst>
                                </p:cTn>
                              </p:par>
                              <p:par>
                                <p:cTn id="171" presetID="16" presetClass="exit" presetSubtype="26" fill="hold" grpId="1" nodeType="withEffect">
                                  <p:stCondLst>
                                    <p:cond delay="27000"/>
                                  </p:stCondLst>
                                  <p:childTnLst>
                                    <p:animEffect transition="out" filter="barn(inHorizontal)">
                                      <p:cBhvr>
                                        <p:cTn id="172" dur="500"/>
                                        <p:tgtEl>
                                          <p:spTgt spid="18484"/>
                                        </p:tgtEl>
                                      </p:cBhvr>
                                    </p:animEffect>
                                    <p:set>
                                      <p:cBhvr>
                                        <p:cTn id="173"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3" name="click.wav"/>
                                        </p:tgtEl>
                                      </p:cMediaNode>
                                    </p:audio>
                                  </p:subTnLst>
                                </p:cTn>
                              </p:par>
                              <p:par>
                                <p:cTn id="174" presetID="16" presetClass="entr" presetSubtype="26" fill="hold" grpId="0" nodeType="withEffect">
                                  <p:stCondLst>
                                    <p:cond delay="27000"/>
                                  </p:stCondLst>
                                  <p:childTnLst>
                                    <p:set>
                                      <p:cBhvr>
                                        <p:cTn id="175" dur="1" fill="hold">
                                          <p:stCondLst>
                                            <p:cond delay="0"/>
                                          </p:stCondLst>
                                        </p:cTn>
                                        <p:tgtEl>
                                          <p:spTgt spid="18485"/>
                                        </p:tgtEl>
                                        <p:attrNameLst>
                                          <p:attrName>style.visibility</p:attrName>
                                        </p:attrNameLst>
                                      </p:cBhvr>
                                      <p:to>
                                        <p:strVal val="visible"/>
                                      </p:to>
                                    </p:set>
                                    <p:animEffect transition="in" filter="barn(inHorizontal)">
                                      <p:cBhvr>
                                        <p:cTn id="176" dur="500"/>
                                        <p:tgtEl>
                                          <p:spTgt spid="18485"/>
                                        </p:tgtEl>
                                      </p:cBhvr>
                                    </p:animEffect>
                                  </p:childTnLst>
                                  <p:subTnLst>
                                    <p:audio>
                                      <p:cMediaNode>
                                        <p:cTn display="0" masterRel="sameClick">
                                          <p:stCondLst>
                                            <p:cond evt="begin" delay="0">
                                              <p:tn val="174"/>
                                            </p:cond>
                                          </p:stCondLst>
                                          <p:endCondLst>
                                            <p:cond evt="onStopAudio" delay="0">
                                              <p:tgtEl>
                                                <p:sldTgt/>
                                              </p:tgtEl>
                                            </p:cond>
                                          </p:endCondLst>
                                        </p:cTn>
                                        <p:tgtEl>
                                          <p:sndTgt r:embed="rId3" name="click.wav"/>
                                        </p:tgtEl>
                                      </p:cMediaNode>
                                    </p:audio>
                                  </p:subTnLst>
                                </p:cTn>
                              </p:par>
                              <p:par>
                                <p:cTn id="177" presetID="16" presetClass="exit" presetSubtype="26" fill="hold" grpId="1" nodeType="withEffect">
                                  <p:stCondLst>
                                    <p:cond delay="28000"/>
                                  </p:stCondLst>
                                  <p:childTnLst>
                                    <p:animEffect transition="out" filter="barn(inHorizontal)">
                                      <p:cBhvr>
                                        <p:cTn id="178" dur="500"/>
                                        <p:tgtEl>
                                          <p:spTgt spid="18485"/>
                                        </p:tgtEl>
                                      </p:cBhvr>
                                    </p:animEffect>
                                    <p:set>
                                      <p:cBhvr>
                                        <p:cTn id="179"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3" name="click.wav"/>
                                        </p:tgtEl>
                                      </p:cMediaNode>
                                    </p:audio>
                                  </p:subTnLst>
                                </p:cTn>
                              </p:par>
                              <p:par>
                                <p:cTn id="180" presetID="16" presetClass="entr" presetSubtype="26" fill="hold" grpId="0" nodeType="withEffect">
                                  <p:stCondLst>
                                    <p:cond delay="28000"/>
                                  </p:stCondLst>
                                  <p:childTnLst>
                                    <p:set>
                                      <p:cBhvr>
                                        <p:cTn id="181" dur="1" fill="hold">
                                          <p:stCondLst>
                                            <p:cond delay="0"/>
                                          </p:stCondLst>
                                        </p:cTn>
                                        <p:tgtEl>
                                          <p:spTgt spid="18486"/>
                                        </p:tgtEl>
                                        <p:attrNameLst>
                                          <p:attrName>style.visibility</p:attrName>
                                        </p:attrNameLst>
                                      </p:cBhvr>
                                      <p:to>
                                        <p:strVal val="visible"/>
                                      </p:to>
                                    </p:set>
                                    <p:animEffect transition="in" filter="barn(inHorizontal)">
                                      <p:cBhvr>
                                        <p:cTn id="182" dur="500"/>
                                        <p:tgtEl>
                                          <p:spTgt spid="18486"/>
                                        </p:tgtEl>
                                      </p:cBhvr>
                                    </p:animEffect>
                                  </p:childTnLst>
                                  <p:subTnLst>
                                    <p:audio>
                                      <p:cMediaNode>
                                        <p:cTn display="0" masterRel="sameClick">
                                          <p:stCondLst>
                                            <p:cond evt="begin" delay="0">
                                              <p:tn val="180"/>
                                            </p:cond>
                                          </p:stCondLst>
                                          <p:endCondLst>
                                            <p:cond evt="onStopAudio" delay="0">
                                              <p:tgtEl>
                                                <p:sldTgt/>
                                              </p:tgtEl>
                                            </p:cond>
                                          </p:endCondLst>
                                        </p:cTn>
                                        <p:tgtEl>
                                          <p:sndTgt r:embed="rId3" name="click.wav"/>
                                        </p:tgtEl>
                                      </p:cMediaNode>
                                    </p:audio>
                                  </p:subTnLst>
                                </p:cTn>
                              </p:par>
                              <p:par>
                                <p:cTn id="183" presetID="16" presetClass="exit" presetSubtype="26" fill="hold" grpId="1" nodeType="withEffect">
                                  <p:stCondLst>
                                    <p:cond delay="29000"/>
                                  </p:stCondLst>
                                  <p:childTnLst>
                                    <p:animEffect transition="out" filter="barn(inHorizontal)">
                                      <p:cBhvr>
                                        <p:cTn id="184" dur="500"/>
                                        <p:tgtEl>
                                          <p:spTgt spid="18486"/>
                                        </p:tgtEl>
                                      </p:cBhvr>
                                    </p:animEffect>
                                    <p:set>
                                      <p:cBhvr>
                                        <p:cTn id="185"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3"/>
                                            </p:cond>
                                          </p:stCondLst>
                                          <p:endCondLst>
                                            <p:cond evt="onStopAudio" delay="0">
                                              <p:tgtEl>
                                                <p:sldTgt/>
                                              </p:tgtEl>
                                            </p:cond>
                                          </p:endCondLst>
                                        </p:cTn>
                                        <p:tgtEl>
                                          <p:sndTgt r:embed="rId3" name="click.wav"/>
                                        </p:tgtEl>
                                      </p:cMediaNode>
                                    </p:audio>
                                  </p:subTnLst>
                                </p:cTn>
                              </p:par>
                              <p:par>
                                <p:cTn id="186" presetID="16" presetClass="entr" presetSubtype="26" fill="hold" grpId="0" nodeType="withEffect">
                                  <p:stCondLst>
                                    <p:cond delay="29000"/>
                                  </p:stCondLst>
                                  <p:childTnLst>
                                    <p:set>
                                      <p:cBhvr>
                                        <p:cTn id="187" dur="1" fill="hold">
                                          <p:stCondLst>
                                            <p:cond delay="0"/>
                                          </p:stCondLst>
                                        </p:cTn>
                                        <p:tgtEl>
                                          <p:spTgt spid="18487"/>
                                        </p:tgtEl>
                                        <p:attrNameLst>
                                          <p:attrName>style.visibility</p:attrName>
                                        </p:attrNameLst>
                                      </p:cBhvr>
                                      <p:to>
                                        <p:strVal val="visible"/>
                                      </p:to>
                                    </p:set>
                                    <p:animEffect transition="in" filter="barn(inHorizontal)">
                                      <p:cBhvr>
                                        <p:cTn id="188" dur="500"/>
                                        <p:tgtEl>
                                          <p:spTgt spid="18487"/>
                                        </p:tgtEl>
                                      </p:cBhvr>
                                    </p:animEffect>
                                  </p:childTnLst>
                                  <p:subTnLst>
                                    <p:audio>
                                      <p:cMediaNode>
                                        <p:cTn display="0" masterRel="sameClick">
                                          <p:stCondLst>
                                            <p:cond evt="begin" delay="0">
                                              <p:tn val="186"/>
                                            </p:cond>
                                          </p:stCondLst>
                                          <p:endCondLst>
                                            <p:cond evt="onStopAudio" delay="0">
                                              <p:tgtEl>
                                                <p:sldTgt/>
                                              </p:tgtEl>
                                            </p:cond>
                                          </p:endCondLst>
                                        </p:cTn>
                                        <p:tgtEl>
                                          <p:sndTgt r:embed="rId3" name="click.wav"/>
                                        </p:tgtEl>
                                      </p:cMediaNode>
                                    </p:audio>
                                  </p:subTnLst>
                                </p:cTn>
                              </p:par>
                              <p:par>
                                <p:cTn id="189" presetID="16" presetClass="exit" presetSubtype="26" fill="hold" grpId="1" nodeType="withEffect">
                                  <p:stCondLst>
                                    <p:cond delay="30000"/>
                                  </p:stCondLst>
                                  <p:childTnLst>
                                    <p:animEffect transition="out" filter="barn(inHorizontal)">
                                      <p:cBhvr>
                                        <p:cTn id="190" dur="500"/>
                                        <p:tgtEl>
                                          <p:spTgt spid="18487"/>
                                        </p:tgtEl>
                                      </p:cBhvr>
                                    </p:animEffect>
                                    <p:set>
                                      <p:cBhvr>
                                        <p:cTn id="191"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3" name="click.wav"/>
                                        </p:tgtEl>
                                      </p:cMediaNode>
                                    </p:audio>
                                  </p:subTnLst>
                                </p:cTn>
                              </p:par>
                              <p:par>
                                <p:cTn id="192" presetID="16" presetClass="entr" presetSubtype="26" fill="hold" grpId="0" nodeType="withEffect">
                                  <p:stCondLst>
                                    <p:cond delay="30000"/>
                                  </p:stCondLst>
                                  <p:childTnLst>
                                    <p:set>
                                      <p:cBhvr>
                                        <p:cTn id="193" dur="1" fill="hold">
                                          <p:stCondLst>
                                            <p:cond delay="0"/>
                                          </p:stCondLst>
                                        </p:cTn>
                                        <p:tgtEl>
                                          <p:spTgt spid="18489"/>
                                        </p:tgtEl>
                                        <p:attrNameLst>
                                          <p:attrName>style.visibility</p:attrName>
                                        </p:attrNameLst>
                                      </p:cBhvr>
                                      <p:to>
                                        <p:strVal val="visible"/>
                                      </p:to>
                                    </p:set>
                                    <p:animEffect transition="in" filter="barn(inHorizontal)">
                                      <p:cBhvr>
                                        <p:cTn id="194" dur="500"/>
                                        <p:tgtEl>
                                          <p:spTgt spid="18489"/>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3" presetClass="entr" presetSubtype="10" fill="hold" grpId="0" nodeType="clickEffect">
                                  <p:stCondLst>
                                    <p:cond delay="0"/>
                                  </p:stCondLst>
                                  <p:childTnLst>
                                    <p:set>
                                      <p:cBhvr>
                                        <p:cTn id="198" dur="1" fill="hold">
                                          <p:stCondLst>
                                            <p:cond delay="0"/>
                                          </p:stCondLst>
                                        </p:cTn>
                                        <p:tgtEl>
                                          <p:spTgt spid="75856"/>
                                        </p:tgtEl>
                                        <p:attrNameLst>
                                          <p:attrName>style.visibility</p:attrName>
                                        </p:attrNameLst>
                                      </p:cBhvr>
                                      <p:to>
                                        <p:strVal val="visible"/>
                                      </p:to>
                                    </p:set>
                                    <p:animEffect transition="in" filter="blinds(horizontal)">
                                      <p:cBhvr>
                                        <p:cTn id="199" dur="500"/>
                                        <p:tgtEl>
                                          <p:spTgt spid="75856"/>
                                        </p:tgtEl>
                                      </p:cBhvr>
                                    </p:animEffect>
                                  </p:childTnLst>
                                </p:cTn>
                              </p:par>
                              <p:par>
                                <p:cTn id="200" presetID="4" presetClass="entr" presetSubtype="16" fill="hold" grpId="0" nodeType="withEffect">
                                  <p:stCondLst>
                                    <p:cond delay="30000"/>
                                  </p:stCondLst>
                                  <p:childTnLst>
                                    <p:set>
                                      <p:cBhvr>
                                        <p:cTn id="201" dur="1" fill="hold">
                                          <p:stCondLst>
                                            <p:cond delay="0"/>
                                          </p:stCondLst>
                                        </p:cTn>
                                        <p:tgtEl>
                                          <p:spTgt spid="47"/>
                                        </p:tgtEl>
                                        <p:attrNameLst>
                                          <p:attrName>style.visibility</p:attrName>
                                        </p:attrNameLst>
                                      </p:cBhvr>
                                      <p:to>
                                        <p:strVal val="visible"/>
                                      </p:to>
                                    </p:set>
                                    <p:animEffect transition="in" filter="box(in)">
                                      <p:cBhvr>
                                        <p:cTn id="202" dur="500"/>
                                        <p:tgtEl>
                                          <p:spTgt spid="47"/>
                                        </p:tgtEl>
                                      </p:cBhvr>
                                    </p:animEffect>
                                  </p:childTnLst>
                                  <p:subTnLst>
                                    <p:animClr clrSpc="rgb" dir="cw">
                                      <p:cBhvr override="childStyle">
                                        <p:cTn dur="1" fill="hold" display="0" masterRel="nextClick" afterEffect="1"/>
                                        <p:tgtEl>
                                          <p:spTgt spid="47"/>
                                        </p:tgtEl>
                                        <p:attrNameLst>
                                          <p:attrName>ppt_c</p:attrName>
                                        </p:attrNameLst>
                                      </p:cBhvr>
                                      <p:to>
                                        <a:srgbClr val="FF0000"/>
                                      </p:to>
                                    </p:animClr>
                                    <p:audio>
                                      <p:cMediaNode>
                                        <p:cTn display="0" masterRel="sameClick">
                                          <p:stCondLst>
                                            <p:cond evt="begin" delay="0">
                                              <p:tn val="200"/>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56" grpId="0" animBg="1"/>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9"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6" y="5190"/>
            <a:ext cx="3568431" cy="2547215"/>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569" name="Text Box 40"/>
          <p:cNvSpPr txBox="1">
            <a:spLocks noChangeArrowheads="1"/>
          </p:cNvSpPr>
          <p:nvPr/>
        </p:nvSpPr>
        <p:spPr bwMode="auto">
          <a:xfrm>
            <a:off x="3892415" y="175755"/>
            <a:ext cx="731579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2800" b="1" dirty="0" err="1">
                <a:solidFill>
                  <a:srgbClr val="00B050"/>
                </a:solidFill>
              </a:rPr>
              <a:t>Câu</a:t>
            </a:r>
            <a:r>
              <a:rPr lang="en-US" altLang="en-US" sz="2800" b="1" dirty="0">
                <a:solidFill>
                  <a:srgbClr val="00B050"/>
                </a:solidFill>
              </a:rPr>
              <a:t> </a:t>
            </a:r>
            <a:r>
              <a:rPr lang="en-US" altLang="en-US" sz="2800" b="1" dirty="0" err="1">
                <a:solidFill>
                  <a:srgbClr val="00B050"/>
                </a:solidFill>
              </a:rPr>
              <a:t>hỏi</a:t>
            </a:r>
            <a:r>
              <a:rPr lang="en-US" altLang="en-US" sz="2800" b="1" dirty="0">
                <a:solidFill>
                  <a:srgbClr val="00B050"/>
                </a:solidFill>
              </a:rPr>
              <a:t>: </a:t>
            </a:r>
            <a:r>
              <a:rPr lang="en-US" altLang="en-US" sz="2800" b="1" dirty="0">
                <a:solidFill>
                  <a:srgbClr val="0070C0"/>
                </a:solidFill>
              </a:rPr>
              <a:t>Cho </a:t>
            </a:r>
            <a:r>
              <a:rPr lang="en-US" altLang="en-US" sz="2800" b="1" dirty="0" err="1">
                <a:solidFill>
                  <a:srgbClr val="0070C0"/>
                </a:solidFill>
              </a:rPr>
              <a:t>hình</a:t>
            </a:r>
            <a:r>
              <a:rPr lang="en-US" altLang="en-US" sz="2800" b="1" dirty="0">
                <a:solidFill>
                  <a:srgbClr val="0070C0"/>
                </a:solidFill>
              </a:rPr>
              <a:t> </a:t>
            </a:r>
            <a:r>
              <a:rPr lang="en-US" altLang="en-US" sz="2800" b="1" dirty="0" err="1">
                <a:solidFill>
                  <a:srgbClr val="0070C0"/>
                </a:solidFill>
              </a:rPr>
              <a:t>vẽ</a:t>
            </a:r>
            <a:r>
              <a:rPr lang="en-US" altLang="en-US" sz="2800" b="1" dirty="0">
                <a:solidFill>
                  <a:srgbClr val="0070C0"/>
                </a:solidFill>
              </a:rPr>
              <a:t> </a:t>
            </a:r>
          </a:p>
          <a:p>
            <a:pPr>
              <a:spcBef>
                <a:spcPct val="50000"/>
              </a:spcBef>
            </a:pPr>
            <a:r>
              <a:rPr lang="en-US" altLang="en-US" sz="2800" dirty="0" err="1">
                <a:solidFill>
                  <a:srgbClr val="0070C0"/>
                </a:solidFill>
              </a:rPr>
              <a:t>Bạn</a:t>
            </a:r>
            <a:r>
              <a:rPr lang="en-US" altLang="en-US" sz="2800" dirty="0">
                <a:solidFill>
                  <a:srgbClr val="0070C0"/>
                </a:solidFill>
              </a:rPr>
              <a:t> An </a:t>
            </a:r>
            <a:r>
              <a:rPr lang="en-US" altLang="en-US" sz="2800" dirty="0" err="1">
                <a:solidFill>
                  <a:srgbClr val="0070C0"/>
                </a:solidFill>
              </a:rPr>
              <a:t>nói</a:t>
            </a:r>
            <a:r>
              <a:rPr lang="en-US" altLang="en-US" sz="2800" dirty="0">
                <a:solidFill>
                  <a:srgbClr val="0070C0"/>
                </a:solidFill>
              </a:rPr>
              <a:t>: Theo </a:t>
            </a:r>
            <a:r>
              <a:rPr lang="en-US" altLang="en-US" sz="2800" dirty="0" err="1">
                <a:solidFill>
                  <a:srgbClr val="0070C0"/>
                </a:solidFill>
              </a:rPr>
              <a:t>định</a:t>
            </a:r>
            <a:r>
              <a:rPr lang="en-US" altLang="en-US" sz="2800" dirty="0">
                <a:solidFill>
                  <a:srgbClr val="0070C0"/>
                </a:solidFill>
              </a:rPr>
              <a:t> </a:t>
            </a:r>
            <a:r>
              <a:rPr lang="en-US" altLang="en-US" sz="2800" dirty="0" err="1">
                <a:solidFill>
                  <a:srgbClr val="0070C0"/>
                </a:solidFill>
              </a:rPr>
              <a:t>lý</a:t>
            </a:r>
            <a:r>
              <a:rPr lang="en-US" altLang="en-US" sz="2800" dirty="0">
                <a:solidFill>
                  <a:srgbClr val="0070C0"/>
                </a:solidFill>
              </a:rPr>
              <a:t> Thales ta </a:t>
            </a:r>
            <a:r>
              <a:rPr lang="en-US" altLang="en-US" sz="2800" dirty="0" err="1">
                <a:solidFill>
                  <a:srgbClr val="0070C0"/>
                </a:solidFill>
              </a:rPr>
              <a:t>có</a:t>
            </a:r>
            <a:r>
              <a:rPr lang="en-US" altLang="en-US" sz="2800" dirty="0">
                <a:solidFill>
                  <a:srgbClr val="0070C0"/>
                </a:solidFill>
              </a:rPr>
              <a:t>: </a:t>
            </a:r>
          </a:p>
          <a:p>
            <a:pPr eaLnBrk="1" hangingPunct="1">
              <a:spcBef>
                <a:spcPct val="50000"/>
              </a:spcBef>
            </a:pPr>
            <a:endParaRPr lang="en-US" altLang="en-US" sz="2800" b="1" dirty="0">
              <a:solidFill>
                <a:srgbClr val="0070C0"/>
              </a:solidFill>
            </a:endParaRPr>
          </a:p>
        </p:txBody>
      </p:sp>
      <p:graphicFrame>
        <p:nvGraphicFramePr>
          <p:cNvPr id="22571" name="Object 52"/>
          <p:cNvGraphicFramePr>
            <a:graphicFrameLocks noChangeAspect="1"/>
          </p:cNvGraphicFramePr>
          <p:nvPr>
            <p:extLst>
              <p:ext uri="{D42A27DB-BD31-4B8C-83A1-F6EECF244321}">
                <p14:modId xmlns:p14="http://schemas.microsoft.com/office/powerpoint/2010/main" val="2501243941"/>
              </p:ext>
            </p:extLst>
          </p:nvPr>
        </p:nvGraphicFramePr>
        <p:xfrm>
          <a:off x="9574473" y="710061"/>
          <a:ext cx="1501254" cy="838200"/>
        </p:xfrm>
        <a:graphic>
          <a:graphicData uri="http://schemas.openxmlformats.org/presentationml/2006/ole">
            <mc:AlternateContent xmlns:mc="http://schemas.openxmlformats.org/markup-compatibility/2006">
              <mc:Choice xmlns:v="urn:schemas-microsoft-com:vml" Requires="v">
                <p:oleObj spid="_x0000_s4187" name="Equation" r:id="rId6" imgW="723586" imgH="393529" progId="Equation.DSMT4">
                  <p:embed/>
                </p:oleObj>
              </mc:Choice>
              <mc:Fallback>
                <p:oleObj name="Equation" r:id="rId6" imgW="723586" imgH="393529" progId="Equation.DSMT4">
                  <p:embed/>
                  <p:pic>
                    <p:nvPicPr>
                      <p:cNvPr id="22571" name="Object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4473" y="710061"/>
                        <a:ext cx="1501254" cy="838200"/>
                      </a:xfrm>
                      <a:prstGeom prst="rect">
                        <a:avLst/>
                      </a:prstGeom>
                      <a:noFill/>
                      <a:ln>
                        <a:noFill/>
                      </a:ln>
                      <a:effectLst/>
                    </p:spPr>
                  </p:pic>
                </p:oleObj>
              </mc:Fallback>
            </mc:AlternateContent>
          </a:graphicData>
        </a:graphic>
      </p:graphicFrame>
      <p:sp>
        <p:nvSpPr>
          <p:cNvPr id="22572" name="Text Box 43"/>
          <p:cNvSpPr txBox="1">
            <a:spLocks noChangeArrowheads="1"/>
          </p:cNvSpPr>
          <p:nvPr/>
        </p:nvSpPr>
        <p:spPr bwMode="auto">
          <a:xfrm>
            <a:off x="3892415" y="3753003"/>
            <a:ext cx="1036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800" b="1" i="1" dirty="0" err="1">
                <a:solidFill>
                  <a:srgbClr val="990033"/>
                </a:solidFill>
              </a:rPr>
              <a:t>Bạn</a:t>
            </a:r>
            <a:r>
              <a:rPr lang="en-US" altLang="en-US" sz="2800" b="1" i="1" dirty="0">
                <a:solidFill>
                  <a:srgbClr val="990033"/>
                </a:solidFill>
              </a:rPr>
              <a:t> An </a:t>
            </a:r>
            <a:r>
              <a:rPr lang="en-US" altLang="en-US" sz="2800" b="1" i="1" dirty="0" err="1">
                <a:solidFill>
                  <a:srgbClr val="990033"/>
                </a:solidFill>
              </a:rPr>
              <a:t>nói</a:t>
            </a:r>
            <a:r>
              <a:rPr lang="en-US" altLang="en-US" sz="2800" b="1" i="1" dirty="0">
                <a:solidFill>
                  <a:srgbClr val="990033"/>
                </a:solidFill>
              </a:rPr>
              <a:t> </a:t>
            </a:r>
            <a:r>
              <a:rPr lang="en-US" altLang="en-US" sz="2800" b="1" i="1" dirty="0" err="1">
                <a:solidFill>
                  <a:srgbClr val="990033"/>
                </a:solidFill>
              </a:rPr>
              <a:t>như</a:t>
            </a:r>
            <a:r>
              <a:rPr lang="en-US" altLang="en-US" sz="2800" b="1" i="1" dirty="0">
                <a:solidFill>
                  <a:srgbClr val="990033"/>
                </a:solidFill>
              </a:rPr>
              <a:t> </a:t>
            </a:r>
            <a:r>
              <a:rPr lang="en-US" altLang="en-US" sz="2800" b="1" i="1" dirty="0" err="1">
                <a:solidFill>
                  <a:srgbClr val="990033"/>
                </a:solidFill>
              </a:rPr>
              <a:t>vậy</a:t>
            </a:r>
            <a:r>
              <a:rPr lang="en-US" altLang="en-US" sz="2800" b="1" i="1" dirty="0">
                <a:solidFill>
                  <a:srgbClr val="990033"/>
                </a:solidFill>
              </a:rPr>
              <a:t> </a:t>
            </a:r>
            <a:r>
              <a:rPr lang="en-US" altLang="en-US" sz="2800" b="1" i="1" dirty="0" err="1">
                <a:solidFill>
                  <a:srgbClr val="990033"/>
                </a:solidFill>
              </a:rPr>
              <a:t>đúng</a:t>
            </a:r>
            <a:r>
              <a:rPr lang="en-US" altLang="en-US" sz="2800" b="1" i="1" dirty="0">
                <a:solidFill>
                  <a:srgbClr val="990033"/>
                </a:solidFill>
              </a:rPr>
              <a:t> hay </a:t>
            </a:r>
            <a:r>
              <a:rPr lang="en-US" altLang="en-US" sz="2800" b="1" i="1" dirty="0" err="1">
                <a:solidFill>
                  <a:srgbClr val="990033"/>
                </a:solidFill>
              </a:rPr>
              <a:t>sai</a:t>
            </a:r>
            <a:r>
              <a:rPr lang="en-US" altLang="en-US" sz="2800" b="1" i="1" dirty="0">
                <a:solidFill>
                  <a:srgbClr val="990033"/>
                </a:solidFill>
              </a:rPr>
              <a:t>? </a:t>
            </a:r>
            <a:r>
              <a:rPr lang="en-US" altLang="en-US" sz="2800" b="1" i="1" dirty="0" err="1">
                <a:solidFill>
                  <a:srgbClr val="990033"/>
                </a:solidFill>
              </a:rPr>
              <a:t>Vì</a:t>
            </a:r>
            <a:r>
              <a:rPr lang="en-US" altLang="en-US" sz="2800" b="1" i="1" dirty="0">
                <a:solidFill>
                  <a:srgbClr val="990033"/>
                </a:solidFill>
              </a:rPr>
              <a:t> </a:t>
            </a:r>
            <a:r>
              <a:rPr lang="en-US" altLang="en-US" sz="2800" b="1" i="1" dirty="0" err="1">
                <a:solidFill>
                  <a:srgbClr val="990033"/>
                </a:solidFill>
              </a:rPr>
              <a:t>sao</a:t>
            </a:r>
            <a:r>
              <a:rPr lang="en-US" altLang="en-US" sz="2800" b="1" i="1" dirty="0">
                <a:solidFill>
                  <a:srgbClr val="990033"/>
                </a:solidFill>
              </a:rPr>
              <a:t>?</a:t>
            </a:r>
          </a:p>
        </p:txBody>
      </p:sp>
      <p:sp>
        <p:nvSpPr>
          <p:cNvPr id="76844" name="Text Box 44"/>
          <p:cNvSpPr txBox="1">
            <a:spLocks noChangeArrowheads="1"/>
          </p:cNvSpPr>
          <p:nvPr/>
        </p:nvSpPr>
        <p:spPr bwMode="auto">
          <a:xfrm>
            <a:off x="3426682" y="4702523"/>
            <a:ext cx="71323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800" b="1" dirty="0" err="1">
                <a:solidFill>
                  <a:srgbClr val="9900CC"/>
                </a:solidFill>
              </a:rPr>
              <a:t>Bạn</a:t>
            </a:r>
            <a:r>
              <a:rPr lang="en-US" altLang="en-US" sz="2800" b="1" dirty="0">
                <a:solidFill>
                  <a:srgbClr val="9900CC"/>
                </a:solidFill>
              </a:rPr>
              <a:t> An </a:t>
            </a:r>
            <a:r>
              <a:rPr lang="en-US" altLang="en-US" sz="2800" b="1" dirty="0" err="1">
                <a:solidFill>
                  <a:srgbClr val="9900CC"/>
                </a:solidFill>
              </a:rPr>
              <a:t>nói</a:t>
            </a:r>
            <a:r>
              <a:rPr lang="en-US" altLang="en-US" sz="2800" b="1" dirty="0">
                <a:solidFill>
                  <a:srgbClr val="9900CC"/>
                </a:solidFill>
              </a:rPr>
              <a:t> Sai: </a:t>
            </a:r>
          </a:p>
          <a:p>
            <a:pPr algn="ctr" eaLnBrk="1" hangingPunct="1"/>
            <a:r>
              <a:rPr lang="en-US" altLang="en-US" sz="2800" b="1" dirty="0" err="1">
                <a:solidFill>
                  <a:srgbClr val="FF0000"/>
                </a:solidFill>
              </a:rPr>
              <a:t>Vì</a:t>
            </a:r>
            <a:r>
              <a:rPr lang="en-US" altLang="en-US" sz="2800" b="1" dirty="0">
                <a:solidFill>
                  <a:srgbClr val="FF0000"/>
                </a:solidFill>
              </a:rPr>
              <a:t> </a:t>
            </a:r>
            <a:r>
              <a:rPr lang="en-US" altLang="en-US" sz="2800" b="1" dirty="0" err="1">
                <a:solidFill>
                  <a:srgbClr val="FF0000"/>
                </a:solidFill>
              </a:rPr>
              <a:t>trên</a:t>
            </a:r>
            <a:r>
              <a:rPr lang="en-US" altLang="en-US" sz="2800" b="1" dirty="0">
                <a:solidFill>
                  <a:srgbClr val="FF0000"/>
                </a:solidFill>
              </a:rPr>
              <a:t> </a:t>
            </a:r>
            <a:r>
              <a:rPr lang="en-US" altLang="en-US" sz="2800" b="1" dirty="0" err="1">
                <a:solidFill>
                  <a:srgbClr val="FF0000"/>
                </a:solidFill>
              </a:rPr>
              <a:t>hình</a:t>
            </a:r>
            <a:r>
              <a:rPr lang="en-US" altLang="en-US" sz="2800" b="1" dirty="0">
                <a:solidFill>
                  <a:srgbClr val="FF0000"/>
                </a:solidFill>
              </a:rPr>
              <a:t> </a:t>
            </a:r>
            <a:r>
              <a:rPr lang="en-US" altLang="en-US" sz="2800" b="1" dirty="0" err="1">
                <a:solidFill>
                  <a:srgbClr val="FF0000"/>
                </a:solidFill>
              </a:rPr>
              <a:t>vẽ</a:t>
            </a:r>
            <a:r>
              <a:rPr lang="en-US" altLang="en-US" sz="2800" b="1" dirty="0">
                <a:solidFill>
                  <a:srgbClr val="FF0000"/>
                </a:solidFill>
              </a:rPr>
              <a:t> </a:t>
            </a:r>
            <a:r>
              <a:rPr lang="en-US" altLang="en-US" sz="2800" b="1" i="1" dirty="0">
                <a:solidFill>
                  <a:srgbClr val="FF0000"/>
                </a:solidFill>
              </a:rPr>
              <a:t>MN</a:t>
            </a:r>
            <a:r>
              <a:rPr lang="en-US" altLang="en-US" sz="2800" b="1" dirty="0">
                <a:solidFill>
                  <a:srgbClr val="FF0000"/>
                </a:solidFill>
              </a:rPr>
              <a:t> </a:t>
            </a:r>
            <a:r>
              <a:rPr lang="en-US" altLang="en-US" sz="2800" b="1" dirty="0" err="1">
                <a:solidFill>
                  <a:srgbClr val="FF0000"/>
                </a:solidFill>
              </a:rPr>
              <a:t>không</a:t>
            </a:r>
            <a:r>
              <a:rPr lang="en-US" altLang="en-US" sz="2800" b="1" dirty="0">
                <a:solidFill>
                  <a:srgbClr val="FF0000"/>
                </a:solidFill>
              </a:rPr>
              <a:t> song </a:t>
            </a:r>
            <a:r>
              <a:rPr lang="en-US" altLang="en-US" sz="2800" b="1" dirty="0" err="1">
                <a:solidFill>
                  <a:srgbClr val="FF0000"/>
                </a:solidFill>
              </a:rPr>
              <a:t>song</a:t>
            </a:r>
            <a:r>
              <a:rPr lang="en-US" altLang="en-US" sz="2800" b="1" dirty="0">
                <a:solidFill>
                  <a:srgbClr val="FF0000"/>
                </a:solidFill>
              </a:rPr>
              <a:t> </a:t>
            </a:r>
            <a:r>
              <a:rPr lang="en-US" altLang="en-US" sz="2800" b="1" dirty="0" err="1">
                <a:solidFill>
                  <a:srgbClr val="FF0000"/>
                </a:solidFill>
              </a:rPr>
              <a:t>với</a:t>
            </a:r>
            <a:r>
              <a:rPr lang="en-US" altLang="en-US" sz="2800" b="1" dirty="0">
                <a:solidFill>
                  <a:srgbClr val="FF0000"/>
                </a:solidFill>
              </a:rPr>
              <a:t> </a:t>
            </a:r>
            <a:r>
              <a:rPr lang="en-US" altLang="en-US" sz="2800" b="1" i="1" dirty="0">
                <a:solidFill>
                  <a:srgbClr val="FF0000"/>
                </a:solidFill>
              </a:rPr>
              <a:t>BC</a:t>
            </a:r>
          </a:p>
        </p:txBody>
      </p:sp>
      <p:sp>
        <p:nvSpPr>
          <p:cNvPr id="18450" name="Oval 18"/>
          <p:cNvSpPr>
            <a:spLocks noChangeArrowheads="1"/>
          </p:cNvSpPr>
          <p:nvPr/>
        </p:nvSpPr>
        <p:spPr bwMode="auto">
          <a:xfrm>
            <a:off x="1023742" y="3129333"/>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1507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176142" y="32626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163442" y="33071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176142" y="32499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176142" y="324998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10999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176142" y="32817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1099942" y="32055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9" name="Text Box 57"/>
          <p:cNvSpPr txBox="1">
            <a:spLocks noChangeArrowheads="1"/>
          </p:cNvSpPr>
          <p:nvPr/>
        </p:nvSpPr>
        <p:spPr bwMode="auto">
          <a:xfrm>
            <a:off x="1023742" y="3357933"/>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22566" name="AutoShape 79">
            <a:hlinkClick r:id="rId8" action="ppaction://hlinksldjump" highlightClick="1"/>
          </p:cNvPr>
          <p:cNvSpPr>
            <a:spLocks noChangeArrowheads="1"/>
          </p:cNvSpPr>
          <p:nvPr/>
        </p:nvSpPr>
        <p:spPr bwMode="auto">
          <a:xfrm>
            <a:off x="11506200" y="6324600"/>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3" name="Picture 2">
            <a:extLst>
              <a:ext uri="{FF2B5EF4-FFF2-40B4-BE49-F238E27FC236}">
                <a16:creationId xmlns:a16="http://schemas.microsoft.com/office/drawing/2014/main" id="{FA84038B-F309-4AC8-901E-95FA4A9D5036}"/>
              </a:ext>
            </a:extLst>
          </p:cNvPr>
          <p:cNvPicPr>
            <a:picLocks noChangeAspect="1"/>
          </p:cNvPicPr>
          <p:nvPr/>
        </p:nvPicPr>
        <p:blipFill>
          <a:blip r:embed="rId9"/>
          <a:stretch>
            <a:fillRect/>
          </a:stretch>
        </p:blipFill>
        <p:spPr>
          <a:xfrm>
            <a:off x="5794179" y="1285223"/>
            <a:ext cx="4764823" cy="2303234"/>
          </a:xfrm>
          <a:prstGeom prst="rect">
            <a:avLst/>
          </a:prstGeom>
        </p:spPr>
      </p:pic>
      <p:sp>
        <p:nvSpPr>
          <p:cNvPr id="54" name="AutoShape 8">
            <a:hlinkClick r:id="rId10" action="ppaction://hlinksldjump" highlightClick="1"/>
            <a:extLst>
              <a:ext uri="{FF2B5EF4-FFF2-40B4-BE49-F238E27FC236}">
                <a16:creationId xmlns:a16="http://schemas.microsoft.com/office/drawing/2014/main" id="{3EAD7A06-993A-4319-AC14-1801E671EAFF}"/>
              </a:ext>
            </a:extLst>
          </p:cNvPr>
          <p:cNvSpPr>
            <a:spLocks noChangeArrowheads="1"/>
          </p:cNvSpPr>
          <p:nvPr/>
        </p:nvSpPr>
        <p:spPr bwMode="auto">
          <a:xfrm>
            <a:off x="11021392" y="6564796"/>
            <a:ext cx="431800" cy="287338"/>
          </a:xfrm>
          <a:prstGeom prst="actionButtonBackPrevious">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43" name="Text Box 56"/>
          <p:cNvSpPr txBox="1">
            <a:spLocks noChangeArrowheads="1"/>
          </p:cNvSpPr>
          <p:nvPr/>
        </p:nvSpPr>
        <p:spPr bwMode="auto">
          <a:xfrm>
            <a:off x="579986" y="5189849"/>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667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6"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barn(inHorizontal)">
                                      <p:cBhvr>
                                        <p:cTn id="18" dur="500"/>
                                        <p:tgtEl>
                                          <p:spTgt spid="18453"/>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6" presetClass="exit" presetSubtype="26" fill="hold" grpId="1" nodeType="withEffect">
                                  <p:stCondLst>
                                    <p:cond delay="2000"/>
                                  </p:stCondLst>
                                  <p:childTnLst>
                                    <p:animEffect transition="out" filter="barn(inHorizontal)">
                                      <p:cBhvr>
                                        <p:cTn id="20" dur="500"/>
                                        <p:tgtEl>
                                          <p:spTgt spid="18453"/>
                                        </p:tgtEl>
                                      </p:cBhvr>
                                    </p:animEffect>
                                    <p:set>
                                      <p:cBhvr>
                                        <p:cTn id="21"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6" presetClass="entr" presetSubtype="26" fill="hold" grpId="0" nodeType="withEffect">
                                  <p:stCondLst>
                                    <p:cond delay="2000"/>
                                  </p:stCondLst>
                                  <p:childTnLst>
                                    <p:set>
                                      <p:cBhvr>
                                        <p:cTn id="23" dur="1" fill="hold">
                                          <p:stCondLst>
                                            <p:cond delay="0"/>
                                          </p:stCondLst>
                                        </p:cTn>
                                        <p:tgtEl>
                                          <p:spTgt spid="18454"/>
                                        </p:tgtEl>
                                        <p:attrNameLst>
                                          <p:attrName>style.visibility</p:attrName>
                                        </p:attrNameLst>
                                      </p:cBhvr>
                                      <p:to>
                                        <p:strVal val="visible"/>
                                      </p:to>
                                    </p:set>
                                    <p:animEffect transition="in" filter="barn(inHorizontal)">
                                      <p:cBhvr>
                                        <p:cTn id="24" dur="500"/>
                                        <p:tgtEl>
                                          <p:spTgt spid="18454"/>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6" fill="hold" grpId="1" nodeType="withEffect">
                                  <p:stCondLst>
                                    <p:cond delay="3000"/>
                                  </p:stCondLst>
                                  <p:childTnLst>
                                    <p:animEffect transition="out" filter="barn(inHorizontal)">
                                      <p:cBhvr>
                                        <p:cTn id="26" dur="500"/>
                                        <p:tgtEl>
                                          <p:spTgt spid="18454"/>
                                        </p:tgtEl>
                                      </p:cBhvr>
                                    </p:animEffect>
                                    <p:set>
                                      <p:cBhvr>
                                        <p:cTn id="27"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6" presetClass="entr" presetSubtype="26" fill="hold" grpId="0" nodeType="withEffect">
                                  <p:stCondLst>
                                    <p:cond delay="3000"/>
                                  </p:stCondLst>
                                  <p:childTnLst>
                                    <p:set>
                                      <p:cBhvr>
                                        <p:cTn id="29" dur="1" fill="hold">
                                          <p:stCondLst>
                                            <p:cond delay="0"/>
                                          </p:stCondLst>
                                        </p:cTn>
                                        <p:tgtEl>
                                          <p:spTgt spid="18455"/>
                                        </p:tgtEl>
                                        <p:attrNameLst>
                                          <p:attrName>style.visibility</p:attrName>
                                        </p:attrNameLst>
                                      </p:cBhvr>
                                      <p:to>
                                        <p:strVal val="visible"/>
                                      </p:to>
                                    </p:set>
                                    <p:animEffect transition="in" filter="barn(inHorizontal)">
                                      <p:cBhvr>
                                        <p:cTn id="30" dur="500"/>
                                        <p:tgtEl>
                                          <p:spTgt spid="18455"/>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6" presetClass="exit" presetSubtype="26" fill="hold" grpId="1" nodeType="withEffect">
                                  <p:stCondLst>
                                    <p:cond delay="4000"/>
                                  </p:stCondLst>
                                  <p:childTnLst>
                                    <p:animEffect transition="out" filter="barn(inHorizontal)">
                                      <p:cBhvr>
                                        <p:cTn id="32" dur="500"/>
                                        <p:tgtEl>
                                          <p:spTgt spid="18455"/>
                                        </p:tgtEl>
                                      </p:cBhvr>
                                    </p:animEffect>
                                    <p:set>
                                      <p:cBhvr>
                                        <p:cTn id="33"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16" presetClass="entr" presetSubtype="26" fill="hold" grpId="0" nodeType="withEffect">
                                  <p:stCondLst>
                                    <p:cond delay="4000"/>
                                  </p:stCondLst>
                                  <p:childTnLst>
                                    <p:set>
                                      <p:cBhvr>
                                        <p:cTn id="35" dur="1" fill="hold">
                                          <p:stCondLst>
                                            <p:cond delay="0"/>
                                          </p:stCondLst>
                                        </p:cTn>
                                        <p:tgtEl>
                                          <p:spTgt spid="18456"/>
                                        </p:tgtEl>
                                        <p:attrNameLst>
                                          <p:attrName>style.visibility</p:attrName>
                                        </p:attrNameLst>
                                      </p:cBhvr>
                                      <p:to>
                                        <p:strVal val="visible"/>
                                      </p:to>
                                    </p:set>
                                    <p:animEffect transition="in" filter="barn(inHorizontal)">
                                      <p:cBhvr>
                                        <p:cTn id="36" dur="500"/>
                                        <p:tgtEl>
                                          <p:spTgt spid="18456"/>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7" presetID="16" presetClass="exit" presetSubtype="26" fill="hold" grpId="1" nodeType="withEffect">
                                  <p:stCondLst>
                                    <p:cond delay="5000"/>
                                  </p:stCondLst>
                                  <p:childTnLst>
                                    <p:animEffect transition="out" filter="barn(inHorizontal)">
                                      <p:cBhvr>
                                        <p:cTn id="38" dur="500"/>
                                        <p:tgtEl>
                                          <p:spTgt spid="18456"/>
                                        </p:tgtEl>
                                      </p:cBhvr>
                                    </p:animEffect>
                                    <p:set>
                                      <p:cBhvr>
                                        <p:cTn id="39"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0" presetID="16" presetClass="entr" presetSubtype="26" fill="hold" grpId="0" nodeType="withEffect">
                                  <p:stCondLst>
                                    <p:cond delay="5000"/>
                                  </p:stCondLst>
                                  <p:childTnLst>
                                    <p:set>
                                      <p:cBhvr>
                                        <p:cTn id="41" dur="1" fill="hold">
                                          <p:stCondLst>
                                            <p:cond delay="0"/>
                                          </p:stCondLst>
                                        </p:cTn>
                                        <p:tgtEl>
                                          <p:spTgt spid="18457"/>
                                        </p:tgtEl>
                                        <p:attrNameLst>
                                          <p:attrName>style.visibility</p:attrName>
                                        </p:attrNameLst>
                                      </p:cBhvr>
                                      <p:to>
                                        <p:strVal val="visible"/>
                                      </p:to>
                                    </p:set>
                                    <p:animEffect transition="in" filter="barn(inHorizontal)">
                                      <p:cBhvr>
                                        <p:cTn id="42" dur="500"/>
                                        <p:tgtEl>
                                          <p:spTgt spid="1845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3" presetID="16" presetClass="exit" presetSubtype="26" fill="hold" grpId="1" nodeType="withEffect">
                                  <p:stCondLst>
                                    <p:cond delay="6000"/>
                                  </p:stCondLst>
                                  <p:childTnLst>
                                    <p:animEffect transition="out" filter="barn(inHorizontal)">
                                      <p:cBhvr>
                                        <p:cTn id="44" dur="500"/>
                                        <p:tgtEl>
                                          <p:spTgt spid="18457"/>
                                        </p:tgtEl>
                                      </p:cBhvr>
                                    </p:animEffect>
                                    <p:set>
                                      <p:cBhvr>
                                        <p:cTn id="45"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6" presetID="16" presetClass="entr" presetSubtype="26" fill="hold" grpId="0" nodeType="withEffect">
                                  <p:stCondLst>
                                    <p:cond delay="6000"/>
                                  </p:stCondLst>
                                  <p:childTnLst>
                                    <p:set>
                                      <p:cBhvr>
                                        <p:cTn id="47" dur="1" fill="hold">
                                          <p:stCondLst>
                                            <p:cond delay="0"/>
                                          </p:stCondLst>
                                        </p:cTn>
                                        <p:tgtEl>
                                          <p:spTgt spid="18458"/>
                                        </p:tgtEl>
                                        <p:attrNameLst>
                                          <p:attrName>style.visibility</p:attrName>
                                        </p:attrNameLst>
                                      </p:cBhvr>
                                      <p:to>
                                        <p:strVal val="visible"/>
                                      </p:to>
                                    </p:set>
                                    <p:animEffect transition="in" filter="barn(inHorizontal)">
                                      <p:cBhvr>
                                        <p:cTn id="48" dur="500"/>
                                        <p:tgtEl>
                                          <p:spTgt spid="1845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16" presetClass="exit" presetSubtype="26" fill="hold" grpId="1" nodeType="withEffect">
                                  <p:stCondLst>
                                    <p:cond delay="7000"/>
                                  </p:stCondLst>
                                  <p:childTnLst>
                                    <p:animEffect transition="out" filter="barn(inHorizontal)">
                                      <p:cBhvr>
                                        <p:cTn id="50" dur="500"/>
                                        <p:tgtEl>
                                          <p:spTgt spid="18458"/>
                                        </p:tgtEl>
                                      </p:cBhvr>
                                    </p:animEffect>
                                    <p:set>
                                      <p:cBhvr>
                                        <p:cTn id="51"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2" presetID="16" presetClass="entr" presetSubtype="26" fill="hold" grpId="0" nodeType="withEffect">
                                  <p:stCondLst>
                                    <p:cond delay="7000"/>
                                  </p:stCondLst>
                                  <p:childTnLst>
                                    <p:set>
                                      <p:cBhvr>
                                        <p:cTn id="53" dur="1" fill="hold">
                                          <p:stCondLst>
                                            <p:cond delay="0"/>
                                          </p:stCondLst>
                                        </p:cTn>
                                        <p:tgtEl>
                                          <p:spTgt spid="18459"/>
                                        </p:tgtEl>
                                        <p:attrNameLst>
                                          <p:attrName>style.visibility</p:attrName>
                                        </p:attrNameLst>
                                      </p:cBhvr>
                                      <p:to>
                                        <p:strVal val="visible"/>
                                      </p:to>
                                    </p:set>
                                    <p:animEffect transition="in" filter="barn(inHorizontal)">
                                      <p:cBhvr>
                                        <p:cTn id="54" dur="500"/>
                                        <p:tgtEl>
                                          <p:spTgt spid="18459"/>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5" presetID="16" presetClass="exit" presetSubtype="26" fill="hold" grpId="1" nodeType="withEffect">
                                  <p:stCondLst>
                                    <p:cond delay="8000"/>
                                  </p:stCondLst>
                                  <p:childTnLst>
                                    <p:animEffect transition="out" filter="barn(inHorizontal)">
                                      <p:cBhvr>
                                        <p:cTn id="56" dur="500"/>
                                        <p:tgtEl>
                                          <p:spTgt spid="18459"/>
                                        </p:tgtEl>
                                      </p:cBhvr>
                                    </p:animEffect>
                                    <p:set>
                                      <p:cBhvr>
                                        <p:cTn id="57"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16" presetClass="entr" presetSubtype="26" fill="hold" grpId="0" nodeType="withEffect">
                                  <p:stCondLst>
                                    <p:cond delay="8000"/>
                                  </p:stCondLst>
                                  <p:childTnLst>
                                    <p:set>
                                      <p:cBhvr>
                                        <p:cTn id="59" dur="1" fill="hold">
                                          <p:stCondLst>
                                            <p:cond delay="0"/>
                                          </p:stCondLst>
                                        </p:cTn>
                                        <p:tgtEl>
                                          <p:spTgt spid="18460"/>
                                        </p:tgtEl>
                                        <p:attrNameLst>
                                          <p:attrName>style.visibility</p:attrName>
                                        </p:attrNameLst>
                                      </p:cBhvr>
                                      <p:to>
                                        <p:strVal val="visible"/>
                                      </p:to>
                                    </p:set>
                                    <p:animEffect transition="in" filter="barn(inHorizontal)">
                                      <p:cBhvr>
                                        <p:cTn id="60" dur="500"/>
                                        <p:tgtEl>
                                          <p:spTgt spid="18460"/>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1" presetID="16" presetClass="exit" presetSubtype="26" fill="hold" grpId="1" nodeType="withEffect">
                                  <p:stCondLst>
                                    <p:cond delay="9000"/>
                                  </p:stCondLst>
                                  <p:childTnLst>
                                    <p:animEffect transition="out" filter="barn(inHorizontal)">
                                      <p:cBhvr>
                                        <p:cTn id="62" dur="500"/>
                                        <p:tgtEl>
                                          <p:spTgt spid="18460"/>
                                        </p:tgtEl>
                                      </p:cBhvr>
                                    </p:animEffect>
                                    <p:set>
                                      <p:cBhvr>
                                        <p:cTn id="63"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4" presetID="16" presetClass="entr" presetSubtype="26" fill="hold" grpId="0" nodeType="withEffect">
                                  <p:stCondLst>
                                    <p:cond delay="9000"/>
                                  </p:stCondLst>
                                  <p:childTnLst>
                                    <p:set>
                                      <p:cBhvr>
                                        <p:cTn id="65" dur="1" fill="hold">
                                          <p:stCondLst>
                                            <p:cond delay="0"/>
                                          </p:stCondLst>
                                        </p:cTn>
                                        <p:tgtEl>
                                          <p:spTgt spid="18461"/>
                                        </p:tgtEl>
                                        <p:attrNameLst>
                                          <p:attrName>style.visibility</p:attrName>
                                        </p:attrNameLst>
                                      </p:cBhvr>
                                      <p:to>
                                        <p:strVal val="visible"/>
                                      </p:to>
                                    </p:set>
                                    <p:animEffect transition="in" filter="barn(inHorizontal)">
                                      <p:cBhvr>
                                        <p:cTn id="66" dur="500"/>
                                        <p:tgtEl>
                                          <p:spTgt spid="18461"/>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6" presetClass="exit" presetSubtype="26" fill="hold" grpId="1" nodeType="withEffect">
                                  <p:stCondLst>
                                    <p:cond delay="10000"/>
                                  </p:stCondLst>
                                  <p:childTnLst>
                                    <p:animEffect transition="out" filter="barn(inHorizontal)">
                                      <p:cBhvr>
                                        <p:cTn id="68" dur="500"/>
                                        <p:tgtEl>
                                          <p:spTgt spid="18461"/>
                                        </p:tgtEl>
                                      </p:cBhvr>
                                    </p:animEffect>
                                    <p:set>
                                      <p:cBhvr>
                                        <p:cTn id="69"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0" presetID="16" presetClass="entr" presetSubtype="26" fill="hold" grpId="0" nodeType="withEffect">
                                  <p:stCondLst>
                                    <p:cond delay="10000"/>
                                  </p:stCondLst>
                                  <p:childTnLst>
                                    <p:set>
                                      <p:cBhvr>
                                        <p:cTn id="71" dur="1" fill="hold">
                                          <p:stCondLst>
                                            <p:cond delay="0"/>
                                          </p:stCondLst>
                                        </p:cTn>
                                        <p:tgtEl>
                                          <p:spTgt spid="18462"/>
                                        </p:tgtEl>
                                        <p:attrNameLst>
                                          <p:attrName>style.visibility</p:attrName>
                                        </p:attrNameLst>
                                      </p:cBhvr>
                                      <p:to>
                                        <p:strVal val="visible"/>
                                      </p:to>
                                    </p:set>
                                    <p:animEffect transition="in" filter="barn(inHorizontal)">
                                      <p:cBhvr>
                                        <p:cTn id="72" dur="500"/>
                                        <p:tgtEl>
                                          <p:spTgt spid="18462"/>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3" presetID="16" presetClass="exit" presetSubtype="26" fill="hold" grpId="1" nodeType="withEffect">
                                  <p:stCondLst>
                                    <p:cond delay="11000"/>
                                  </p:stCondLst>
                                  <p:childTnLst>
                                    <p:animEffect transition="out" filter="barn(inHorizontal)">
                                      <p:cBhvr>
                                        <p:cTn id="74" dur="500"/>
                                        <p:tgtEl>
                                          <p:spTgt spid="18462"/>
                                        </p:tgtEl>
                                      </p:cBhvr>
                                    </p:animEffect>
                                    <p:set>
                                      <p:cBhvr>
                                        <p:cTn id="75"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6" presetID="16" presetClass="entr" presetSubtype="26" fill="hold" grpId="0" nodeType="withEffect">
                                  <p:stCondLst>
                                    <p:cond delay="11000"/>
                                  </p:stCondLst>
                                  <p:childTnLst>
                                    <p:set>
                                      <p:cBhvr>
                                        <p:cTn id="77" dur="1" fill="hold">
                                          <p:stCondLst>
                                            <p:cond delay="0"/>
                                          </p:stCondLst>
                                        </p:cTn>
                                        <p:tgtEl>
                                          <p:spTgt spid="18463"/>
                                        </p:tgtEl>
                                        <p:attrNameLst>
                                          <p:attrName>style.visibility</p:attrName>
                                        </p:attrNameLst>
                                      </p:cBhvr>
                                      <p:to>
                                        <p:strVal val="visible"/>
                                      </p:to>
                                    </p:set>
                                    <p:animEffect transition="in" filter="barn(inHorizontal)">
                                      <p:cBhvr>
                                        <p:cTn id="78" dur="500"/>
                                        <p:tgtEl>
                                          <p:spTgt spid="18463"/>
                                        </p:tgtEl>
                                      </p:cBhvr>
                                    </p:animEffec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79" presetID="16" presetClass="exit" presetSubtype="26" fill="hold" grpId="1" nodeType="withEffect">
                                  <p:stCondLst>
                                    <p:cond delay="12000"/>
                                  </p:stCondLst>
                                  <p:childTnLst>
                                    <p:animEffect transition="out" filter="barn(inHorizontal)">
                                      <p:cBhvr>
                                        <p:cTn id="80" dur="500"/>
                                        <p:tgtEl>
                                          <p:spTgt spid="18463"/>
                                        </p:tgtEl>
                                      </p:cBhvr>
                                    </p:animEffect>
                                    <p:set>
                                      <p:cBhvr>
                                        <p:cTn id="81"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2" presetID="16" presetClass="entr" presetSubtype="26" fill="hold" grpId="0" nodeType="withEffect">
                                  <p:stCondLst>
                                    <p:cond delay="12000"/>
                                  </p:stCondLst>
                                  <p:childTnLst>
                                    <p:set>
                                      <p:cBhvr>
                                        <p:cTn id="83" dur="1" fill="hold">
                                          <p:stCondLst>
                                            <p:cond delay="0"/>
                                          </p:stCondLst>
                                        </p:cTn>
                                        <p:tgtEl>
                                          <p:spTgt spid="18470"/>
                                        </p:tgtEl>
                                        <p:attrNameLst>
                                          <p:attrName>style.visibility</p:attrName>
                                        </p:attrNameLst>
                                      </p:cBhvr>
                                      <p:to>
                                        <p:strVal val="visible"/>
                                      </p:to>
                                    </p:set>
                                    <p:animEffect transition="in" filter="barn(inHorizontal)">
                                      <p:cBhvr>
                                        <p:cTn id="84" dur="500"/>
                                        <p:tgtEl>
                                          <p:spTgt spid="18470"/>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5" presetID="16" presetClass="exit" presetSubtype="26" fill="hold" grpId="1" nodeType="withEffect">
                                  <p:stCondLst>
                                    <p:cond delay="13000"/>
                                  </p:stCondLst>
                                  <p:childTnLst>
                                    <p:animEffect transition="out" filter="barn(inHorizontal)">
                                      <p:cBhvr>
                                        <p:cTn id="86" dur="500"/>
                                        <p:tgtEl>
                                          <p:spTgt spid="18470"/>
                                        </p:tgtEl>
                                      </p:cBhvr>
                                    </p:animEffect>
                                    <p:set>
                                      <p:cBhvr>
                                        <p:cTn id="87"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8" presetID="16" presetClass="entr" presetSubtype="26" fill="hold" grpId="0" nodeType="withEffect">
                                  <p:stCondLst>
                                    <p:cond delay="13000"/>
                                  </p:stCondLst>
                                  <p:childTnLst>
                                    <p:set>
                                      <p:cBhvr>
                                        <p:cTn id="89" dur="1" fill="hold">
                                          <p:stCondLst>
                                            <p:cond delay="0"/>
                                          </p:stCondLst>
                                        </p:cTn>
                                        <p:tgtEl>
                                          <p:spTgt spid="18471"/>
                                        </p:tgtEl>
                                        <p:attrNameLst>
                                          <p:attrName>style.visibility</p:attrName>
                                        </p:attrNameLst>
                                      </p:cBhvr>
                                      <p:to>
                                        <p:strVal val="visible"/>
                                      </p:to>
                                    </p:set>
                                    <p:animEffect transition="in" filter="barn(inHorizontal)">
                                      <p:cBhvr>
                                        <p:cTn id="90" dur="500"/>
                                        <p:tgtEl>
                                          <p:spTgt spid="18471"/>
                                        </p:tgtEl>
                                      </p:cBhvr>
                                    </p:animEffec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1" presetID="16" presetClass="exit" presetSubtype="26" fill="hold" grpId="1" nodeType="withEffect">
                                  <p:stCondLst>
                                    <p:cond delay="14000"/>
                                  </p:stCondLst>
                                  <p:childTnLst>
                                    <p:animEffect transition="out" filter="barn(inHorizontal)">
                                      <p:cBhvr>
                                        <p:cTn id="92" dur="500"/>
                                        <p:tgtEl>
                                          <p:spTgt spid="18471"/>
                                        </p:tgtEl>
                                      </p:cBhvr>
                                    </p:animEffect>
                                    <p:set>
                                      <p:cBhvr>
                                        <p:cTn id="93"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par>
                                <p:cTn id="94" presetID="16" presetClass="entr" presetSubtype="26" fill="hold" grpId="0" nodeType="withEffect">
                                  <p:stCondLst>
                                    <p:cond delay="14000"/>
                                  </p:stCondLst>
                                  <p:childTnLst>
                                    <p:set>
                                      <p:cBhvr>
                                        <p:cTn id="95" dur="1" fill="hold">
                                          <p:stCondLst>
                                            <p:cond delay="0"/>
                                          </p:stCondLst>
                                        </p:cTn>
                                        <p:tgtEl>
                                          <p:spTgt spid="18472"/>
                                        </p:tgtEl>
                                        <p:attrNameLst>
                                          <p:attrName>style.visibility</p:attrName>
                                        </p:attrNameLst>
                                      </p:cBhvr>
                                      <p:to>
                                        <p:strVal val="visible"/>
                                      </p:to>
                                    </p:set>
                                    <p:animEffect transition="in" filter="barn(inHorizontal)">
                                      <p:cBhvr>
                                        <p:cTn id="96" dur="500"/>
                                        <p:tgtEl>
                                          <p:spTgt spid="18472"/>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7" presetID="16" presetClass="exit" presetSubtype="26" fill="hold" grpId="1" nodeType="withEffect">
                                  <p:stCondLst>
                                    <p:cond delay="15000"/>
                                  </p:stCondLst>
                                  <p:childTnLst>
                                    <p:animEffect transition="out" filter="barn(inHorizontal)">
                                      <p:cBhvr>
                                        <p:cTn id="98" dur="500"/>
                                        <p:tgtEl>
                                          <p:spTgt spid="18472"/>
                                        </p:tgtEl>
                                      </p:cBhvr>
                                    </p:animEffect>
                                    <p:set>
                                      <p:cBhvr>
                                        <p:cTn id="99"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0" presetID="16" presetClass="entr" presetSubtype="26" fill="hold" grpId="0" nodeType="withEffect">
                                  <p:stCondLst>
                                    <p:cond delay="15000"/>
                                  </p:stCondLst>
                                  <p:childTnLst>
                                    <p:set>
                                      <p:cBhvr>
                                        <p:cTn id="101" dur="1" fill="hold">
                                          <p:stCondLst>
                                            <p:cond delay="0"/>
                                          </p:stCondLst>
                                        </p:cTn>
                                        <p:tgtEl>
                                          <p:spTgt spid="18473"/>
                                        </p:tgtEl>
                                        <p:attrNameLst>
                                          <p:attrName>style.visibility</p:attrName>
                                        </p:attrNameLst>
                                      </p:cBhvr>
                                      <p:to>
                                        <p:strVal val="visible"/>
                                      </p:to>
                                    </p:set>
                                    <p:animEffect transition="in" filter="barn(inHorizontal)">
                                      <p:cBhvr>
                                        <p:cTn id="102" dur="500"/>
                                        <p:tgtEl>
                                          <p:spTgt spid="18473"/>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par>
                                <p:cTn id="103" presetID="16" presetClass="exit" presetSubtype="26" fill="hold" grpId="1" nodeType="withEffect">
                                  <p:stCondLst>
                                    <p:cond delay="16000"/>
                                  </p:stCondLst>
                                  <p:childTnLst>
                                    <p:animEffect transition="out" filter="barn(inHorizontal)">
                                      <p:cBhvr>
                                        <p:cTn id="104" dur="500"/>
                                        <p:tgtEl>
                                          <p:spTgt spid="18473"/>
                                        </p:tgtEl>
                                      </p:cBhvr>
                                    </p:animEffect>
                                    <p:set>
                                      <p:cBhvr>
                                        <p:cTn id="105"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6" presetID="16" presetClass="entr" presetSubtype="26" fill="hold" grpId="0" nodeType="withEffect">
                                  <p:stCondLst>
                                    <p:cond delay="16000"/>
                                  </p:stCondLst>
                                  <p:childTnLst>
                                    <p:set>
                                      <p:cBhvr>
                                        <p:cTn id="107" dur="1" fill="hold">
                                          <p:stCondLst>
                                            <p:cond delay="0"/>
                                          </p:stCondLst>
                                        </p:cTn>
                                        <p:tgtEl>
                                          <p:spTgt spid="18474"/>
                                        </p:tgtEl>
                                        <p:attrNameLst>
                                          <p:attrName>style.visibility</p:attrName>
                                        </p:attrNameLst>
                                      </p:cBhvr>
                                      <p:to>
                                        <p:strVal val="visible"/>
                                      </p:to>
                                    </p:set>
                                    <p:animEffect transition="in" filter="barn(inHorizontal)">
                                      <p:cBhvr>
                                        <p:cTn id="108" dur="500"/>
                                        <p:tgtEl>
                                          <p:spTgt spid="18474"/>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par>
                                <p:cTn id="109" presetID="16" presetClass="exit" presetSubtype="26" fill="hold" grpId="1" nodeType="withEffect">
                                  <p:stCondLst>
                                    <p:cond delay="17000"/>
                                  </p:stCondLst>
                                  <p:childTnLst>
                                    <p:animEffect transition="out" filter="barn(inHorizontal)">
                                      <p:cBhvr>
                                        <p:cTn id="110" dur="500"/>
                                        <p:tgtEl>
                                          <p:spTgt spid="18474"/>
                                        </p:tgtEl>
                                      </p:cBhvr>
                                    </p:animEffect>
                                    <p:set>
                                      <p:cBhvr>
                                        <p:cTn id="111"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par>
                                <p:cTn id="112" presetID="16" presetClass="entr" presetSubtype="26" fill="hold" grpId="0" nodeType="withEffect">
                                  <p:stCondLst>
                                    <p:cond delay="17000"/>
                                  </p:stCondLst>
                                  <p:childTnLst>
                                    <p:set>
                                      <p:cBhvr>
                                        <p:cTn id="113" dur="1" fill="hold">
                                          <p:stCondLst>
                                            <p:cond delay="0"/>
                                          </p:stCondLst>
                                        </p:cTn>
                                        <p:tgtEl>
                                          <p:spTgt spid="18475"/>
                                        </p:tgtEl>
                                        <p:attrNameLst>
                                          <p:attrName>style.visibility</p:attrName>
                                        </p:attrNameLst>
                                      </p:cBhvr>
                                      <p:to>
                                        <p:strVal val="visible"/>
                                      </p:to>
                                    </p:set>
                                    <p:animEffect transition="in" filter="barn(inHorizontal)">
                                      <p:cBhvr>
                                        <p:cTn id="114" dur="500"/>
                                        <p:tgtEl>
                                          <p:spTgt spid="18475"/>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5" presetID="16" presetClass="exit" presetSubtype="26" fill="hold" grpId="1" nodeType="withEffect">
                                  <p:stCondLst>
                                    <p:cond delay="18000"/>
                                  </p:stCondLst>
                                  <p:childTnLst>
                                    <p:animEffect transition="out" filter="barn(inHorizontal)">
                                      <p:cBhvr>
                                        <p:cTn id="116" dur="500"/>
                                        <p:tgtEl>
                                          <p:spTgt spid="18475"/>
                                        </p:tgtEl>
                                      </p:cBhvr>
                                    </p:animEffect>
                                    <p:set>
                                      <p:cBhvr>
                                        <p:cTn id="117"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par>
                                <p:cTn id="118" presetID="16" presetClass="entr" presetSubtype="26" fill="hold" grpId="0" nodeType="withEffect">
                                  <p:stCondLst>
                                    <p:cond delay="18000"/>
                                  </p:stCondLst>
                                  <p:childTnLst>
                                    <p:set>
                                      <p:cBhvr>
                                        <p:cTn id="119" dur="1" fill="hold">
                                          <p:stCondLst>
                                            <p:cond delay="0"/>
                                          </p:stCondLst>
                                        </p:cTn>
                                        <p:tgtEl>
                                          <p:spTgt spid="18476"/>
                                        </p:tgtEl>
                                        <p:attrNameLst>
                                          <p:attrName>style.visibility</p:attrName>
                                        </p:attrNameLst>
                                      </p:cBhvr>
                                      <p:to>
                                        <p:strVal val="visible"/>
                                      </p:to>
                                    </p:set>
                                    <p:animEffect transition="in" filter="barn(inHorizontal)">
                                      <p:cBhvr>
                                        <p:cTn id="120" dur="500"/>
                                        <p:tgtEl>
                                          <p:spTgt spid="18476"/>
                                        </p:tgtEl>
                                      </p:cBhvr>
                                    </p:animEffec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1" presetID="16" presetClass="exit" presetSubtype="26" fill="hold" grpId="1" nodeType="withEffect">
                                  <p:stCondLst>
                                    <p:cond delay="19000"/>
                                  </p:stCondLst>
                                  <p:childTnLst>
                                    <p:animEffect transition="out" filter="barn(inHorizontal)">
                                      <p:cBhvr>
                                        <p:cTn id="122" dur="500"/>
                                        <p:tgtEl>
                                          <p:spTgt spid="18476"/>
                                        </p:tgtEl>
                                      </p:cBhvr>
                                    </p:animEffect>
                                    <p:set>
                                      <p:cBhvr>
                                        <p:cTn id="123"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6" presetClass="entr" presetSubtype="26" fill="hold" grpId="0" nodeType="withEffect">
                                  <p:stCondLst>
                                    <p:cond delay="19000"/>
                                  </p:stCondLst>
                                  <p:childTnLst>
                                    <p:set>
                                      <p:cBhvr>
                                        <p:cTn id="125" dur="1" fill="hold">
                                          <p:stCondLst>
                                            <p:cond delay="0"/>
                                          </p:stCondLst>
                                        </p:cTn>
                                        <p:tgtEl>
                                          <p:spTgt spid="18477"/>
                                        </p:tgtEl>
                                        <p:attrNameLst>
                                          <p:attrName>style.visibility</p:attrName>
                                        </p:attrNameLst>
                                      </p:cBhvr>
                                      <p:to>
                                        <p:strVal val="visible"/>
                                      </p:to>
                                    </p:set>
                                    <p:animEffect transition="in" filter="barn(inHorizontal)">
                                      <p:cBhvr>
                                        <p:cTn id="126" dur="500"/>
                                        <p:tgtEl>
                                          <p:spTgt spid="18477"/>
                                        </p:tgtEl>
                                      </p:cBhvr>
                                    </p:animEffect>
                                  </p:childTnLst>
                                  <p:subTnLst>
                                    <p:audio>
                                      <p:cMediaNode>
                                        <p:cTn display="0" masterRel="sameClick">
                                          <p:stCondLst>
                                            <p:cond evt="begin" delay="0">
                                              <p:tn val="124"/>
                                            </p:cond>
                                          </p:stCondLst>
                                          <p:endCondLst>
                                            <p:cond evt="onStopAudio" delay="0">
                                              <p:tgtEl>
                                                <p:sldTgt/>
                                              </p:tgtEl>
                                            </p:cond>
                                          </p:endCondLst>
                                        </p:cTn>
                                        <p:tgtEl>
                                          <p:sndTgt r:embed="rId3" name="click.wav"/>
                                        </p:tgtEl>
                                      </p:cMediaNode>
                                    </p:audio>
                                  </p:subTnLst>
                                </p:cTn>
                              </p:par>
                              <p:par>
                                <p:cTn id="127" presetID="16" presetClass="exit" presetSubtype="26" fill="hold" grpId="1" nodeType="withEffect">
                                  <p:stCondLst>
                                    <p:cond delay="20000"/>
                                  </p:stCondLst>
                                  <p:childTnLst>
                                    <p:animEffect transition="out" filter="barn(inHorizontal)">
                                      <p:cBhvr>
                                        <p:cTn id="128" dur="500"/>
                                        <p:tgtEl>
                                          <p:spTgt spid="18477"/>
                                        </p:tgtEl>
                                      </p:cBhvr>
                                    </p:animEffect>
                                    <p:set>
                                      <p:cBhvr>
                                        <p:cTn id="129"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lick.wav"/>
                                        </p:tgtEl>
                                      </p:cMediaNode>
                                    </p:audio>
                                  </p:subTnLst>
                                </p:cTn>
                              </p:par>
                              <p:par>
                                <p:cTn id="130" presetID="16" presetClass="entr" presetSubtype="26" fill="hold" grpId="0" nodeType="withEffect">
                                  <p:stCondLst>
                                    <p:cond delay="20000"/>
                                  </p:stCondLst>
                                  <p:childTnLst>
                                    <p:set>
                                      <p:cBhvr>
                                        <p:cTn id="131" dur="1" fill="hold">
                                          <p:stCondLst>
                                            <p:cond delay="0"/>
                                          </p:stCondLst>
                                        </p:cTn>
                                        <p:tgtEl>
                                          <p:spTgt spid="18478"/>
                                        </p:tgtEl>
                                        <p:attrNameLst>
                                          <p:attrName>style.visibility</p:attrName>
                                        </p:attrNameLst>
                                      </p:cBhvr>
                                      <p:to>
                                        <p:strVal val="visible"/>
                                      </p:to>
                                    </p:set>
                                    <p:animEffect transition="in" filter="barn(inHorizontal)">
                                      <p:cBhvr>
                                        <p:cTn id="132" dur="500"/>
                                        <p:tgtEl>
                                          <p:spTgt spid="18478"/>
                                        </p:tgtEl>
                                      </p:cBhvr>
                                    </p:animEffect>
                                  </p:childTnLst>
                                  <p:subTnLs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par>
                                <p:cTn id="133" presetID="16" presetClass="exit" presetSubtype="26" fill="hold" grpId="1" nodeType="withEffect">
                                  <p:stCondLst>
                                    <p:cond delay="21000"/>
                                  </p:stCondLst>
                                  <p:childTnLst>
                                    <p:animEffect transition="out" filter="barn(inHorizontal)">
                                      <p:cBhvr>
                                        <p:cTn id="134" dur="500"/>
                                        <p:tgtEl>
                                          <p:spTgt spid="18478"/>
                                        </p:tgtEl>
                                      </p:cBhvr>
                                    </p:animEffect>
                                    <p:set>
                                      <p:cBhvr>
                                        <p:cTn id="135"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6" presetID="16" presetClass="entr" presetSubtype="26" fill="hold" grpId="0" nodeType="withEffect">
                                  <p:stCondLst>
                                    <p:cond delay="21000"/>
                                  </p:stCondLst>
                                  <p:childTnLst>
                                    <p:set>
                                      <p:cBhvr>
                                        <p:cTn id="137" dur="1" fill="hold">
                                          <p:stCondLst>
                                            <p:cond delay="0"/>
                                          </p:stCondLst>
                                        </p:cTn>
                                        <p:tgtEl>
                                          <p:spTgt spid="18479"/>
                                        </p:tgtEl>
                                        <p:attrNameLst>
                                          <p:attrName>style.visibility</p:attrName>
                                        </p:attrNameLst>
                                      </p:cBhvr>
                                      <p:to>
                                        <p:strVal val="visible"/>
                                      </p:to>
                                    </p:set>
                                    <p:animEffect transition="in" filter="barn(inHorizontal)">
                                      <p:cBhvr>
                                        <p:cTn id="138" dur="500"/>
                                        <p:tgtEl>
                                          <p:spTgt spid="18479"/>
                                        </p:tgtEl>
                                      </p:cBhvr>
                                    </p:animEffec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par>
                                <p:cTn id="139" presetID="16" presetClass="exit" presetSubtype="26" fill="hold" grpId="1" nodeType="withEffect">
                                  <p:stCondLst>
                                    <p:cond delay="22000"/>
                                  </p:stCondLst>
                                  <p:childTnLst>
                                    <p:animEffect transition="out" filter="barn(inHorizontal)">
                                      <p:cBhvr>
                                        <p:cTn id="140" dur="500"/>
                                        <p:tgtEl>
                                          <p:spTgt spid="18479"/>
                                        </p:tgtEl>
                                      </p:cBhvr>
                                    </p:animEffect>
                                    <p:set>
                                      <p:cBhvr>
                                        <p:cTn id="141"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3" name="click.wav"/>
                                        </p:tgtEl>
                                      </p:cMediaNode>
                                    </p:audio>
                                  </p:subTnLst>
                                </p:cTn>
                              </p:par>
                              <p:par>
                                <p:cTn id="142" presetID="16" presetClass="entr" presetSubtype="26" fill="hold" grpId="0" nodeType="withEffect">
                                  <p:stCondLst>
                                    <p:cond delay="22000"/>
                                  </p:stCondLst>
                                  <p:childTnLst>
                                    <p:set>
                                      <p:cBhvr>
                                        <p:cTn id="143" dur="1" fill="hold">
                                          <p:stCondLst>
                                            <p:cond delay="0"/>
                                          </p:stCondLst>
                                        </p:cTn>
                                        <p:tgtEl>
                                          <p:spTgt spid="18480"/>
                                        </p:tgtEl>
                                        <p:attrNameLst>
                                          <p:attrName>style.visibility</p:attrName>
                                        </p:attrNameLst>
                                      </p:cBhvr>
                                      <p:to>
                                        <p:strVal val="visible"/>
                                      </p:to>
                                    </p:set>
                                    <p:animEffect transition="in" filter="barn(inHorizontal)">
                                      <p:cBhvr>
                                        <p:cTn id="144" dur="500"/>
                                        <p:tgtEl>
                                          <p:spTgt spid="18480"/>
                                        </p:tgtEl>
                                      </p:cBhvr>
                                    </p:animEffect>
                                  </p:childTnLst>
                                  <p:subTnLst>
                                    <p:audio>
                                      <p:cMediaNode>
                                        <p:cTn display="0" masterRel="sameClick">
                                          <p:stCondLst>
                                            <p:cond evt="begin" delay="0">
                                              <p:tn val="142"/>
                                            </p:cond>
                                          </p:stCondLst>
                                          <p:endCondLst>
                                            <p:cond evt="onStopAudio" delay="0">
                                              <p:tgtEl>
                                                <p:sldTgt/>
                                              </p:tgtEl>
                                            </p:cond>
                                          </p:endCondLst>
                                        </p:cTn>
                                        <p:tgtEl>
                                          <p:sndTgt r:embed="rId3" name="click.wav"/>
                                        </p:tgtEl>
                                      </p:cMediaNode>
                                    </p:audio>
                                  </p:subTnLst>
                                </p:cTn>
                              </p:par>
                              <p:par>
                                <p:cTn id="145" presetID="16" presetClass="exit" presetSubtype="26" fill="hold" grpId="1" nodeType="withEffect">
                                  <p:stCondLst>
                                    <p:cond delay="23000"/>
                                  </p:stCondLst>
                                  <p:childTnLst>
                                    <p:animEffect transition="out" filter="barn(inHorizontal)">
                                      <p:cBhvr>
                                        <p:cTn id="146" dur="500"/>
                                        <p:tgtEl>
                                          <p:spTgt spid="18480"/>
                                        </p:tgtEl>
                                      </p:cBhvr>
                                    </p:animEffect>
                                    <p:set>
                                      <p:cBhvr>
                                        <p:cTn id="147"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3" name="click.wav"/>
                                        </p:tgtEl>
                                      </p:cMediaNode>
                                    </p:audio>
                                  </p:subTnLst>
                                </p:cTn>
                              </p:par>
                              <p:par>
                                <p:cTn id="148" presetID="16" presetClass="entr" presetSubtype="26" fill="hold" grpId="0" nodeType="withEffect">
                                  <p:stCondLst>
                                    <p:cond delay="23000"/>
                                  </p:stCondLst>
                                  <p:childTnLst>
                                    <p:set>
                                      <p:cBhvr>
                                        <p:cTn id="149" dur="1" fill="hold">
                                          <p:stCondLst>
                                            <p:cond delay="0"/>
                                          </p:stCondLst>
                                        </p:cTn>
                                        <p:tgtEl>
                                          <p:spTgt spid="18481"/>
                                        </p:tgtEl>
                                        <p:attrNameLst>
                                          <p:attrName>style.visibility</p:attrName>
                                        </p:attrNameLst>
                                      </p:cBhvr>
                                      <p:to>
                                        <p:strVal val="visible"/>
                                      </p:to>
                                    </p:set>
                                    <p:animEffect transition="in" filter="barn(inHorizontal)">
                                      <p:cBhvr>
                                        <p:cTn id="150" dur="500"/>
                                        <p:tgtEl>
                                          <p:spTgt spid="18481"/>
                                        </p:tgtEl>
                                      </p:cBhvr>
                                    </p:animEffec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1" presetID="16" presetClass="exit" presetSubtype="26" fill="hold" grpId="1" nodeType="withEffect">
                                  <p:stCondLst>
                                    <p:cond delay="24000"/>
                                  </p:stCondLst>
                                  <p:childTnLst>
                                    <p:animEffect transition="out" filter="barn(inHorizontal)">
                                      <p:cBhvr>
                                        <p:cTn id="152" dur="500"/>
                                        <p:tgtEl>
                                          <p:spTgt spid="18481"/>
                                        </p:tgtEl>
                                      </p:cBhvr>
                                    </p:animEffect>
                                    <p:set>
                                      <p:cBhvr>
                                        <p:cTn id="153"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lick.wav"/>
                                        </p:tgtEl>
                                      </p:cMediaNode>
                                    </p:audio>
                                  </p:subTnLst>
                                </p:cTn>
                              </p:par>
                              <p:par>
                                <p:cTn id="154" presetID="16" presetClass="entr" presetSubtype="26" fill="hold" grpId="0" nodeType="withEffect">
                                  <p:stCondLst>
                                    <p:cond delay="24000"/>
                                  </p:stCondLst>
                                  <p:childTnLst>
                                    <p:set>
                                      <p:cBhvr>
                                        <p:cTn id="155" dur="1" fill="hold">
                                          <p:stCondLst>
                                            <p:cond delay="0"/>
                                          </p:stCondLst>
                                        </p:cTn>
                                        <p:tgtEl>
                                          <p:spTgt spid="18482"/>
                                        </p:tgtEl>
                                        <p:attrNameLst>
                                          <p:attrName>style.visibility</p:attrName>
                                        </p:attrNameLst>
                                      </p:cBhvr>
                                      <p:to>
                                        <p:strVal val="visible"/>
                                      </p:to>
                                    </p:set>
                                    <p:animEffect transition="in" filter="barn(inHorizontal)">
                                      <p:cBhvr>
                                        <p:cTn id="156" dur="500"/>
                                        <p:tgtEl>
                                          <p:spTgt spid="18482"/>
                                        </p:tgtEl>
                                      </p:cBhvr>
                                    </p:animEffect>
                                  </p:childTnLst>
                                  <p:subTnLst>
                                    <p:audio>
                                      <p:cMediaNode>
                                        <p:cTn display="0" masterRel="sameClick">
                                          <p:stCondLst>
                                            <p:cond evt="begin" delay="0">
                                              <p:tn val="154"/>
                                            </p:cond>
                                          </p:stCondLst>
                                          <p:endCondLst>
                                            <p:cond evt="onStopAudio" delay="0">
                                              <p:tgtEl>
                                                <p:sldTgt/>
                                              </p:tgtEl>
                                            </p:cond>
                                          </p:endCondLst>
                                        </p:cTn>
                                        <p:tgtEl>
                                          <p:sndTgt r:embed="rId3" name="click.wav"/>
                                        </p:tgtEl>
                                      </p:cMediaNode>
                                    </p:audio>
                                  </p:subTnLst>
                                </p:cTn>
                              </p:par>
                              <p:par>
                                <p:cTn id="157" presetID="16" presetClass="exit" presetSubtype="26" fill="hold" grpId="1" nodeType="withEffect">
                                  <p:stCondLst>
                                    <p:cond delay="25000"/>
                                  </p:stCondLst>
                                  <p:childTnLst>
                                    <p:animEffect transition="out" filter="barn(inHorizontal)">
                                      <p:cBhvr>
                                        <p:cTn id="158" dur="500"/>
                                        <p:tgtEl>
                                          <p:spTgt spid="18482"/>
                                        </p:tgtEl>
                                      </p:cBhvr>
                                    </p:animEffect>
                                    <p:set>
                                      <p:cBhvr>
                                        <p:cTn id="159"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3" name="click.wav"/>
                                        </p:tgtEl>
                                      </p:cMediaNode>
                                    </p:audio>
                                  </p:subTnLst>
                                </p:cTn>
                              </p:par>
                              <p:par>
                                <p:cTn id="160" presetID="16" presetClass="entr" presetSubtype="26" fill="hold" grpId="0" nodeType="withEffect">
                                  <p:stCondLst>
                                    <p:cond delay="25000"/>
                                  </p:stCondLst>
                                  <p:childTnLst>
                                    <p:set>
                                      <p:cBhvr>
                                        <p:cTn id="161" dur="1" fill="hold">
                                          <p:stCondLst>
                                            <p:cond delay="0"/>
                                          </p:stCondLst>
                                        </p:cTn>
                                        <p:tgtEl>
                                          <p:spTgt spid="18483"/>
                                        </p:tgtEl>
                                        <p:attrNameLst>
                                          <p:attrName>style.visibility</p:attrName>
                                        </p:attrNameLst>
                                      </p:cBhvr>
                                      <p:to>
                                        <p:strVal val="visible"/>
                                      </p:to>
                                    </p:set>
                                    <p:animEffect transition="in" filter="barn(inHorizontal)">
                                      <p:cBhvr>
                                        <p:cTn id="162" dur="500"/>
                                        <p:tgtEl>
                                          <p:spTgt spid="18483"/>
                                        </p:tgtEl>
                                      </p:cBhvr>
                                    </p:animEffec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par>
                                <p:cTn id="163" presetID="16" presetClass="exit" presetSubtype="26" fill="hold" grpId="1" nodeType="withEffect">
                                  <p:stCondLst>
                                    <p:cond delay="26000"/>
                                  </p:stCondLst>
                                  <p:childTnLst>
                                    <p:animEffect transition="out" filter="barn(inHorizontal)">
                                      <p:cBhvr>
                                        <p:cTn id="164" dur="500"/>
                                        <p:tgtEl>
                                          <p:spTgt spid="18483"/>
                                        </p:tgtEl>
                                      </p:cBhvr>
                                    </p:animEffect>
                                    <p:set>
                                      <p:cBhvr>
                                        <p:cTn id="165"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6" presetID="16" presetClass="entr" presetSubtype="26" fill="hold" grpId="0" nodeType="withEffect">
                                  <p:stCondLst>
                                    <p:cond delay="26000"/>
                                  </p:stCondLst>
                                  <p:childTnLst>
                                    <p:set>
                                      <p:cBhvr>
                                        <p:cTn id="167" dur="1" fill="hold">
                                          <p:stCondLst>
                                            <p:cond delay="0"/>
                                          </p:stCondLst>
                                        </p:cTn>
                                        <p:tgtEl>
                                          <p:spTgt spid="18484"/>
                                        </p:tgtEl>
                                        <p:attrNameLst>
                                          <p:attrName>style.visibility</p:attrName>
                                        </p:attrNameLst>
                                      </p:cBhvr>
                                      <p:to>
                                        <p:strVal val="visible"/>
                                      </p:to>
                                    </p:set>
                                    <p:animEffect transition="in" filter="barn(inHorizontal)">
                                      <p:cBhvr>
                                        <p:cTn id="168" dur="500"/>
                                        <p:tgtEl>
                                          <p:spTgt spid="18484"/>
                                        </p:tgtEl>
                                      </p:cBhvr>
                                    </p:animEffect>
                                  </p:childTnLst>
                                  <p:subTnLst>
                                    <p:audio>
                                      <p:cMediaNode>
                                        <p:cTn display="0" masterRel="sameClick">
                                          <p:stCondLst>
                                            <p:cond evt="begin" delay="0">
                                              <p:tn val="166"/>
                                            </p:cond>
                                          </p:stCondLst>
                                          <p:endCondLst>
                                            <p:cond evt="onStopAudio" delay="0">
                                              <p:tgtEl>
                                                <p:sldTgt/>
                                              </p:tgtEl>
                                            </p:cond>
                                          </p:endCondLst>
                                        </p:cTn>
                                        <p:tgtEl>
                                          <p:sndTgt r:embed="rId3" name="click.wav"/>
                                        </p:tgtEl>
                                      </p:cMediaNode>
                                    </p:audio>
                                  </p:subTnLst>
                                </p:cTn>
                              </p:par>
                              <p:par>
                                <p:cTn id="169" presetID="16" presetClass="exit" presetSubtype="26" fill="hold" grpId="1" nodeType="withEffect">
                                  <p:stCondLst>
                                    <p:cond delay="27000"/>
                                  </p:stCondLst>
                                  <p:childTnLst>
                                    <p:animEffect transition="out" filter="barn(inHorizontal)">
                                      <p:cBhvr>
                                        <p:cTn id="170" dur="500"/>
                                        <p:tgtEl>
                                          <p:spTgt spid="18484"/>
                                        </p:tgtEl>
                                      </p:cBhvr>
                                    </p:animEffect>
                                    <p:set>
                                      <p:cBhvr>
                                        <p:cTn id="171"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3" name="click.wav"/>
                                        </p:tgtEl>
                                      </p:cMediaNode>
                                    </p:audio>
                                  </p:subTnLst>
                                </p:cTn>
                              </p:par>
                              <p:par>
                                <p:cTn id="172" presetID="16" presetClass="entr" presetSubtype="26" fill="hold" grpId="0" nodeType="withEffect">
                                  <p:stCondLst>
                                    <p:cond delay="27000"/>
                                  </p:stCondLst>
                                  <p:childTnLst>
                                    <p:set>
                                      <p:cBhvr>
                                        <p:cTn id="173" dur="1" fill="hold">
                                          <p:stCondLst>
                                            <p:cond delay="0"/>
                                          </p:stCondLst>
                                        </p:cTn>
                                        <p:tgtEl>
                                          <p:spTgt spid="18485"/>
                                        </p:tgtEl>
                                        <p:attrNameLst>
                                          <p:attrName>style.visibility</p:attrName>
                                        </p:attrNameLst>
                                      </p:cBhvr>
                                      <p:to>
                                        <p:strVal val="visible"/>
                                      </p:to>
                                    </p:set>
                                    <p:animEffect transition="in" filter="barn(inHorizontal)">
                                      <p:cBhvr>
                                        <p:cTn id="174" dur="500"/>
                                        <p:tgtEl>
                                          <p:spTgt spid="18485"/>
                                        </p:tgtEl>
                                      </p:cBhvr>
                                    </p:animEffect>
                                  </p:childTnLst>
                                  <p:subTnLst>
                                    <p:audio>
                                      <p:cMediaNode>
                                        <p:cTn display="0" masterRel="sameClick">
                                          <p:stCondLst>
                                            <p:cond evt="begin" delay="0">
                                              <p:tn val="172"/>
                                            </p:cond>
                                          </p:stCondLst>
                                          <p:endCondLst>
                                            <p:cond evt="onStopAudio" delay="0">
                                              <p:tgtEl>
                                                <p:sldTgt/>
                                              </p:tgtEl>
                                            </p:cond>
                                          </p:endCondLst>
                                        </p:cTn>
                                        <p:tgtEl>
                                          <p:sndTgt r:embed="rId3" name="click.wav"/>
                                        </p:tgtEl>
                                      </p:cMediaNode>
                                    </p:audio>
                                  </p:subTnLst>
                                </p:cTn>
                              </p:par>
                              <p:par>
                                <p:cTn id="175" presetID="16" presetClass="exit" presetSubtype="26" fill="hold" grpId="1" nodeType="withEffect">
                                  <p:stCondLst>
                                    <p:cond delay="28000"/>
                                  </p:stCondLst>
                                  <p:childTnLst>
                                    <p:animEffect transition="out" filter="barn(inHorizontal)">
                                      <p:cBhvr>
                                        <p:cTn id="176" dur="500"/>
                                        <p:tgtEl>
                                          <p:spTgt spid="18485"/>
                                        </p:tgtEl>
                                      </p:cBhvr>
                                    </p:animEffect>
                                    <p:set>
                                      <p:cBhvr>
                                        <p:cTn id="177"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lick.wav"/>
                                        </p:tgtEl>
                                      </p:cMediaNode>
                                    </p:audio>
                                  </p:subTnLst>
                                </p:cTn>
                              </p:par>
                              <p:par>
                                <p:cTn id="178" presetID="16" presetClass="entr" presetSubtype="26" fill="hold" grpId="0" nodeType="withEffect">
                                  <p:stCondLst>
                                    <p:cond delay="28000"/>
                                  </p:stCondLst>
                                  <p:childTnLst>
                                    <p:set>
                                      <p:cBhvr>
                                        <p:cTn id="179" dur="1" fill="hold">
                                          <p:stCondLst>
                                            <p:cond delay="0"/>
                                          </p:stCondLst>
                                        </p:cTn>
                                        <p:tgtEl>
                                          <p:spTgt spid="18486"/>
                                        </p:tgtEl>
                                        <p:attrNameLst>
                                          <p:attrName>style.visibility</p:attrName>
                                        </p:attrNameLst>
                                      </p:cBhvr>
                                      <p:to>
                                        <p:strVal val="visible"/>
                                      </p:to>
                                    </p:set>
                                    <p:animEffect transition="in" filter="barn(inHorizontal)">
                                      <p:cBhvr>
                                        <p:cTn id="180" dur="500"/>
                                        <p:tgtEl>
                                          <p:spTgt spid="18486"/>
                                        </p:tgtEl>
                                      </p:cBhvr>
                                    </p:animEffect>
                                  </p:childTnLst>
                                  <p:subTnLst>
                                    <p:audio>
                                      <p:cMediaNode>
                                        <p:cTn display="0" masterRel="sameClick">
                                          <p:stCondLst>
                                            <p:cond evt="begin" delay="0">
                                              <p:tn val="178"/>
                                            </p:cond>
                                          </p:stCondLst>
                                          <p:endCondLst>
                                            <p:cond evt="onStopAudio" delay="0">
                                              <p:tgtEl>
                                                <p:sldTgt/>
                                              </p:tgtEl>
                                            </p:cond>
                                          </p:endCondLst>
                                        </p:cTn>
                                        <p:tgtEl>
                                          <p:sndTgt r:embed="rId3" name="click.wav"/>
                                        </p:tgtEl>
                                      </p:cMediaNode>
                                    </p:audio>
                                  </p:subTnLst>
                                </p:cTn>
                              </p:par>
                              <p:par>
                                <p:cTn id="181" presetID="16" presetClass="exit" presetSubtype="26" fill="hold" grpId="1" nodeType="withEffect">
                                  <p:stCondLst>
                                    <p:cond delay="29000"/>
                                  </p:stCondLst>
                                  <p:childTnLst>
                                    <p:animEffect transition="out" filter="barn(inHorizontal)">
                                      <p:cBhvr>
                                        <p:cTn id="182" dur="500"/>
                                        <p:tgtEl>
                                          <p:spTgt spid="18486"/>
                                        </p:tgtEl>
                                      </p:cBhvr>
                                    </p:animEffect>
                                    <p:set>
                                      <p:cBhvr>
                                        <p:cTn id="183"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lick.wav"/>
                                        </p:tgtEl>
                                      </p:cMediaNode>
                                    </p:audio>
                                  </p:subTnLst>
                                </p:cTn>
                              </p:par>
                              <p:par>
                                <p:cTn id="184" presetID="16" presetClass="entr" presetSubtype="26" fill="hold" grpId="0" nodeType="withEffect">
                                  <p:stCondLst>
                                    <p:cond delay="29000"/>
                                  </p:stCondLst>
                                  <p:childTnLst>
                                    <p:set>
                                      <p:cBhvr>
                                        <p:cTn id="185" dur="1" fill="hold">
                                          <p:stCondLst>
                                            <p:cond delay="0"/>
                                          </p:stCondLst>
                                        </p:cTn>
                                        <p:tgtEl>
                                          <p:spTgt spid="18487"/>
                                        </p:tgtEl>
                                        <p:attrNameLst>
                                          <p:attrName>style.visibility</p:attrName>
                                        </p:attrNameLst>
                                      </p:cBhvr>
                                      <p:to>
                                        <p:strVal val="visible"/>
                                      </p:to>
                                    </p:set>
                                    <p:animEffect transition="in" filter="barn(inHorizontal)">
                                      <p:cBhvr>
                                        <p:cTn id="186" dur="500"/>
                                        <p:tgtEl>
                                          <p:spTgt spid="18487"/>
                                        </p:tgtEl>
                                      </p:cBhvr>
                                    </p:animEffec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par>
                                <p:cTn id="187" presetID="16" presetClass="exit" presetSubtype="26" fill="hold" grpId="1" nodeType="withEffect">
                                  <p:stCondLst>
                                    <p:cond delay="30000"/>
                                  </p:stCondLst>
                                  <p:childTnLst>
                                    <p:animEffect transition="out" filter="barn(inHorizontal)">
                                      <p:cBhvr>
                                        <p:cTn id="188" dur="500"/>
                                        <p:tgtEl>
                                          <p:spTgt spid="18487"/>
                                        </p:tgtEl>
                                      </p:cBhvr>
                                    </p:animEffect>
                                    <p:set>
                                      <p:cBhvr>
                                        <p:cTn id="189"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lick.wav"/>
                                        </p:tgtEl>
                                      </p:cMediaNode>
                                    </p:audio>
                                  </p:subTnLst>
                                </p:cTn>
                              </p:par>
                              <p:par>
                                <p:cTn id="190" presetID="16" presetClass="entr" presetSubtype="26" fill="hold" grpId="0" nodeType="withEffect">
                                  <p:stCondLst>
                                    <p:cond delay="30000"/>
                                  </p:stCondLst>
                                  <p:childTnLst>
                                    <p:set>
                                      <p:cBhvr>
                                        <p:cTn id="191" dur="1" fill="hold">
                                          <p:stCondLst>
                                            <p:cond delay="0"/>
                                          </p:stCondLst>
                                        </p:cTn>
                                        <p:tgtEl>
                                          <p:spTgt spid="18489"/>
                                        </p:tgtEl>
                                        <p:attrNameLst>
                                          <p:attrName>style.visibility</p:attrName>
                                        </p:attrNameLst>
                                      </p:cBhvr>
                                      <p:to>
                                        <p:strVal val="visible"/>
                                      </p:to>
                                    </p:set>
                                    <p:animEffect transition="in" filter="barn(inHorizontal)">
                                      <p:cBhvr>
                                        <p:cTn id="192" dur="500"/>
                                        <p:tgtEl>
                                          <p:spTgt spid="18489"/>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3" presetClass="entr" presetSubtype="10" fill="hold" grpId="0" nodeType="clickEffect">
                                  <p:stCondLst>
                                    <p:cond delay="0"/>
                                  </p:stCondLst>
                                  <p:childTnLst>
                                    <p:set>
                                      <p:cBhvr>
                                        <p:cTn id="196" dur="1" fill="hold">
                                          <p:stCondLst>
                                            <p:cond delay="0"/>
                                          </p:stCondLst>
                                        </p:cTn>
                                        <p:tgtEl>
                                          <p:spTgt spid="76844"/>
                                        </p:tgtEl>
                                        <p:attrNameLst>
                                          <p:attrName>style.visibility</p:attrName>
                                        </p:attrNameLst>
                                      </p:cBhvr>
                                      <p:to>
                                        <p:strVal val="visible"/>
                                      </p:to>
                                    </p:set>
                                    <p:animEffect transition="in" filter="blinds(horizontal)">
                                      <p:cBhvr>
                                        <p:cTn id="197" dur="500"/>
                                        <p:tgtEl>
                                          <p:spTgt spid="76844"/>
                                        </p:tgtEl>
                                      </p:cBhvr>
                                    </p:animEffect>
                                  </p:childTnLst>
                                </p:cTn>
                              </p:par>
                              <p:par>
                                <p:cTn id="198" presetID="4" presetClass="entr" presetSubtype="16" fill="hold" grpId="0" nodeType="withEffect">
                                  <p:stCondLst>
                                    <p:cond delay="30000"/>
                                  </p:stCondLst>
                                  <p:childTnLst>
                                    <p:set>
                                      <p:cBhvr>
                                        <p:cTn id="199" dur="1" fill="hold">
                                          <p:stCondLst>
                                            <p:cond delay="0"/>
                                          </p:stCondLst>
                                        </p:cTn>
                                        <p:tgtEl>
                                          <p:spTgt spid="43"/>
                                        </p:tgtEl>
                                        <p:attrNameLst>
                                          <p:attrName>style.visibility</p:attrName>
                                        </p:attrNameLst>
                                      </p:cBhvr>
                                      <p:to>
                                        <p:strVal val="visible"/>
                                      </p:to>
                                    </p:set>
                                    <p:animEffect transition="in" filter="box(in)">
                                      <p:cBhvr>
                                        <p:cTn id="200" dur="5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0000"/>
                                      </p:to>
                                    </p:animClr>
                                    <p:audio>
                                      <p:cMediaNode>
                                        <p:cTn display="0" masterRel="sameClick">
                                          <p:stCondLst>
                                            <p:cond evt="begin" delay="0">
                                              <p:tn val="198"/>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44" grpId="0"/>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9"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90" name="Oval 66"/>
          <p:cNvSpPr>
            <a:spLocks noChangeArrowheads="1"/>
          </p:cNvSpPr>
          <p:nvPr/>
        </p:nvSpPr>
        <p:spPr bwMode="auto">
          <a:xfrm>
            <a:off x="5189385" y="4412835"/>
            <a:ext cx="663094" cy="63741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2355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 y="0"/>
            <a:ext cx="3303102" cy="2590800"/>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450" name="Oval 18"/>
          <p:cNvSpPr>
            <a:spLocks noChangeArrowheads="1"/>
          </p:cNvSpPr>
          <p:nvPr/>
        </p:nvSpPr>
        <p:spPr bwMode="auto">
          <a:xfrm>
            <a:off x="920069" y="3313000"/>
            <a:ext cx="1600200" cy="1600200"/>
          </a:xfrm>
          <a:prstGeom prst="ellipse">
            <a:avLst/>
          </a:prstGeom>
          <a:solidFill>
            <a:srgbClr val="FF99CC"/>
          </a:solidFill>
          <a:ln w="9525">
            <a:solidFill>
              <a:schemeClr val="tx1"/>
            </a:solidFill>
            <a:round/>
            <a:headEnd/>
            <a:tailEnd/>
          </a:ln>
          <a:effectLst/>
        </p:spPr>
        <p:txBody>
          <a:bodyPr wrap="none" anchor="ctr"/>
          <a:lstStyle/>
          <a:p>
            <a:pPr eaLnBrk="1" hangingPunct="1">
              <a:defRPr/>
            </a:pPr>
            <a:endParaRPr lang="en-US">
              <a:effectLst>
                <a:outerShdw blurRad="38100" dist="38100" dir="2700000" algn="tl">
                  <a:srgbClr val="000000">
                    <a:alpha val="43137"/>
                  </a:srgbClr>
                </a:outerShdw>
              </a:effectLst>
              <a:latin typeface=".VnArial Narrow" pitchFamily="34" charset="0"/>
            </a:endParaRPr>
          </a:p>
        </p:txBody>
      </p:sp>
      <p:sp>
        <p:nvSpPr>
          <p:cNvPr id="18451" name="Text Box 19"/>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3" name="Text Box 21"/>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4" name="Text Box 22"/>
          <p:cNvSpPr txBox="1">
            <a:spLocks noChangeArrowheads="1"/>
          </p:cNvSpPr>
          <p:nvPr/>
        </p:nvSpPr>
        <p:spPr bwMode="auto">
          <a:xfrm>
            <a:off x="10470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5" name="Text Box 23"/>
          <p:cNvSpPr txBox="1">
            <a:spLocks noChangeArrowheads="1"/>
          </p:cNvSpPr>
          <p:nvPr/>
        </p:nvSpPr>
        <p:spPr bwMode="auto">
          <a:xfrm>
            <a:off x="1072469" y="34463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6" name="Text Box 24"/>
          <p:cNvSpPr txBox="1">
            <a:spLocks noChangeArrowheads="1"/>
          </p:cNvSpPr>
          <p:nvPr/>
        </p:nvSpPr>
        <p:spPr bwMode="auto">
          <a:xfrm>
            <a:off x="1059769" y="34908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7" name="Text Box 25"/>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8" name="Text Box 26"/>
          <p:cNvSpPr txBox="1">
            <a:spLocks noChangeArrowheads="1"/>
          </p:cNvSpPr>
          <p:nvPr/>
        </p:nvSpPr>
        <p:spPr bwMode="auto">
          <a:xfrm>
            <a:off x="1072469" y="34336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59" name="Text Box 27"/>
          <p:cNvSpPr txBox="1">
            <a:spLocks noChangeArrowheads="1"/>
          </p:cNvSpPr>
          <p:nvPr/>
        </p:nvSpPr>
        <p:spPr bwMode="auto">
          <a:xfrm>
            <a:off x="1072469" y="343365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0" name="Text Box 28"/>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1" name="Text Box 29"/>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2" name="Text Box 30"/>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63" name="Text Box 31"/>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0" name="Text Box 38"/>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1" name="Text Box 39"/>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2" name="Text Box 40"/>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3" name="Text Box 41"/>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4" name="Text Box 42"/>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5" name="Text Box 43"/>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6" name="Text Box 44"/>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7" name="Text Box 45"/>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8" name="Text Box 46"/>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10</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79" name="Text Box 47"/>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9</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0" name="Text Box 48"/>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8</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1" name="Text Box 49"/>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7</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2" name="Text Box 50"/>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6</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3" name="Text Box 51"/>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5</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4" name="Text Box 52"/>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4</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5" name="Text Box 53"/>
          <p:cNvSpPr txBox="1">
            <a:spLocks noChangeArrowheads="1"/>
          </p:cNvSpPr>
          <p:nvPr/>
        </p:nvSpPr>
        <p:spPr bwMode="auto">
          <a:xfrm>
            <a:off x="9962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3</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6" name="Text Box 54"/>
          <p:cNvSpPr txBox="1">
            <a:spLocks noChangeArrowheads="1"/>
          </p:cNvSpPr>
          <p:nvPr/>
        </p:nvSpPr>
        <p:spPr bwMode="auto">
          <a:xfrm>
            <a:off x="1072469" y="34654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2</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7" name="Text Box 55"/>
          <p:cNvSpPr txBox="1">
            <a:spLocks noChangeArrowheads="1"/>
          </p:cNvSpPr>
          <p:nvPr/>
        </p:nvSpPr>
        <p:spPr bwMode="auto">
          <a:xfrm>
            <a:off x="996269" y="33892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1</a:t>
            </a:r>
            <a:endParaRPr lang="vi-VN" sz="6600" b="1">
              <a:solidFill>
                <a:srgbClr val="000099"/>
              </a:solidFill>
              <a:effectLst>
                <a:outerShdw blurRad="38100" dist="38100" dir="2700000" algn="tl">
                  <a:srgbClr val="000000"/>
                </a:outerShdw>
              </a:effectLst>
              <a:latin typeface=".VnBodoniH" pitchFamily="34" charset="0"/>
            </a:endParaRPr>
          </a:p>
        </p:txBody>
      </p:sp>
      <p:sp>
        <p:nvSpPr>
          <p:cNvPr id="18489" name="Text Box 57"/>
          <p:cNvSpPr txBox="1">
            <a:spLocks noChangeArrowheads="1"/>
          </p:cNvSpPr>
          <p:nvPr/>
        </p:nvSpPr>
        <p:spPr bwMode="auto">
          <a:xfrm>
            <a:off x="920069" y="3541600"/>
            <a:ext cx="1447800" cy="1098550"/>
          </a:xfrm>
          <a:prstGeom prst="rect">
            <a:avLst/>
          </a:prstGeom>
          <a:noFill/>
          <a:ln w="9525">
            <a:noFill/>
            <a:miter lim="800000"/>
            <a:headEnd/>
            <a:tailEnd/>
          </a:ln>
          <a:effectLst/>
        </p:spPr>
        <p:txBody>
          <a:bodyPr>
            <a:spAutoFit/>
          </a:bodyPr>
          <a:lstStyle/>
          <a:p>
            <a:pPr algn="ctr" eaLnBrk="1" hangingPunct="1">
              <a:spcBef>
                <a:spcPct val="50000"/>
              </a:spcBef>
              <a:defRPr/>
            </a:pPr>
            <a:r>
              <a:rPr lang="en-US" sz="6600" b="1">
                <a:solidFill>
                  <a:srgbClr val="000099"/>
                </a:solidFill>
                <a:effectLst>
                  <a:outerShdw blurRad="38100" dist="38100" dir="2700000" algn="tl">
                    <a:srgbClr val="000000"/>
                  </a:outerShdw>
                </a:effectLst>
                <a:latin typeface=".VnBodoniH" pitchFamily="34" charset="0"/>
              </a:rPr>
              <a:t>0</a:t>
            </a:r>
            <a:endParaRPr lang="vi-VN" sz="6600" b="1">
              <a:solidFill>
                <a:srgbClr val="000099"/>
              </a:solidFill>
              <a:effectLst>
                <a:outerShdw blurRad="38100" dist="38100" dir="2700000" algn="tl">
                  <a:srgbClr val="000000"/>
                </a:outerShdw>
              </a:effectLst>
              <a:latin typeface=".VnBodoniH" pitchFamily="34" charset="0"/>
            </a:endParaRPr>
          </a:p>
        </p:txBody>
      </p:sp>
      <p:sp>
        <p:nvSpPr>
          <p:cNvPr id="23590" name="AutoShape 68">
            <a:hlinkClick r:id="rId6" action="ppaction://hlinksldjump" highlightClick="1"/>
          </p:cNvPr>
          <p:cNvSpPr>
            <a:spLocks noChangeArrowheads="1"/>
          </p:cNvSpPr>
          <p:nvPr/>
        </p:nvSpPr>
        <p:spPr bwMode="auto">
          <a:xfrm>
            <a:off x="11506200" y="6324600"/>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2" name="Rectangle 1"/>
          <p:cNvSpPr/>
          <p:nvPr/>
        </p:nvSpPr>
        <p:spPr>
          <a:xfrm>
            <a:off x="3505256" y="79815"/>
            <a:ext cx="8686744" cy="1277273"/>
          </a:xfrm>
          <a:prstGeom prst="rect">
            <a:avLst/>
          </a:prstGeom>
        </p:spPr>
        <p:txBody>
          <a:bodyPr wrap="square">
            <a:spAutoFit/>
          </a:bodyPr>
          <a:lstStyle/>
          <a:p>
            <a:pPr algn="ctr">
              <a:spcBef>
                <a:spcPct val="50000"/>
              </a:spcBef>
            </a:pPr>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hỏi</a:t>
            </a:r>
            <a:r>
              <a:rPr lang="en-US" sz="3200" b="1" dirty="0">
                <a:solidFill>
                  <a:srgbClr val="00B050"/>
                </a:solidFill>
                <a:latin typeface="Times New Roman" panose="02020603050405020304" pitchFamily="18" charset="0"/>
                <a:cs typeface="Times New Roman" panose="02020603050405020304" pitchFamily="18" charset="0"/>
              </a:rPr>
              <a:t>:</a:t>
            </a:r>
            <a:r>
              <a:rPr lang="en-US" sz="3200" dirty="0">
                <a:solidFill>
                  <a:srgbClr val="00B050"/>
                </a:solidFill>
                <a:latin typeface="Times New Roman" panose="02020603050405020304" pitchFamily="18" charset="0"/>
                <a:cs typeface="Times New Roman" panose="02020603050405020304" pitchFamily="18" charset="0"/>
              </a:rPr>
              <a:t> </a:t>
            </a:r>
          </a:p>
          <a:p>
            <a:pPr>
              <a:spcBef>
                <a:spcPct val="50000"/>
              </a:spcBef>
            </a:pPr>
            <a:r>
              <a:rPr lang="en-US" sz="3000" dirty="0">
                <a:solidFill>
                  <a:srgbClr val="0070C0"/>
                </a:solidFill>
                <a:latin typeface="Times New Roman" panose="02020603050405020304" pitchFamily="18" charset="0"/>
                <a:cs typeface="Times New Roman" panose="02020603050405020304" pitchFamily="18" charset="0"/>
              </a:rPr>
              <a:t>Cho </a:t>
            </a:r>
            <a:r>
              <a:rPr lang="en-US" sz="3000" dirty="0" err="1">
                <a:solidFill>
                  <a:srgbClr val="0070C0"/>
                </a:solidFill>
                <a:latin typeface="Times New Roman" panose="02020603050405020304" pitchFamily="18" charset="0"/>
                <a:cs typeface="Times New Roman" panose="02020603050405020304" pitchFamily="18" charset="0"/>
              </a:rPr>
              <a:t>hình</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vẽ</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biết</a:t>
            </a:r>
            <a:r>
              <a:rPr lang="en-US" sz="3000" dirty="0">
                <a:solidFill>
                  <a:srgbClr val="0070C0"/>
                </a:solidFill>
                <a:latin typeface="Times New Roman" panose="02020603050405020304" pitchFamily="18" charset="0"/>
                <a:cs typeface="Times New Roman" panose="02020603050405020304" pitchFamily="18" charset="0"/>
              </a:rPr>
              <a:t> </a:t>
            </a:r>
            <a:r>
              <a:rPr lang="en-US" sz="3000" i="1" dirty="0">
                <a:solidFill>
                  <a:srgbClr val="0070C0"/>
                </a:solidFill>
                <a:latin typeface="Times New Roman" panose="02020603050405020304" pitchFamily="18" charset="0"/>
                <a:cs typeface="Times New Roman" panose="02020603050405020304" pitchFamily="18" charset="0"/>
              </a:rPr>
              <a:t>BD</a:t>
            </a:r>
            <a:r>
              <a:rPr lang="en-US" sz="3000" dirty="0">
                <a:solidFill>
                  <a:srgbClr val="0070C0"/>
                </a:solidFill>
                <a:latin typeface="Times New Roman" panose="02020603050405020304" pitchFamily="18" charset="0"/>
                <a:cs typeface="Times New Roman" panose="02020603050405020304" pitchFamily="18" charset="0"/>
              </a:rPr>
              <a:t> = 3; </a:t>
            </a:r>
            <a:r>
              <a:rPr lang="en-US" sz="3000" i="1" dirty="0">
                <a:solidFill>
                  <a:srgbClr val="0070C0"/>
                </a:solidFill>
                <a:latin typeface="Times New Roman" panose="02020603050405020304" pitchFamily="18" charset="0"/>
                <a:cs typeface="Times New Roman" panose="02020603050405020304" pitchFamily="18" charset="0"/>
              </a:rPr>
              <a:t>DC</a:t>
            </a:r>
            <a:r>
              <a:rPr lang="en-US" sz="3000" dirty="0">
                <a:solidFill>
                  <a:srgbClr val="0070C0"/>
                </a:solidFill>
                <a:latin typeface="Times New Roman" panose="02020603050405020304" pitchFamily="18" charset="0"/>
                <a:cs typeface="Times New Roman" panose="02020603050405020304" pitchFamily="18" charset="0"/>
              </a:rPr>
              <a:t> = 2. </a:t>
            </a:r>
            <a:r>
              <a:rPr lang="en-US" sz="3000" dirty="0" err="1">
                <a:solidFill>
                  <a:srgbClr val="0070C0"/>
                </a:solidFill>
                <a:latin typeface="Times New Roman" panose="02020603050405020304" pitchFamily="18" charset="0"/>
                <a:cs typeface="Times New Roman" panose="02020603050405020304" pitchFamily="18" charset="0"/>
              </a:rPr>
              <a:t>Khi</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đó</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bằng</a:t>
            </a:r>
            <a:r>
              <a:rPr lang="en-US" sz="3000" dirty="0">
                <a:solidFill>
                  <a:srgbClr val="0070C0"/>
                </a:solidFill>
                <a:latin typeface="Times New Roman" panose="02020603050405020304" pitchFamily="18" charset="0"/>
                <a:cs typeface="Times New Roman" panose="02020603050405020304" pitchFamily="18" charset="0"/>
              </a:rPr>
              <a:t>:  </a:t>
            </a:r>
          </a:p>
        </p:txBody>
      </p:sp>
      <p:graphicFrame>
        <p:nvGraphicFramePr>
          <p:cNvPr id="3" name="Object 2"/>
          <p:cNvGraphicFramePr>
            <a:graphicFrameLocks noChangeAspect="1"/>
          </p:cNvGraphicFramePr>
          <p:nvPr>
            <p:extLst>
              <p:ext uri="{D42A27DB-BD31-4B8C-83A1-F6EECF244321}">
                <p14:modId xmlns:p14="http://schemas.microsoft.com/office/powerpoint/2010/main" val="837605665"/>
              </p:ext>
            </p:extLst>
          </p:nvPr>
        </p:nvGraphicFramePr>
        <p:xfrm>
          <a:off x="10034349" y="750630"/>
          <a:ext cx="685287" cy="785718"/>
        </p:xfrm>
        <a:graphic>
          <a:graphicData uri="http://schemas.openxmlformats.org/presentationml/2006/ole">
            <mc:AlternateContent xmlns:mc="http://schemas.openxmlformats.org/markup-compatibility/2006">
              <mc:Choice xmlns:v="urn:schemas-microsoft-com:vml" Requires="v">
                <p:oleObj spid="_x0000_s5310" name="Equation" r:id="rId7" imgW="330120" imgH="406080" progId="Equation.DSMT4">
                  <p:embed/>
                </p:oleObj>
              </mc:Choice>
              <mc:Fallback>
                <p:oleObj name="Equation" r:id="rId7" imgW="330120" imgH="406080" progId="Equation.DSMT4">
                  <p:embed/>
                  <p:pic>
                    <p:nvPicPr>
                      <p:cNvPr id="0" name=""/>
                      <p:cNvPicPr/>
                      <p:nvPr/>
                    </p:nvPicPr>
                    <p:blipFill>
                      <a:blip r:embed="rId8"/>
                      <a:stretch>
                        <a:fillRect/>
                      </a:stretch>
                    </p:blipFill>
                    <p:spPr>
                      <a:xfrm>
                        <a:off x="10034349" y="750630"/>
                        <a:ext cx="685287" cy="785718"/>
                      </a:xfrm>
                      <a:prstGeom prst="rect">
                        <a:avLst/>
                      </a:prstGeom>
                    </p:spPr>
                  </p:pic>
                </p:oleObj>
              </mc:Fallback>
            </mc:AlternateContent>
          </a:graphicData>
        </a:graphic>
      </p:graphicFrame>
      <p:graphicFrame>
        <p:nvGraphicFramePr>
          <p:cNvPr id="43" name="Object 22"/>
          <p:cNvGraphicFramePr>
            <a:graphicFrameLocks noChangeAspect="1"/>
          </p:cNvGraphicFramePr>
          <p:nvPr>
            <p:extLst>
              <p:ext uri="{D42A27DB-BD31-4B8C-83A1-F6EECF244321}">
                <p14:modId xmlns:p14="http://schemas.microsoft.com/office/powerpoint/2010/main" val="3136334765"/>
              </p:ext>
            </p:extLst>
          </p:nvPr>
        </p:nvGraphicFramePr>
        <p:xfrm>
          <a:off x="5251428" y="4214813"/>
          <a:ext cx="2236787" cy="963612"/>
        </p:xfrm>
        <a:graphic>
          <a:graphicData uri="http://schemas.openxmlformats.org/presentationml/2006/ole">
            <mc:AlternateContent xmlns:mc="http://schemas.openxmlformats.org/markup-compatibility/2006">
              <mc:Choice xmlns:v="urn:schemas-microsoft-com:vml" Requires="v">
                <p:oleObj spid="_x0000_s5311" name="Equation" r:id="rId9" imgW="850680" imgH="406080" progId="Equation.DSMT4">
                  <p:embed/>
                </p:oleObj>
              </mc:Choice>
              <mc:Fallback>
                <p:oleObj name="Equation" r:id="rId9" imgW="850680" imgH="406080" progId="Equation.DSMT4">
                  <p:embed/>
                  <p:pic>
                    <p:nvPicPr>
                      <p:cNvPr id="14358" name="Object 22"/>
                      <p:cNvPicPr>
                        <a:picLocks noChangeAspect="1" noChangeArrowheads="1"/>
                      </p:cNvPicPr>
                      <p:nvPr/>
                    </p:nvPicPr>
                    <p:blipFill>
                      <a:blip r:embed="rId10"/>
                      <a:srcRect/>
                      <a:stretch>
                        <a:fillRect/>
                      </a:stretch>
                    </p:blipFill>
                    <p:spPr bwMode="auto">
                      <a:xfrm>
                        <a:off x="5251428" y="4214813"/>
                        <a:ext cx="2236787" cy="963612"/>
                      </a:xfrm>
                      <a:prstGeom prst="rect">
                        <a:avLst/>
                      </a:prstGeom>
                      <a:noFill/>
                      <a:ln>
                        <a:noFill/>
                      </a:ln>
                    </p:spPr>
                  </p:pic>
                </p:oleObj>
              </mc:Fallback>
            </mc:AlternateContent>
          </a:graphicData>
        </a:graphic>
      </p:graphicFrame>
      <p:graphicFrame>
        <p:nvGraphicFramePr>
          <p:cNvPr id="45" name="Object 25"/>
          <p:cNvGraphicFramePr>
            <a:graphicFrameLocks noChangeAspect="1"/>
          </p:cNvGraphicFramePr>
          <p:nvPr>
            <p:extLst>
              <p:ext uri="{D42A27DB-BD31-4B8C-83A1-F6EECF244321}">
                <p14:modId xmlns:p14="http://schemas.microsoft.com/office/powerpoint/2010/main" val="2650587410"/>
              </p:ext>
            </p:extLst>
          </p:nvPr>
        </p:nvGraphicFramePr>
        <p:xfrm>
          <a:off x="5251428" y="5430838"/>
          <a:ext cx="2101850" cy="965200"/>
        </p:xfrm>
        <a:graphic>
          <a:graphicData uri="http://schemas.openxmlformats.org/presentationml/2006/ole">
            <mc:AlternateContent xmlns:mc="http://schemas.openxmlformats.org/markup-compatibility/2006">
              <mc:Choice xmlns:v="urn:schemas-microsoft-com:vml" Requires="v">
                <p:oleObj spid="_x0000_s5312" name="Equation" r:id="rId11" imgW="799920" imgH="406080" progId="Equation.DSMT4">
                  <p:embed/>
                </p:oleObj>
              </mc:Choice>
              <mc:Fallback>
                <p:oleObj name="Equation" r:id="rId11" imgW="799920" imgH="406080" progId="Equation.DSMT4">
                  <p:embed/>
                  <p:pic>
                    <p:nvPicPr>
                      <p:cNvPr id="14361" name="Object 25"/>
                      <p:cNvPicPr>
                        <a:picLocks noChangeAspect="1" noChangeArrowheads="1"/>
                      </p:cNvPicPr>
                      <p:nvPr/>
                    </p:nvPicPr>
                    <p:blipFill>
                      <a:blip r:embed="rId12"/>
                      <a:srcRect/>
                      <a:stretch>
                        <a:fillRect/>
                      </a:stretch>
                    </p:blipFill>
                    <p:spPr bwMode="auto">
                      <a:xfrm>
                        <a:off x="5251428" y="5430838"/>
                        <a:ext cx="2101850" cy="965200"/>
                      </a:xfrm>
                      <a:prstGeom prst="rect">
                        <a:avLst/>
                      </a:prstGeom>
                      <a:noFill/>
                      <a:ln>
                        <a:noFill/>
                      </a:ln>
                    </p:spPr>
                  </p:pic>
                </p:oleObj>
              </mc:Fallback>
            </mc:AlternateContent>
          </a:graphicData>
        </a:graphic>
      </p:graphicFrame>
      <p:graphicFrame>
        <p:nvGraphicFramePr>
          <p:cNvPr id="46" name="Object 23"/>
          <p:cNvGraphicFramePr>
            <a:graphicFrameLocks noChangeAspect="1"/>
          </p:cNvGraphicFramePr>
          <p:nvPr>
            <p:extLst>
              <p:ext uri="{D42A27DB-BD31-4B8C-83A1-F6EECF244321}">
                <p14:modId xmlns:p14="http://schemas.microsoft.com/office/powerpoint/2010/main" val="1319170627"/>
              </p:ext>
            </p:extLst>
          </p:nvPr>
        </p:nvGraphicFramePr>
        <p:xfrm>
          <a:off x="8435975" y="4214813"/>
          <a:ext cx="2144713" cy="963612"/>
        </p:xfrm>
        <a:graphic>
          <a:graphicData uri="http://schemas.openxmlformats.org/presentationml/2006/ole">
            <mc:AlternateContent xmlns:mc="http://schemas.openxmlformats.org/markup-compatibility/2006">
              <mc:Choice xmlns:v="urn:schemas-microsoft-com:vml" Requires="v">
                <p:oleObj spid="_x0000_s5313" name="Equation" r:id="rId13" imgW="838080" imgH="406080" progId="Equation.DSMT4">
                  <p:embed/>
                </p:oleObj>
              </mc:Choice>
              <mc:Fallback>
                <p:oleObj name="Equation" r:id="rId13" imgW="838080" imgH="406080" progId="Equation.DSMT4">
                  <p:embed/>
                  <p:pic>
                    <p:nvPicPr>
                      <p:cNvPr id="14359" name="Object 23"/>
                      <p:cNvPicPr>
                        <a:picLocks noChangeAspect="1" noChangeArrowheads="1"/>
                      </p:cNvPicPr>
                      <p:nvPr/>
                    </p:nvPicPr>
                    <p:blipFill>
                      <a:blip r:embed="rId14"/>
                      <a:srcRect/>
                      <a:stretch>
                        <a:fillRect/>
                      </a:stretch>
                    </p:blipFill>
                    <p:spPr bwMode="auto">
                      <a:xfrm>
                        <a:off x="8435975" y="4214813"/>
                        <a:ext cx="2144713" cy="963612"/>
                      </a:xfrm>
                      <a:prstGeom prst="rect">
                        <a:avLst/>
                      </a:prstGeom>
                      <a:noFill/>
                      <a:ln>
                        <a:noFill/>
                      </a:ln>
                    </p:spPr>
                  </p:pic>
                </p:oleObj>
              </mc:Fallback>
            </mc:AlternateContent>
          </a:graphicData>
        </a:graphic>
      </p:graphicFrame>
      <p:sp>
        <p:nvSpPr>
          <p:cNvPr id="48" name="Text Box 28"/>
          <p:cNvSpPr txBox="1">
            <a:spLocks noChangeArrowheads="1"/>
          </p:cNvSpPr>
          <p:nvPr/>
        </p:nvSpPr>
        <p:spPr bwMode="auto">
          <a:xfrm>
            <a:off x="8496769" y="5519639"/>
            <a:ext cx="3131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dirty="0">
                <a:solidFill>
                  <a:srgbClr val="002060"/>
                </a:solidFill>
                <a:latin typeface="Times New Roman" panose="02020603050405020304" pitchFamily="18" charset="0"/>
                <a:cs typeface="Times New Roman" panose="02020603050405020304" pitchFamily="18" charset="0"/>
              </a:rPr>
              <a:t>D.</a:t>
            </a:r>
            <a:r>
              <a:rPr lang="en-US" sz="3200" dirty="0"/>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endParaRPr 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9471D3-538D-4308-81B6-5789B0F0B709}"/>
              </a:ext>
            </a:extLst>
          </p:cNvPr>
          <p:cNvPicPr>
            <a:picLocks noChangeAspect="1"/>
          </p:cNvPicPr>
          <p:nvPr/>
        </p:nvPicPr>
        <p:blipFill>
          <a:blip r:embed="rId15"/>
          <a:stretch>
            <a:fillRect/>
          </a:stretch>
        </p:blipFill>
        <p:spPr>
          <a:xfrm>
            <a:off x="5805980" y="1454540"/>
            <a:ext cx="3766559" cy="2577710"/>
          </a:xfrm>
          <a:prstGeom prst="rect">
            <a:avLst/>
          </a:prstGeom>
        </p:spPr>
      </p:pic>
      <p:sp>
        <p:nvSpPr>
          <p:cNvPr id="47" name="Text Box 56"/>
          <p:cNvSpPr txBox="1">
            <a:spLocks noChangeArrowheads="1"/>
          </p:cNvSpPr>
          <p:nvPr/>
        </p:nvSpPr>
        <p:spPr bwMode="auto">
          <a:xfrm>
            <a:off x="523424" y="5189849"/>
            <a:ext cx="28956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HẾT GIỜ</a:t>
            </a:r>
            <a:endParaRPr lang="vi-VN" sz="40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851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50"/>
                                        </p:tgtEl>
                                        <p:attrNameLst>
                                          <p:attrName>style.visibility</p:attrName>
                                        </p:attrNameLst>
                                      </p:cBhvr>
                                      <p:to>
                                        <p:strVal val="visible"/>
                                      </p:to>
                                    </p:set>
                                    <p:animEffect transition="in" filter="barn(inHorizontal)">
                                      <p:cBhvr>
                                        <p:cTn id="7" dur="500"/>
                                        <p:tgtEl>
                                          <p:spTgt spid="184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8451"/>
                                        </p:tgtEl>
                                        <p:attrNameLst>
                                          <p:attrName>style.visibility</p:attrName>
                                        </p:attrNameLst>
                                      </p:cBhvr>
                                      <p:to>
                                        <p:strVal val="visible"/>
                                      </p:to>
                                    </p:set>
                                    <p:animEffect transition="in" filter="barn(outHorizontal)">
                                      <p:cBhvr>
                                        <p:cTn id="10" dur="500"/>
                                        <p:tgtEl>
                                          <p:spTgt spid="184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6" fill="hold" grpId="1" nodeType="clickEffect">
                                  <p:stCondLst>
                                    <p:cond delay="0"/>
                                  </p:stCondLst>
                                  <p:childTnLst>
                                    <p:animEffect transition="out" filter="barn(inHorizontal)">
                                      <p:cBhvr>
                                        <p:cTn id="14" dur="500"/>
                                        <p:tgtEl>
                                          <p:spTgt spid="18451"/>
                                        </p:tgtEl>
                                      </p:cBhvr>
                                    </p:animEffect>
                                    <p:set>
                                      <p:cBhvr>
                                        <p:cTn id="15" dur="1" fill="hold">
                                          <p:stCondLst>
                                            <p:cond delay="499"/>
                                          </p:stCondLst>
                                        </p:cTn>
                                        <p:tgtEl>
                                          <p:spTgt spid="1845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6" fill="hold" grpId="0" nodeType="withEffect">
                                  <p:stCondLst>
                                    <p:cond delay="1000"/>
                                  </p:stCondLst>
                                  <p:childTnLst>
                                    <p:set>
                                      <p:cBhvr>
                                        <p:cTn id="17" dur="1" fill="hold">
                                          <p:stCondLst>
                                            <p:cond delay="0"/>
                                          </p:stCondLst>
                                        </p:cTn>
                                        <p:tgtEl>
                                          <p:spTgt spid="18453"/>
                                        </p:tgtEl>
                                        <p:attrNameLst>
                                          <p:attrName>style.visibility</p:attrName>
                                        </p:attrNameLst>
                                      </p:cBhvr>
                                      <p:to>
                                        <p:strVal val="visible"/>
                                      </p:to>
                                    </p:set>
                                    <p:animEffect transition="in" filter="barn(inHorizontal)">
                                      <p:cBhvr>
                                        <p:cTn id="18" dur="500"/>
                                        <p:tgtEl>
                                          <p:spTgt spid="18453"/>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19" presetID="16" presetClass="exit" presetSubtype="26" fill="hold" grpId="1" nodeType="withEffect">
                                  <p:stCondLst>
                                    <p:cond delay="2000"/>
                                  </p:stCondLst>
                                  <p:childTnLst>
                                    <p:animEffect transition="out" filter="barn(inHorizontal)">
                                      <p:cBhvr>
                                        <p:cTn id="20" dur="500"/>
                                        <p:tgtEl>
                                          <p:spTgt spid="18453"/>
                                        </p:tgtEl>
                                      </p:cBhvr>
                                    </p:animEffect>
                                    <p:set>
                                      <p:cBhvr>
                                        <p:cTn id="21" dur="1" fill="hold">
                                          <p:stCondLst>
                                            <p:cond delay="499"/>
                                          </p:stCondLst>
                                        </p:cTn>
                                        <p:tgtEl>
                                          <p:spTgt spid="1845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6" presetClass="entr" presetSubtype="26" fill="hold" grpId="0" nodeType="withEffect">
                                  <p:stCondLst>
                                    <p:cond delay="2000"/>
                                  </p:stCondLst>
                                  <p:childTnLst>
                                    <p:set>
                                      <p:cBhvr>
                                        <p:cTn id="23" dur="1" fill="hold">
                                          <p:stCondLst>
                                            <p:cond delay="0"/>
                                          </p:stCondLst>
                                        </p:cTn>
                                        <p:tgtEl>
                                          <p:spTgt spid="18454"/>
                                        </p:tgtEl>
                                        <p:attrNameLst>
                                          <p:attrName>style.visibility</p:attrName>
                                        </p:attrNameLst>
                                      </p:cBhvr>
                                      <p:to>
                                        <p:strVal val="visible"/>
                                      </p:to>
                                    </p:set>
                                    <p:animEffect transition="in" filter="barn(inHorizontal)">
                                      <p:cBhvr>
                                        <p:cTn id="24" dur="500"/>
                                        <p:tgtEl>
                                          <p:spTgt spid="18454"/>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6" fill="hold" grpId="1" nodeType="withEffect">
                                  <p:stCondLst>
                                    <p:cond delay="3000"/>
                                  </p:stCondLst>
                                  <p:childTnLst>
                                    <p:animEffect transition="out" filter="barn(inHorizontal)">
                                      <p:cBhvr>
                                        <p:cTn id="26" dur="500"/>
                                        <p:tgtEl>
                                          <p:spTgt spid="18454"/>
                                        </p:tgtEl>
                                      </p:cBhvr>
                                    </p:animEffect>
                                    <p:set>
                                      <p:cBhvr>
                                        <p:cTn id="27" dur="1" fill="hold">
                                          <p:stCondLst>
                                            <p:cond delay="499"/>
                                          </p:stCondLst>
                                        </p:cTn>
                                        <p:tgtEl>
                                          <p:spTgt spid="1845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6" presetClass="entr" presetSubtype="26" fill="hold" grpId="0" nodeType="withEffect">
                                  <p:stCondLst>
                                    <p:cond delay="3000"/>
                                  </p:stCondLst>
                                  <p:childTnLst>
                                    <p:set>
                                      <p:cBhvr>
                                        <p:cTn id="29" dur="1" fill="hold">
                                          <p:stCondLst>
                                            <p:cond delay="0"/>
                                          </p:stCondLst>
                                        </p:cTn>
                                        <p:tgtEl>
                                          <p:spTgt spid="18455"/>
                                        </p:tgtEl>
                                        <p:attrNameLst>
                                          <p:attrName>style.visibility</p:attrName>
                                        </p:attrNameLst>
                                      </p:cBhvr>
                                      <p:to>
                                        <p:strVal val="visible"/>
                                      </p:to>
                                    </p:set>
                                    <p:animEffect transition="in" filter="barn(inHorizontal)">
                                      <p:cBhvr>
                                        <p:cTn id="30" dur="500"/>
                                        <p:tgtEl>
                                          <p:spTgt spid="18455"/>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6" presetClass="exit" presetSubtype="26" fill="hold" grpId="1" nodeType="withEffect">
                                  <p:stCondLst>
                                    <p:cond delay="4000"/>
                                  </p:stCondLst>
                                  <p:childTnLst>
                                    <p:animEffect transition="out" filter="barn(inHorizontal)">
                                      <p:cBhvr>
                                        <p:cTn id="32" dur="500"/>
                                        <p:tgtEl>
                                          <p:spTgt spid="18455"/>
                                        </p:tgtEl>
                                      </p:cBhvr>
                                    </p:animEffect>
                                    <p:set>
                                      <p:cBhvr>
                                        <p:cTn id="33" dur="1" fill="hold">
                                          <p:stCondLst>
                                            <p:cond delay="499"/>
                                          </p:stCondLst>
                                        </p:cTn>
                                        <p:tgtEl>
                                          <p:spTgt spid="1845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16" presetClass="entr" presetSubtype="26" fill="hold" grpId="0" nodeType="withEffect">
                                  <p:stCondLst>
                                    <p:cond delay="4000"/>
                                  </p:stCondLst>
                                  <p:childTnLst>
                                    <p:set>
                                      <p:cBhvr>
                                        <p:cTn id="35" dur="1" fill="hold">
                                          <p:stCondLst>
                                            <p:cond delay="0"/>
                                          </p:stCondLst>
                                        </p:cTn>
                                        <p:tgtEl>
                                          <p:spTgt spid="18456"/>
                                        </p:tgtEl>
                                        <p:attrNameLst>
                                          <p:attrName>style.visibility</p:attrName>
                                        </p:attrNameLst>
                                      </p:cBhvr>
                                      <p:to>
                                        <p:strVal val="visible"/>
                                      </p:to>
                                    </p:set>
                                    <p:animEffect transition="in" filter="barn(inHorizontal)">
                                      <p:cBhvr>
                                        <p:cTn id="36" dur="500"/>
                                        <p:tgtEl>
                                          <p:spTgt spid="18456"/>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7" presetID="16" presetClass="exit" presetSubtype="26" fill="hold" grpId="1" nodeType="withEffect">
                                  <p:stCondLst>
                                    <p:cond delay="5000"/>
                                  </p:stCondLst>
                                  <p:childTnLst>
                                    <p:animEffect transition="out" filter="barn(inHorizontal)">
                                      <p:cBhvr>
                                        <p:cTn id="38" dur="500"/>
                                        <p:tgtEl>
                                          <p:spTgt spid="18456"/>
                                        </p:tgtEl>
                                      </p:cBhvr>
                                    </p:animEffect>
                                    <p:set>
                                      <p:cBhvr>
                                        <p:cTn id="39" dur="1" fill="hold">
                                          <p:stCondLst>
                                            <p:cond delay="499"/>
                                          </p:stCondLst>
                                        </p:cTn>
                                        <p:tgtEl>
                                          <p:spTgt spid="1845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0" presetID="16" presetClass="entr" presetSubtype="26" fill="hold" grpId="0" nodeType="withEffect">
                                  <p:stCondLst>
                                    <p:cond delay="5000"/>
                                  </p:stCondLst>
                                  <p:childTnLst>
                                    <p:set>
                                      <p:cBhvr>
                                        <p:cTn id="41" dur="1" fill="hold">
                                          <p:stCondLst>
                                            <p:cond delay="0"/>
                                          </p:stCondLst>
                                        </p:cTn>
                                        <p:tgtEl>
                                          <p:spTgt spid="18457"/>
                                        </p:tgtEl>
                                        <p:attrNameLst>
                                          <p:attrName>style.visibility</p:attrName>
                                        </p:attrNameLst>
                                      </p:cBhvr>
                                      <p:to>
                                        <p:strVal val="visible"/>
                                      </p:to>
                                    </p:set>
                                    <p:animEffect transition="in" filter="barn(inHorizontal)">
                                      <p:cBhvr>
                                        <p:cTn id="42" dur="500"/>
                                        <p:tgtEl>
                                          <p:spTgt spid="1845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3" presetID="16" presetClass="exit" presetSubtype="26" fill="hold" grpId="1" nodeType="withEffect">
                                  <p:stCondLst>
                                    <p:cond delay="6000"/>
                                  </p:stCondLst>
                                  <p:childTnLst>
                                    <p:animEffect transition="out" filter="barn(inHorizontal)">
                                      <p:cBhvr>
                                        <p:cTn id="44" dur="500"/>
                                        <p:tgtEl>
                                          <p:spTgt spid="18457"/>
                                        </p:tgtEl>
                                      </p:cBhvr>
                                    </p:animEffect>
                                    <p:set>
                                      <p:cBhvr>
                                        <p:cTn id="45" dur="1" fill="hold">
                                          <p:stCondLst>
                                            <p:cond delay="499"/>
                                          </p:stCondLst>
                                        </p:cTn>
                                        <p:tgtEl>
                                          <p:spTgt spid="1845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6" presetID="16" presetClass="entr" presetSubtype="26" fill="hold" grpId="0" nodeType="withEffect">
                                  <p:stCondLst>
                                    <p:cond delay="6000"/>
                                  </p:stCondLst>
                                  <p:childTnLst>
                                    <p:set>
                                      <p:cBhvr>
                                        <p:cTn id="47" dur="1" fill="hold">
                                          <p:stCondLst>
                                            <p:cond delay="0"/>
                                          </p:stCondLst>
                                        </p:cTn>
                                        <p:tgtEl>
                                          <p:spTgt spid="18458"/>
                                        </p:tgtEl>
                                        <p:attrNameLst>
                                          <p:attrName>style.visibility</p:attrName>
                                        </p:attrNameLst>
                                      </p:cBhvr>
                                      <p:to>
                                        <p:strVal val="visible"/>
                                      </p:to>
                                    </p:set>
                                    <p:animEffect transition="in" filter="barn(inHorizontal)">
                                      <p:cBhvr>
                                        <p:cTn id="48" dur="500"/>
                                        <p:tgtEl>
                                          <p:spTgt spid="1845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16" presetClass="exit" presetSubtype="26" fill="hold" grpId="1" nodeType="withEffect">
                                  <p:stCondLst>
                                    <p:cond delay="7000"/>
                                  </p:stCondLst>
                                  <p:childTnLst>
                                    <p:animEffect transition="out" filter="barn(inHorizontal)">
                                      <p:cBhvr>
                                        <p:cTn id="50" dur="500"/>
                                        <p:tgtEl>
                                          <p:spTgt spid="18458"/>
                                        </p:tgtEl>
                                      </p:cBhvr>
                                    </p:animEffect>
                                    <p:set>
                                      <p:cBhvr>
                                        <p:cTn id="51" dur="1" fill="hold">
                                          <p:stCondLst>
                                            <p:cond delay="499"/>
                                          </p:stCondLst>
                                        </p:cTn>
                                        <p:tgtEl>
                                          <p:spTgt spid="1845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2" presetID="16" presetClass="entr" presetSubtype="26" fill="hold" grpId="0" nodeType="withEffect">
                                  <p:stCondLst>
                                    <p:cond delay="7000"/>
                                  </p:stCondLst>
                                  <p:childTnLst>
                                    <p:set>
                                      <p:cBhvr>
                                        <p:cTn id="53" dur="1" fill="hold">
                                          <p:stCondLst>
                                            <p:cond delay="0"/>
                                          </p:stCondLst>
                                        </p:cTn>
                                        <p:tgtEl>
                                          <p:spTgt spid="18459"/>
                                        </p:tgtEl>
                                        <p:attrNameLst>
                                          <p:attrName>style.visibility</p:attrName>
                                        </p:attrNameLst>
                                      </p:cBhvr>
                                      <p:to>
                                        <p:strVal val="visible"/>
                                      </p:to>
                                    </p:set>
                                    <p:animEffect transition="in" filter="barn(inHorizontal)">
                                      <p:cBhvr>
                                        <p:cTn id="54" dur="500"/>
                                        <p:tgtEl>
                                          <p:spTgt spid="18459"/>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5" presetID="16" presetClass="exit" presetSubtype="26" fill="hold" grpId="1" nodeType="withEffect">
                                  <p:stCondLst>
                                    <p:cond delay="8000"/>
                                  </p:stCondLst>
                                  <p:childTnLst>
                                    <p:animEffect transition="out" filter="barn(inHorizontal)">
                                      <p:cBhvr>
                                        <p:cTn id="56" dur="500"/>
                                        <p:tgtEl>
                                          <p:spTgt spid="18459"/>
                                        </p:tgtEl>
                                      </p:cBhvr>
                                    </p:animEffect>
                                    <p:set>
                                      <p:cBhvr>
                                        <p:cTn id="57" dur="1" fill="hold">
                                          <p:stCondLst>
                                            <p:cond delay="499"/>
                                          </p:stCondLst>
                                        </p:cTn>
                                        <p:tgtEl>
                                          <p:spTgt spid="1845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8" presetID="16" presetClass="entr" presetSubtype="26" fill="hold" grpId="0" nodeType="withEffect">
                                  <p:stCondLst>
                                    <p:cond delay="8000"/>
                                  </p:stCondLst>
                                  <p:childTnLst>
                                    <p:set>
                                      <p:cBhvr>
                                        <p:cTn id="59" dur="1" fill="hold">
                                          <p:stCondLst>
                                            <p:cond delay="0"/>
                                          </p:stCondLst>
                                        </p:cTn>
                                        <p:tgtEl>
                                          <p:spTgt spid="18460"/>
                                        </p:tgtEl>
                                        <p:attrNameLst>
                                          <p:attrName>style.visibility</p:attrName>
                                        </p:attrNameLst>
                                      </p:cBhvr>
                                      <p:to>
                                        <p:strVal val="visible"/>
                                      </p:to>
                                    </p:set>
                                    <p:animEffect transition="in" filter="barn(inHorizontal)">
                                      <p:cBhvr>
                                        <p:cTn id="60" dur="500"/>
                                        <p:tgtEl>
                                          <p:spTgt spid="18460"/>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1" presetID="16" presetClass="exit" presetSubtype="26" fill="hold" grpId="1" nodeType="withEffect">
                                  <p:stCondLst>
                                    <p:cond delay="9000"/>
                                  </p:stCondLst>
                                  <p:childTnLst>
                                    <p:animEffect transition="out" filter="barn(inHorizontal)">
                                      <p:cBhvr>
                                        <p:cTn id="62" dur="500"/>
                                        <p:tgtEl>
                                          <p:spTgt spid="18460"/>
                                        </p:tgtEl>
                                      </p:cBhvr>
                                    </p:animEffect>
                                    <p:set>
                                      <p:cBhvr>
                                        <p:cTn id="63" dur="1" fill="hold">
                                          <p:stCondLst>
                                            <p:cond delay="499"/>
                                          </p:stCondLst>
                                        </p:cTn>
                                        <p:tgtEl>
                                          <p:spTgt spid="18460"/>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4" presetID="16" presetClass="entr" presetSubtype="26" fill="hold" grpId="0" nodeType="withEffect">
                                  <p:stCondLst>
                                    <p:cond delay="9000"/>
                                  </p:stCondLst>
                                  <p:childTnLst>
                                    <p:set>
                                      <p:cBhvr>
                                        <p:cTn id="65" dur="1" fill="hold">
                                          <p:stCondLst>
                                            <p:cond delay="0"/>
                                          </p:stCondLst>
                                        </p:cTn>
                                        <p:tgtEl>
                                          <p:spTgt spid="18461"/>
                                        </p:tgtEl>
                                        <p:attrNameLst>
                                          <p:attrName>style.visibility</p:attrName>
                                        </p:attrNameLst>
                                      </p:cBhvr>
                                      <p:to>
                                        <p:strVal val="visible"/>
                                      </p:to>
                                    </p:set>
                                    <p:animEffect transition="in" filter="barn(inHorizontal)">
                                      <p:cBhvr>
                                        <p:cTn id="66" dur="500"/>
                                        <p:tgtEl>
                                          <p:spTgt spid="18461"/>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6" presetClass="exit" presetSubtype="26" fill="hold" grpId="1" nodeType="withEffect">
                                  <p:stCondLst>
                                    <p:cond delay="10000"/>
                                  </p:stCondLst>
                                  <p:childTnLst>
                                    <p:animEffect transition="out" filter="barn(inHorizontal)">
                                      <p:cBhvr>
                                        <p:cTn id="68" dur="500"/>
                                        <p:tgtEl>
                                          <p:spTgt spid="18461"/>
                                        </p:tgtEl>
                                      </p:cBhvr>
                                    </p:animEffect>
                                    <p:set>
                                      <p:cBhvr>
                                        <p:cTn id="69" dur="1" fill="hold">
                                          <p:stCondLst>
                                            <p:cond delay="499"/>
                                          </p:stCondLst>
                                        </p:cTn>
                                        <p:tgtEl>
                                          <p:spTgt spid="1846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0" presetID="16" presetClass="entr" presetSubtype="26" fill="hold" grpId="0" nodeType="withEffect">
                                  <p:stCondLst>
                                    <p:cond delay="10000"/>
                                  </p:stCondLst>
                                  <p:childTnLst>
                                    <p:set>
                                      <p:cBhvr>
                                        <p:cTn id="71" dur="1" fill="hold">
                                          <p:stCondLst>
                                            <p:cond delay="0"/>
                                          </p:stCondLst>
                                        </p:cTn>
                                        <p:tgtEl>
                                          <p:spTgt spid="18462"/>
                                        </p:tgtEl>
                                        <p:attrNameLst>
                                          <p:attrName>style.visibility</p:attrName>
                                        </p:attrNameLst>
                                      </p:cBhvr>
                                      <p:to>
                                        <p:strVal val="visible"/>
                                      </p:to>
                                    </p:set>
                                    <p:animEffect transition="in" filter="barn(inHorizontal)">
                                      <p:cBhvr>
                                        <p:cTn id="72" dur="500"/>
                                        <p:tgtEl>
                                          <p:spTgt spid="18462"/>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3" presetID="16" presetClass="exit" presetSubtype="26" fill="hold" grpId="1" nodeType="withEffect">
                                  <p:stCondLst>
                                    <p:cond delay="11000"/>
                                  </p:stCondLst>
                                  <p:childTnLst>
                                    <p:animEffect transition="out" filter="barn(inHorizontal)">
                                      <p:cBhvr>
                                        <p:cTn id="74" dur="500"/>
                                        <p:tgtEl>
                                          <p:spTgt spid="18462"/>
                                        </p:tgtEl>
                                      </p:cBhvr>
                                    </p:animEffect>
                                    <p:set>
                                      <p:cBhvr>
                                        <p:cTn id="75" dur="1" fill="hold">
                                          <p:stCondLst>
                                            <p:cond delay="499"/>
                                          </p:stCondLst>
                                        </p:cTn>
                                        <p:tgtEl>
                                          <p:spTgt spid="1846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6" presetID="16" presetClass="entr" presetSubtype="26" fill="hold" grpId="0" nodeType="withEffect">
                                  <p:stCondLst>
                                    <p:cond delay="11000"/>
                                  </p:stCondLst>
                                  <p:childTnLst>
                                    <p:set>
                                      <p:cBhvr>
                                        <p:cTn id="77" dur="1" fill="hold">
                                          <p:stCondLst>
                                            <p:cond delay="0"/>
                                          </p:stCondLst>
                                        </p:cTn>
                                        <p:tgtEl>
                                          <p:spTgt spid="18463"/>
                                        </p:tgtEl>
                                        <p:attrNameLst>
                                          <p:attrName>style.visibility</p:attrName>
                                        </p:attrNameLst>
                                      </p:cBhvr>
                                      <p:to>
                                        <p:strVal val="visible"/>
                                      </p:to>
                                    </p:set>
                                    <p:animEffect transition="in" filter="barn(inHorizontal)">
                                      <p:cBhvr>
                                        <p:cTn id="78" dur="500"/>
                                        <p:tgtEl>
                                          <p:spTgt spid="18463"/>
                                        </p:tgtEl>
                                      </p:cBhvr>
                                    </p:animEffec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79" presetID="16" presetClass="exit" presetSubtype="26" fill="hold" grpId="1" nodeType="withEffect">
                                  <p:stCondLst>
                                    <p:cond delay="12000"/>
                                  </p:stCondLst>
                                  <p:childTnLst>
                                    <p:animEffect transition="out" filter="barn(inHorizontal)">
                                      <p:cBhvr>
                                        <p:cTn id="80" dur="500"/>
                                        <p:tgtEl>
                                          <p:spTgt spid="18463"/>
                                        </p:tgtEl>
                                      </p:cBhvr>
                                    </p:animEffect>
                                    <p:set>
                                      <p:cBhvr>
                                        <p:cTn id="81" dur="1" fill="hold">
                                          <p:stCondLst>
                                            <p:cond delay="499"/>
                                          </p:stCondLst>
                                        </p:cTn>
                                        <p:tgtEl>
                                          <p:spTgt spid="18463"/>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2" presetID="16" presetClass="entr" presetSubtype="26" fill="hold" grpId="0" nodeType="withEffect">
                                  <p:stCondLst>
                                    <p:cond delay="12000"/>
                                  </p:stCondLst>
                                  <p:childTnLst>
                                    <p:set>
                                      <p:cBhvr>
                                        <p:cTn id="83" dur="1" fill="hold">
                                          <p:stCondLst>
                                            <p:cond delay="0"/>
                                          </p:stCondLst>
                                        </p:cTn>
                                        <p:tgtEl>
                                          <p:spTgt spid="18470"/>
                                        </p:tgtEl>
                                        <p:attrNameLst>
                                          <p:attrName>style.visibility</p:attrName>
                                        </p:attrNameLst>
                                      </p:cBhvr>
                                      <p:to>
                                        <p:strVal val="visible"/>
                                      </p:to>
                                    </p:set>
                                    <p:animEffect transition="in" filter="barn(inHorizontal)">
                                      <p:cBhvr>
                                        <p:cTn id="84" dur="500"/>
                                        <p:tgtEl>
                                          <p:spTgt spid="18470"/>
                                        </p:tgtEl>
                                      </p:cBhvr>
                                    </p:animEffec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5" presetID="16" presetClass="exit" presetSubtype="26" fill="hold" grpId="1" nodeType="withEffect">
                                  <p:stCondLst>
                                    <p:cond delay="13000"/>
                                  </p:stCondLst>
                                  <p:childTnLst>
                                    <p:animEffect transition="out" filter="barn(inHorizontal)">
                                      <p:cBhvr>
                                        <p:cTn id="86" dur="500"/>
                                        <p:tgtEl>
                                          <p:spTgt spid="18470"/>
                                        </p:tgtEl>
                                      </p:cBhvr>
                                    </p:animEffect>
                                    <p:set>
                                      <p:cBhvr>
                                        <p:cTn id="87" dur="1" fill="hold">
                                          <p:stCondLst>
                                            <p:cond delay="499"/>
                                          </p:stCondLst>
                                        </p:cTn>
                                        <p:tgtEl>
                                          <p:spTgt spid="1847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8" presetID="16" presetClass="entr" presetSubtype="26" fill="hold" grpId="0" nodeType="withEffect">
                                  <p:stCondLst>
                                    <p:cond delay="13000"/>
                                  </p:stCondLst>
                                  <p:childTnLst>
                                    <p:set>
                                      <p:cBhvr>
                                        <p:cTn id="89" dur="1" fill="hold">
                                          <p:stCondLst>
                                            <p:cond delay="0"/>
                                          </p:stCondLst>
                                        </p:cTn>
                                        <p:tgtEl>
                                          <p:spTgt spid="18471"/>
                                        </p:tgtEl>
                                        <p:attrNameLst>
                                          <p:attrName>style.visibility</p:attrName>
                                        </p:attrNameLst>
                                      </p:cBhvr>
                                      <p:to>
                                        <p:strVal val="visible"/>
                                      </p:to>
                                    </p:set>
                                    <p:animEffect transition="in" filter="barn(inHorizontal)">
                                      <p:cBhvr>
                                        <p:cTn id="90" dur="500"/>
                                        <p:tgtEl>
                                          <p:spTgt spid="18471"/>
                                        </p:tgtEl>
                                      </p:cBhvr>
                                    </p:animEffec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1" presetID="16" presetClass="exit" presetSubtype="26" fill="hold" grpId="1" nodeType="withEffect">
                                  <p:stCondLst>
                                    <p:cond delay="14000"/>
                                  </p:stCondLst>
                                  <p:childTnLst>
                                    <p:animEffect transition="out" filter="barn(inHorizontal)">
                                      <p:cBhvr>
                                        <p:cTn id="92" dur="500"/>
                                        <p:tgtEl>
                                          <p:spTgt spid="18471"/>
                                        </p:tgtEl>
                                      </p:cBhvr>
                                    </p:animEffect>
                                    <p:set>
                                      <p:cBhvr>
                                        <p:cTn id="93" dur="1" fill="hold">
                                          <p:stCondLst>
                                            <p:cond delay="499"/>
                                          </p:stCondLst>
                                        </p:cTn>
                                        <p:tgtEl>
                                          <p:spTgt spid="1847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par>
                                <p:cTn id="94" presetID="16" presetClass="entr" presetSubtype="26" fill="hold" grpId="0" nodeType="withEffect">
                                  <p:stCondLst>
                                    <p:cond delay="14000"/>
                                  </p:stCondLst>
                                  <p:childTnLst>
                                    <p:set>
                                      <p:cBhvr>
                                        <p:cTn id="95" dur="1" fill="hold">
                                          <p:stCondLst>
                                            <p:cond delay="0"/>
                                          </p:stCondLst>
                                        </p:cTn>
                                        <p:tgtEl>
                                          <p:spTgt spid="18472"/>
                                        </p:tgtEl>
                                        <p:attrNameLst>
                                          <p:attrName>style.visibility</p:attrName>
                                        </p:attrNameLst>
                                      </p:cBhvr>
                                      <p:to>
                                        <p:strVal val="visible"/>
                                      </p:to>
                                    </p:set>
                                    <p:animEffect transition="in" filter="barn(inHorizontal)">
                                      <p:cBhvr>
                                        <p:cTn id="96" dur="500"/>
                                        <p:tgtEl>
                                          <p:spTgt spid="18472"/>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7" presetID="16" presetClass="exit" presetSubtype="26" fill="hold" grpId="1" nodeType="withEffect">
                                  <p:stCondLst>
                                    <p:cond delay="15000"/>
                                  </p:stCondLst>
                                  <p:childTnLst>
                                    <p:animEffect transition="out" filter="barn(inHorizontal)">
                                      <p:cBhvr>
                                        <p:cTn id="98" dur="500"/>
                                        <p:tgtEl>
                                          <p:spTgt spid="18472"/>
                                        </p:tgtEl>
                                      </p:cBhvr>
                                    </p:animEffect>
                                    <p:set>
                                      <p:cBhvr>
                                        <p:cTn id="99" dur="1" fill="hold">
                                          <p:stCondLst>
                                            <p:cond delay="499"/>
                                          </p:stCondLst>
                                        </p:cTn>
                                        <p:tgtEl>
                                          <p:spTgt spid="1847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0" presetID="16" presetClass="entr" presetSubtype="26" fill="hold" grpId="0" nodeType="withEffect">
                                  <p:stCondLst>
                                    <p:cond delay="15000"/>
                                  </p:stCondLst>
                                  <p:childTnLst>
                                    <p:set>
                                      <p:cBhvr>
                                        <p:cTn id="101" dur="1" fill="hold">
                                          <p:stCondLst>
                                            <p:cond delay="0"/>
                                          </p:stCondLst>
                                        </p:cTn>
                                        <p:tgtEl>
                                          <p:spTgt spid="18473"/>
                                        </p:tgtEl>
                                        <p:attrNameLst>
                                          <p:attrName>style.visibility</p:attrName>
                                        </p:attrNameLst>
                                      </p:cBhvr>
                                      <p:to>
                                        <p:strVal val="visible"/>
                                      </p:to>
                                    </p:set>
                                    <p:animEffect transition="in" filter="barn(inHorizontal)">
                                      <p:cBhvr>
                                        <p:cTn id="102" dur="500"/>
                                        <p:tgtEl>
                                          <p:spTgt spid="18473"/>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par>
                                <p:cTn id="103" presetID="16" presetClass="exit" presetSubtype="26" fill="hold" grpId="1" nodeType="withEffect">
                                  <p:stCondLst>
                                    <p:cond delay="16000"/>
                                  </p:stCondLst>
                                  <p:childTnLst>
                                    <p:animEffect transition="out" filter="barn(inHorizontal)">
                                      <p:cBhvr>
                                        <p:cTn id="104" dur="500"/>
                                        <p:tgtEl>
                                          <p:spTgt spid="18473"/>
                                        </p:tgtEl>
                                      </p:cBhvr>
                                    </p:animEffect>
                                    <p:set>
                                      <p:cBhvr>
                                        <p:cTn id="105" dur="1" fill="hold">
                                          <p:stCondLst>
                                            <p:cond delay="499"/>
                                          </p:stCondLst>
                                        </p:cTn>
                                        <p:tgtEl>
                                          <p:spTgt spid="18473"/>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par>
                                <p:cTn id="106" presetID="16" presetClass="entr" presetSubtype="26" fill="hold" grpId="0" nodeType="withEffect">
                                  <p:stCondLst>
                                    <p:cond delay="16000"/>
                                  </p:stCondLst>
                                  <p:childTnLst>
                                    <p:set>
                                      <p:cBhvr>
                                        <p:cTn id="107" dur="1" fill="hold">
                                          <p:stCondLst>
                                            <p:cond delay="0"/>
                                          </p:stCondLst>
                                        </p:cTn>
                                        <p:tgtEl>
                                          <p:spTgt spid="18474"/>
                                        </p:tgtEl>
                                        <p:attrNameLst>
                                          <p:attrName>style.visibility</p:attrName>
                                        </p:attrNameLst>
                                      </p:cBhvr>
                                      <p:to>
                                        <p:strVal val="visible"/>
                                      </p:to>
                                    </p:set>
                                    <p:animEffect transition="in" filter="barn(inHorizontal)">
                                      <p:cBhvr>
                                        <p:cTn id="108" dur="500"/>
                                        <p:tgtEl>
                                          <p:spTgt spid="18474"/>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par>
                                <p:cTn id="109" presetID="16" presetClass="exit" presetSubtype="26" fill="hold" grpId="1" nodeType="withEffect">
                                  <p:stCondLst>
                                    <p:cond delay="17000"/>
                                  </p:stCondLst>
                                  <p:childTnLst>
                                    <p:animEffect transition="out" filter="barn(inHorizontal)">
                                      <p:cBhvr>
                                        <p:cTn id="110" dur="500"/>
                                        <p:tgtEl>
                                          <p:spTgt spid="18474"/>
                                        </p:tgtEl>
                                      </p:cBhvr>
                                    </p:animEffect>
                                    <p:set>
                                      <p:cBhvr>
                                        <p:cTn id="111" dur="1" fill="hold">
                                          <p:stCondLst>
                                            <p:cond delay="499"/>
                                          </p:stCondLst>
                                        </p:cTn>
                                        <p:tgtEl>
                                          <p:spTgt spid="1847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par>
                                <p:cTn id="112" presetID="16" presetClass="entr" presetSubtype="26" fill="hold" grpId="0" nodeType="withEffect">
                                  <p:stCondLst>
                                    <p:cond delay="17000"/>
                                  </p:stCondLst>
                                  <p:childTnLst>
                                    <p:set>
                                      <p:cBhvr>
                                        <p:cTn id="113" dur="1" fill="hold">
                                          <p:stCondLst>
                                            <p:cond delay="0"/>
                                          </p:stCondLst>
                                        </p:cTn>
                                        <p:tgtEl>
                                          <p:spTgt spid="18475"/>
                                        </p:tgtEl>
                                        <p:attrNameLst>
                                          <p:attrName>style.visibility</p:attrName>
                                        </p:attrNameLst>
                                      </p:cBhvr>
                                      <p:to>
                                        <p:strVal val="visible"/>
                                      </p:to>
                                    </p:set>
                                    <p:animEffect transition="in" filter="barn(inHorizontal)">
                                      <p:cBhvr>
                                        <p:cTn id="114" dur="500"/>
                                        <p:tgtEl>
                                          <p:spTgt spid="18475"/>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5" presetID="16" presetClass="exit" presetSubtype="26" fill="hold" grpId="1" nodeType="withEffect">
                                  <p:stCondLst>
                                    <p:cond delay="18000"/>
                                  </p:stCondLst>
                                  <p:childTnLst>
                                    <p:animEffect transition="out" filter="barn(inHorizontal)">
                                      <p:cBhvr>
                                        <p:cTn id="116" dur="500"/>
                                        <p:tgtEl>
                                          <p:spTgt spid="18475"/>
                                        </p:tgtEl>
                                      </p:cBhvr>
                                    </p:animEffect>
                                    <p:set>
                                      <p:cBhvr>
                                        <p:cTn id="117" dur="1" fill="hold">
                                          <p:stCondLst>
                                            <p:cond delay="499"/>
                                          </p:stCondLst>
                                        </p:cTn>
                                        <p:tgtEl>
                                          <p:spTgt spid="1847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par>
                                <p:cTn id="118" presetID="16" presetClass="entr" presetSubtype="26" fill="hold" grpId="0" nodeType="withEffect">
                                  <p:stCondLst>
                                    <p:cond delay="18000"/>
                                  </p:stCondLst>
                                  <p:childTnLst>
                                    <p:set>
                                      <p:cBhvr>
                                        <p:cTn id="119" dur="1" fill="hold">
                                          <p:stCondLst>
                                            <p:cond delay="0"/>
                                          </p:stCondLst>
                                        </p:cTn>
                                        <p:tgtEl>
                                          <p:spTgt spid="18476"/>
                                        </p:tgtEl>
                                        <p:attrNameLst>
                                          <p:attrName>style.visibility</p:attrName>
                                        </p:attrNameLst>
                                      </p:cBhvr>
                                      <p:to>
                                        <p:strVal val="visible"/>
                                      </p:to>
                                    </p:set>
                                    <p:animEffect transition="in" filter="barn(inHorizontal)">
                                      <p:cBhvr>
                                        <p:cTn id="120" dur="500"/>
                                        <p:tgtEl>
                                          <p:spTgt spid="18476"/>
                                        </p:tgtEl>
                                      </p:cBhvr>
                                    </p:animEffec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1" presetID="16" presetClass="exit" presetSubtype="26" fill="hold" grpId="1" nodeType="withEffect">
                                  <p:stCondLst>
                                    <p:cond delay="19000"/>
                                  </p:stCondLst>
                                  <p:childTnLst>
                                    <p:animEffect transition="out" filter="barn(inHorizontal)">
                                      <p:cBhvr>
                                        <p:cTn id="122" dur="500"/>
                                        <p:tgtEl>
                                          <p:spTgt spid="18476"/>
                                        </p:tgtEl>
                                      </p:cBhvr>
                                    </p:animEffect>
                                    <p:set>
                                      <p:cBhvr>
                                        <p:cTn id="123" dur="1" fill="hold">
                                          <p:stCondLst>
                                            <p:cond delay="499"/>
                                          </p:stCondLst>
                                        </p:cTn>
                                        <p:tgtEl>
                                          <p:spTgt spid="1847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6" presetClass="entr" presetSubtype="26" fill="hold" grpId="0" nodeType="withEffect">
                                  <p:stCondLst>
                                    <p:cond delay="19000"/>
                                  </p:stCondLst>
                                  <p:childTnLst>
                                    <p:set>
                                      <p:cBhvr>
                                        <p:cTn id="125" dur="1" fill="hold">
                                          <p:stCondLst>
                                            <p:cond delay="0"/>
                                          </p:stCondLst>
                                        </p:cTn>
                                        <p:tgtEl>
                                          <p:spTgt spid="18477"/>
                                        </p:tgtEl>
                                        <p:attrNameLst>
                                          <p:attrName>style.visibility</p:attrName>
                                        </p:attrNameLst>
                                      </p:cBhvr>
                                      <p:to>
                                        <p:strVal val="visible"/>
                                      </p:to>
                                    </p:set>
                                    <p:animEffect transition="in" filter="barn(inHorizontal)">
                                      <p:cBhvr>
                                        <p:cTn id="126" dur="500"/>
                                        <p:tgtEl>
                                          <p:spTgt spid="18477"/>
                                        </p:tgtEl>
                                      </p:cBhvr>
                                    </p:animEffect>
                                  </p:childTnLst>
                                  <p:subTnLst>
                                    <p:audio>
                                      <p:cMediaNode>
                                        <p:cTn display="0" masterRel="sameClick">
                                          <p:stCondLst>
                                            <p:cond evt="begin" delay="0">
                                              <p:tn val="124"/>
                                            </p:cond>
                                          </p:stCondLst>
                                          <p:endCondLst>
                                            <p:cond evt="onStopAudio" delay="0">
                                              <p:tgtEl>
                                                <p:sldTgt/>
                                              </p:tgtEl>
                                            </p:cond>
                                          </p:endCondLst>
                                        </p:cTn>
                                        <p:tgtEl>
                                          <p:sndTgt r:embed="rId3" name="click.wav"/>
                                        </p:tgtEl>
                                      </p:cMediaNode>
                                    </p:audio>
                                  </p:subTnLst>
                                </p:cTn>
                              </p:par>
                              <p:par>
                                <p:cTn id="127" presetID="16" presetClass="exit" presetSubtype="26" fill="hold" grpId="1" nodeType="withEffect">
                                  <p:stCondLst>
                                    <p:cond delay="20000"/>
                                  </p:stCondLst>
                                  <p:childTnLst>
                                    <p:animEffect transition="out" filter="barn(inHorizontal)">
                                      <p:cBhvr>
                                        <p:cTn id="128" dur="500"/>
                                        <p:tgtEl>
                                          <p:spTgt spid="18477"/>
                                        </p:tgtEl>
                                      </p:cBhvr>
                                    </p:animEffect>
                                    <p:set>
                                      <p:cBhvr>
                                        <p:cTn id="129" dur="1" fill="hold">
                                          <p:stCondLst>
                                            <p:cond delay="499"/>
                                          </p:stCondLst>
                                        </p:cTn>
                                        <p:tgtEl>
                                          <p:spTgt spid="18477"/>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3" name="click.wav"/>
                                        </p:tgtEl>
                                      </p:cMediaNode>
                                    </p:audio>
                                  </p:subTnLst>
                                </p:cTn>
                              </p:par>
                              <p:par>
                                <p:cTn id="130" presetID="16" presetClass="entr" presetSubtype="26" fill="hold" grpId="0" nodeType="withEffect">
                                  <p:stCondLst>
                                    <p:cond delay="20000"/>
                                  </p:stCondLst>
                                  <p:childTnLst>
                                    <p:set>
                                      <p:cBhvr>
                                        <p:cTn id="131" dur="1" fill="hold">
                                          <p:stCondLst>
                                            <p:cond delay="0"/>
                                          </p:stCondLst>
                                        </p:cTn>
                                        <p:tgtEl>
                                          <p:spTgt spid="18478"/>
                                        </p:tgtEl>
                                        <p:attrNameLst>
                                          <p:attrName>style.visibility</p:attrName>
                                        </p:attrNameLst>
                                      </p:cBhvr>
                                      <p:to>
                                        <p:strVal val="visible"/>
                                      </p:to>
                                    </p:set>
                                    <p:animEffect transition="in" filter="barn(inHorizontal)">
                                      <p:cBhvr>
                                        <p:cTn id="132" dur="500"/>
                                        <p:tgtEl>
                                          <p:spTgt spid="18478"/>
                                        </p:tgtEl>
                                      </p:cBhvr>
                                    </p:animEffect>
                                  </p:childTnLst>
                                  <p:subTnLst>
                                    <p:audio>
                                      <p:cMediaNode>
                                        <p:cTn display="0" masterRel="sameClick">
                                          <p:stCondLst>
                                            <p:cond evt="begin" delay="0">
                                              <p:tn val="130"/>
                                            </p:cond>
                                          </p:stCondLst>
                                          <p:endCondLst>
                                            <p:cond evt="onStopAudio" delay="0">
                                              <p:tgtEl>
                                                <p:sldTgt/>
                                              </p:tgtEl>
                                            </p:cond>
                                          </p:endCondLst>
                                        </p:cTn>
                                        <p:tgtEl>
                                          <p:sndTgt r:embed="rId3" name="click.wav"/>
                                        </p:tgtEl>
                                      </p:cMediaNode>
                                    </p:audio>
                                  </p:subTnLst>
                                </p:cTn>
                              </p:par>
                              <p:par>
                                <p:cTn id="133" presetID="16" presetClass="exit" presetSubtype="26" fill="hold" grpId="1" nodeType="withEffect">
                                  <p:stCondLst>
                                    <p:cond delay="21000"/>
                                  </p:stCondLst>
                                  <p:childTnLst>
                                    <p:animEffect transition="out" filter="barn(inHorizontal)">
                                      <p:cBhvr>
                                        <p:cTn id="134" dur="500"/>
                                        <p:tgtEl>
                                          <p:spTgt spid="18478"/>
                                        </p:tgtEl>
                                      </p:cBhvr>
                                    </p:animEffect>
                                    <p:set>
                                      <p:cBhvr>
                                        <p:cTn id="135" dur="1" fill="hold">
                                          <p:stCondLst>
                                            <p:cond delay="499"/>
                                          </p:stCondLst>
                                        </p:cTn>
                                        <p:tgtEl>
                                          <p:spTgt spid="18478"/>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6" presetID="16" presetClass="entr" presetSubtype="26" fill="hold" grpId="0" nodeType="withEffect">
                                  <p:stCondLst>
                                    <p:cond delay="21000"/>
                                  </p:stCondLst>
                                  <p:childTnLst>
                                    <p:set>
                                      <p:cBhvr>
                                        <p:cTn id="137" dur="1" fill="hold">
                                          <p:stCondLst>
                                            <p:cond delay="0"/>
                                          </p:stCondLst>
                                        </p:cTn>
                                        <p:tgtEl>
                                          <p:spTgt spid="18479"/>
                                        </p:tgtEl>
                                        <p:attrNameLst>
                                          <p:attrName>style.visibility</p:attrName>
                                        </p:attrNameLst>
                                      </p:cBhvr>
                                      <p:to>
                                        <p:strVal val="visible"/>
                                      </p:to>
                                    </p:set>
                                    <p:animEffect transition="in" filter="barn(inHorizontal)">
                                      <p:cBhvr>
                                        <p:cTn id="138" dur="500"/>
                                        <p:tgtEl>
                                          <p:spTgt spid="18479"/>
                                        </p:tgtEl>
                                      </p:cBhvr>
                                    </p:animEffec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par>
                                <p:cTn id="139" presetID="16" presetClass="exit" presetSubtype="26" fill="hold" grpId="1" nodeType="withEffect">
                                  <p:stCondLst>
                                    <p:cond delay="22000"/>
                                  </p:stCondLst>
                                  <p:childTnLst>
                                    <p:animEffect transition="out" filter="barn(inHorizontal)">
                                      <p:cBhvr>
                                        <p:cTn id="140" dur="500"/>
                                        <p:tgtEl>
                                          <p:spTgt spid="18479"/>
                                        </p:tgtEl>
                                      </p:cBhvr>
                                    </p:animEffect>
                                    <p:set>
                                      <p:cBhvr>
                                        <p:cTn id="141" dur="1" fill="hold">
                                          <p:stCondLst>
                                            <p:cond delay="499"/>
                                          </p:stCondLst>
                                        </p:cTn>
                                        <p:tgtEl>
                                          <p:spTgt spid="18479"/>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3" name="click.wav"/>
                                        </p:tgtEl>
                                      </p:cMediaNode>
                                    </p:audio>
                                  </p:subTnLst>
                                </p:cTn>
                              </p:par>
                              <p:par>
                                <p:cTn id="142" presetID="16" presetClass="entr" presetSubtype="26" fill="hold" grpId="0" nodeType="withEffect">
                                  <p:stCondLst>
                                    <p:cond delay="22000"/>
                                  </p:stCondLst>
                                  <p:childTnLst>
                                    <p:set>
                                      <p:cBhvr>
                                        <p:cTn id="143" dur="1" fill="hold">
                                          <p:stCondLst>
                                            <p:cond delay="0"/>
                                          </p:stCondLst>
                                        </p:cTn>
                                        <p:tgtEl>
                                          <p:spTgt spid="18480"/>
                                        </p:tgtEl>
                                        <p:attrNameLst>
                                          <p:attrName>style.visibility</p:attrName>
                                        </p:attrNameLst>
                                      </p:cBhvr>
                                      <p:to>
                                        <p:strVal val="visible"/>
                                      </p:to>
                                    </p:set>
                                    <p:animEffect transition="in" filter="barn(inHorizontal)">
                                      <p:cBhvr>
                                        <p:cTn id="144" dur="500"/>
                                        <p:tgtEl>
                                          <p:spTgt spid="18480"/>
                                        </p:tgtEl>
                                      </p:cBhvr>
                                    </p:animEffect>
                                  </p:childTnLst>
                                  <p:subTnLst>
                                    <p:audio>
                                      <p:cMediaNode>
                                        <p:cTn display="0" masterRel="sameClick">
                                          <p:stCondLst>
                                            <p:cond evt="begin" delay="0">
                                              <p:tn val="142"/>
                                            </p:cond>
                                          </p:stCondLst>
                                          <p:endCondLst>
                                            <p:cond evt="onStopAudio" delay="0">
                                              <p:tgtEl>
                                                <p:sldTgt/>
                                              </p:tgtEl>
                                            </p:cond>
                                          </p:endCondLst>
                                        </p:cTn>
                                        <p:tgtEl>
                                          <p:sndTgt r:embed="rId3" name="click.wav"/>
                                        </p:tgtEl>
                                      </p:cMediaNode>
                                    </p:audio>
                                  </p:subTnLst>
                                </p:cTn>
                              </p:par>
                              <p:par>
                                <p:cTn id="145" presetID="16" presetClass="exit" presetSubtype="26" fill="hold" grpId="1" nodeType="withEffect">
                                  <p:stCondLst>
                                    <p:cond delay="23000"/>
                                  </p:stCondLst>
                                  <p:childTnLst>
                                    <p:animEffect transition="out" filter="barn(inHorizontal)">
                                      <p:cBhvr>
                                        <p:cTn id="146" dur="500"/>
                                        <p:tgtEl>
                                          <p:spTgt spid="18480"/>
                                        </p:tgtEl>
                                      </p:cBhvr>
                                    </p:animEffect>
                                    <p:set>
                                      <p:cBhvr>
                                        <p:cTn id="147" dur="1" fill="hold">
                                          <p:stCondLst>
                                            <p:cond delay="499"/>
                                          </p:stCondLst>
                                        </p:cTn>
                                        <p:tgtEl>
                                          <p:spTgt spid="18480"/>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3" name="click.wav"/>
                                        </p:tgtEl>
                                      </p:cMediaNode>
                                    </p:audio>
                                  </p:subTnLst>
                                </p:cTn>
                              </p:par>
                              <p:par>
                                <p:cTn id="148" presetID="16" presetClass="entr" presetSubtype="26" fill="hold" grpId="0" nodeType="withEffect">
                                  <p:stCondLst>
                                    <p:cond delay="23000"/>
                                  </p:stCondLst>
                                  <p:childTnLst>
                                    <p:set>
                                      <p:cBhvr>
                                        <p:cTn id="149" dur="1" fill="hold">
                                          <p:stCondLst>
                                            <p:cond delay="0"/>
                                          </p:stCondLst>
                                        </p:cTn>
                                        <p:tgtEl>
                                          <p:spTgt spid="18481"/>
                                        </p:tgtEl>
                                        <p:attrNameLst>
                                          <p:attrName>style.visibility</p:attrName>
                                        </p:attrNameLst>
                                      </p:cBhvr>
                                      <p:to>
                                        <p:strVal val="visible"/>
                                      </p:to>
                                    </p:set>
                                    <p:animEffect transition="in" filter="barn(inHorizontal)">
                                      <p:cBhvr>
                                        <p:cTn id="150" dur="500"/>
                                        <p:tgtEl>
                                          <p:spTgt spid="18481"/>
                                        </p:tgtEl>
                                      </p:cBhvr>
                                    </p:animEffec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1" presetID="16" presetClass="exit" presetSubtype="26" fill="hold" grpId="1" nodeType="withEffect">
                                  <p:stCondLst>
                                    <p:cond delay="24000"/>
                                  </p:stCondLst>
                                  <p:childTnLst>
                                    <p:animEffect transition="out" filter="barn(inHorizontal)">
                                      <p:cBhvr>
                                        <p:cTn id="152" dur="500"/>
                                        <p:tgtEl>
                                          <p:spTgt spid="18481"/>
                                        </p:tgtEl>
                                      </p:cBhvr>
                                    </p:animEffect>
                                    <p:set>
                                      <p:cBhvr>
                                        <p:cTn id="153" dur="1" fill="hold">
                                          <p:stCondLst>
                                            <p:cond delay="499"/>
                                          </p:stCondLst>
                                        </p:cTn>
                                        <p:tgtEl>
                                          <p:spTgt spid="1848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click.wav"/>
                                        </p:tgtEl>
                                      </p:cMediaNode>
                                    </p:audio>
                                  </p:subTnLst>
                                </p:cTn>
                              </p:par>
                              <p:par>
                                <p:cTn id="154" presetID="16" presetClass="entr" presetSubtype="26" fill="hold" grpId="0" nodeType="withEffect">
                                  <p:stCondLst>
                                    <p:cond delay="24000"/>
                                  </p:stCondLst>
                                  <p:childTnLst>
                                    <p:set>
                                      <p:cBhvr>
                                        <p:cTn id="155" dur="1" fill="hold">
                                          <p:stCondLst>
                                            <p:cond delay="0"/>
                                          </p:stCondLst>
                                        </p:cTn>
                                        <p:tgtEl>
                                          <p:spTgt spid="18482"/>
                                        </p:tgtEl>
                                        <p:attrNameLst>
                                          <p:attrName>style.visibility</p:attrName>
                                        </p:attrNameLst>
                                      </p:cBhvr>
                                      <p:to>
                                        <p:strVal val="visible"/>
                                      </p:to>
                                    </p:set>
                                    <p:animEffect transition="in" filter="barn(inHorizontal)">
                                      <p:cBhvr>
                                        <p:cTn id="156" dur="500"/>
                                        <p:tgtEl>
                                          <p:spTgt spid="18482"/>
                                        </p:tgtEl>
                                      </p:cBhvr>
                                    </p:animEffect>
                                  </p:childTnLst>
                                  <p:subTnLst>
                                    <p:audio>
                                      <p:cMediaNode>
                                        <p:cTn display="0" masterRel="sameClick">
                                          <p:stCondLst>
                                            <p:cond evt="begin" delay="0">
                                              <p:tn val="154"/>
                                            </p:cond>
                                          </p:stCondLst>
                                          <p:endCondLst>
                                            <p:cond evt="onStopAudio" delay="0">
                                              <p:tgtEl>
                                                <p:sldTgt/>
                                              </p:tgtEl>
                                            </p:cond>
                                          </p:endCondLst>
                                        </p:cTn>
                                        <p:tgtEl>
                                          <p:sndTgt r:embed="rId3" name="click.wav"/>
                                        </p:tgtEl>
                                      </p:cMediaNode>
                                    </p:audio>
                                  </p:subTnLst>
                                </p:cTn>
                              </p:par>
                              <p:par>
                                <p:cTn id="157" presetID="16" presetClass="exit" presetSubtype="26" fill="hold" grpId="1" nodeType="withEffect">
                                  <p:stCondLst>
                                    <p:cond delay="25000"/>
                                  </p:stCondLst>
                                  <p:childTnLst>
                                    <p:animEffect transition="out" filter="barn(inHorizontal)">
                                      <p:cBhvr>
                                        <p:cTn id="158" dur="500"/>
                                        <p:tgtEl>
                                          <p:spTgt spid="18482"/>
                                        </p:tgtEl>
                                      </p:cBhvr>
                                    </p:animEffect>
                                    <p:set>
                                      <p:cBhvr>
                                        <p:cTn id="159" dur="1" fill="hold">
                                          <p:stCondLst>
                                            <p:cond delay="499"/>
                                          </p:stCondLst>
                                        </p:cTn>
                                        <p:tgtEl>
                                          <p:spTgt spid="18482"/>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3" name="click.wav"/>
                                        </p:tgtEl>
                                      </p:cMediaNode>
                                    </p:audio>
                                  </p:subTnLst>
                                </p:cTn>
                              </p:par>
                              <p:par>
                                <p:cTn id="160" presetID="16" presetClass="entr" presetSubtype="26" fill="hold" grpId="0" nodeType="withEffect">
                                  <p:stCondLst>
                                    <p:cond delay="25000"/>
                                  </p:stCondLst>
                                  <p:childTnLst>
                                    <p:set>
                                      <p:cBhvr>
                                        <p:cTn id="161" dur="1" fill="hold">
                                          <p:stCondLst>
                                            <p:cond delay="0"/>
                                          </p:stCondLst>
                                        </p:cTn>
                                        <p:tgtEl>
                                          <p:spTgt spid="18483"/>
                                        </p:tgtEl>
                                        <p:attrNameLst>
                                          <p:attrName>style.visibility</p:attrName>
                                        </p:attrNameLst>
                                      </p:cBhvr>
                                      <p:to>
                                        <p:strVal val="visible"/>
                                      </p:to>
                                    </p:set>
                                    <p:animEffect transition="in" filter="barn(inHorizontal)">
                                      <p:cBhvr>
                                        <p:cTn id="162" dur="500"/>
                                        <p:tgtEl>
                                          <p:spTgt spid="18483"/>
                                        </p:tgtEl>
                                      </p:cBhvr>
                                    </p:animEffec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par>
                                <p:cTn id="163" presetID="16" presetClass="exit" presetSubtype="26" fill="hold" grpId="1" nodeType="withEffect">
                                  <p:stCondLst>
                                    <p:cond delay="26000"/>
                                  </p:stCondLst>
                                  <p:childTnLst>
                                    <p:animEffect transition="out" filter="barn(inHorizontal)">
                                      <p:cBhvr>
                                        <p:cTn id="164" dur="500"/>
                                        <p:tgtEl>
                                          <p:spTgt spid="18483"/>
                                        </p:tgtEl>
                                      </p:cBhvr>
                                    </p:animEffect>
                                    <p:set>
                                      <p:cBhvr>
                                        <p:cTn id="165" dur="1" fill="hold">
                                          <p:stCondLst>
                                            <p:cond delay="499"/>
                                          </p:stCondLst>
                                        </p:cTn>
                                        <p:tgtEl>
                                          <p:spTgt spid="1848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6" presetID="16" presetClass="entr" presetSubtype="26" fill="hold" grpId="0" nodeType="withEffect">
                                  <p:stCondLst>
                                    <p:cond delay="26000"/>
                                  </p:stCondLst>
                                  <p:childTnLst>
                                    <p:set>
                                      <p:cBhvr>
                                        <p:cTn id="167" dur="1" fill="hold">
                                          <p:stCondLst>
                                            <p:cond delay="0"/>
                                          </p:stCondLst>
                                        </p:cTn>
                                        <p:tgtEl>
                                          <p:spTgt spid="18484"/>
                                        </p:tgtEl>
                                        <p:attrNameLst>
                                          <p:attrName>style.visibility</p:attrName>
                                        </p:attrNameLst>
                                      </p:cBhvr>
                                      <p:to>
                                        <p:strVal val="visible"/>
                                      </p:to>
                                    </p:set>
                                    <p:animEffect transition="in" filter="barn(inHorizontal)">
                                      <p:cBhvr>
                                        <p:cTn id="168" dur="500"/>
                                        <p:tgtEl>
                                          <p:spTgt spid="18484"/>
                                        </p:tgtEl>
                                      </p:cBhvr>
                                    </p:animEffect>
                                  </p:childTnLst>
                                  <p:subTnLst>
                                    <p:audio>
                                      <p:cMediaNode>
                                        <p:cTn display="0" masterRel="sameClick">
                                          <p:stCondLst>
                                            <p:cond evt="begin" delay="0">
                                              <p:tn val="166"/>
                                            </p:cond>
                                          </p:stCondLst>
                                          <p:endCondLst>
                                            <p:cond evt="onStopAudio" delay="0">
                                              <p:tgtEl>
                                                <p:sldTgt/>
                                              </p:tgtEl>
                                            </p:cond>
                                          </p:endCondLst>
                                        </p:cTn>
                                        <p:tgtEl>
                                          <p:sndTgt r:embed="rId3" name="click.wav"/>
                                        </p:tgtEl>
                                      </p:cMediaNode>
                                    </p:audio>
                                  </p:subTnLst>
                                </p:cTn>
                              </p:par>
                              <p:par>
                                <p:cTn id="169" presetID="16" presetClass="exit" presetSubtype="26" fill="hold" grpId="1" nodeType="withEffect">
                                  <p:stCondLst>
                                    <p:cond delay="27000"/>
                                  </p:stCondLst>
                                  <p:childTnLst>
                                    <p:animEffect transition="out" filter="barn(inHorizontal)">
                                      <p:cBhvr>
                                        <p:cTn id="170" dur="500"/>
                                        <p:tgtEl>
                                          <p:spTgt spid="18484"/>
                                        </p:tgtEl>
                                      </p:cBhvr>
                                    </p:animEffect>
                                    <p:set>
                                      <p:cBhvr>
                                        <p:cTn id="171" dur="1" fill="hold">
                                          <p:stCondLst>
                                            <p:cond delay="499"/>
                                          </p:stCondLst>
                                        </p:cTn>
                                        <p:tgtEl>
                                          <p:spTgt spid="1848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3" name="click.wav"/>
                                        </p:tgtEl>
                                      </p:cMediaNode>
                                    </p:audio>
                                  </p:subTnLst>
                                </p:cTn>
                              </p:par>
                              <p:par>
                                <p:cTn id="172" presetID="16" presetClass="entr" presetSubtype="26" fill="hold" grpId="0" nodeType="withEffect">
                                  <p:stCondLst>
                                    <p:cond delay="27000"/>
                                  </p:stCondLst>
                                  <p:childTnLst>
                                    <p:set>
                                      <p:cBhvr>
                                        <p:cTn id="173" dur="1" fill="hold">
                                          <p:stCondLst>
                                            <p:cond delay="0"/>
                                          </p:stCondLst>
                                        </p:cTn>
                                        <p:tgtEl>
                                          <p:spTgt spid="18485"/>
                                        </p:tgtEl>
                                        <p:attrNameLst>
                                          <p:attrName>style.visibility</p:attrName>
                                        </p:attrNameLst>
                                      </p:cBhvr>
                                      <p:to>
                                        <p:strVal val="visible"/>
                                      </p:to>
                                    </p:set>
                                    <p:animEffect transition="in" filter="barn(inHorizontal)">
                                      <p:cBhvr>
                                        <p:cTn id="174" dur="500"/>
                                        <p:tgtEl>
                                          <p:spTgt spid="18485"/>
                                        </p:tgtEl>
                                      </p:cBhvr>
                                    </p:animEffect>
                                  </p:childTnLst>
                                  <p:subTnLst>
                                    <p:audio>
                                      <p:cMediaNode>
                                        <p:cTn display="0" masterRel="sameClick">
                                          <p:stCondLst>
                                            <p:cond evt="begin" delay="0">
                                              <p:tn val="172"/>
                                            </p:cond>
                                          </p:stCondLst>
                                          <p:endCondLst>
                                            <p:cond evt="onStopAudio" delay="0">
                                              <p:tgtEl>
                                                <p:sldTgt/>
                                              </p:tgtEl>
                                            </p:cond>
                                          </p:endCondLst>
                                        </p:cTn>
                                        <p:tgtEl>
                                          <p:sndTgt r:embed="rId3" name="click.wav"/>
                                        </p:tgtEl>
                                      </p:cMediaNode>
                                    </p:audio>
                                  </p:subTnLst>
                                </p:cTn>
                              </p:par>
                              <p:par>
                                <p:cTn id="175" presetID="16" presetClass="exit" presetSubtype="26" fill="hold" grpId="1" nodeType="withEffect">
                                  <p:stCondLst>
                                    <p:cond delay="28000"/>
                                  </p:stCondLst>
                                  <p:childTnLst>
                                    <p:animEffect transition="out" filter="barn(inHorizontal)">
                                      <p:cBhvr>
                                        <p:cTn id="176" dur="500"/>
                                        <p:tgtEl>
                                          <p:spTgt spid="18485"/>
                                        </p:tgtEl>
                                      </p:cBhvr>
                                    </p:animEffect>
                                    <p:set>
                                      <p:cBhvr>
                                        <p:cTn id="177" dur="1" fill="hold">
                                          <p:stCondLst>
                                            <p:cond delay="499"/>
                                          </p:stCondLst>
                                        </p:cTn>
                                        <p:tgtEl>
                                          <p:spTgt spid="1848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lick.wav"/>
                                        </p:tgtEl>
                                      </p:cMediaNode>
                                    </p:audio>
                                  </p:subTnLst>
                                </p:cTn>
                              </p:par>
                              <p:par>
                                <p:cTn id="178" presetID="16" presetClass="entr" presetSubtype="26" fill="hold" grpId="0" nodeType="withEffect">
                                  <p:stCondLst>
                                    <p:cond delay="28000"/>
                                  </p:stCondLst>
                                  <p:childTnLst>
                                    <p:set>
                                      <p:cBhvr>
                                        <p:cTn id="179" dur="1" fill="hold">
                                          <p:stCondLst>
                                            <p:cond delay="0"/>
                                          </p:stCondLst>
                                        </p:cTn>
                                        <p:tgtEl>
                                          <p:spTgt spid="18486"/>
                                        </p:tgtEl>
                                        <p:attrNameLst>
                                          <p:attrName>style.visibility</p:attrName>
                                        </p:attrNameLst>
                                      </p:cBhvr>
                                      <p:to>
                                        <p:strVal val="visible"/>
                                      </p:to>
                                    </p:set>
                                    <p:animEffect transition="in" filter="barn(inHorizontal)">
                                      <p:cBhvr>
                                        <p:cTn id="180" dur="500"/>
                                        <p:tgtEl>
                                          <p:spTgt spid="18486"/>
                                        </p:tgtEl>
                                      </p:cBhvr>
                                    </p:animEffect>
                                  </p:childTnLst>
                                  <p:subTnLst>
                                    <p:audio>
                                      <p:cMediaNode>
                                        <p:cTn display="0" masterRel="sameClick">
                                          <p:stCondLst>
                                            <p:cond evt="begin" delay="0">
                                              <p:tn val="178"/>
                                            </p:cond>
                                          </p:stCondLst>
                                          <p:endCondLst>
                                            <p:cond evt="onStopAudio" delay="0">
                                              <p:tgtEl>
                                                <p:sldTgt/>
                                              </p:tgtEl>
                                            </p:cond>
                                          </p:endCondLst>
                                        </p:cTn>
                                        <p:tgtEl>
                                          <p:sndTgt r:embed="rId3" name="click.wav"/>
                                        </p:tgtEl>
                                      </p:cMediaNode>
                                    </p:audio>
                                  </p:subTnLst>
                                </p:cTn>
                              </p:par>
                              <p:par>
                                <p:cTn id="181" presetID="16" presetClass="exit" presetSubtype="26" fill="hold" grpId="1" nodeType="withEffect">
                                  <p:stCondLst>
                                    <p:cond delay="29000"/>
                                  </p:stCondLst>
                                  <p:childTnLst>
                                    <p:animEffect transition="out" filter="barn(inHorizontal)">
                                      <p:cBhvr>
                                        <p:cTn id="182" dur="500"/>
                                        <p:tgtEl>
                                          <p:spTgt spid="18486"/>
                                        </p:tgtEl>
                                      </p:cBhvr>
                                    </p:animEffect>
                                    <p:set>
                                      <p:cBhvr>
                                        <p:cTn id="183" dur="1" fill="hold">
                                          <p:stCondLst>
                                            <p:cond delay="499"/>
                                          </p:stCondLst>
                                        </p:cTn>
                                        <p:tgtEl>
                                          <p:spTgt spid="18486"/>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lick.wav"/>
                                        </p:tgtEl>
                                      </p:cMediaNode>
                                    </p:audio>
                                  </p:subTnLst>
                                </p:cTn>
                              </p:par>
                              <p:par>
                                <p:cTn id="184" presetID="16" presetClass="entr" presetSubtype="26" fill="hold" grpId="0" nodeType="withEffect">
                                  <p:stCondLst>
                                    <p:cond delay="29000"/>
                                  </p:stCondLst>
                                  <p:childTnLst>
                                    <p:set>
                                      <p:cBhvr>
                                        <p:cTn id="185" dur="1" fill="hold">
                                          <p:stCondLst>
                                            <p:cond delay="0"/>
                                          </p:stCondLst>
                                        </p:cTn>
                                        <p:tgtEl>
                                          <p:spTgt spid="18487"/>
                                        </p:tgtEl>
                                        <p:attrNameLst>
                                          <p:attrName>style.visibility</p:attrName>
                                        </p:attrNameLst>
                                      </p:cBhvr>
                                      <p:to>
                                        <p:strVal val="visible"/>
                                      </p:to>
                                    </p:set>
                                    <p:animEffect transition="in" filter="barn(inHorizontal)">
                                      <p:cBhvr>
                                        <p:cTn id="186" dur="500"/>
                                        <p:tgtEl>
                                          <p:spTgt spid="18487"/>
                                        </p:tgtEl>
                                      </p:cBhvr>
                                    </p:animEffec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par>
                                <p:cTn id="187" presetID="16" presetClass="exit" presetSubtype="26" fill="hold" grpId="1" nodeType="withEffect">
                                  <p:stCondLst>
                                    <p:cond delay="30000"/>
                                  </p:stCondLst>
                                  <p:childTnLst>
                                    <p:animEffect transition="out" filter="barn(inHorizontal)">
                                      <p:cBhvr>
                                        <p:cTn id="188" dur="500"/>
                                        <p:tgtEl>
                                          <p:spTgt spid="18487"/>
                                        </p:tgtEl>
                                      </p:cBhvr>
                                    </p:animEffect>
                                    <p:set>
                                      <p:cBhvr>
                                        <p:cTn id="189" dur="1" fill="hold">
                                          <p:stCondLst>
                                            <p:cond delay="499"/>
                                          </p:stCondLst>
                                        </p:cTn>
                                        <p:tgtEl>
                                          <p:spTgt spid="18487"/>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lick.wav"/>
                                        </p:tgtEl>
                                      </p:cMediaNode>
                                    </p:audio>
                                  </p:subTnLst>
                                </p:cTn>
                              </p:par>
                              <p:par>
                                <p:cTn id="190" presetID="16" presetClass="entr" presetSubtype="26" fill="hold" grpId="0" nodeType="withEffect">
                                  <p:stCondLst>
                                    <p:cond delay="30000"/>
                                  </p:stCondLst>
                                  <p:childTnLst>
                                    <p:set>
                                      <p:cBhvr>
                                        <p:cTn id="191" dur="1" fill="hold">
                                          <p:stCondLst>
                                            <p:cond delay="0"/>
                                          </p:stCondLst>
                                        </p:cTn>
                                        <p:tgtEl>
                                          <p:spTgt spid="18489"/>
                                        </p:tgtEl>
                                        <p:attrNameLst>
                                          <p:attrName>style.visibility</p:attrName>
                                        </p:attrNameLst>
                                      </p:cBhvr>
                                      <p:to>
                                        <p:strVal val="visible"/>
                                      </p:to>
                                    </p:set>
                                    <p:animEffect transition="in" filter="barn(inHorizontal)">
                                      <p:cBhvr>
                                        <p:cTn id="192" dur="500"/>
                                        <p:tgtEl>
                                          <p:spTgt spid="18489"/>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3" presetClass="entr" presetSubtype="10" fill="hold" grpId="0" nodeType="clickEffect">
                                  <p:stCondLst>
                                    <p:cond delay="0"/>
                                  </p:stCondLst>
                                  <p:childTnLst>
                                    <p:set>
                                      <p:cBhvr>
                                        <p:cTn id="196" dur="1" fill="hold">
                                          <p:stCondLst>
                                            <p:cond delay="0"/>
                                          </p:stCondLst>
                                        </p:cTn>
                                        <p:tgtEl>
                                          <p:spTgt spid="77890"/>
                                        </p:tgtEl>
                                        <p:attrNameLst>
                                          <p:attrName>style.visibility</p:attrName>
                                        </p:attrNameLst>
                                      </p:cBhvr>
                                      <p:to>
                                        <p:strVal val="visible"/>
                                      </p:to>
                                    </p:set>
                                    <p:animEffect transition="in" filter="blinds(horizontal)">
                                      <p:cBhvr>
                                        <p:cTn id="197" dur="500"/>
                                        <p:tgtEl>
                                          <p:spTgt spid="77890"/>
                                        </p:tgtEl>
                                      </p:cBhvr>
                                    </p:animEffect>
                                  </p:childTnLst>
                                </p:cTn>
                              </p:par>
                              <p:par>
                                <p:cTn id="198" presetID="4" presetClass="entr" presetSubtype="16" fill="hold" grpId="0" nodeType="withEffect">
                                  <p:stCondLst>
                                    <p:cond delay="30000"/>
                                  </p:stCondLst>
                                  <p:childTnLst>
                                    <p:set>
                                      <p:cBhvr>
                                        <p:cTn id="199" dur="1" fill="hold">
                                          <p:stCondLst>
                                            <p:cond delay="0"/>
                                          </p:stCondLst>
                                        </p:cTn>
                                        <p:tgtEl>
                                          <p:spTgt spid="47"/>
                                        </p:tgtEl>
                                        <p:attrNameLst>
                                          <p:attrName>style.visibility</p:attrName>
                                        </p:attrNameLst>
                                      </p:cBhvr>
                                      <p:to>
                                        <p:strVal val="visible"/>
                                      </p:to>
                                    </p:set>
                                    <p:animEffect transition="in" filter="box(in)">
                                      <p:cBhvr>
                                        <p:cTn id="200" dur="500"/>
                                        <p:tgtEl>
                                          <p:spTgt spid="47"/>
                                        </p:tgtEl>
                                      </p:cBhvr>
                                    </p:animEffect>
                                  </p:childTnLst>
                                  <p:subTnLst>
                                    <p:animClr clrSpc="rgb" dir="cw">
                                      <p:cBhvr override="childStyle">
                                        <p:cTn dur="1" fill="hold" display="0" masterRel="nextClick" afterEffect="1"/>
                                        <p:tgtEl>
                                          <p:spTgt spid="47"/>
                                        </p:tgtEl>
                                        <p:attrNameLst>
                                          <p:attrName>ppt_c</p:attrName>
                                        </p:attrNameLst>
                                      </p:cBhvr>
                                      <p:to>
                                        <a:srgbClr val="FF0000"/>
                                      </p:to>
                                    </p:animClr>
                                    <p:audio>
                                      <p:cMediaNode>
                                        <p:cTn display="0" masterRel="sameClick">
                                          <p:stCondLst>
                                            <p:cond evt="begin" delay="0">
                                              <p:tn val="198"/>
                                            </p:cond>
                                          </p:stCondLst>
                                          <p:endCondLst>
                                            <p:cond evt="onStopAudio" delay="0">
                                              <p:tgtEl>
                                                <p:sldTgt/>
                                              </p:tgtEl>
                                            </p:cond>
                                          </p:endCondLst>
                                        </p:cTn>
                                        <p:tgtEl>
                                          <p:sndTgt r:embed="rId4"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90" grpId="0" animBg="1"/>
      <p:bldP spid="18450" grpId="0" animBg="1"/>
      <p:bldP spid="18451" grpId="0"/>
      <p:bldP spid="18451" grpId="1"/>
      <p:bldP spid="18453" grpId="0"/>
      <p:bldP spid="18453" grpId="1"/>
      <p:bldP spid="18454" grpId="0"/>
      <p:bldP spid="18454" grpId="1"/>
      <p:bldP spid="18455" grpId="0"/>
      <p:bldP spid="18455" grpId="1"/>
      <p:bldP spid="18456" grpId="0"/>
      <p:bldP spid="18456" grpId="1"/>
      <p:bldP spid="18457" grpId="0"/>
      <p:bldP spid="18457" grpId="1"/>
      <p:bldP spid="18458" grpId="0"/>
      <p:bldP spid="18458" grpId="1"/>
      <p:bldP spid="18459" grpId="0"/>
      <p:bldP spid="18459" grpId="1"/>
      <p:bldP spid="18460" grpId="0"/>
      <p:bldP spid="18460" grpId="1"/>
      <p:bldP spid="18461" grpId="0"/>
      <p:bldP spid="18461" grpId="1"/>
      <p:bldP spid="18462" grpId="0"/>
      <p:bldP spid="18462" grpId="1"/>
      <p:bldP spid="18463" grpId="0"/>
      <p:bldP spid="18463" grpId="1"/>
      <p:bldP spid="18470" grpId="0"/>
      <p:bldP spid="18470" grpId="1"/>
      <p:bldP spid="18471" grpId="0"/>
      <p:bldP spid="18471" grpId="1"/>
      <p:bldP spid="18472" grpId="0"/>
      <p:bldP spid="18472" grpId="1"/>
      <p:bldP spid="18473" grpId="0"/>
      <p:bldP spid="18473" grpId="1"/>
      <p:bldP spid="18474" grpId="0"/>
      <p:bldP spid="18474" grpId="1"/>
      <p:bldP spid="18475" grpId="0"/>
      <p:bldP spid="18475" grpId="1"/>
      <p:bldP spid="18476" grpId="0"/>
      <p:bldP spid="18476" grpId="1"/>
      <p:bldP spid="18477" grpId="0"/>
      <p:bldP spid="18477" grpId="1"/>
      <p:bldP spid="18478" grpId="0"/>
      <p:bldP spid="18478" grpId="1"/>
      <p:bldP spid="18479" grpId="0"/>
      <p:bldP spid="18479" grpId="1"/>
      <p:bldP spid="18480" grpId="0"/>
      <p:bldP spid="18480" grpId="1"/>
      <p:bldP spid="18481" grpId="0"/>
      <p:bldP spid="18481" grpId="1"/>
      <p:bldP spid="18482" grpId="0"/>
      <p:bldP spid="18482" grpId="1"/>
      <p:bldP spid="18483" grpId="0"/>
      <p:bldP spid="18483" grpId="1"/>
      <p:bldP spid="18484" grpId="0"/>
      <p:bldP spid="18484" grpId="1"/>
      <p:bldP spid="18485" grpId="0"/>
      <p:bldP spid="18485" grpId="1"/>
      <p:bldP spid="18486" grpId="0"/>
      <p:bldP spid="18486" grpId="1"/>
      <p:bldP spid="18487" grpId="0"/>
      <p:bldP spid="18487" grpId="1"/>
      <p:bldP spid="18489"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2502310" y="204869"/>
            <a:ext cx="3593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sz="2400" b="1">
                <a:solidFill>
                  <a:srgbClr val="FF0000"/>
                </a:solidFill>
              </a:rPr>
              <a:t>TA-LÉT (THALETS)</a:t>
            </a:r>
          </a:p>
        </p:txBody>
      </p:sp>
      <p:sp>
        <p:nvSpPr>
          <p:cNvPr id="30725" name="Text Box 5"/>
          <p:cNvSpPr txBox="1">
            <a:spLocks noChangeArrowheads="1"/>
          </p:cNvSpPr>
          <p:nvPr/>
        </p:nvSpPr>
        <p:spPr bwMode="auto">
          <a:xfrm>
            <a:off x="514878" y="3785295"/>
            <a:ext cx="10287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400" b="1" dirty="0">
                <a:solidFill>
                  <a:srgbClr val="0000FF"/>
                </a:solidFill>
              </a:rPr>
              <a:t>- Định lí Ta-lét: Hai đường thẳng song </a:t>
            </a:r>
            <a:r>
              <a:rPr lang="en-US" altLang="en-US" sz="2400" b="1" dirty="0" err="1">
                <a:solidFill>
                  <a:srgbClr val="0000FF"/>
                </a:solidFill>
              </a:rPr>
              <a:t>song</a:t>
            </a:r>
            <a:r>
              <a:rPr lang="en-US" altLang="en-US" sz="2400" b="1" dirty="0">
                <a:solidFill>
                  <a:srgbClr val="0000FF"/>
                </a:solidFill>
              </a:rPr>
              <a:t> định ra trên hai đường thẳng giao nhau những đoạn thẳng tỉ lệ.                                                                                                                                - Góc chắn nửa đường tròn thì bằng nhau.                                                                                   - Đường kính chia đôi đường tròn thành hai phần bằng nhau.                                                                                     - Hai góc đáy của tam giác cân thì bằng nhau.                                                                              - Hai tam giác nếu có hai cặp góc đối và cặp cạnh tương ứng bằng nhau thì bằng nhau.                                                                                                                                    - Hai góc đối đỉnh thì bằng nhau.</a:t>
            </a:r>
          </a:p>
        </p:txBody>
      </p:sp>
      <p:pic>
        <p:nvPicPr>
          <p:cNvPr id="245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608" y="228600"/>
            <a:ext cx="3022600" cy="3429000"/>
          </a:xfrm>
          <a:prstGeom prst="rect">
            <a:avLst/>
          </a:prstGeom>
          <a:noFill/>
          <a:ln w="57150" cmpd="thinThick" algn="ctr">
            <a:solidFill>
              <a:srgbClr val="FFCC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27" name="Rectangle 7"/>
          <p:cNvSpPr>
            <a:spLocks noChangeArrowheads="1"/>
          </p:cNvSpPr>
          <p:nvPr/>
        </p:nvSpPr>
        <p:spPr bwMode="auto">
          <a:xfrm>
            <a:off x="346792" y="788938"/>
            <a:ext cx="80329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2300" b="1" dirty="0">
                <a:solidFill>
                  <a:srgbClr val="000000"/>
                </a:solidFill>
              </a:rPr>
              <a:t>	</a:t>
            </a:r>
            <a:r>
              <a:rPr lang="en-US" altLang="en-US" sz="2400" b="1" dirty="0">
                <a:solidFill>
                  <a:srgbClr val="000000"/>
                </a:solidFill>
              </a:rPr>
              <a:t>Ta- </a:t>
            </a:r>
            <a:r>
              <a:rPr lang="en-US" altLang="en-US" sz="2400" b="1">
                <a:solidFill>
                  <a:srgbClr val="000000"/>
                </a:solidFill>
              </a:rPr>
              <a:t>lét (624 </a:t>
            </a:r>
            <a:r>
              <a:rPr lang="en-US" altLang="en-US" sz="2400" b="1" dirty="0">
                <a:solidFill>
                  <a:srgbClr val="000000"/>
                </a:solidFill>
              </a:rPr>
              <a:t>TCN - 547 TCN) là một triết gia, một  nhà toán học người Hi Lạp. Ông cũng được xem là một nhà triết gia đầu tiên trong nền triết học Hi Lạp cổ đại, </a:t>
            </a:r>
            <a:r>
              <a:rPr lang="en-US" altLang="en-US" sz="2400" b="1"/>
              <a:t>là</a:t>
            </a:r>
            <a:r>
              <a:rPr lang="en-US" altLang="en-US" sz="2400" b="1">
                <a:solidFill>
                  <a:srgbClr val="FF0000"/>
                </a:solidFill>
              </a:rPr>
              <a:t> “Cha </a:t>
            </a:r>
            <a:r>
              <a:rPr lang="en-US" altLang="en-US" sz="2400" b="1" dirty="0">
                <a:solidFill>
                  <a:srgbClr val="FF0000"/>
                </a:solidFill>
              </a:rPr>
              <a:t>đẻ của khoa học".</a:t>
            </a:r>
            <a:r>
              <a:rPr lang="en-US" altLang="en-US" sz="2400" b="1" dirty="0">
                <a:solidFill>
                  <a:srgbClr val="000000"/>
                </a:solidFill>
              </a:rPr>
              <a:t> Tên của ông được dùng để đặt tên cho một định lí toán học do ông phát hiện </a:t>
            </a:r>
            <a:r>
              <a:rPr lang="en-US" altLang="en-US" sz="2400" b="1" dirty="0" err="1">
                <a:solidFill>
                  <a:srgbClr val="000000"/>
                </a:solidFill>
              </a:rPr>
              <a:t>ra.</a:t>
            </a:r>
            <a:endParaRPr lang="en-US" altLang="en-US" sz="2400" b="1" dirty="0">
              <a:solidFill>
                <a:srgbClr val="000000"/>
              </a:solidFill>
            </a:endParaRPr>
          </a:p>
          <a:p>
            <a:pPr algn="just" eaLnBrk="1" hangingPunct="1"/>
            <a:r>
              <a:rPr lang="en-US" altLang="en-US" sz="2400" b="1" dirty="0">
                <a:solidFill>
                  <a:srgbClr val="000000"/>
                </a:solidFill>
              </a:rPr>
              <a:t>Ông cũng là người thầy của </a:t>
            </a:r>
            <a:r>
              <a:rPr lang="en-US" altLang="en-US" sz="2400" b="1" dirty="0" err="1">
                <a:solidFill>
                  <a:srgbClr val="000000"/>
                </a:solidFill>
              </a:rPr>
              <a:t>Py</a:t>
            </a:r>
            <a:r>
              <a:rPr lang="en-US" altLang="en-US" sz="2400" b="1" dirty="0">
                <a:solidFill>
                  <a:srgbClr val="000000"/>
                </a:solidFill>
              </a:rPr>
              <a:t>-ta-go.                                                                                </a:t>
            </a:r>
          </a:p>
        </p:txBody>
      </p:sp>
      <p:sp>
        <p:nvSpPr>
          <p:cNvPr id="30728" name="Rectangle 8"/>
          <p:cNvSpPr>
            <a:spLocks noChangeArrowheads="1"/>
          </p:cNvSpPr>
          <p:nvPr/>
        </p:nvSpPr>
        <p:spPr bwMode="auto">
          <a:xfrm>
            <a:off x="464529" y="3323630"/>
            <a:ext cx="6638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400" b="1">
                <a:solidFill>
                  <a:srgbClr val="800000"/>
                </a:solidFill>
              </a:rPr>
              <a:t>*Các phát minh trong lĩnh vực hình học của ông:</a:t>
            </a:r>
          </a:p>
        </p:txBody>
      </p:sp>
    </p:spTree>
    <p:extLst>
      <p:ext uri="{BB962C8B-B14F-4D97-AF65-F5344CB8AC3E}">
        <p14:creationId xmlns:p14="http://schemas.microsoft.com/office/powerpoint/2010/main" val="189907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0727"/>
                                        </p:tgtEl>
                                        <p:attrNameLst>
                                          <p:attrName>style.visibility</p:attrName>
                                        </p:attrNameLst>
                                      </p:cBhvr>
                                      <p:to>
                                        <p:strVal val="visible"/>
                                      </p:to>
                                    </p:set>
                                    <p:anim calcmode="discrete" valueType="clr">
                                      <p:cBhvr override="childStyle">
                                        <p:cTn id="7" dur="80"/>
                                        <p:tgtEl>
                                          <p:spTgt spid="307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7"/>
                                        </p:tgtEl>
                                        <p:attrNameLst>
                                          <p:attrName>fillcolor</p:attrName>
                                        </p:attrNameLst>
                                      </p:cBhvr>
                                      <p:tavLst>
                                        <p:tav tm="0">
                                          <p:val>
                                            <p:clrVal>
                                              <a:schemeClr val="accent2"/>
                                            </p:clrVal>
                                          </p:val>
                                        </p:tav>
                                        <p:tav tm="50000">
                                          <p:val>
                                            <p:clrVal>
                                              <a:schemeClr val="hlink"/>
                                            </p:clrVal>
                                          </p:val>
                                        </p:tav>
                                      </p:tavLst>
                                    </p:anim>
                                    <p:set>
                                      <p:cBhvr>
                                        <p:cTn id="9" dur="80"/>
                                        <p:tgtEl>
                                          <p:spTgt spid="30727"/>
                                        </p:tgtEl>
                                        <p:attrNameLst>
                                          <p:attrName>fill.type</p:attrName>
                                        </p:attrNameLst>
                                      </p:cBhvr>
                                      <p:to>
                                        <p:strVal val="solid"/>
                                      </p:to>
                                    </p:set>
                                  </p:childTnLst>
                                </p:cTn>
                              </p:par>
                            </p:childTnLst>
                          </p:cTn>
                        </p:par>
                        <p:par>
                          <p:cTn id="10" fill="hold" nodeType="afterGroup">
                            <p:stCondLst>
                              <p:cond delay="9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0728"/>
                                        </p:tgtEl>
                                        <p:attrNameLst>
                                          <p:attrName>style.visibility</p:attrName>
                                        </p:attrNameLst>
                                      </p:cBhvr>
                                      <p:to>
                                        <p:strVal val="visible"/>
                                      </p:to>
                                    </p:set>
                                    <p:anim calcmode="discrete" valueType="clr">
                                      <p:cBhvr override="childStyle">
                                        <p:cTn id="13" dur="80"/>
                                        <p:tgtEl>
                                          <p:spTgt spid="3072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0728"/>
                                        </p:tgtEl>
                                        <p:attrNameLst>
                                          <p:attrName>fillcolor</p:attrName>
                                        </p:attrNameLst>
                                      </p:cBhvr>
                                      <p:tavLst>
                                        <p:tav tm="0">
                                          <p:val>
                                            <p:clrVal>
                                              <a:schemeClr val="accent2"/>
                                            </p:clrVal>
                                          </p:val>
                                        </p:tav>
                                        <p:tav tm="50000">
                                          <p:val>
                                            <p:clrVal>
                                              <a:schemeClr val="hlink"/>
                                            </p:clrVal>
                                          </p:val>
                                        </p:tav>
                                      </p:tavLst>
                                    </p:anim>
                                    <p:set>
                                      <p:cBhvr>
                                        <p:cTn id="15" dur="80"/>
                                        <p:tgtEl>
                                          <p:spTgt spid="30728"/>
                                        </p:tgtEl>
                                        <p:attrNameLst>
                                          <p:attrName>fill.type</p:attrName>
                                        </p:attrNameLst>
                                      </p:cBhvr>
                                      <p:to>
                                        <p:strVal val="solid"/>
                                      </p:to>
                                    </p:set>
                                  </p:childTnLst>
                                </p:cTn>
                              </p:par>
                            </p:childTnLst>
                          </p:cTn>
                        </p:par>
                        <p:par>
                          <p:cTn id="16" fill="hold" nodeType="afterGroup">
                            <p:stCondLst>
                              <p:cond delay="109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30725">
                                            <p:txEl>
                                              <p:pRg st="0" end="0"/>
                                            </p:txEl>
                                          </p:spTgt>
                                        </p:tgtEl>
                                        <p:attrNameLst>
                                          <p:attrName>style.visibility</p:attrName>
                                        </p:attrNameLst>
                                      </p:cBhvr>
                                      <p:to>
                                        <p:strVal val="visible"/>
                                      </p:to>
                                    </p:set>
                                    <p:anim calcmode="discrete" valueType="clr">
                                      <p:cBhvr override="childStyle">
                                        <p:cTn id="19" dur="80"/>
                                        <p:tgtEl>
                                          <p:spTgt spid="307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72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307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P spid="307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28" y="525410"/>
            <a:ext cx="10617183" cy="4113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2084" y="5735329"/>
            <a:ext cx="886349" cy="139449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140" y="5518841"/>
            <a:ext cx="3898381" cy="1453336"/>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61667"/>
            <a:ext cx="2082578" cy="183919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5421" y="5452208"/>
            <a:ext cx="1048141" cy="1650548"/>
          </a:xfrm>
          <a:prstGeom prst="rect">
            <a:avLst/>
          </a:prstGeom>
        </p:spPr>
      </p:pic>
      <p:sp>
        <p:nvSpPr>
          <p:cNvPr id="11" name="文本框 10"/>
          <p:cNvSpPr txBox="1"/>
          <p:nvPr/>
        </p:nvSpPr>
        <p:spPr>
          <a:xfrm>
            <a:off x="1522021" y="1339159"/>
            <a:ext cx="9254796" cy="1538883"/>
          </a:xfrm>
          <a:prstGeom prst="rect">
            <a:avLst/>
          </a:prstGeom>
          <a:noFill/>
        </p:spPr>
        <p:txBody>
          <a:bodyPr wrap="square" rtlCol="0">
            <a:spAutoFit/>
          </a:bodyPr>
          <a:lstStyle/>
          <a:p>
            <a:pPr algn="ctr"/>
            <a:r>
              <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ÔN TẬP GIỮA KỲ II</a:t>
            </a:r>
          </a:p>
          <a:p>
            <a:pPr algn="ct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07304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10" presetClass="entr" presetSubtype="0" fill="hold"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8153"/>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048" y="2743200"/>
            <a:ext cx="6125581" cy="2464231"/>
          </a:xfrm>
          <a:prstGeom prst="rect">
            <a:avLst/>
          </a:prstGeom>
        </p:spPr>
      </p:pic>
      <p:sp>
        <p:nvSpPr>
          <p:cNvPr id="32" name="文本框 31"/>
          <p:cNvSpPr txBox="1"/>
          <p:nvPr/>
        </p:nvSpPr>
        <p:spPr>
          <a:xfrm>
            <a:off x="2013848" y="2397735"/>
            <a:ext cx="1752230" cy="1569660"/>
          </a:xfrm>
          <a:prstGeom prst="rect">
            <a:avLst/>
          </a:prstGeom>
          <a:noFill/>
        </p:spPr>
        <p:txBody>
          <a:bodyPr wrap="square" rtlCol="0">
            <a:spAutoFit/>
          </a:bodyPr>
          <a:lstStyle/>
          <a:p>
            <a:r>
              <a:rPr lang="en-US" altLang="zh-CN"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96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66026" y="2997899"/>
            <a:ext cx="5428166" cy="1754326"/>
          </a:xfrm>
          <a:prstGeom prst="rect">
            <a:avLst/>
          </a:prstGeom>
          <a:noFill/>
        </p:spPr>
        <p:txBody>
          <a:bodyPr wrap="square" rtlCol="0">
            <a:spAutoFit/>
          </a:bodyPr>
          <a:lstStyle/>
          <a:p>
            <a:pPr algn="ctr"/>
            <a:r>
              <a:rPr lang="en-US" altLang="zh-CN"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HÌNH THÀNH KIẾN THỨC</a:t>
            </a:r>
            <a:endParaRPr lang="zh-CN" altLang="en-US" sz="54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582713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a16="http://schemas.microsoft.com/office/drawing/2014/main" id="{A7A18A36-4537-4D27-8880-01F85E6F9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5951538"/>
            <a:ext cx="31956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id="{993E6404-0437-4B53-B28A-8B1A91359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89" y="3702051"/>
            <a:ext cx="305117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id="{0CAD0795-A223-4723-BAF7-36969DB7D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5426076"/>
            <a:ext cx="2725738" cy="53816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id="{A83CBD4F-39DE-45F8-90E0-728D59A50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9" y="5334000"/>
            <a:ext cx="681037" cy="3937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FEC92EF6-C156-42E8-A3FE-EAB741D82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350" y="4614864"/>
            <a:ext cx="2795588" cy="8223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9F5A5325-7A07-4119-9BC5-E4C0CDC581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4919663"/>
            <a:ext cx="7620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4A56203B-7505-4AB1-9282-BB2F61CA3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188" y="3694114"/>
            <a:ext cx="2830512" cy="17668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022090E9-F0A4-4638-A7AB-A2A4D9DAB2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0" y="3670300"/>
            <a:ext cx="2211388" cy="9271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69CF7BA2-1116-4414-8D99-0EEBF06CBB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2827339"/>
            <a:ext cx="2190750" cy="133508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6384214C-2132-49A9-875D-3A368C19AB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0189" y="3662363"/>
            <a:ext cx="3482975" cy="54451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57E5E534-F42B-41E3-BF7D-3187A22383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9064" y="2201863"/>
            <a:ext cx="2454275" cy="70326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307364B5-9269-4434-8E5F-5E08B13B10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3038" y="1285875"/>
            <a:ext cx="271145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EDE80895-DE27-4C9E-BC73-683D5A488D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8389" y="920751"/>
            <a:ext cx="4052887" cy="7477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09BD2B38-BE72-44C0-9EE4-B246F06EC6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38750" y="866776"/>
            <a:ext cx="985838" cy="5048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8BE2D142-F05D-4F98-9ECC-008DD72D8A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9826" y="1"/>
            <a:ext cx="4062413" cy="8286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0D63AA73-3FD6-4621-BAF1-E01677A5CF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32401" y="182563"/>
            <a:ext cx="1063625" cy="11874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C9DFB53B-30E1-4FE8-AA62-5B721139D9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0188" y="1176339"/>
            <a:ext cx="2601912" cy="270033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D0335901-248B-4D25-8B0F-21405F97C0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97063" y="2654300"/>
            <a:ext cx="1897062" cy="2268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AF3D3DA-BD75-4882-A6D7-FF46CA74BE39}"/>
              </a:ext>
            </a:extLst>
          </p:cNvPr>
          <p:cNvSpPr txBox="1"/>
          <p:nvPr/>
        </p:nvSpPr>
        <p:spPr>
          <a:xfrm>
            <a:off x="405746" y="102776"/>
            <a:ext cx="451899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TÓM TẮT KIẾN THỨC</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21" name="图片 29">
            <a:extLst>
              <a:ext uri="{FF2B5EF4-FFF2-40B4-BE49-F238E27FC236}">
                <a16:creationId xmlns:a16="http://schemas.microsoft.com/office/drawing/2014/main" id="{45FB4742-3BEE-4C95-AC5F-174A494305E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6828" y="469187"/>
            <a:ext cx="2817081" cy="1050221"/>
          </a:xfrm>
          <a:prstGeom prst="rect">
            <a:avLst/>
          </a:prstGeom>
        </p:spPr>
      </p:pic>
      <p:pic>
        <p:nvPicPr>
          <p:cNvPr id="22" name="Picture 21">
            <a:extLst>
              <a:ext uri="{FF2B5EF4-FFF2-40B4-BE49-F238E27FC236}">
                <a16:creationId xmlns:a16="http://schemas.microsoft.com/office/drawing/2014/main" id="{7C0A7479-B70B-45CC-AF24-77D4F18C41D6}"/>
              </a:ext>
            </a:extLst>
          </p:cNvPr>
          <p:cNvPicPr>
            <a:picLocks noChangeAspect="1"/>
          </p:cNvPicPr>
          <p:nvPr/>
        </p:nvPicPr>
        <p:blipFill>
          <a:blip r:embed="rId21"/>
          <a:stretch>
            <a:fillRect/>
          </a:stretch>
        </p:blipFill>
        <p:spPr>
          <a:xfrm>
            <a:off x="831826" y="5414963"/>
            <a:ext cx="1048603" cy="1652159"/>
          </a:xfrm>
          <a:prstGeom prst="rect">
            <a:avLst/>
          </a:prstGeom>
        </p:spPr>
      </p:pic>
      <p:pic>
        <p:nvPicPr>
          <p:cNvPr id="23" name="图片 12">
            <a:extLst>
              <a:ext uri="{FF2B5EF4-FFF2-40B4-BE49-F238E27FC236}">
                <a16:creationId xmlns:a16="http://schemas.microsoft.com/office/drawing/2014/main" id="{EBAB2017-70B3-47D0-8F46-7BCD720A9B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7195" y="5301313"/>
            <a:ext cx="1152917" cy="1813890"/>
          </a:xfrm>
          <a:prstGeom prst="rect">
            <a:avLst/>
          </a:prstGeom>
        </p:spPr>
      </p:pic>
    </p:spTree>
    <p:extLst>
      <p:ext uri="{BB962C8B-B14F-4D97-AF65-F5344CB8AC3E}">
        <p14:creationId xmlns:p14="http://schemas.microsoft.com/office/powerpoint/2010/main" val="560332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par>
                                <p:cTn id="93" presetID="42"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1239821" y="445690"/>
            <a:ext cx="3420808" cy="646331"/>
          </a:xfrm>
          <a:prstGeom prst="rect">
            <a:avLst/>
          </a:prstGeom>
          <a:noFill/>
          <a:effectLst/>
        </p:spPr>
        <p:txBody>
          <a:bodyPr wrap="non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A. CHÚ THÍCH</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24" name="组合 16"/>
          <p:cNvGrpSpPr/>
          <p:nvPr/>
        </p:nvGrpSpPr>
        <p:grpSpPr>
          <a:xfrm>
            <a:off x="1772529" y="1929112"/>
            <a:ext cx="2167304" cy="1165781"/>
            <a:chOff x="1772529" y="1929112"/>
            <a:chExt cx="2167304" cy="1165781"/>
          </a:xfrm>
        </p:grpSpPr>
        <p:sp>
          <p:nvSpPr>
            <p:cNvPr id="25"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6"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930286" y="1929112"/>
              <a:ext cx="1851789"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CÁ NHÂN</a:t>
              </a:r>
            </a:p>
          </p:txBody>
        </p:sp>
      </p:grpSp>
      <p:grpSp>
        <p:nvGrpSpPr>
          <p:cNvPr id="27" name="组合 19"/>
          <p:cNvGrpSpPr/>
          <p:nvPr/>
        </p:nvGrpSpPr>
        <p:grpSpPr>
          <a:xfrm>
            <a:off x="5002113" y="1945801"/>
            <a:ext cx="2167304" cy="1149091"/>
            <a:chOff x="5002113" y="1945801"/>
            <a:chExt cx="2167304" cy="1149091"/>
          </a:xfrm>
        </p:grpSpPr>
        <p:sp>
          <p:nvSpPr>
            <p:cNvPr id="28"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9"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249927" y="1945801"/>
              <a:ext cx="1671676"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 </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CẶP ĐÔI</a:t>
              </a:r>
            </a:p>
          </p:txBody>
        </p:sp>
      </p:grpSp>
      <p:grpSp>
        <p:nvGrpSpPr>
          <p:cNvPr id="30" name="组合 22"/>
          <p:cNvGrpSpPr/>
          <p:nvPr/>
        </p:nvGrpSpPr>
        <p:grpSpPr>
          <a:xfrm>
            <a:off x="8231697" y="1929111"/>
            <a:ext cx="2167304" cy="1165780"/>
            <a:chOff x="8231697" y="1929111"/>
            <a:chExt cx="2167304" cy="1165780"/>
          </a:xfrm>
        </p:grpSpPr>
        <p:sp>
          <p:nvSpPr>
            <p:cNvPr id="31"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32"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51250" y="1929111"/>
              <a:ext cx="1340432"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NHÓM</a:t>
              </a:r>
            </a:p>
          </p:txBody>
        </p:sp>
      </p:grpSp>
      <p:sp>
        <p:nvSpPr>
          <p:cNvPr id="5" name="Oval 4"/>
          <p:cNvSpPr/>
          <p:nvPr/>
        </p:nvSpPr>
        <p:spPr>
          <a:xfrm>
            <a:off x="1651972" y="3586605"/>
            <a:ext cx="2408415" cy="235025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372724" y="3662725"/>
            <a:ext cx="2167304" cy="204577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a:off x="4890337" y="3662725"/>
            <a:ext cx="2390855" cy="2198016"/>
          </a:xfrm>
          <a:prstGeom prst="teardrop">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34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7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585546"/>
            <a:ext cx="6101946" cy="2606046"/>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096000" y="3334942"/>
            <a:ext cx="4967385"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LUYỆN TẬP</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604836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1756924" y="935531"/>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sp>
        <p:nvSpPr>
          <p:cNvPr id="14" name="Teardrop 13">
            <a:extLst>
              <a:ext uri="{FF2B5EF4-FFF2-40B4-BE49-F238E27FC236}">
                <a16:creationId xmlns:a16="http://schemas.microsoft.com/office/drawing/2014/main" id="{B9BB7DD7-8B16-4160-8B31-C7EFFAD9246E}"/>
              </a:ext>
            </a:extLst>
          </p:cNvPr>
          <p:cNvSpPr/>
          <p:nvPr/>
        </p:nvSpPr>
        <p:spPr>
          <a:xfrm>
            <a:off x="35849" y="1336232"/>
            <a:ext cx="1480160" cy="1464082"/>
          </a:xfrm>
          <a:prstGeom prst="teardrop">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4D8717-CA33-489A-87A4-0C7FA1656B33}"/>
              </a:ext>
            </a:extLst>
          </p:cNvPr>
          <p:cNvSpPr txBox="1"/>
          <p:nvPr/>
        </p:nvSpPr>
        <p:spPr>
          <a:xfrm>
            <a:off x="2671696" y="4625304"/>
            <a:ext cx="1592826"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Hình</a:t>
            </a:r>
            <a:r>
              <a:rPr lang="en-US" sz="2000" b="1" dirty="0">
                <a:solidFill>
                  <a:srgbClr val="C00000"/>
                </a:solidFill>
                <a:latin typeface="Times New Roman" panose="02020603050405020304" pitchFamily="18" charset="0"/>
                <a:cs typeface="Times New Roman" panose="02020603050405020304" pitchFamily="18" charset="0"/>
              </a:rPr>
              <a:t> 1</a:t>
            </a:r>
            <a:endParaRPr lang="vi-VN" sz="2000" b="1" dirty="0">
              <a:solidFill>
                <a:srgbClr val="C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501AC16-ECE6-4CF4-AACA-207E612F97CF}"/>
              </a:ext>
            </a:extLst>
          </p:cNvPr>
          <p:cNvSpPr txBox="1"/>
          <p:nvPr/>
        </p:nvSpPr>
        <p:spPr>
          <a:xfrm>
            <a:off x="7591486" y="4615669"/>
            <a:ext cx="1592826" cy="400110"/>
          </a:xfrm>
          <a:prstGeom prst="rect">
            <a:avLst/>
          </a:prstGeom>
          <a:noFill/>
        </p:spPr>
        <p:txBody>
          <a:bodyPr wrap="square" rtlCol="0">
            <a:spAutoFit/>
          </a:bodyPr>
          <a:lstStyle/>
          <a:p>
            <a:r>
              <a:rPr lang="en-US" sz="2000" b="1" dirty="0" err="1">
                <a:solidFill>
                  <a:srgbClr val="C00000"/>
                </a:solidFill>
                <a:latin typeface="Times New Roman" panose="02020603050405020304" pitchFamily="18" charset="0"/>
                <a:cs typeface="Times New Roman" panose="02020603050405020304" pitchFamily="18" charset="0"/>
              </a:rPr>
              <a:t>Hình</a:t>
            </a:r>
            <a:r>
              <a:rPr lang="en-US" sz="2000" b="1" dirty="0">
                <a:solidFill>
                  <a:srgbClr val="C00000"/>
                </a:solidFill>
                <a:latin typeface="Times New Roman" panose="02020603050405020304" pitchFamily="18" charset="0"/>
                <a:cs typeface="Times New Roman" panose="02020603050405020304" pitchFamily="18" charset="0"/>
              </a:rPr>
              <a:t> 2</a:t>
            </a:r>
            <a:endParaRPr lang="vi-VN" sz="2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298BA3E-A68F-4362-8B48-5777FA7DB4DF}"/>
              </a:ext>
            </a:extLst>
          </p:cNvPr>
          <p:cNvPicPr>
            <a:picLocks noChangeAspect="1"/>
          </p:cNvPicPr>
          <p:nvPr/>
        </p:nvPicPr>
        <p:blipFill>
          <a:blip r:embed="rId11"/>
          <a:stretch>
            <a:fillRect/>
          </a:stretch>
        </p:blipFill>
        <p:spPr>
          <a:xfrm>
            <a:off x="6109808" y="1665275"/>
            <a:ext cx="3074504" cy="3068524"/>
          </a:xfrm>
          <a:prstGeom prst="rect">
            <a:avLst/>
          </a:prstGeom>
        </p:spPr>
      </p:pic>
      <p:pic>
        <p:nvPicPr>
          <p:cNvPr id="2" name="Picture 1"/>
          <p:cNvPicPr>
            <a:picLocks noChangeAspect="1"/>
          </p:cNvPicPr>
          <p:nvPr/>
        </p:nvPicPr>
        <p:blipFill>
          <a:blip r:embed="rId12"/>
          <a:stretch>
            <a:fillRect/>
          </a:stretch>
        </p:blipFill>
        <p:spPr>
          <a:xfrm>
            <a:off x="1611173" y="1665275"/>
            <a:ext cx="3162741" cy="2848373"/>
          </a:xfrm>
          <a:prstGeom prst="rect">
            <a:avLst/>
          </a:prstGeom>
        </p:spPr>
      </p:pic>
    </p:spTree>
    <p:extLst>
      <p:ext uri="{BB962C8B-B14F-4D97-AF65-F5344CB8AC3E}">
        <p14:creationId xmlns:p14="http://schemas.microsoft.com/office/powerpoint/2010/main" val="1587403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412" y="19932"/>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33" y="39679"/>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437789" y="1461269"/>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cxnSp>
        <p:nvCxnSpPr>
          <p:cNvPr id="19" name="Straight Connector 18">
            <a:extLst>
              <a:ext uri="{FF2B5EF4-FFF2-40B4-BE49-F238E27FC236}">
                <a16:creationId xmlns:a16="http://schemas.microsoft.com/office/drawing/2014/main" id="{6C451740-7CE4-42F6-B683-030BD102A8E3}"/>
              </a:ext>
            </a:extLst>
          </p:cNvPr>
          <p:cNvCxnSpPr/>
          <p:nvPr/>
        </p:nvCxnSpPr>
        <p:spPr>
          <a:xfrm>
            <a:off x="7580671" y="1266092"/>
            <a:ext cx="0" cy="5521768"/>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ectangle 148"/>
          <p:cNvSpPr>
            <a:spLocks noChangeArrowheads="1"/>
          </p:cNvSpPr>
          <p:nvPr/>
        </p:nvSpPr>
        <p:spPr bwMode="auto">
          <a:xfrm>
            <a:off x="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149"/>
          <p:cNvSpPr>
            <a:spLocks noChangeArrowheads="1"/>
          </p:cNvSpPr>
          <p:nvPr/>
        </p:nvSpPr>
        <p:spPr bwMode="auto">
          <a:xfrm>
            <a:off x="0" y="1228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D54D8717-CA33-489A-87A4-0C7FA1656B33}"/>
              </a:ext>
            </a:extLst>
          </p:cNvPr>
          <p:cNvSpPr txBox="1"/>
          <p:nvPr/>
        </p:nvSpPr>
        <p:spPr>
          <a:xfrm>
            <a:off x="9531749" y="5362583"/>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1</a:t>
            </a:r>
            <a:endParaRPr lang="vi-VN" b="1" dirty="0">
              <a:solidFill>
                <a:srgbClr val="C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F6C3D482-B658-420B-8652-ED5C485CAC87}"/>
              </a:ext>
            </a:extLst>
          </p:cNvPr>
          <p:cNvGrpSpPr/>
          <p:nvPr/>
        </p:nvGrpSpPr>
        <p:grpSpPr>
          <a:xfrm>
            <a:off x="608447" y="2300627"/>
            <a:ext cx="6792462" cy="1863575"/>
            <a:chOff x="434204" y="1816608"/>
            <a:chExt cx="6792462" cy="1863575"/>
          </a:xfrm>
        </p:grpSpPr>
        <p:sp>
          <p:nvSpPr>
            <p:cNvPr id="14" name="Rectangle 146"/>
            <p:cNvSpPr>
              <a:spLocks noChangeArrowheads="1"/>
            </p:cNvSpPr>
            <p:nvPr/>
          </p:nvSpPr>
          <p:spPr bwMode="auto">
            <a:xfrm>
              <a:off x="434204" y="1816608"/>
              <a:ext cx="679246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Tx/>
                <a:buAutoNum type="alphaLcParenR"/>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147"/>
            <p:cNvSpPr>
              <a:spLocks noChangeArrowheads="1"/>
            </p:cNvSpPr>
            <p:nvPr/>
          </p:nvSpPr>
          <p:spPr bwMode="auto">
            <a:xfrm>
              <a:off x="1507855" y="3156963"/>
              <a:ext cx="37513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A8F1B51D-52D8-4A35-8DB2-A6CD87FC9900}"/>
                </a:ext>
              </a:extLst>
            </p:cNvPr>
            <p:cNvGraphicFramePr>
              <a:graphicFrameLocks noChangeAspect="1"/>
            </p:cNvGraphicFramePr>
            <p:nvPr>
              <p:extLst>
                <p:ext uri="{D42A27DB-BD31-4B8C-83A1-F6EECF244321}">
                  <p14:modId xmlns:p14="http://schemas.microsoft.com/office/powerpoint/2010/main" val="3852887343"/>
                </p:ext>
              </p:extLst>
            </p:nvPr>
          </p:nvGraphicFramePr>
          <p:xfrm>
            <a:off x="434204" y="3237240"/>
            <a:ext cx="1166326" cy="406858"/>
          </p:xfrm>
          <a:graphic>
            <a:graphicData uri="http://schemas.openxmlformats.org/presentationml/2006/ole">
              <mc:AlternateContent xmlns:mc="http://schemas.openxmlformats.org/markup-compatibility/2006">
                <mc:Choice xmlns:v="urn:schemas-microsoft-com:vml" Requires="v">
                  <p:oleObj spid="_x0000_s6287" name="Equation" r:id="rId11" imgW="545760" imgH="190440" progId="Equation.DSMT4">
                    <p:embed/>
                  </p:oleObj>
                </mc:Choice>
                <mc:Fallback>
                  <p:oleObj name="Equation" r:id="rId11" imgW="545760" imgH="190440" progId="Equation.DSMT4">
                    <p:embed/>
                    <p:pic>
                      <p:nvPicPr>
                        <p:cNvPr id="0" name=""/>
                        <p:cNvPicPr/>
                        <p:nvPr/>
                      </p:nvPicPr>
                      <p:blipFill>
                        <a:blip r:embed="rId12"/>
                        <a:stretch>
                          <a:fillRect/>
                        </a:stretch>
                      </p:blipFill>
                      <p:spPr>
                        <a:xfrm>
                          <a:off x="434204" y="3237240"/>
                          <a:ext cx="1166326" cy="40685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743C8C3-4B3C-4A0C-B745-5296DCD73EB5}"/>
                </a:ext>
              </a:extLst>
            </p:cNvPr>
            <p:cNvGraphicFramePr>
              <a:graphicFrameLocks noChangeAspect="1"/>
            </p:cNvGraphicFramePr>
            <p:nvPr>
              <p:extLst>
                <p:ext uri="{D42A27DB-BD31-4B8C-83A1-F6EECF244321}">
                  <p14:modId xmlns:p14="http://schemas.microsoft.com/office/powerpoint/2010/main" val="3639827829"/>
                </p:ext>
              </p:extLst>
            </p:nvPr>
          </p:nvGraphicFramePr>
          <p:xfrm>
            <a:off x="5210175" y="3278572"/>
            <a:ext cx="976625" cy="326505"/>
          </p:xfrm>
          <a:graphic>
            <a:graphicData uri="http://schemas.openxmlformats.org/presentationml/2006/ole">
              <mc:AlternateContent xmlns:mc="http://schemas.openxmlformats.org/markup-compatibility/2006">
                <mc:Choice xmlns:v="urn:schemas-microsoft-com:vml" Requires="v">
                  <p:oleObj spid="_x0000_s6288" name="Equation" r:id="rId13" imgW="952200" imgH="317160" progId="Equation.DSMT4">
                    <p:embed/>
                  </p:oleObj>
                </mc:Choice>
                <mc:Fallback>
                  <p:oleObj name="Equation" r:id="rId13" imgW="952200" imgH="317160" progId="Equation.DSMT4">
                    <p:embed/>
                    <p:pic>
                      <p:nvPicPr>
                        <p:cNvPr id="0" name=""/>
                        <p:cNvPicPr/>
                        <p:nvPr/>
                      </p:nvPicPr>
                      <p:blipFill>
                        <a:blip r:embed="rId14"/>
                        <a:stretch>
                          <a:fillRect/>
                        </a:stretch>
                      </p:blipFill>
                      <p:spPr>
                        <a:xfrm>
                          <a:off x="5210175" y="3278572"/>
                          <a:ext cx="976625" cy="326505"/>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05FE801C-1283-481A-B27F-F48932721C21}"/>
              </a:ext>
            </a:extLst>
          </p:cNvPr>
          <p:cNvGraphicFramePr>
            <a:graphicFrameLocks noChangeAspect="1"/>
          </p:cNvGraphicFramePr>
          <p:nvPr>
            <p:extLst>
              <p:ext uri="{D42A27DB-BD31-4B8C-83A1-F6EECF244321}">
                <p14:modId xmlns:p14="http://schemas.microsoft.com/office/powerpoint/2010/main" val="2949464167"/>
              </p:ext>
            </p:extLst>
          </p:nvPr>
        </p:nvGraphicFramePr>
        <p:xfrm>
          <a:off x="608447" y="4178871"/>
          <a:ext cx="4430553" cy="963164"/>
        </p:xfrm>
        <a:graphic>
          <a:graphicData uri="http://schemas.openxmlformats.org/presentationml/2006/ole">
            <mc:AlternateContent xmlns:mc="http://schemas.openxmlformats.org/markup-compatibility/2006">
              <mc:Choice xmlns:v="urn:schemas-microsoft-com:vml" Requires="v">
                <p:oleObj spid="_x0000_s6289" name="Equation" r:id="rId15" imgW="2044440" imgH="444240" progId="Equation.DSMT4">
                  <p:embed/>
                </p:oleObj>
              </mc:Choice>
              <mc:Fallback>
                <p:oleObj name="Equation" r:id="rId15" imgW="2044440" imgH="444240" progId="Equation.DSMT4">
                  <p:embed/>
                  <p:pic>
                    <p:nvPicPr>
                      <p:cNvPr id="0" name=""/>
                      <p:cNvPicPr/>
                      <p:nvPr/>
                    </p:nvPicPr>
                    <p:blipFill>
                      <a:blip r:embed="rId16"/>
                      <a:stretch>
                        <a:fillRect/>
                      </a:stretch>
                    </p:blipFill>
                    <p:spPr>
                      <a:xfrm>
                        <a:off x="608447" y="4178871"/>
                        <a:ext cx="4430553" cy="963164"/>
                      </a:xfrm>
                      <a:prstGeom prst="rect">
                        <a:avLst/>
                      </a:prstGeom>
                    </p:spPr>
                  </p:pic>
                </p:oleObj>
              </mc:Fallback>
            </mc:AlternateContent>
          </a:graphicData>
        </a:graphic>
      </p:graphicFrame>
      <p:pic>
        <p:nvPicPr>
          <p:cNvPr id="3" name="Picture 2"/>
          <p:cNvPicPr>
            <a:picLocks noChangeAspect="1"/>
          </p:cNvPicPr>
          <p:nvPr/>
        </p:nvPicPr>
        <p:blipFill>
          <a:blip r:embed="rId17"/>
          <a:stretch>
            <a:fillRect/>
          </a:stretch>
        </p:blipFill>
        <p:spPr>
          <a:xfrm>
            <a:off x="7816485" y="1900117"/>
            <a:ext cx="3162741" cy="2848373"/>
          </a:xfrm>
          <a:prstGeom prst="rect">
            <a:avLst/>
          </a:prstGeom>
        </p:spPr>
      </p:pic>
    </p:spTree>
    <p:extLst>
      <p:ext uri="{BB962C8B-B14F-4D97-AF65-F5344CB8AC3E}">
        <p14:creationId xmlns:p14="http://schemas.microsoft.com/office/powerpoint/2010/main" val="1987158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6" y="789573"/>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36" y="33654"/>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58476" y="1382734"/>
            <a:ext cx="5628336"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1: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các</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8" name="Picture 27">
            <a:extLst>
              <a:ext uri="{FF2B5EF4-FFF2-40B4-BE49-F238E27FC236}">
                <a16:creationId xmlns:a16="http://schemas.microsoft.com/office/drawing/2014/main" id="{195F813E-9600-9073-650E-99B1AC4837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29991" y="5518821"/>
            <a:ext cx="1339179" cy="1339179"/>
          </a:xfrm>
          <a:prstGeom prst="rect">
            <a:avLst/>
          </a:prstGeom>
        </p:spPr>
      </p:pic>
      <p:cxnSp>
        <p:nvCxnSpPr>
          <p:cNvPr id="15" name="Straight Connector 14">
            <a:extLst>
              <a:ext uri="{FF2B5EF4-FFF2-40B4-BE49-F238E27FC236}">
                <a16:creationId xmlns:a16="http://schemas.microsoft.com/office/drawing/2014/main" id="{9BCDEDE1-E052-4B9B-A1BC-9485BF03C6BA}"/>
              </a:ext>
            </a:extLst>
          </p:cNvPr>
          <p:cNvCxnSpPr>
            <a:cxnSpLocks/>
          </p:cNvCxnSpPr>
          <p:nvPr/>
        </p:nvCxnSpPr>
        <p:spPr>
          <a:xfrm>
            <a:off x="7064477" y="1312793"/>
            <a:ext cx="0" cy="5545207"/>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ectangle 2">
            <a:extLst>
              <a:ext uri="{FF2B5EF4-FFF2-40B4-BE49-F238E27FC236}">
                <a16:creationId xmlns:a16="http://schemas.microsoft.com/office/drawing/2014/main" id="{B0D33AFE-72F3-4C5C-9A8A-D394FBE91F64}"/>
              </a:ext>
            </a:extLst>
          </p:cNvPr>
          <p:cNvSpPr>
            <a:spLocks noChangeArrowheads="1"/>
          </p:cNvSpPr>
          <p:nvPr/>
        </p:nvSpPr>
        <p:spPr bwMode="auto">
          <a:xfrm>
            <a:off x="3338623" y="31856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9" name="Rectangle 77"/>
          <p:cNvSpPr>
            <a:spLocks noChangeArrowheads="1"/>
          </p:cNvSpPr>
          <p:nvPr/>
        </p:nvSpPr>
        <p:spPr bwMode="auto">
          <a:xfrm>
            <a:off x="0" y="800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78"/>
          <p:cNvSpPr>
            <a:spLocks noChangeArrowheads="1"/>
          </p:cNvSpPr>
          <p:nvPr/>
        </p:nvSpPr>
        <p:spPr bwMode="auto">
          <a:xfrm>
            <a:off x="0" y="1121003"/>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D54D8717-CA33-489A-87A4-0C7FA1656B33}"/>
              </a:ext>
            </a:extLst>
          </p:cNvPr>
          <p:cNvSpPr txBox="1"/>
          <p:nvPr/>
        </p:nvSpPr>
        <p:spPr>
          <a:xfrm>
            <a:off x="9323930" y="5386538"/>
            <a:ext cx="1592826" cy="369332"/>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Hình</a:t>
            </a:r>
            <a:r>
              <a:rPr lang="en-US" b="1" dirty="0">
                <a:solidFill>
                  <a:srgbClr val="C00000"/>
                </a:solidFill>
                <a:latin typeface="Times New Roman" panose="02020603050405020304" pitchFamily="18" charset="0"/>
                <a:cs typeface="Times New Roman" panose="02020603050405020304" pitchFamily="18" charset="0"/>
              </a:rPr>
              <a:t> 2</a:t>
            </a:r>
            <a:endParaRPr lang="vi-VN" b="1" dirty="0">
              <a:solidFill>
                <a:srgbClr val="C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D5BF91E-E730-48F1-BB89-94CDE5B9594B}"/>
              </a:ext>
            </a:extLst>
          </p:cNvPr>
          <p:cNvPicPr>
            <a:picLocks noChangeAspect="1"/>
          </p:cNvPicPr>
          <p:nvPr/>
        </p:nvPicPr>
        <p:blipFill>
          <a:blip r:embed="rId11"/>
          <a:stretch>
            <a:fillRect/>
          </a:stretch>
        </p:blipFill>
        <p:spPr>
          <a:xfrm>
            <a:off x="7622176" y="1524900"/>
            <a:ext cx="3668671" cy="3661406"/>
          </a:xfrm>
          <a:prstGeom prst="rect">
            <a:avLst/>
          </a:prstGeom>
        </p:spPr>
      </p:pic>
      <p:grpSp>
        <p:nvGrpSpPr>
          <p:cNvPr id="3" name="Group 2">
            <a:extLst>
              <a:ext uri="{FF2B5EF4-FFF2-40B4-BE49-F238E27FC236}">
                <a16:creationId xmlns:a16="http://schemas.microsoft.com/office/drawing/2014/main" id="{81E50971-B37C-4160-917F-F22D387FECC6}"/>
              </a:ext>
            </a:extLst>
          </p:cNvPr>
          <p:cNvGrpSpPr/>
          <p:nvPr/>
        </p:nvGrpSpPr>
        <p:grpSpPr>
          <a:xfrm>
            <a:off x="631453" y="2048225"/>
            <a:ext cx="5801139" cy="2008365"/>
            <a:chOff x="631453" y="2048225"/>
            <a:chExt cx="5801139" cy="2008365"/>
          </a:xfrm>
        </p:grpSpPr>
        <p:sp>
          <p:nvSpPr>
            <p:cNvPr id="14" name="Rectangle 75"/>
            <p:cNvSpPr>
              <a:spLocks noChangeArrowheads="1"/>
            </p:cNvSpPr>
            <p:nvPr/>
          </p:nvSpPr>
          <p:spPr bwMode="auto">
            <a:xfrm>
              <a:off x="740471" y="2048225"/>
              <a:ext cx="555980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AB</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p:txBody>
        </p:sp>
        <p:sp>
          <p:nvSpPr>
            <p:cNvPr id="16" name="Rectangle 76"/>
            <p:cNvSpPr>
              <a:spLocks noChangeArrowheads="1"/>
            </p:cNvSpPr>
            <p:nvPr/>
          </p:nvSpPr>
          <p:spPr bwMode="auto">
            <a:xfrm>
              <a:off x="1670723" y="3533370"/>
              <a:ext cx="37962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2" name="Object 21">
              <a:extLst>
                <a:ext uri="{FF2B5EF4-FFF2-40B4-BE49-F238E27FC236}">
                  <a16:creationId xmlns:a16="http://schemas.microsoft.com/office/drawing/2014/main" id="{5E3154EF-5030-40A5-AC9B-13BA989D1D37}"/>
                </a:ext>
              </a:extLst>
            </p:cNvPr>
            <p:cNvGraphicFramePr>
              <a:graphicFrameLocks noChangeAspect="1"/>
            </p:cNvGraphicFramePr>
            <p:nvPr>
              <p:extLst>
                <p:ext uri="{D42A27DB-BD31-4B8C-83A1-F6EECF244321}">
                  <p14:modId xmlns:p14="http://schemas.microsoft.com/office/powerpoint/2010/main" val="734798778"/>
                </p:ext>
              </p:extLst>
            </p:nvPr>
          </p:nvGraphicFramePr>
          <p:xfrm>
            <a:off x="631453" y="3607173"/>
            <a:ext cx="1143000" cy="398721"/>
          </p:xfrm>
          <a:graphic>
            <a:graphicData uri="http://schemas.openxmlformats.org/presentationml/2006/ole">
              <mc:AlternateContent xmlns:mc="http://schemas.openxmlformats.org/markup-compatibility/2006">
                <mc:Choice xmlns:v="urn:schemas-microsoft-com:vml" Requires="v">
                  <p:oleObj spid="_x0000_s7283" name="Equation" r:id="rId12" imgW="545760" imgH="190440" progId="Equation.DSMT4">
                    <p:embed/>
                  </p:oleObj>
                </mc:Choice>
                <mc:Fallback>
                  <p:oleObj name="Equation" r:id="rId12" imgW="545760" imgH="190440" progId="Equation.DSMT4">
                    <p:embed/>
                    <p:pic>
                      <p:nvPicPr>
                        <p:cNvPr id="2" name="Object 1">
                          <a:extLst>
                            <a:ext uri="{FF2B5EF4-FFF2-40B4-BE49-F238E27FC236}">
                              <a16:creationId xmlns:a16="http://schemas.microsoft.com/office/drawing/2014/main" id="{A8F1B51D-52D8-4A35-8DB2-A6CD87FC9900}"/>
                            </a:ext>
                          </a:extLst>
                        </p:cNvPr>
                        <p:cNvPicPr/>
                        <p:nvPr/>
                      </p:nvPicPr>
                      <p:blipFill>
                        <a:blip r:embed="rId13"/>
                        <a:stretch>
                          <a:fillRect/>
                        </a:stretch>
                      </p:blipFill>
                      <p:spPr>
                        <a:xfrm>
                          <a:off x="631453" y="3607173"/>
                          <a:ext cx="1143000" cy="39872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564C38AC-0DF0-4E10-ADED-1E1AA1931F52}"/>
                </a:ext>
              </a:extLst>
            </p:cNvPr>
            <p:cNvGraphicFramePr>
              <a:graphicFrameLocks noChangeAspect="1"/>
            </p:cNvGraphicFramePr>
            <p:nvPr>
              <p:extLst>
                <p:ext uri="{D42A27DB-BD31-4B8C-83A1-F6EECF244321}">
                  <p14:modId xmlns:p14="http://schemas.microsoft.com/office/powerpoint/2010/main" val="1218565145"/>
                </p:ext>
              </p:extLst>
            </p:nvPr>
          </p:nvGraphicFramePr>
          <p:xfrm>
            <a:off x="5359443" y="3599425"/>
            <a:ext cx="1073149" cy="358775"/>
          </p:xfrm>
          <a:graphic>
            <a:graphicData uri="http://schemas.openxmlformats.org/presentationml/2006/ole">
              <mc:AlternateContent xmlns:mc="http://schemas.openxmlformats.org/markup-compatibility/2006">
                <mc:Choice xmlns:v="urn:schemas-microsoft-com:vml" Requires="v">
                  <p:oleObj spid="_x0000_s7284" name="Equation" r:id="rId14" imgW="952200" imgH="317160" progId="Equation.DSMT4">
                    <p:embed/>
                  </p:oleObj>
                </mc:Choice>
                <mc:Fallback>
                  <p:oleObj name="Equation" r:id="rId14" imgW="952200" imgH="317160" progId="Equation.DSMT4">
                    <p:embed/>
                    <p:pic>
                      <p:nvPicPr>
                        <p:cNvPr id="5" name="Object 4">
                          <a:extLst>
                            <a:ext uri="{FF2B5EF4-FFF2-40B4-BE49-F238E27FC236}">
                              <a16:creationId xmlns:a16="http://schemas.microsoft.com/office/drawing/2014/main" id="{7743C8C3-4B3C-4A0C-B745-5296DCD73EB5}"/>
                            </a:ext>
                          </a:extLst>
                        </p:cNvPr>
                        <p:cNvPicPr/>
                        <p:nvPr/>
                      </p:nvPicPr>
                      <p:blipFill>
                        <a:blip r:embed="rId15"/>
                        <a:stretch>
                          <a:fillRect/>
                        </a:stretch>
                      </p:blipFill>
                      <p:spPr>
                        <a:xfrm>
                          <a:off x="5359443" y="3599425"/>
                          <a:ext cx="1073149" cy="358775"/>
                        </a:xfrm>
                        <a:prstGeom prst="rect">
                          <a:avLst/>
                        </a:prstGeom>
                      </p:spPr>
                    </p:pic>
                  </p:oleObj>
                </mc:Fallback>
              </mc:AlternateContent>
            </a:graphicData>
          </a:graphic>
        </p:graphicFrame>
      </p:grpSp>
      <p:graphicFrame>
        <p:nvGraphicFramePr>
          <p:cNvPr id="30" name="Object 29">
            <a:extLst>
              <a:ext uri="{FF2B5EF4-FFF2-40B4-BE49-F238E27FC236}">
                <a16:creationId xmlns:a16="http://schemas.microsoft.com/office/drawing/2014/main" id="{B59DDD97-CF66-4B23-BEEF-CD0020406526}"/>
              </a:ext>
            </a:extLst>
          </p:cNvPr>
          <p:cNvGraphicFramePr>
            <a:graphicFrameLocks noChangeAspect="1"/>
          </p:cNvGraphicFramePr>
          <p:nvPr>
            <p:extLst>
              <p:ext uri="{D42A27DB-BD31-4B8C-83A1-F6EECF244321}">
                <p14:modId xmlns:p14="http://schemas.microsoft.com/office/powerpoint/2010/main" val="3144108093"/>
              </p:ext>
            </p:extLst>
          </p:nvPr>
        </p:nvGraphicFramePr>
        <p:xfrm>
          <a:off x="648630" y="4102311"/>
          <a:ext cx="4669210" cy="950193"/>
        </p:xfrm>
        <a:graphic>
          <a:graphicData uri="http://schemas.openxmlformats.org/presentationml/2006/ole">
            <mc:AlternateContent xmlns:mc="http://schemas.openxmlformats.org/markup-compatibility/2006">
              <mc:Choice xmlns:v="urn:schemas-microsoft-com:vml" Requires="v">
                <p:oleObj spid="_x0000_s7285" name="Equation" r:id="rId16" imgW="2184120" imgH="444240" progId="Equation.DSMT4">
                  <p:embed/>
                </p:oleObj>
              </mc:Choice>
              <mc:Fallback>
                <p:oleObj name="Equation" r:id="rId16" imgW="2184120" imgH="444240" progId="Equation.DSMT4">
                  <p:embed/>
                  <p:pic>
                    <p:nvPicPr>
                      <p:cNvPr id="16" name="Object 15">
                        <a:extLst>
                          <a:ext uri="{FF2B5EF4-FFF2-40B4-BE49-F238E27FC236}">
                            <a16:creationId xmlns:a16="http://schemas.microsoft.com/office/drawing/2014/main" id="{05FE801C-1283-481A-B27F-F48932721C21}"/>
                          </a:ext>
                        </a:extLst>
                      </p:cNvPr>
                      <p:cNvPicPr/>
                      <p:nvPr/>
                    </p:nvPicPr>
                    <p:blipFill>
                      <a:blip r:embed="rId17"/>
                      <a:stretch>
                        <a:fillRect/>
                      </a:stretch>
                    </p:blipFill>
                    <p:spPr>
                      <a:xfrm>
                        <a:off x="648630" y="4102311"/>
                        <a:ext cx="4669210" cy="950193"/>
                      </a:xfrm>
                      <a:prstGeom prst="rect">
                        <a:avLst/>
                      </a:prstGeom>
                    </p:spPr>
                  </p:pic>
                </p:oleObj>
              </mc:Fallback>
            </mc:AlternateContent>
          </a:graphicData>
        </a:graphic>
      </p:graphicFrame>
    </p:spTree>
    <p:extLst>
      <p:ext uri="{BB962C8B-B14F-4D97-AF65-F5344CB8AC3E}">
        <p14:creationId xmlns:p14="http://schemas.microsoft.com/office/powerpoint/2010/main" val="2272753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692"/>
                </a:solidFill>
                <a:latin typeface="Times New Roman" panose="02020603050405020304" pitchFamily="18" charset="0"/>
                <a:cs typeface="Times New Roman" panose="02020603050405020304" pitchFamily="18" charset="0"/>
              </a:rPr>
              <a:t>Dạng</a:t>
            </a:r>
            <a:r>
              <a:rPr lang="en-US" sz="2800" b="1" dirty="0">
                <a:solidFill>
                  <a:srgbClr val="0D0692"/>
                </a:solidFill>
                <a:latin typeface="Times New Roman" panose="02020603050405020304" pitchFamily="18" charset="0"/>
                <a:cs typeface="Times New Roman" panose="02020603050405020304" pitchFamily="18" charset="0"/>
              </a:rPr>
              <a:t> 1: </a:t>
            </a:r>
            <a:r>
              <a:rPr lang="en-US" sz="2800" b="1" dirty="0" err="1">
                <a:solidFill>
                  <a:srgbClr val="0D0692"/>
                </a:solidFill>
                <a:latin typeface="Times New Roman" panose="02020603050405020304" pitchFamily="18" charset="0"/>
                <a:cs typeface="Times New Roman" panose="02020603050405020304" pitchFamily="18" charset="0"/>
              </a:rPr>
              <a:t>Tính</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độ</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dài</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đoạn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thẳng</a:t>
            </a:r>
            <a:endParaRPr lang="vi-VN" sz="2800" dirty="0">
              <a:solidFill>
                <a:srgbClr val="0D0692"/>
              </a:solidFill>
              <a:effectLs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428" y="390952"/>
            <a:ext cx="721647" cy="63731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5" name="Oval 14">
            <a:extLst>
              <a:ext uri="{FF2B5EF4-FFF2-40B4-BE49-F238E27FC236}">
                <a16:creationId xmlns:a16="http://schemas.microsoft.com/office/drawing/2014/main" id="{BD15BEFE-D03D-455D-A928-F92FCF8FE8C5}"/>
              </a:ext>
            </a:extLst>
          </p:cNvPr>
          <p:cNvSpPr/>
          <p:nvPr/>
        </p:nvSpPr>
        <p:spPr>
          <a:xfrm>
            <a:off x="135658" y="1"/>
            <a:ext cx="1396845" cy="1408508"/>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3">
            <a:extLst>
              <a:ext uri="{FF2B5EF4-FFF2-40B4-BE49-F238E27FC236}">
                <a16:creationId xmlns:a16="http://schemas.microsoft.com/office/drawing/2014/main" id="{BD4E581D-1198-DC61-AC64-4E9582D2DDC4}"/>
              </a:ext>
            </a:extLst>
          </p:cNvPr>
          <p:cNvSpPr txBox="1"/>
          <p:nvPr/>
        </p:nvSpPr>
        <p:spPr>
          <a:xfrm>
            <a:off x="407033" y="1375344"/>
            <a:ext cx="11012951"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2: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làm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tròn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kết</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quả</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đến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hàng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mười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 name="Picture 1">
            <a:extLst>
              <a:ext uri="{FF2B5EF4-FFF2-40B4-BE49-F238E27FC236}">
                <a16:creationId xmlns:a16="http://schemas.microsoft.com/office/drawing/2014/main" id="{71A9FACD-22B8-4A2E-A52E-917B7269765C}"/>
              </a:ext>
            </a:extLst>
          </p:cNvPr>
          <p:cNvPicPr>
            <a:picLocks noChangeAspect="1"/>
          </p:cNvPicPr>
          <p:nvPr/>
        </p:nvPicPr>
        <p:blipFill>
          <a:blip r:embed="rId8"/>
          <a:stretch>
            <a:fillRect/>
          </a:stretch>
        </p:blipFill>
        <p:spPr>
          <a:xfrm>
            <a:off x="3922644" y="2051229"/>
            <a:ext cx="4678017" cy="3642741"/>
          </a:xfrm>
          <a:prstGeom prst="rect">
            <a:avLst/>
          </a:prstGeom>
        </p:spPr>
      </p:pic>
    </p:spTree>
    <p:extLst>
      <p:ext uri="{BB962C8B-B14F-4D97-AF65-F5344CB8AC3E}">
        <p14:creationId xmlns:p14="http://schemas.microsoft.com/office/powerpoint/2010/main" val="3047491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D0692"/>
                </a:solidFill>
                <a:latin typeface="Times New Roman" panose="02020603050405020304" pitchFamily="18" charset="0"/>
                <a:cs typeface="Times New Roman" panose="02020603050405020304" pitchFamily="18" charset="0"/>
              </a:rPr>
              <a:t>Dạng</a:t>
            </a:r>
            <a:r>
              <a:rPr lang="en-US" sz="3200" b="1" dirty="0">
                <a:solidFill>
                  <a:srgbClr val="0D0692"/>
                </a:solidFill>
                <a:latin typeface="Times New Roman" panose="02020603050405020304" pitchFamily="18" charset="0"/>
                <a:cs typeface="Times New Roman" panose="02020603050405020304" pitchFamily="18" charset="0"/>
              </a:rPr>
              <a:t> 1: </a:t>
            </a:r>
            <a:r>
              <a:rPr lang="en-US" sz="3200" b="1" dirty="0" err="1">
                <a:solidFill>
                  <a:srgbClr val="0D0692"/>
                </a:solidFill>
                <a:latin typeface="Times New Roman" panose="02020603050405020304" pitchFamily="18" charset="0"/>
                <a:cs typeface="Times New Roman" panose="02020603050405020304" pitchFamily="18" charset="0"/>
              </a:rPr>
              <a:t>Tính</a:t>
            </a:r>
            <a:r>
              <a:rPr lang="en-US" sz="3200" b="1" dirty="0">
                <a:solidFill>
                  <a:srgbClr val="0D0692"/>
                </a:solidFill>
                <a:latin typeface="Times New Roman" panose="02020603050405020304" pitchFamily="18" charset="0"/>
                <a:cs typeface="Times New Roman" panose="02020603050405020304" pitchFamily="18" charset="0"/>
              </a:rPr>
              <a:t> </a:t>
            </a:r>
            <a:r>
              <a:rPr lang="en-US" sz="3200" b="1" dirty="0" err="1">
                <a:solidFill>
                  <a:srgbClr val="0D0692"/>
                </a:solidFill>
                <a:latin typeface="Times New Roman" panose="02020603050405020304" pitchFamily="18" charset="0"/>
                <a:cs typeface="Times New Roman" panose="02020603050405020304" pitchFamily="18" charset="0"/>
              </a:rPr>
              <a:t>độ</a:t>
            </a:r>
            <a:r>
              <a:rPr lang="en-US" sz="3200" b="1" dirty="0">
                <a:solidFill>
                  <a:srgbClr val="0D0692"/>
                </a:solidFill>
                <a:latin typeface="Times New Roman" panose="02020603050405020304" pitchFamily="18" charset="0"/>
                <a:cs typeface="Times New Roman" panose="02020603050405020304" pitchFamily="18" charset="0"/>
              </a:rPr>
              <a:t> </a:t>
            </a:r>
            <a:r>
              <a:rPr lang="en-US" sz="3200" b="1" dirty="0" err="1">
                <a:solidFill>
                  <a:srgbClr val="0D0692"/>
                </a:solidFill>
                <a:latin typeface="Times New Roman" panose="02020603050405020304" pitchFamily="18" charset="0"/>
                <a:cs typeface="Times New Roman" panose="02020603050405020304" pitchFamily="18" charset="0"/>
              </a:rPr>
              <a:t>dài</a:t>
            </a:r>
            <a:r>
              <a:rPr lang="en-US" sz="3200" b="1" dirty="0">
                <a:solidFill>
                  <a:srgbClr val="0D0692"/>
                </a:solidFill>
                <a:latin typeface="Times New Roman" panose="02020603050405020304" pitchFamily="18" charset="0"/>
                <a:cs typeface="Times New Roman" panose="02020603050405020304" pitchFamily="18" charset="0"/>
              </a:rPr>
              <a:t> </a:t>
            </a:r>
            <a:r>
              <a:rPr lang="en-US" sz="3200" b="1" dirty="0" err="1">
                <a:solidFill>
                  <a:srgbClr val="0D0692"/>
                </a:solidFill>
                <a:latin typeface="Times New Roman" panose="02020603050405020304" pitchFamily="18" charset="0"/>
                <a:cs typeface="Times New Roman" panose="02020603050405020304" pitchFamily="18" charset="0"/>
              </a:rPr>
              <a:t>đoạn</a:t>
            </a:r>
            <a:r>
              <a:rPr lang="en-US" sz="3200" b="1" dirty="0">
                <a:solidFill>
                  <a:srgbClr val="0D0692"/>
                </a:solidFill>
                <a:latin typeface="Times New Roman" panose="02020603050405020304" pitchFamily="18" charset="0"/>
                <a:cs typeface="Times New Roman" panose="02020603050405020304" pitchFamily="18" charset="0"/>
              </a:rPr>
              <a:t> </a:t>
            </a:r>
            <a:r>
              <a:rPr lang="en-US" sz="3200" b="1" dirty="0" err="1">
                <a:solidFill>
                  <a:srgbClr val="0D0692"/>
                </a:solidFill>
                <a:latin typeface="Times New Roman" panose="02020603050405020304" pitchFamily="18" charset="0"/>
                <a:cs typeface="Times New Roman" panose="02020603050405020304" pitchFamily="18" charset="0"/>
              </a:rPr>
              <a:t>thẳng</a:t>
            </a:r>
            <a:endParaRPr lang="vi-VN" sz="3200" dirty="0">
              <a:solidFill>
                <a:srgbClr val="0D0692"/>
              </a:solidFill>
              <a:effectLst/>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108" y="529941"/>
            <a:ext cx="1030697" cy="910245"/>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4851" y="336642"/>
            <a:ext cx="702097" cy="1105620"/>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499581" y="390953"/>
            <a:ext cx="691464" cy="1087884"/>
          </a:xfrm>
          <a:prstGeom prst="rect">
            <a:avLst/>
          </a:prstGeom>
        </p:spPr>
      </p:pic>
      <p:sp>
        <p:nvSpPr>
          <p:cNvPr id="12" name="文本框 13">
            <a:extLst>
              <a:ext uri="{FF2B5EF4-FFF2-40B4-BE49-F238E27FC236}">
                <a16:creationId xmlns:a16="http://schemas.microsoft.com/office/drawing/2014/main" id="{BD4E581D-1198-DC61-AC64-4E9582D2DDC4}"/>
              </a:ext>
            </a:extLst>
          </p:cNvPr>
          <p:cNvSpPr txBox="1"/>
          <p:nvPr/>
        </p:nvSpPr>
        <p:spPr>
          <a:xfrm>
            <a:off x="407033" y="1375344"/>
            <a:ext cx="11012951" cy="523220"/>
          </a:xfrm>
          <a:prstGeom prst="rect">
            <a:avLst/>
          </a:prstGeom>
          <a:noFill/>
          <a:effectLst/>
        </p:spPr>
        <p:txBody>
          <a:bodyPr wrap="none" rtlCol="0">
            <a:spAutoFit/>
          </a:bodyPr>
          <a:lstStyle/>
          <a:p>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Bài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2: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Tìm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i="1" dirty="0">
                <a:latin typeface="Times New Roman" panose="02020603050405020304" pitchFamily="18" charset="0"/>
                <a:ea typeface="幼圆" panose="02010509060101010101" pitchFamily="49" charset="-122"/>
                <a:cs typeface="Times New Roman" panose="02020603050405020304" pitchFamily="18" charset="0"/>
              </a:rPr>
              <a:t>x</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trong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hình</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vẽ</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sau</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làm</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tròn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kết</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quả</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đến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hàng</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phần</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b="1" dirty="0" err="1">
                <a:latin typeface="Times New Roman" panose="02020603050405020304" pitchFamily="18" charset="0"/>
                <a:ea typeface="幼圆" panose="02010509060101010101" pitchFamily="49" charset="-122"/>
                <a:cs typeface="Times New Roman" panose="02020603050405020304" pitchFamily="18" charset="0"/>
              </a:rPr>
              <a:t>mười</a:t>
            </a:r>
            <a:r>
              <a:rPr lang="en-US" altLang="zh-CN" sz="2800" b="1" dirty="0">
                <a:latin typeface="Times New Roman" panose="02020603050405020304" pitchFamily="18" charset="0"/>
                <a:ea typeface="幼圆" panose="02010509060101010101" pitchFamily="49" charset="-122"/>
                <a:cs typeface="Times New Roman" panose="02020603050405020304" pitchFamily="18" charset="0"/>
              </a:rPr>
              <a:t>)</a:t>
            </a:r>
            <a:endParaRPr lang="zh-CN" altLang="en-US" sz="2800" b="1" dirty="0">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4" name="Rectangle 7"/>
          <p:cNvSpPr>
            <a:spLocks noChangeArrowheads="1"/>
          </p:cNvSpPr>
          <p:nvPr/>
        </p:nvSpPr>
        <p:spPr bwMode="auto">
          <a:xfrm>
            <a:off x="451001" y="2526325"/>
            <a:ext cx="674853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Do</a:t>
            </a:r>
            <a:r>
              <a:rPr kumimoji="0" lang="en-US" altLang="en-US" sz="3200" b="0" i="0" u="none" strike="noStrike" cap="none" normalizeH="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1" u="none" strike="noStrike" cap="none" normalizeH="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AD </a:t>
            </a:r>
            <a:r>
              <a:rPr kumimoji="0" lang="en-US" altLang="en-US" sz="32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góc</a:t>
            </a:r>
            <a:r>
              <a:rPr lang="en-US" altLang="en-US" sz="32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a:t>
            </a:r>
            <a:r>
              <a:rPr kumimoji="0" lang="en-US" altLang="en-US" sz="3200" b="0" u="none" strike="noStrike" cap="none" normalizeH="0" dirty="0">
                <a:ln>
                  <a:noFill/>
                </a:ln>
                <a:solidFill>
                  <a:srgbClr val="0D0D0D"/>
                </a:solidFill>
                <a:effectLst/>
                <a:latin typeface="Times New Roman" panose="02020603050405020304" pitchFamily="18" charset="0"/>
                <a:cs typeface="Times New Roman" panose="02020603050405020304" pitchFamily="18" charset="0"/>
              </a:rPr>
              <a:t> </a:t>
            </a:r>
            <a:endParaRPr kumimoji="0" lang="en-US" altLang="en-US" sz="3200" b="0" u="none" strike="noStrike" cap="none" normalizeH="0" baseline="0" dirty="0">
              <a:ln>
                <a:noFill/>
              </a:ln>
              <a:solidFill>
                <a:srgbClr val="0D0D0D"/>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2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10"/>
          <p:cNvSpPr>
            <a:spLocks noChangeArrowheads="1"/>
          </p:cNvSpPr>
          <p:nvPr/>
        </p:nvSpPr>
        <p:spPr bwMode="auto">
          <a:xfrm>
            <a:off x="448867" y="5475269"/>
            <a:ext cx="7581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Khi</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đó</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1"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x</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3200" b="0" i="1"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DB</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3200" b="0" i="1"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DC</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 3 + 5,1 = 8,1 (</a:t>
            </a:r>
            <a:r>
              <a:rPr kumimoji="0" lang="en-US" altLang="en-US" sz="3200" b="0" i="0" u="none" strike="noStrike" cap="none" normalizeH="0" baseline="0" dirty="0" err="1">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đvđd</a:t>
            </a:r>
            <a:r>
              <a:rPr kumimoji="0" lang="en-US" altLang="en-US" sz="3200" b="0"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dirty="0">
              <a:ln>
                <a:noFill/>
              </a:ln>
              <a:solidFill>
                <a:srgbClr val="990033"/>
              </a:solidFill>
              <a:effectLst/>
              <a:latin typeface="Arial" panose="020B0604020202020204" pitchFamily="34" charset="0"/>
            </a:endParaRPr>
          </a:p>
        </p:txBody>
      </p:sp>
      <p:sp>
        <p:nvSpPr>
          <p:cNvPr id="20" name="Rectangle 11"/>
          <p:cNvSpPr>
            <a:spLocks noChangeArrowheads="1"/>
          </p:cNvSpPr>
          <p:nvPr/>
        </p:nvSpPr>
        <p:spPr bwMode="auto">
          <a:xfrm>
            <a:off x="0" y="1752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Box 25">
            <a:extLst>
              <a:ext uri="{FF2B5EF4-FFF2-40B4-BE49-F238E27FC236}">
                <a16:creationId xmlns:a16="http://schemas.microsoft.com/office/drawing/2014/main" id="{D54D8717-CA33-489A-87A4-0C7FA1656B33}"/>
              </a:ext>
            </a:extLst>
          </p:cNvPr>
          <p:cNvSpPr txBox="1"/>
          <p:nvPr/>
        </p:nvSpPr>
        <p:spPr>
          <a:xfrm>
            <a:off x="4180665" y="2123462"/>
            <a:ext cx="1592826"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Lời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giải</a:t>
            </a:r>
            <a:endParaRPr lang="vi-VN" sz="2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F60FBFE-9C07-4C97-9904-8C8274BB76F3}"/>
              </a:ext>
            </a:extLst>
          </p:cNvPr>
          <p:cNvPicPr>
            <a:picLocks noChangeAspect="1"/>
          </p:cNvPicPr>
          <p:nvPr/>
        </p:nvPicPr>
        <p:blipFill>
          <a:blip r:embed="rId8"/>
          <a:stretch>
            <a:fillRect/>
          </a:stretch>
        </p:blipFill>
        <p:spPr>
          <a:xfrm>
            <a:off x="7666691" y="1981731"/>
            <a:ext cx="4350290" cy="3387542"/>
          </a:xfrm>
          <a:prstGeom prst="rect">
            <a:avLst/>
          </a:prstGeom>
        </p:spPr>
      </p:pic>
      <p:pic>
        <p:nvPicPr>
          <p:cNvPr id="3" name="Picture 2">
            <a:extLst>
              <a:ext uri="{FF2B5EF4-FFF2-40B4-BE49-F238E27FC236}">
                <a16:creationId xmlns:a16="http://schemas.microsoft.com/office/drawing/2014/main" id="{1A6F434E-39A2-4BB4-ACD4-76C067A1A0F9}"/>
              </a:ext>
            </a:extLst>
          </p:cNvPr>
          <p:cNvPicPr>
            <a:picLocks noChangeAspect="1"/>
          </p:cNvPicPr>
          <p:nvPr/>
        </p:nvPicPr>
        <p:blipFill>
          <a:blip r:embed="rId9"/>
          <a:stretch>
            <a:fillRect/>
          </a:stretch>
        </p:blipFill>
        <p:spPr>
          <a:xfrm>
            <a:off x="-19367" y="447298"/>
            <a:ext cx="1133954" cy="981541"/>
          </a:xfrm>
          <a:prstGeom prst="rect">
            <a:avLst/>
          </a:prstGeom>
        </p:spPr>
      </p:pic>
      <p:grpSp>
        <p:nvGrpSpPr>
          <p:cNvPr id="10" name="Group 9">
            <a:extLst>
              <a:ext uri="{FF2B5EF4-FFF2-40B4-BE49-F238E27FC236}">
                <a16:creationId xmlns:a16="http://schemas.microsoft.com/office/drawing/2014/main" id="{D9BB0405-DABC-4FE6-AEA6-D92639E9A8EA}"/>
              </a:ext>
            </a:extLst>
          </p:cNvPr>
          <p:cNvGrpSpPr/>
          <p:nvPr/>
        </p:nvGrpSpPr>
        <p:grpSpPr>
          <a:xfrm>
            <a:off x="451001" y="3250671"/>
            <a:ext cx="5252945" cy="939877"/>
            <a:chOff x="982800" y="3624808"/>
            <a:chExt cx="5252945" cy="939877"/>
          </a:xfrm>
        </p:grpSpPr>
        <p:graphicFrame>
          <p:nvGraphicFramePr>
            <p:cNvPr id="6" name="Object 5">
              <a:extLst>
                <a:ext uri="{FF2B5EF4-FFF2-40B4-BE49-F238E27FC236}">
                  <a16:creationId xmlns:a16="http://schemas.microsoft.com/office/drawing/2014/main" id="{5C491E89-9924-4498-AEAF-E13FE1681F33}"/>
                </a:ext>
              </a:extLst>
            </p:cNvPr>
            <p:cNvGraphicFramePr>
              <a:graphicFrameLocks noChangeAspect="1"/>
            </p:cNvGraphicFramePr>
            <p:nvPr>
              <p:extLst>
                <p:ext uri="{D42A27DB-BD31-4B8C-83A1-F6EECF244321}">
                  <p14:modId xmlns:p14="http://schemas.microsoft.com/office/powerpoint/2010/main" val="3942474562"/>
                </p:ext>
              </p:extLst>
            </p:nvPr>
          </p:nvGraphicFramePr>
          <p:xfrm>
            <a:off x="1885455" y="3624808"/>
            <a:ext cx="4350290" cy="939877"/>
          </p:xfrm>
          <a:graphic>
            <a:graphicData uri="http://schemas.openxmlformats.org/presentationml/2006/ole">
              <mc:AlternateContent xmlns:mc="http://schemas.openxmlformats.org/markup-compatibility/2006">
                <mc:Choice xmlns:v="urn:schemas-microsoft-com:vml" Requires="v">
                  <p:oleObj spid="_x0000_s8289" name="Equation" r:id="rId10" imgW="2057400" imgH="444240" progId="Equation.DSMT4">
                    <p:embed/>
                  </p:oleObj>
                </mc:Choice>
                <mc:Fallback>
                  <p:oleObj name="Equation" r:id="rId10" imgW="2057400" imgH="444240" progId="Equation.DSMT4">
                    <p:embed/>
                    <p:pic>
                      <p:nvPicPr>
                        <p:cNvPr id="0" name=""/>
                        <p:cNvPicPr/>
                        <p:nvPr/>
                      </p:nvPicPr>
                      <p:blipFill>
                        <a:blip r:embed="rId11"/>
                        <a:stretch>
                          <a:fillRect/>
                        </a:stretch>
                      </p:blipFill>
                      <p:spPr>
                        <a:xfrm>
                          <a:off x="1885455" y="3624808"/>
                          <a:ext cx="4350290" cy="93987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CB200CB-42EB-4D61-B0A4-6B1B348740AB}"/>
                </a:ext>
              </a:extLst>
            </p:cNvPr>
            <p:cNvSpPr/>
            <p:nvPr/>
          </p:nvSpPr>
          <p:spPr>
            <a:xfrm>
              <a:off x="982800" y="3747356"/>
              <a:ext cx="874975" cy="584775"/>
            </a:xfrm>
            <a:prstGeom prst="rect">
              <a:avLst/>
            </a:prstGeom>
          </p:spPr>
          <p:txBody>
            <a:bodyPr wrap="square">
              <a:spAutoFit/>
            </a:bodyPr>
            <a:lstStyle/>
            <a:p>
              <a:r>
                <a:rPr lang="en-US" altLang="en-US" sz="3200" dirty="0" err="1">
                  <a:solidFill>
                    <a:srgbClr val="0D0D0D"/>
                  </a:solidFill>
                  <a:latin typeface="Times New Roman" panose="02020603050405020304" pitchFamily="18" charset="0"/>
                  <a:cs typeface="Times New Roman" panose="02020603050405020304" pitchFamily="18" charset="0"/>
                </a:rPr>
                <a:t>Nên</a:t>
              </a:r>
              <a:endParaRPr lang="vi-VN" sz="3200" dirty="0"/>
            </a:p>
          </p:txBody>
        </p:sp>
      </p:grpSp>
      <p:graphicFrame>
        <p:nvGraphicFramePr>
          <p:cNvPr id="16" name="Object 15">
            <a:extLst>
              <a:ext uri="{FF2B5EF4-FFF2-40B4-BE49-F238E27FC236}">
                <a16:creationId xmlns:a16="http://schemas.microsoft.com/office/drawing/2014/main" id="{9AE465B1-C6F8-40CF-92E7-FA34B8ACD53F}"/>
              </a:ext>
            </a:extLst>
          </p:cNvPr>
          <p:cNvGraphicFramePr>
            <a:graphicFrameLocks noChangeAspect="1"/>
          </p:cNvGraphicFramePr>
          <p:nvPr>
            <p:extLst>
              <p:ext uri="{D42A27DB-BD31-4B8C-83A1-F6EECF244321}">
                <p14:modId xmlns:p14="http://schemas.microsoft.com/office/powerpoint/2010/main" val="4145336992"/>
              </p:ext>
            </p:extLst>
          </p:nvPr>
        </p:nvGraphicFramePr>
        <p:xfrm>
          <a:off x="3050621" y="4473038"/>
          <a:ext cx="3225167" cy="1009617"/>
        </p:xfrm>
        <a:graphic>
          <a:graphicData uri="http://schemas.openxmlformats.org/presentationml/2006/ole">
            <mc:AlternateContent xmlns:mc="http://schemas.openxmlformats.org/markup-compatibility/2006">
              <mc:Choice xmlns:v="urn:schemas-microsoft-com:vml" Requires="v">
                <p:oleObj spid="_x0000_s8290" name="Equation" r:id="rId12" imgW="1460160" imgH="457200" progId="Equation.DSMT4">
                  <p:embed/>
                </p:oleObj>
              </mc:Choice>
              <mc:Fallback>
                <p:oleObj name="Equation" r:id="rId12" imgW="1460160" imgH="457200" progId="Equation.DSMT4">
                  <p:embed/>
                  <p:pic>
                    <p:nvPicPr>
                      <p:cNvPr id="0" name=""/>
                      <p:cNvPicPr/>
                      <p:nvPr/>
                    </p:nvPicPr>
                    <p:blipFill>
                      <a:blip r:embed="rId13"/>
                      <a:stretch>
                        <a:fillRect/>
                      </a:stretch>
                    </p:blipFill>
                    <p:spPr>
                      <a:xfrm>
                        <a:off x="3050621" y="4473038"/>
                        <a:ext cx="3225167" cy="1009617"/>
                      </a:xfrm>
                      <a:prstGeom prst="rect">
                        <a:avLst/>
                      </a:prstGeom>
                    </p:spPr>
                  </p:pic>
                </p:oleObj>
              </mc:Fallback>
            </mc:AlternateContent>
          </a:graphicData>
        </a:graphic>
      </p:graphicFrame>
    </p:spTree>
    <p:extLst>
      <p:ext uri="{BB962C8B-B14F-4D97-AF65-F5344CB8AC3E}">
        <p14:creationId xmlns:p14="http://schemas.microsoft.com/office/powerpoint/2010/main" val="4211224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Times New Roman" panose="02020603050405020304" pitchFamily="18" charset="0"/>
                <a:cs typeface="Times New Roman" panose="02020603050405020304" pitchFamily="18" charset="0"/>
              </a:rPr>
              <a:t>Dạng</a:t>
            </a:r>
            <a:r>
              <a:rPr lang="en-US" sz="2800" b="1" dirty="0">
                <a:solidFill>
                  <a:srgbClr val="0070C0"/>
                </a:solidFill>
                <a:latin typeface="Times New Roman" panose="02020603050405020304" pitchFamily="18" charset="0"/>
                <a:cs typeface="Times New Roman" panose="02020603050405020304" pitchFamily="18" charset="0"/>
              </a:rPr>
              <a:t> 2:</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hệ</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thức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đoạn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bằng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nhau</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đường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thẳng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song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song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và</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chứng</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minh</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bài</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toán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có</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liên</a:t>
            </a:r>
            <a:r>
              <a:rPr lang="en-US" sz="2800" b="1" dirty="0">
                <a:solidFill>
                  <a:schemeClr val="accent6">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25000"/>
                  </a:schemeClr>
                </a:solidFill>
                <a:latin typeface="Times New Roman" panose="02020603050405020304" pitchFamily="18" charset="0"/>
                <a:cs typeface="Times New Roman" panose="02020603050405020304" pitchFamily="18" charset="0"/>
              </a:rPr>
              <a:t>quan</a:t>
            </a:r>
            <a:r>
              <a:rPr lang="en-US" sz="2800" b="1" dirty="0">
                <a:solidFill>
                  <a:schemeClr val="accent6">
                    <a:lumMod val="25000"/>
                  </a:schemeClr>
                </a:solidFill>
                <a:latin typeface="Times New Roman" panose="02020603050405020304" pitchFamily="18" charset="0"/>
                <a:cs typeface="Times New Roman" panose="02020603050405020304" pitchFamily="18" charset="0"/>
              </a:rPr>
              <a:t>.</a:t>
            </a:r>
            <a:endParaRPr lang="vi-VN" sz="2800" dirty="0">
              <a:solidFill>
                <a:schemeClr val="accent6">
                  <a:lumMod val="25000"/>
                </a:schemeClr>
              </a:solidFill>
              <a:effectLst/>
              <a:latin typeface="Times New Roman" panose="02020603050405020304" pitchFamily="18" charset="0"/>
              <a:cs typeface="Times New Roman" panose="02020603050405020304" pitchFamily="18" charset="0"/>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3252" y="6455986"/>
            <a:ext cx="1180308" cy="440025"/>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 y="6178741"/>
            <a:ext cx="928337" cy="819847"/>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0145" y="6035855"/>
            <a:ext cx="1133571" cy="98232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521" y="5912561"/>
            <a:ext cx="702097" cy="110562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67399" y="5110563"/>
            <a:ext cx="675801" cy="1063241"/>
          </a:xfrm>
          <a:prstGeom prst="rect">
            <a:avLst/>
          </a:prstGeom>
        </p:spPr>
      </p:pic>
      <p:pic>
        <p:nvPicPr>
          <p:cNvPr id="6" name="Picture 5">
            <a:extLst>
              <a:ext uri="{FF2B5EF4-FFF2-40B4-BE49-F238E27FC236}">
                <a16:creationId xmlns:a16="http://schemas.microsoft.com/office/drawing/2014/main" id="{4395EA75-5B18-AD2C-D867-E2B92E8820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7326" y="617428"/>
            <a:ext cx="1015874" cy="1015874"/>
          </a:xfrm>
          <a:prstGeom prst="rect">
            <a:avLst/>
          </a:prstGeom>
        </p:spPr>
      </p:pic>
      <p:sp>
        <p:nvSpPr>
          <p:cNvPr id="19" name="TextBox 18">
            <a:extLst>
              <a:ext uri="{FF2B5EF4-FFF2-40B4-BE49-F238E27FC236}">
                <a16:creationId xmlns:a16="http://schemas.microsoft.com/office/drawing/2014/main" id="{EE973AFE-1C6C-4B80-A394-901E15666274}"/>
              </a:ext>
            </a:extLst>
          </p:cNvPr>
          <p:cNvSpPr txBox="1"/>
          <p:nvPr/>
        </p:nvSpPr>
        <p:spPr>
          <a:xfrm>
            <a:off x="1412395" y="1633302"/>
            <a:ext cx="10445308" cy="3323987"/>
          </a:xfrm>
          <a:prstGeom prst="rect">
            <a:avLst/>
          </a:prstGeom>
          <a:noFill/>
        </p:spPr>
        <p:txBody>
          <a:bodyPr wrap="square" rtlCol="0">
            <a:spAutoFit/>
          </a:bodyPr>
          <a:lstStyle/>
          <a:p>
            <a:pPr indent="457200">
              <a:lnSpc>
                <a:spcPct val="150000"/>
              </a:lnSpc>
            </a:pPr>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Cho tam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tuyến</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AMB</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AB</a:t>
            </a:r>
            <a:r>
              <a:rPr lang="en-US" sz="2800" b="1" dirty="0">
                <a:latin typeface="Times New Roman" panose="02020603050405020304" pitchFamily="18" charset="0"/>
                <a:cs typeface="Times New Roman" panose="02020603050405020304" pitchFamily="18" charset="0"/>
              </a:rPr>
              <a:t> ở </a:t>
            </a:r>
            <a:r>
              <a:rPr lang="en-US" sz="2800" b="1" i="1" dirty="0">
                <a:latin typeface="Times New Roman" panose="02020603050405020304" pitchFamily="18" charset="0"/>
                <a:cs typeface="Times New Roman" panose="02020603050405020304" pitchFamily="18" charset="0"/>
              </a:rPr>
              <a:t>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góc</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AMC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AC</a:t>
            </a:r>
            <a:r>
              <a:rPr lang="en-US" sz="2800" b="1" dirty="0">
                <a:latin typeface="Times New Roman" panose="02020603050405020304" pitchFamily="18" charset="0"/>
                <a:cs typeface="Times New Roman" panose="02020603050405020304" pitchFamily="18" charset="0"/>
              </a:rPr>
              <a:t> ở </a:t>
            </a:r>
            <a:r>
              <a:rPr lang="en-US" sz="2800" b="1" i="1" dirty="0">
                <a:latin typeface="Times New Roman" panose="02020603050405020304" pitchFamily="18" charset="0"/>
                <a:cs typeface="Times New Roman" panose="02020603050405020304" pitchFamily="18" charset="0"/>
              </a:rPr>
              <a:t>E</a:t>
            </a:r>
            <a:r>
              <a:rPr lang="en-US" sz="2800" b="1" dirty="0">
                <a:latin typeface="Times New Roman" panose="02020603050405020304" pitchFamily="18" charset="0"/>
                <a:cs typeface="Times New Roman" panose="02020603050405020304" pitchFamily="18" charset="0"/>
              </a:rPr>
              <a:t>: </a:t>
            </a:r>
          </a:p>
          <a:p>
            <a:pPr>
              <a:lnSpc>
                <a:spcPct val="150000"/>
              </a:lnSpc>
            </a:pP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minh: </a:t>
            </a:r>
          </a:p>
          <a:p>
            <a:pPr>
              <a:lnSpc>
                <a:spcPct val="150000"/>
              </a:lnSpc>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AM.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minh </a:t>
            </a:r>
            <a:r>
              <a:rPr lang="en-US" sz="2800" b="1" i="1" dirty="0">
                <a:latin typeface="Times New Roman" panose="02020603050405020304" pitchFamily="18" charset="0"/>
                <a:cs typeface="Times New Roman" panose="02020603050405020304" pitchFamily="18" charset="0"/>
              </a:rPr>
              <a:t>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DE.</a:t>
            </a:r>
            <a:endParaRPr lang="vi-VN" sz="2800" b="1" i="1" dirty="0">
              <a:latin typeface="Times New Roman" panose="02020603050405020304" pitchFamily="18" charset="0"/>
              <a:cs typeface="Times New Roman" panose="02020603050405020304" pitchFamily="18" charset="0"/>
            </a:endParaRPr>
          </a:p>
        </p:txBody>
      </p:sp>
      <p:sp>
        <p:nvSpPr>
          <p:cNvPr id="20" name="Rectangle 680">
            <a:extLst>
              <a:ext uri="{FF2B5EF4-FFF2-40B4-BE49-F238E27FC236}">
                <a16:creationId xmlns:a16="http://schemas.microsoft.com/office/drawing/2014/main" id="{168DCF07-4A9E-4823-9526-A4D42960358F}"/>
              </a:ext>
            </a:extLst>
          </p:cNvPr>
          <p:cNvSpPr>
            <a:spLocks noChangeArrowheads="1"/>
          </p:cNvSpPr>
          <p:nvPr/>
        </p:nvSpPr>
        <p:spPr bwMode="auto">
          <a:xfrm>
            <a:off x="4468760" y="3644331"/>
            <a:ext cx="144581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vi-VN"/>
          </a:p>
        </p:txBody>
      </p:sp>
      <p:sp>
        <p:nvSpPr>
          <p:cNvPr id="14" name="Oval 13">
            <a:extLst>
              <a:ext uri="{FF2B5EF4-FFF2-40B4-BE49-F238E27FC236}">
                <a16:creationId xmlns:a16="http://schemas.microsoft.com/office/drawing/2014/main" id="{480658FD-AEEA-4E1E-8ADF-0EF7A7E5D7BE}"/>
              </a:ext>
            </a:extLst>
          </p:cNvPr>
          <p:cNvSpPr/>
          <p:nvPr/>
        </p:nvSpPr>
        <p:spPr>
          <a:xfrm>
            <a:off x="15550" y="1078203"/>
            <a:ext cx="1396845" cy="1408508"/>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nvGraphicFramePr>
        <p:xfrm>
          <a:off x="3922183" y="3173557"/>
          <a:ext cx="1282700" cy="317500"/>
        </p:xfrm>
        <a:graphic>
          <a:graphicData uri="http://schemas.openxmlformats.org/presentationml/2006/ole">
            <mc:AlternateContent xmlns:mc="http://schemas.openxmlformats.org/markup-compatibility/2006">
              <mc:Choice xmlns:v="urn:schemas-microsoft-com:vml" Requires="v">
                <p:oleObj spid="_x0000_s9264" name="Equation" r:id="rId12" imgW="1282680" imgH="317160" progId="Equation.DSMT4">
                  <p:embed/>
                </p:oleObj>
              </mc:Choice>
              <mc:Fallback>
                <p:oleObj name="Equation" r:id="rId12" imgW="1282680" imgH="317160" progId="Equation.DSMT4">
                  <p:embed/>
                  <p:pic>
                    <p:nvPicPr>
                      <p:cNvPr id="45" name="Object 44"/>
                      <p:cNvPicPr/>
                      <p:nvPr/>
                    </p:nvPicPr>
                    <p:blipFill>
                      <a:blip r:embed="rId13"/>
                      <a:stretch>
                        <a:fillRect/>
                      </a:stretch>
                    </p:blipFill>
                    <p:spPr>
                      <a:xfrm>
                        <a:off x="3922183" y="3173557"/>
                        <a:ext cx="1282700" cy="317500"/>
                      </a:xfrm>
                      <a:prstGeom prst="rect">
                        <a:avLst/>
                      </a:prstGeom>
                    </p:spPr>
                  </p:pic>
                </p:oleObj>
              </mc:Fallback>
            </mc:AlternateContent>
          </a:graphicData>
        </a:graphic>
      </p:graphicFrame>
    </p:spTree>
    <p:extLst>
      <p:ext uri="{BB962C8B-B14F-4D97-AF65-F5344CB8AC3E}">
        <p14:creationId xmlns:p14="http://schemas.microsoft.com/office/powerpoint/2010/main" val="1906997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graphicFrame>
        <p:nvGraphicFramePr>
          <p:cNvPr id="35" name="Table 23">
            <a:extLst>
              <a:ext uri="{FF2B5EF4-FFF2-40B4-BE49-F238E27FC236}">
                <a16:creationId xmlns:a16="http://schemas.microsoft.com/office/drawing/2014/main" id="{87BF64CE-E958-4ABA-A7F2-BAB2611EDF10}"/>
              </a:ext>
            </a:extLst>
          </p:cNvPr>
          <p:cNvGraphicFramePr>
            <a:graphicFrameLocks noGrp="1"/>
          </p:cNvGraphicFramePr>
          <p:nvPr>
            <p:extLst>
              <p:ext uri="{D42A27DB-BD31-4B8C-83A1-F6EECF244321}">
                <p14:modId xmlns:p14="http://schemas.microsoft.com/office/powerpoint/2010/main" val="1110986614"/>
              </p:ext>
            </p:extLst>
          </p:nvPr>
        </p:nvGraphicFramePr>
        <p:xfrm>
          <a:off x="1103523" y="646181"/>
          <a:ext cx="6847779" cy="3266825"/>
        </p:xfrm>
        <a:graphic>
          <a:graphicData uri="http://schemas.openxmlformats.org/drawingml/2006/table">
            <a:tbl>
              <a:tblPr firstRow="1" bandRow="1">
                <a:tableStyleId>{5C22544A-7EE6-4342-B048-85BDC9FD1C3A}</a:tableStyleId>
              </a:tblPr>
              <a:tblGrid>
                <a:gridCol w="939587">
                  <a:extLst>
                    <a:ext uri="{9D8B030D-6E8A-4147-A177-3AD203B41FA5}">
                      <a16:colId xmlns:a16="http://schemas.microsoft.com/office/drawing/2014/main" val="3961608374"/>
                    </a:ext>
                  </a:extLst>
                </a:gridCol>
                <a:gridCol w="5908192">
                  <a:extLst>
                    <a:ext uri="{9D8B030D-6E8A-4147-A177-3AD203B41FA5}">
                      <a16:colId xmlns:a16="http://schemas.microsoft.com/office/drawing/2014/main" val="3442238271"/>
                    </a:ext>
                  </a:extLst>
                </a:gridCol>
              </a:tblGrid>
              <a:tr h="1639819">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GT</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Cho tam</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giác</a:t>
                      </a:r>
                      <a:r>
                        <a:rPr lang="en-US" sz="2800" b="0" dirty="0">
                          <a:solidFill>
                            <a:schemeClr val="tx1"/>
                          </a:solidFill>
                          <a:latin typeface="Times New Roman" panose="02020603050405020304" pitchFamily="18" charset="0"/>
                          <a:cs typeface="Times New Roman" panose="02020603050405020304" pitchFamily="18" charset="0"/>
                        </a:rPr>
                        <a:t>         ,         </a:t>
                      </a:r>
                    </a:p>
                    <a:p>
                      <a:pPr algn="l"/>
                      <a:r>
                        <a:rPr lang="en-US" sz="2800" b="0" i="1" dirty="0">
                          <a:solidFill>
                            <a:schemeClr val="tx1"/>
                          </a:solidFill>
                          <a:latin typeface="Times New Roman" panose="02020603050405020304" pitchFamily="18" charset="0"/>
                          <a:cs typeface="Times New Roman" panose="02020603050405020304" pitchFamily="18" charset="0"/>
                        </a:rPr>
                        <a:t>MD</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là</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tia</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phân</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giác</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của</a:t>
                      </a:r>
                      <a:r>
                        <a:rPr lang="en-US" sz="2800" b="0" baseline="0" dirty="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algn="l"/>
                      <a:r>
                        <a:rPr lang="en-US" sz="2800" b="0" i="1" dirty="0">
                          <a:solidFill>
                            <a:schemeClr val="tx1"/>
                          </a:solidFill>
                          <a:latin typeface="Times New Roman" panose="02020603050405020304" pitchFamily="18" charset="0"/>
                          <a:cs typeface="Times New Roman" panose="02020603050405020304" pitchFamily="18" charset="0"/>
                        </a:rPr>
                        <a:t>ME</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tia</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phân</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giác</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của</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101335"/>
                  </a:ext>
                </a:extLst>
              </a:tr>
              <a:tr h="1627006">
                <a:tc>
                  <a:txBody>
                    <a:bodyPr/>
                    <a:lstStyle/>
                    <a:p>
                      <a:pPr algn="ctr"/>
                      <a:r>
                        <a:rPr lang="en-US" sz="2800" b="0" dirty="0">
                          <a:solidFill>
                            <a:schemeClr val="tx1"/>
                          </a:solidFill>
                          <a:latin typeface="Times New Roman" panose="02020603050405020304" pitchFamily="18" charset="0"/>
                          <a:cs typeface="Times New Roman" panose="02020603050405020304" pitchFamily="18" charset="0"/>
                        </a:rPr>
                        <a:t>KL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800" b="0" dirty="0">
                          <a:solidFill>
                            <a:schemeClr val="tx1"/>
                          </a:solidFill>
                          <a:latin typeface="Times New Roman" panose="02020603050405020304" pitchFamily="18" charset="0"/>
                          <a:cs typeface="Times New Roman" panose="02020603050405020304" pitchFamily="18" charset="0"/>
                        </a:rPr>
                        <a:t>a)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minh:</a:t>
                      </a:r>
                    </a:p>
                    <a:p>
                      <a:pPr algn="l"/>
                      <a:r>
                        <a:rPr lang="en-US" sz="2800" b="0" dirty="0">
                          <a:solidFill>
                            <a:schemeClr val="tx1"/>
                          </a:solidFill>
                          <a:latin typeface="Times New Roman" panose="02020603050405020304" pitchFamily="18" charset="0"/>
                          <a:cs typeface="Times New Roman" panose="02020603050405020304" pitchFamily="18" charset="0"/>
                        </a:rPr>
                        <a:t>b) </a:t>
                      </a:r>
                      <a:r>
                        <a:rPr lang="en-US" sz="2800" b="0" dirty="0" err="1">
                          <a:solidFill>
                            <a:schemeClr val="tx1"/>
                          </a:solidFill>
                          <a:latin typeface="Times New Roman" panose="02020603050405020304" pitchFamily="18" charset="0"/>
                          <a:cs typeface="Times New Roman" panose="02020603050405020304" pitchFamily="18" charset="0"/>
                        </a:rPr>
                        <a:t>Chứng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minh</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i="1" dirty="0">
                          <a:solidFill>
                            <a:schemeClr val="tx1"/>
                          </a:solidFill>
                          <a:latin typeface="Times New Roman" panose="02020603050405020304" pitchFamily="18" charset="0"/>
                          <a:cs typeface="Times New Roman" panose="02020603050405020304" pitchFamily="18" charset="0"/>
                        </a:rPr>
                        <a:t>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trung</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điểm</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của</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i="1" baseline="0" dirty="0">
                          <a:solidFill>
                            <a:schemeClr val="tx1"/>
                          </a:solidFill>
                          <a:latin typeface="Times New Roman" panose="02020603050405020304" pitchFamily="18" charset="0"/>
                          <a:cs typeface="Times New Roman" panose="02020603050405020304" pitchFamily="18" charset="0"/>
                        </a:rPr>
                        <a:t>DE</a:t>
                      </a:r>
                      <a:endParaRPr lang="en-US" sz="2800" b="0" i="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0604632"/>
                  </a:ext>
                </a:extLst>
              </a:tr>
            </a:tbl>
          </a:graphicData>
        </a:graphic>
      </p:graphicFrame>
      <p:cxnSp>
        <p:nvCxnSpPr>
          <p:cNvPr id="44" name="Straight Connector 43">
            <a:extLst>
              <a:ext uri="{FF2B5EF4-FFF2-40B4-BE49-F238E27FC236}">
                <a16:creationId xmlns:a16="http://schemas.microsoft.com/office/drawing/2014/main" id="{7FAB170F-58B5-47E1-96EA-EBCF0A506306}"/>
              </a:ext>
            </a:extLst>
          </p:cNvPr>
          <p:cNvCxnSpPr/>
          <p:nvPr/>
        </p:nvCxnSpPr>
        <p:spPr>
          <a:xfrm>
            <a:off x="7981600" y="413756"/>
            <a:ext cx="0" cy="3126658"/>
          </a:xfrm>
          <a:prstGeom prst="line">
            <a:avLst/>
          </a:prstGeom>
          <a:ln w="381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Rectangle 45">
            <a:extLst>
              <a:ext uri="{FF2B5EF4-FFF2-40B4-BE49-F238E27FC236}">
                <a16:creationId xmlns:a16="http://schemas.microsoft.com/office/drawing/2014/main"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 name="Object 1">
            <a:extLst>
              <a:ext uri="{FF2B5EF4-FFF2-40B4-BE49-F238E27FC236}">
                <a16:creationId xmlns:a16="http://schemas.microsoft.com/office/drawing/2014/main" id="{E560A65F-8B4A-49E9-9437-AF0CF605739E}"/>
              </a:ext>
            </a:extLst>
          </p:cNvPr>
          <p:cNvGraphicFramePr>
            <a:graphicFrameLocks noChangeAspect="1"/>
          </p:cNvGraphicFramePr>
          <p:nvPr>
            <p:extLst>
              <p:ext uri="{D42A27DB-BD31-4B8C-83A1-F6EECF244321}">
                <p14:modId xmlns:p14="http://schemas.microsoft.com/office/powerpoint/2010/main" val="2711953813"/>
              </p:ext>
            </p:extLst>
          </p:nvPr>
        </p:nvGraphicFramePr>
        <p:xfrm>
          <a:off x="2644775" y="4449763"/>
          <a:ext cx="1509713" cy="1103312"/>
        </p:xfrm>
        <a:graphic>
          <a:graphicData uri="http://schemas.openxmlformats.org/presentationml/2006/ole">
            <mc:AlternateContent xmlns:mc="http://schemas.openxmlformats.org/markup-compatibility/2006">
              <mc:Choice xmlns:v="urn:schemas-microsoft-com:vml" Requires="v">
                <p:oleObj spid="_x0000_s10571" name="Equation" r:id="rId5" imgW="558720" imgH="457200" progId="Equation.DSMT4">
                  <p:embed/>
                </p:oleObj>
              </mc:Choice>
              <mc:Fallback>
                <p:oleObj name="Equation" r:id="rId5" imgW="558720" imgH="457200" progId="Equation.DSMT4">
                  <p:embed/>
                  <p:pic>
                    <p:nvPicPr>
                      <p:cNvPr id="2" name="Object 1">
                        <a:extLst>
                          <a:ext uri="{FF2B5EF4-FFF2-40B4-BE49-F238E27FC236}">
                            <a16:creationId xmlns:a16="http://schemas.microsoft.com/office/drawing/2014/main" id="{E560A65F-8B4A-49E9-9437-AF0CF605739E}"/>
                          </a:ext>
                        </a:extLst>
                      </p:cNvPr>
                      <p:cNvPicPr/>
                      <p:nvPr/>
                    </p:nvPicPr>
                    <p:blipFill>
                      <a:blip r:embed="rId6"/>
                      <a:stretch>
                        <a:fillRect/>
                      </a:stretch>
                    </p:blipFill>
                    <p:spPr>
                      <a:xfrm>
                        <a:off x="2644775" y="4449763"/>
                        <a:ext cx="1509713" cy="110331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8BD7D6E-423A-4BB0-9881-889EDA10099F}"/>
              </a:ext>
            </a:extLst>
          </p:cNvPr>
          <p:cNvSpPr txBox="1"/>
          <p:nvPr/>
        </p:nvSpPr>
        <p:spPr>
          <a:xfrm>
            <a:off x="166633" y="4323502"/>
            <a:ext cx="247814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947299173"/>
              </p:ext>
            </p:extLst>
          </p:nvPr>
        </p:nvGraphicFramePr>
        <p:xfrm>
          <a:off x="4098349" y="877803"/>
          <a:ext cx="762000" cy="317500"/>
        </p:xfrm>
        <a:graphic>
          <a:graphicData uri="http://schemas.openxmlformats.org/presentationml/2006/ole">
            <mc:AlternateContent xmlns:mc="http://schemas.openxmlformats.org/markup-compatibility/2006">
              <mc:Choice xmlns:v="urn:schemas-microsoft-com:vml" Requires="v">
                <p:oleObj spid="_x0000_s10572" name="Equation" r:id="rId7" imgW="761760" imgH="317160" progId="Equation.DSMT4">
                  <p:embed/>
                </p:oleObj>
              </mc:Choice>
              <mc:Fallback>
                <p:oleObj name="Equation" r:id="rId7" imgW="761760" imgH="317160" progId="Equation.DSMT4">
                  <p:embed/>
                  <p:pic>
                    <p:nvPicPr>
                      <p:cNvPr id="6" name="Object 5"/>
                      <p:cNvPicPr/>
                      <p:nvPr/>
                    </p:nvPicPr>
                    <p:blipFill>
                      <a:blip r:embed="rId8"/>
                      <a:stretch>
                        <a:fillRect/>
                      </a:stretch>
                    </p:blipFill>
                    <p:spPr>
                      <a:xfrm>
                        <a:off x="4098349" y="877803"/>
                        <a:ext cx="762000" cy="317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91757714"/>
              </p:ext>
            </p:extLst>
          </p:nvPr>
        </p:nvGraphicFramePr>
        <p:xfrm>
          <a:off x="4934224" y="888500"/>
          <a:ext cx="2641600" cy="393700"/>
        </p:xfrm>
        <a:graphic>
          <a:graphicData uri="http://schemas.openxmlformats.org/presentationml/2006/ole">
            <mc:AlternateContent xmlns:mc="http://schemas.openxmlformats.org/markup-compatibility/2006">
              <mc:Choice xmlns:v="urn:schemas-microsoft-com:vml" Requires="v">
                <p:oleObj spid="_x0000_s10573" name="Equation" r:id="rId9" imgW="2641320" imgH="393480" progId="Equation.DSMT4">
                  <p:embed/>
                </p:oleObj>
              </mc:Choice>
              <mc:Fallback>
                <p:oleObj name="Equation" r:id="rId9" imgW="2641320" imgH="393480" progId="Equation.DSMT4">
                  <p:embed/>
                  <p:pic>
                    <p:nvPicPr>
                      <p:cNvPr id="11" name="Object 10"/>
                      <p:cNvPicPr/>
                      <p:nvPr/>
                    </p:nvPicPr>
                    <p:blipFill>
                      <a:blip r:embed="rId10"/>
                      <a:stretch>
                        <a:fillRect/>
                      </a:stretch>
                    </p:blipFill>
                    <p:spPr>
                      <a:xfrm>
                        <a:off x="4934224" y="888500"/>
                        <a:ext cx="2641600" cy="3937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177807460"/>
              </p:ext>
            </p:extLst>
          </p:nvPr>
        </p:nvGraphicFramePr>
        <p:xfrm>
          <a:off x="5648804" y="1251177"/>
          <a:ext cx="735494" cy="368300"/>
        </p:xfrm>
        <a:graphic>
          <a:graphicData uri="http://schemas.openxmlformats.org/presentationml/2006/ole">
            <mc:AlternateContent xmlns:mc="http://schemas.openxmlformats.org/markup-compatibility/2006">
              <mc:Choice xmlns:v="urn:schemas-microsoft-com:vml" Requires="v">
                <p:oleObj spid="_x0000_s10574" name="Equation" r:id="rId11" imgW="799920" imgH="368280" progId="Equation.DSMT4">
                  <p:embed/>
                </p:oleObj>
              </mc:Choice>
              <mc:Fallback>
                <p:oleObj name="Equation" r:id="rId11" imgW="799920" imgH="368280" progId="Equation.DSMT4">
                  <p:embed/>
                  <p:pic>
                    <p:nvPicPr>
                      <p:cNvPr id="13" name="Object 12"/>
                      <p:cNvPicPr/>
                      <p:nvPr/>
                    </p:nvPicPr>
                    <p:blipFill>
                      <a:blip r:embed="rId12"/>
                      <a:stretch>
                        <a:fillRect/>
                      </a:stretch>
                    </p:blipFill>
                    <p:spPr>
                      <a:xfrm>
                        <a:off x="5648804" y="1251177"/>
                        <a:ext cx="735494" cy="3683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35603565"/>
              </p:ext>
            </p:extLst>
          </p:nvPr>
        </p:nvGraphicFramePr>
        <p:xfrm>
          <a:off x="5597450" y="1682669"/>
          <a:ext cx="800100" cy="381000"/>
        </p:xfrm>
        <a:graphic>
          <a:graphicData uri="http://schemas.openxmlformats.org/presentationml/2006/ole">
            <mc:AlternateContent xmlns:mc="http://schemas.openxmlformats.org/markup-compatibility/2006">
              <mc:Choice xmlns:v="urn:schemas-microsoft-com:vml" Requires="v">
                <p:oleObj spid="_x0000_s10575" name="Equation" r:id="rId13" imgW="838080" imgH="380880" progId="Equation.DSMT4">
                  <p:embed/>
                </p:oleObj>
              </mc:Choice>
              <mc:Fallback>
                <p:oleObj name="Equation" r:id="rId13" imgW="838080" imgH="380880" progId="Equation.DSMT4">
                  <p:embed/>
                  <p:pic>
                    <p:nvPicPr>
                      <p:cNvPr id="14" name="Object 13"/>
                      <p:cNvPicPr/>
                      <p:nvPr/>
                    </p:nvPicPr>
                    <p:blipFill>
                      <a:blip r:embed="rId14"/>
                      <a:stretch>
                        <a:fillRect/>
                      </a:stretch>
                    </p:blipFill>
                    <p:spPr>
                      <a:xfrm>
                        <a:off x="5597450" y="1682669"/>
                        <a:ext cx="800100" cy="3810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43190968"/>
              </p:ext>
            </p:extLst>
          </p:nvPr>
        </p:nvGraphicFramePr>
        <p:xfrm>
          <a:off x="4474404" y="2736353"/>
          <a:ext cx="1219200" cy="317500"/>
        </p:xfrm>
        <a:graphic>
          <a:graphicData uri="http://schemas.openxmlformats.org/presentationml/2006/ole">
            <mc:AlternateContent xmlns:mc="http://schemas.openxmlformats.org/markup-compatibility/2006">
              <mc:Choice xmlns:v="urn:schemas-microsoft-com:vml" Requires="v">
                <p:oleObj spid="_x0000_s10576" name="Equation" r:id="rId15" imgW="1218960" imgH="317160" progId="Equation.DSMT4">
                  <p:embed/>
                </p:oleObj>
              </mc:Choice>
              <mc:Fallback>
                <p:oleObj name="Equation" r:id="rId15" imgW="1218960" imgH="317160" progId="Equation.DSMT4">
                  <p:embed/>
                  <p:pic>
                    <p:nvPicPr>
                      <p:cNvPr id="15" name="Object 14"/>
                      <p:cNvPicPr/>
                      <p:nvPr/>
                    </p:nvPicPr>
                    <p:blipFill>
                      <a:blip r:embed="rId16"/>
                      <a:stretch>
                        <a:fillRect/>
                      </a:stretch>
                    </p:blipFill>
                    <p:spPr>
                      <a:xfrm>
                        <a:off x="4474404" y="2736353"/>
                        <a:ext cx="1219200" cy="3175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8" name="Rectangle 17"/>
              <p:cNvSpPr/>
              <p:nvPr/>
            </p:nvSpPr>
            <p:spPr>
              <a:xfrm>
                <a:off x="2302184" y="5529304"/>
                <a:ext cx="2268412" cy="901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𝐷𝐴</m:t>
                          </m:r>
                        </m:num>
                        <m:den>
                          <m:r>
                            <a:rPr lang="en-US" sz="2800" i="1">
                              <a:latin typeface="Cambria Math" panose="02040503050406030204" pitchFamily="18" charset="0"/>
                            </a:rPr>
                            <m:t>𝐷𝐵</m:t>
                          </m:r>
                        </m:den>
                      </m:f>
                      <m:r>
                        <a:rPr lang="en-US" sz="2800" i="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𝐸𝐴</m:t>
                          </m:r>
                        </m:num>
                        <m:den>
                          <m:r>
                            <a:rPr lang="en-US" sz="2800" i="1">
                              <a:latin typeface="Cambria Math" panose="02040503050406030204" pitchFamily="18" charset="0"/>
                            </a:rPr>
                            <m:t>𝐸𝐶</m:t>
                          </m:r>
                        </m:den>
                      </m:f>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302184" y="5529304"/>
                <a:ext cx="2268412" cy="901785"/>
              </a:xfrm>
              <a:prstGeom prst="rect">
                <a:avLst/>
              </a:prstGeom>
              <a:blipFill>
                <a:blip r:embed="rId17"/>
                <a:stretch>
                  <a:fillRect/>
                </a:stretch>
              </a:blipFill>
            </p:spPr>
            <p:txBody>
              <a:bodyPr/>
              <a:lstStyle/>
              <a:p>
                <a:r>
                  <a:rPr lang="vi-VN">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700158178"/>
              </p:ext>
            </p:extLst>
          </p:nvPr>
        </p:nvGraphicFramePr>
        <p:xfrm>
          <a:off x="4339128" y="5752233"/>
          <a:ext cx="5747021" cy="622300"/>
        </p:xfrm>
        <a:graphic>
          <a:graphicData uri="http://schemas.openxmlformats.org/presentationml/2006/ole">
            <mc:AlternateContent xmlns:mc="http://schemas.openxmlformats.org/markup-compatibility/2006">
              <mc:Choice xmlns:v="urn:schemas-microsoft-com:vml" Requires="v">
                <p:oleObj spid="_x0000_s10577" name="Equation" r:id="rId18" imgW="4609800" imgH="622080" progId="Equation.DSMT4">
                  <p:embed/>
                </p:oleObj>
              </mc:Choice>
              <mc:Fallback>
                <p:oleObj name="Equation" r:id="rId18" imgW="4609800" imgH="622080" progId="Equation.DSMT4">
                  <p:embed/>
                  <p:pic>
                    <p:nvPicPr>
                      <p:cNvPr id="22" name="Object 21"/>
                      <p:cNvPicPr/>
                      <p:nvPr/>
                    </p:nvPicPr>
                    <p:blipFill>
                      <a:blip r:embed="rId19"/>
                      <a:stretch>
                        <a:fillRect/>
                      </a:stretch>
                    </p:blipFill>
                    <p:spPr>
                      <a:xfrm>
                        <a:off x="4339128" y="5752233"/>
                        <a:ext cx="5747021" cy="6223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756F504-8370-456A-A849-AEAA863BF2CD}"/>
              </a:ext>
            </a:extLst>
          </p:cNvPr>
          <p:cNvPicPr>
            <a:picLocks noChangeAspect="1"/>
          </p:cNvPicPr>
          <p:nvPr/>
        </p:nvPicPr>
        <p:blipFill>
          <a:blip r:embed="rId20"/>
          <a:stretch>
            <a:fillRect/>
          </a:stretch>
        </p:blipFill>
        <p:spPr>
          <a:xfrm>
            <a:off x="8420595" y="302342"/>
            <a:ext cx="3331108" cy="3408267"/>
          </a:xfrm>
          <a:prstGeom prst="rect">
            <a:avLst/>
          </a:prstGeom>
        </p:spPr>
      </p:pic>
    </p:spTree>
    <p:extLst>
      <p:ext uri="{BB962C8B-B14F-4D97-AF65-F5344CB8AC3E}">
        <p14:creationId xmlns:p14="http://schemas.microsoft.com/office/powerpoint/2010/main" val="3439998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4348" y="25174"/>
            <a:ext cx="1165123" cy="1165123"/>
          </a:xfrm>
          <a:prstGeom prst="rect">
            <a:avLst/>
          </a:prstGeom>
        </p:spPr>
      </p:pic>
      <p:sp>
        <p:nvSpPr>
          <p:cNvPr id="46" name="Rectangle 45">
            <a:extLst>
              <a:ext uri="{FF2B5EF4-FFF2-40B4-BE49-F238E27FC236}">
                <a16:creationId xmlns:a16="http://schemas.microsoft.com/office/drawing/2014/main" id="{AA3743F5-4EAF-4639-80E7-CFB2C4531EB1}"/>
              </a:ext>
            </a:extLst>
          </p:cNvPr>
          <p:cNvSpPr/>
          <p:nvPr/>
        </p:nvSpPr>
        <p:spPr>
          <a:xfrm>
            <a:off x="4647507" y="761820"/>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3" name="Rectangle 2"/>
          <p:cNvSpPr/>
          <p:nvPr/>
        </p:nvSpPr>
        <p:spPr>
          <a:xfrm>
            <a:off x="1026532" y="1861181"/>
            <a:ext cx="6384505" cy="584775"/>
          </a:xfrm>
          <a:prstGeom prst="rect">
            <a:avLst/>
          </a:prstGeom>
        </p:spPr>
        <p:txBody>
          <a:bodyPr wrap="none">
            <a:spAutoFit/>
          </a:bodyPr>
          <a:lstStyle/>
          <a:p>
            <a:pPr marL="514350" indent="-514350">
              <a:buAutoNum type="alphaLcParenR"/>
            </a:pPr>
            <a:r>
              <a:rPr lang="en-US" sz="3200" dirty="0" err="1">
                <a:solidFill>
                  <a:srgbClr val="0D0D0D"/>
                </a:solidFill>
                <a:latin typeface="Times New Roman" panose="02020603050405020304" pitchFamily="18" charset="0"/>
                <a:ea typeface="Calibri" panose="020F0502020204030204" pitchFamily="34" charset="0"/>
              </a:rPr>
              <a:t>Vì</a:t>
            </a:r>
            <a:r>
              <a:rPr lang="en-US" sz="3200" dirty="0">
                <a:solidFill>
                  <a:srgbClr val="0D0D0D"/>
                </a:solidFill>
                <a:latin typeface="Times New Roman" panose="02020603050405020304" pitchFamily="18" charset="0"/>
                <a:ea typeface="Calibri" panose="020F0502020204030204" pitchFamily="34" charset="0"/>
              </a:rPr>
              <a:t> </a:t>
            </a:r>
            <a:r>
              <a:rPr lang="en-US" sz="3200" i="1" dirty="0">
                <a:solidFill>
                  <a:srgbClr val="0D0D0D"/>
                </a:solidFill>
                <a:latin typeface="Times New Roman" panose="02020603050405020304" pitchFamily="18" charset="0"/>
                <a:ea typeface="Calibri" panose="020F0502020204030204" pitchFamily="34" charset="0"/>
              </a:rPr>
              <a:t>AM </a:t>
            </a:r>
            <a:r>
              <a:rPr lang="en-US" sz="3200" dirty="0" err="1">
                <a:solidFill>
                  <a:srgbClr val="0D0D0D"/>
                </a:solidFill>
                <a:latin typeface="Times New Roman" panose="02020603050405020304" pitchFamily="18" charset="0"/>
                <a:ea typeface="Calibri" panose="020F0502020204030204" pitchFamily="34" charset="0"/>
              </a:rPr>
              <a:t>là</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tia</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phân</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giác</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của</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góc</a:t>
            </a:r>
            <a:r>
              <a:rPr lang="en-US" sz="3200" dirty="0">
                <a:solidFill>
                  <a:srgbClr val="0D0D0D"/>
                </a:solidFill>
                <a:latin typeface="Times New Roman" panose="02020603050405020304" pitchFamily="18" charset="0"/>
                <a:ea typeface="Calibri" panose="020F0502020204030204" pitchFamily="34" charset="0"/>
              </a:rPr>
              <a:t> </a:t>
            </a:r>
            <a:r>
              <a:rPr lang="en-US" sz="3200" i="1" dirty="0">
                <a:solidFill>
                  <a:srgbClr val="0D0D0D"/>
                </a:solidFill>
                <a:latin typeface="Times New Roman" panose="02020603050405020304" pitchFamily="18" charset="0"/>
                <a:ea typeface="Calibri" panose="020F0502020204030204" pitchFamily="34" charset="0"/>
              </a:rPr>
              <a:t>A</a:t>
            </a:r>
            <a:r>
              <a:rPr lang="en-US" sz="3200" dirty="0">
                <a:solidFill>
                  <a:srgbClr val="0D0D0D"/>
                </a:solidFill>
                <a:latin typeface="Times New Roman" panose="02020603050405020304" pitchFamily="18" charset="0"/>
                <a:ea typeface="Calibri" panose="020F0502020204030204" pitchFamily="34" charset="0"/>
              </a:rPr>
              <a:t> </a:t>
            </a:r>
          </a:p>
        </p:txBody>
      </p:sp>
      <p:sp>
        <p:nvSpPr>
          <p:cNvPr id="11" name="Rectangle 157"/>
          <p:cNvSpPr>
            <a:spLocks noChangeArrowheads="1"/>
          </p:cNvSpPr>
          <p:nvPr/>
        </p:nvSpPr>
        <p:spPr bwMode="auto">
          <a:xfrm>
            <a:off x="1113906" y="38584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62"/>
          <p:cNvSpPr>
            <a:spLocks noChangeArrowheads="1"/>
          </p:cNvSpPr>
          <p:nvPr/>
        </p:nvSpPr>
        <p:spPr bwMode="auto">
          <a:xfrm>
            <a:off x="1113906" y="58777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D7DBB49D-A0E9-43AB-9D7C-8B3763E3EF5E}"/>
              </a:ext>
            </a:extLst>
          </p:cNvPr>
          <p:cNvPicPr>
            <a:picLocks noChangeAspect="1"/>
          </p:cNvPicPr>
          <p:nvPr/>
        </p:nvPicPr>
        <p:blipFill>
          <a:blip r:embed="rId5"/>
          <a:stretch>
            <a:fillRect/>
          </a:stretch>
        </p:blipFill>
        <p:spPr>
          <a:xfrm>
            <a:off x="7411037" y="1688423"/>
            <a:ext cx="4005317" cy="3408267"/>
          </a:xfrm>
          <a:prstGeom prst="rect">
            <a:avLst/>
          </a:prstGeom>
        </p:spPr>
      </p:pic>
      <p:grpSp>
        <p:nvGrpSpPr>
          <p:cNvPr id="12" name="Group 11">
            <a:extLst>
              <a:ext uri="{FF2B5EF4-FFF2-40B4-BE49-F238E27FC236}">
                <a16:creationId xmlns:a16="http://schemas.microsoft.com/office/drawing/2014/main" id="{E528ED2A-3F70-4F8F-A59B-5E97EB378ED5}"/>
              </a:ext>
            </a:extLst>
          </p:cNvPr>
          <p:cNvGrpSpPr/>
          <p:nvPr/>
        </p:nvGrpSpPr>
        <p:grpSpPr>
          <a:xfrm>
            <a:off x="1026532" y="2538191"/>
            <a:ext cx="4629794" cy="873636"/>
            <a:chOff x="1026532" y="2538191"/>
            <a:chExt cx="4629794" cy="873636"/>
          </a:xfrm>
        </p:grpSpPr>
        <p:sp>
          <p:nvSpPr>
            <p:cNvPr id="4" name="Rectangle 3">
              <a:extLst>
                <a:ext uri="{FF2B5EF4-FFF2-40B4-BE49-F238E27FC236}">
                  <a16:creationId xmlns:a16="http://schemas.microsoft.com/office/drawing/2014/main" id="{DCC02512-AD48-478C-A3A5-0D9AB6E615D3}"/>
                </a:ext>
              </a:extLst>
            </p:cNvPr>
            <p:cNvSpPr/>
            <p:nvPr/>
          </p:nvSpPr>
          <p:spPr>
            <a:xfrm>
              <a:off x="1026532" y="2651360"/>
              <a:ext cx="4629794" cy="584775"/>
            </a:xfrm>
            <a:prstGeom prst="rect">
              <a:avLst/>
            </a:prstGeom>
          </p:spPr>
          <p:txBody>
            <a:bodyPr wrap="none">
              <a:spAutoFit/>
            </a:bodyPr>
            <a:lstStyle/>
            <a:p>
              <a:r>
                <a:rPr lang="en-US" sz="3200" dirty="0" err="1">
                  <a:solidFill>
                    <a:srgbClr val="0D0D0D"/>
                  </a:solidFill>
                  <a:latin typeface="Times New Roman" panose="02020603050405020304" pitchFamily="18" charset="0"/>
                </a:rPr>
                <a:t>Nên</a:t>
              </a:r>
              <a:r>
                <a:rPr lang="en-US" sz="3200" dirty="0">
                  <a:solidFill>
                    <a:srgbClr val="0D0D0D"/>
                  </a:solidFill>
                  <a:latin typeface="Times New Roman" panose="02020603050405020304" pitchFamily="18" charset="0"/>
                </a:rPr>
                <a:t>                                (1)</a:t>
              </a:r>
              <a:endParaRPr lang="vi-VN" sz="3200" dirty="0"/>
            </a:p>
          </p:txBody>
        </p:sp>
        <p:graphicFrame>
          <p:nvGraphicFramePr>
            <p:cNvPr id="6" name="Object 5">
              <a:extLst>
                <a:ext uri="{FF2B5EF4-FFF2-40B4-BE49-F238E27FC236}">
                  <a16:creationId xmlns:a16="http://schemas.microsoft.com/office/drawing/2014/main" id="{B7DDF194-B2FA-41AC-8572-605D35A565E7}"/>
                </a:ext>
              </a:extLst>
            </p:cNvPr>
            <p:cNvGraphicFramePr>
              <a:graphicFrameLocks noChangeAspect="1"/>
            </p:cNvGraphicFramePr>
            <p:nvPr>
              <p:extLst>
                <p:ext uri="{D42A27DB-BD31-4B8C-83A1-F6EECF244321}">
                  <p14:modId xmlns:p14="http://schemas.microsoft.com/office/powerpoint/2010/main" val="1484167620"/>
                </p:ext>
              </p:extLst>
            </p:nvPr>
          </p:nvGraphicFramePr>
          <p:xfrm>
            <a:off x="2114310" y="2538191"/>
            <a:ext cx="1547583" cy="873636"/>
          </p:xfrm>
          <a:graphic>
            <a:graphicData uri="http://schemas.openxmlformats.org/presentationml/2006/ole">
              <mc:AlternateContent xmlns:mc="http://schemas.openxmlformats.org/markup-compatibility/2006">
                <mc:Choice xmlns:v="urn:schemas-microsoft-com:vml" Requires="v">
                  <p:oleObj spid="_x0000_s11494" name="Equation" r:id="rId6" imgW="787320" imgH="444240" progId="Equation.DSMT4">
                    <p:embed/>
                  </p:oleObj>
                </mc:Choice>
                <mc:Fallback>
                  <p:oleObj name="Equation" r:id="rId6" imgW="787320" imgH="444240" progId="Equation.DSMT4">
                    <p:embed/>
                    <p:pic>
                      <p:nvPicPr>
                        <p:cNvPr id="0" name=""/>
                        <p:cNvPicPr/>
                        <p:nvPr/>
                      </p:nvPicPr>
                      <p:blipFill>
                        <a:blip r:embed="rId7"/>
                        <a:stretch>
                          <a:fillRect/>
                        </a:stretch>
                      </p:blipFill>
                      <p:spPr>
                        <a:xfrm>
                          <a:off x="2114310" y="2538191"/>
                          <a:ext cx="1547583" cy="873636"/>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AF12BFF-4D9E-4DCC-9222-A25281C83BC5}"/>
              </a:ext>
            </a:extLst>
          </p:cNvPr>
          <p:cNvGrpSpPr/>
          <p:nvPr/>
        </p:nvGrpSpPr>
        <p:grpSpPr>
          <a:xfrm>
            <a:off x="1063057" y="3422248"/>
            <a:ext cx="6226384" cy="1743725"/>
            <a:chOff x="1063057" y="3422248"/>
            <a:chExt cx="6226384" cy="1743725"/>
          </a:xfrm>
        </p:grpSpPr>
        <p:sp>
          <p:nvSpPr>
            <p:cNvPr id="23" name="Rectangle 22">
              <a:extLst>
                <a:ext uri="{FF2B5EF4-FFF2-40B4-BE49-F238E27FC236}">
                  <a16:creationId xmlns:a16="http://schemas.microsoft.com/office/drawing/2014/main" id="{CB5E660F-0B76-4FE8-820A-32D013BCB3A8}"/>
                </a:ext>
              </a:extLst>
            </p:cNvPr>
            <p:cNvSpPr/>
            <p:nvPr/>
          </p:nvSpPr>
          <p:spPr>
            <a:xfrm>
              <a:off x="1063057" y="3422248"/>
              <a:ext cx="6226384" cy="1569660"/>
            </a:xfrm>
            <a:prstGeom prst="rect">
              <a:avLst/>
            </a:prstGeom>
          </p:spPr>
          <p:txBody>
            <a:bodyPr wrap="none">
              <a:spAutoFit/>
            </a:bodyPr>
            <a:lstStyle/>
            <a:p>
              <a:r>
                <a:rPr lang="en-US" sz="3200" dirty="0" err="1">
                  <a:solidFill>
                    <a:srgbClr val="0D0D0D"/>
                  </a:solidFill>
                  <a:latin typeface="Times New Roman" panose="02020603050405020304" pitchFamily="18" charset="0"/>
                  <a:ea typeface="Calibri" panose="020F0502020204030204" pitchFamily="34" charset="0"/>
                </a:rPr>
                <a:t>Vì</a:t>
              </a:r>
              <a:r>
                <a:rPr lang="en-US" sz="3200" dirty="0">
                  <a:solidFill>
                    <a:srgbClr val="0D0D0D"/>
                  </a:solidFill>
                  <a:latin typeface="Times New Roman" panose="02020603050405020304" pitchFamily="18" charset="0"/>
                  <a:ea typeface="Calibri" panose="020F0502020204030204" pitchFamily="34" charset="0"/>
                </a:rPr>
                <a:t> </a:t>
              </a:r>
              <a:r>
                <a:rPr lang="en-US" sz="3200" i="1" dirty="0">
                  <a:solidFill>
                    <a:srgbClr val="0D0D0D"/>
                  </a:solidFill>
                  <a:latin typeface="Times New Roman" panose="02020603050405020304" pitchFamily="18" charset="0"/>
                  <a:ea typeface="Calibri" panose="020F0502020204030204" pitchFamily="34" charset="0"/>
                </a:rPr>
                <a:t>AM </a:t>
              </a:r>
              <a:r>
                <a:rPr lang="en-US" sz="3200" dirty="0" err="1">
                  <a:solidFill>
                    <a:srgbClr val="0D0D0D"/>
                  </a:solidFill>
                  <a:latin typeface="Times New Roman" panose="02020603050405020304" pitchFamily="18" charset="0"/>
                  <a:ea typeface="Calibri" panose="020F0502020204030204" pitchFamily="34" charset="0"/>
                </a:rPr>
                <a:t>là</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tia</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phân</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giác</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của</a:t>
              </a:r>
              <a:r>
                <a:rPr lang="en-US"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Calibri" panose="020F0502020204030204" pitchFamily="34" charset="0"/>
                </a:rPr>
                <a:t>góc</a:t>
              </a:r>
              <a:r>
                <a:rPr lang="en-US" sz="3200" dirty="0">
                  <a:solidFill>
                    <a:srgbClr val="0D0D0D"/>
                  </a:solidFill>
                  <a:latin typeface="Times New Roman" panose="02020603050405020304" pitchFamily="18" charset="0"/>
                  <a:ea typeface="Calibri" panose="020F0502020204030204" pitchFamily="34" charset="0"/>
                </a:rPr>
                <a:t> </a:t>
              </a:r>
              <a:r>
                <a:rPr lang="en-US" sz="3200" i="1" dirty="0">
                  <a:solidFill>
                    <a:srgbClr val="0D0D0D"/>
                  </a:solidFill>
                  <a:latin typeface="Times New Roman" panose="02020603050405020304" pitchFamily="18" charset="0"/>
                  <a:ea typeface="Calibri" panose="020F0502020204030204" pitchFamily="34" charset="0"/>
                </a:rPr>
                <a:t>AMC</a:t>
              </a:r>
            </a:p>
            <a:p>
              <a:endParaRPr lang="en-US" sz="3200" dirty="0">
                <a:solidFill>
                  <a:srgbClr val="0D0D0D"/>
                </a:solidFill>
                <a:latin typeface="Times New Roman" panose="02020603050405020304" pitchFamily="18" charset="0"/>
                <a:ea typeface="Calibri" panose="020F0502020204030204" pitchFamily="34" charset="0"/>
              </a:endParaRPr>
            </a:p>
            <a:p>
              <a:r>
                <a:rPr lang="en-US" sz="3200" dirty="0" err="1">
                  <a:solidFill>
                    <a:srgbClr val="0D0D0D"/>
                  </a:solidFill>
                  <a:latin typeface="Times New Roman" panose="02020603050405020304" pitchFamily="18" charset="0"/>
                  <a:ea typeface="Calibri" panose="020F0502020204030204" pitchFamily="34" charset="0"/>
                </a:rPr>
                <a:t>Nên</a:t>
              </a:r>
              <a:r>
                <a:rPr lang="en-US" sz="3200" dirty="0">
                  <a:solidFill>
                    <a:srgbClr val="0D0D0D"/>
                  </a:solidFill>
                  <a:latin typeface="Times New Roman" panose="02020603050405020304" pitchFamily="18" charset="0"/>
                  <a:ea typeface="Calibri" panose="020F0502020204030204" pitchFamily="34" charset="0"/>
                </a:rPr>
                <a:t>                                (2)  </a:t>
              </a:r>
            </a:p>
          </p:txBody>
        </p:sp>
        <p:graphicFrame>
          <p:nvGraphicFramePr>
            <p:cNvPr id="7" name="Object 6">
              <a:extLst>
                <a:ext uri="{FF2B5EF4-FFF2-40B4-BE49-F238E27FC236}">
                  <a16:creationId xmlns:a16="http://schemas.microsoft.com/office/drawing/2014/main" id="{169F5FDE-6CCE-43BD-9B50-1315D2BD281E}"/>
                </a:ext>
              </a:extLst>
            </p:cNvPr>
            <p:cNvGraphicFramePr>
              <a:graphicFrameLocks noChangeAspect="1"/>
            </p:cNvGraphicFramePr>
            <p:nvPr>
              <p:extLst>
                <p:ext uri="{D42A27DB-BD31-4B8C-83A1-F6EECF244321}">
                  <p14:modId xmlns:p14="http://schemas.microsoft.com/office/powerpoint/2010/main" val="405926596"/>
                </p:ext>
              </p:extLst>
            </p:nvPr>
          </p:nvGraphicFramePr>
          <p:xfrm>
            <a:off x="2114310" y="4293705"/>
            <a:ext cx="1526470" cy="872268"/>
          </p:xfrm>
          <a:graphic>
            <a:graphicData uri="http://schemas.openxmlformats.org/presentationml/2006/ole">
              <mc:AlternateContent xmlns:mc="http://schemas.openxmlformats.org/markup-compatibility/2006">
                <mc:Choice xmlns:v="urn:schemas-microsoft-com:vml" Requires="v">
                  <p:oleObj spid="_x0000_s11495" name="Equation" r:id="rId8" imgW="799920" imgH="457200" progId="Equation.DSMT4">
                    <p:embed/>
                  </p:oleObj>
                </mc:Choice>
                <mc:Fallback>
                  <p:oleObj name="Equation" r:id="rId8" imgW="799920" imgH="457200" progId="Equation.DSMT4">
                    <p:embed/>
                    <p:pic>
                      <p:nvPicPr>
                        <p:cNvPr id="0" name=""/>
                        <p:cNvPicPr/>
                        <p:nvPr/>
                      </p:nvPicPr>
                      <p:blipFill>
                        <a:blip r:embed="rId9"/>
                        <a:stretch>
                          <a:fillRect/>
                        </a:stretch>
                      </p:blipFill>
                      <p:spPr>
                        <a:xfrm>
                          <a:off x="2114310" y="4293705"/>
                          <a:ext cx="1526470" cy="872268"/>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7F48F4E3-F367-4266-9F4E-84BE329FEB10}"/>
              </a:ext>
            </a:extLst>
          </p:cNvPr>
          <p:cNvGrpSpPr/>
          <p:nvPr/>
        </p:nvGrpSpPr>
        <p:grpSpPr>
          <a:xfrm>
            <a:off x="1113906" y="5249795"/>
            <a:ext cx="4698722" cy="599510"/>
            <a:chOff x="1113906" y="5249795"/>
            <a:chExt cx="4698722" cy="599510"/>
          </a:xfrm>
        </p:grpSpPr>
        <p:sp>
          <p:nvSpPr>
            <p:cNvPr id="2" name="Rectangle 1">
              <a:extLst>
                <a:ext uri="{FF2B5EF4-FFF2-40B4-BE49-F238E27FC236}">
                  <a16:creationId xmlns:a16="http://schemas.microsoft.com/office/drawing/2014/main" id="{D24B3F23-444B-4110-AA81-24A06A09E689}"/>
                </a:ext>
              </a:extLst>
            </p:cNvPr>
            <p:cNvSpPr/>
            <p:nvPr/>
          </p:nvSpPr>
          <p:spPr>
            <a:xfrm>
              <a:off x="1113906" y="5249795"/>
              <a:ext cx="4698722" cy="584775"/>
            </a:xfrm>
            <a:prstGeom prst="rect">
              <a:avLst/>
            </a:prstGeom>
          </p:spPr>
          <p:txBody>
            <a:bodyPr wrap="none">
              <a:spAutoFit/>
            </a:bodyPr>
            <a:lstStyle/>
            <a:p>
              <a:r>
                <a:rPr lang="en-US" sz="3200" dirty="0" err="1">
                  <a:solidFill>
                    <a:srgbClr val="0D0D0D"/>
                  </a:solidFill>
                  <a:latin typeface="Times New Roman" panose="02020603050405020304" pitchFamily="18" charset="0"/>
                </a:rPr>
                <a:t>Mà</a:t>
              </a:r>
              <a:r>
                <a:rPr lang="en-US" sz="3200" dirty="0">
                  <a:solidFill>
                    <a:srgbClr val="0D0D0D"/>
                  </a:solidFill>
                  <a:latin typeface="Times New Roman" panose="02020603050405020304" pitchFamily="18" charset="0"/>
                </a:rPr>
                <a:t>                                 (3)</a:t>
              </a:r>
              <a:endParaRPr lang="vi-VN" sz="3200" dirty="0"/>
            </a:p>
          </p:txBody>
        </p:sp>
        <p:graphicFrame>
          <p:nvGraphicFramePr>
            <p:cNvPr id="8" name="Object 7">
              <a:extLst>
                <a:ext uri="{FF2B5EF4-FFF2-40B4-BE49-F238E27FC236}">
                  <a16:creationId xmlns:a16="http://schemas.microsoft.com/office/drawing/2014/main" id="{01F380E5-D58D-4BD7-9DBB-71611BACD51A}"/>
                </a:ext>
              </a:extLst>
            </p:cNvPr>
            <p:cNvGraphicFramePr>
              <a:graphicFrameLocks noChangeAspect="1"/>
            </p:cNvGraphicFramePr>
            <p:nvPr>
              <p:extLst>
                <p:ext uri="{D42A27DB-BD31-4B8C-83A1-F6EECF244321}">
                  <p14:modId xmlns:p14="http://schemas.microsoft.com/office/powerpoint/2010/main" val="417991864"/>
                </p:ext>
              </p:extLst>
            </p:nvPr>
          </p:nvGraphicFramePr>
          <p:xfrm>
            <a:off x="2008293" y="5406153"/>
            <a:ext cx="2068043" cy="443152"/>
          </p:xfrm>
          <a:graphic>
            <a:graphicData uri="http://schemas.openxmlformats.org/presentationml/2006/ole">
              <mc:AlternateContent xmlns:mc="http://schemas.openxmlformats.org/markup-compatibility/2006">
                <mc:Choice xmlns:v="urn:schemas-microsoft-com:vml" Requires="v">
                  <p:oleObj spid="_x0000_s11496" name="Equation" r:id="rId10" imgW="1066680" imgH="228600" progId="Equation.DSMT4">
                    <p:embed/>
                  </p:oleObj>
                </mc:Choice>
                <mc:Fallback>
                  <p:oleObj name="Equation" r:id="rId10" imgW="1066680" imgH="228600" progId="Equation.DSMT4">
                    <p:embed/>
                    <p:pic>
                      <p:nvPicPr>
                        <p:cNvPr id="0" name=""/>
                        <p:cNvPicPr/>
                        <p:nvPr/>
                      </p:nvPicPr>
                      <p:blipFill>
                        <a:blip r:embed="rId11"/>
                        <a:stretch>
                          <a:fillRect/>
                        </a:stretch>
                      </p:blipFill>
                      <p:spPr>
                        <a:xfrm>
                          <a:off x="2008293" y="5406153"/>
                          <a:ext cx="2068043" cy="443152"/>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90E894C-A362-4C1D-953E-AD1CAC16D5CB}"/>
              </a:ext>
            </a:extLst>
          </p:cNvPr>
          <p:cNvGrpSpPr/>
          <p:nvPr/>
        </p:nvGrpSpPr>
        <p:grpSpPr>
          <a:xfrm>
            <a:off x="1076735" y="5906177"/>
            <a:ext cx="10715908" cy="874713"/>
            <a:chOff x="1076735" y="5906177"/>
            <a:chExt cx="10715908" cy="874713"/>
          </a:xfrm>
        </p:grpSpPr>
        <p:sp>
          <p:nvSpPr>
            <p:cNvPr id="5" name="Rectangle 4">
              <a:extLst>
                <a:ext uri="{FF2B5EF4-FFF2-40B4-BE49-F238E27FC236}">
                  <a16:creationId xmlns:a16="http://schemas.microsoft.com/office/drawing/2014/main" id="{EB10BD94-EB44-45B9-8628-21F59891E6E7}"/>
                </a:ext>
              </a:extLst>
            </p:cNvPr>
            <p:cNvSpPr/>
            <p:nvPr/>
          </p:nvSpPr>
          <p:spPr>
            <a:xfrm>
              <a:off x="8714621" y="6050661"/>
              <a:ext cx="3078022" cy="523220"/>
            </a:xfrm>
            <a:prstGeom prst="rect">
              <a:avLst/>
            </a:prstGeom>
          </p:spPr>
          <p:txBody>
            <a:bodyPr wrap="none">
              <a:spAutoFit/>
            </a:bodyPr>
            <a:lstStyle/>
            <a:p>
              <a:r>
                <a:rPr lang="en-US" sz="2800" dirty="0">
                  <a:solidFill>
                    <a:srgbClr val="0D0D0D"/>
                  </a:solidFill>
                  <a:latin typeface="Times New Roman" panose="02020603050405020304" pitchFamily="18" charset="0"/>
                </a:rPr>
                <a:t>(</a:t>
              </a:r>
              <a:r>
                <a:rPr lang="en-US" sz="2800" dirty="0" err="1">
                  <a:solidFill>
                    <a:srgbClr val="0D0D0D"/>
                  </a:solidFill>
                  <a:latin typeface="Times New Roman" panose="02020603050405020304" pitchFamily="18" charset="0"/>
                </a:rPr>
                <a:t>định</a:t>
              </a:r>
              <a:r>
                <a:rPr lang="en-US" sz="2800" dirty="0">
                  <a:solidFill>
                    <a:srgbClr val="0D0D0D"/>
                  </a:solidFill>
                  <a:latin typeface="Times New Roman" panose="02020603050405020304" pitchFamily="18" charset="0"/>
                </a:rPr>
                <a:t> </a:t>
              </a:r>
              <a:r>
                <a:rPr lang="en-US" sz="2800" dirty="0" err="1">
                  <a:solidFill>
                    <a:srgbClr val="0D0D0D"/>
                  </a:solidFill>
                  <a:latin typeface="Times New Roman" panose="02020603050405020304" pitchFamily="18" charset="0"/>
                </a:rPr>
                <a:t>lý</a:t>
              </a:r>
              <a:r>
                <a:rPr lang="en-US" sz="2800" dirty="0">
                  <a:solidFill>
                    <a:srgbClr val="0D0D0D"/>
                  </a:solidFill>
                  <a:latin typeface="Times New Roman" panose="02020603050405020304" pitchFamily="18" charset="0"/>
                </a:rPr>
                <a:t> Thales </a:t>
              </a:r>
              <a:r>
                <a:rPr lang="en-US" sz="2800" dirty="0" err="1">
                  <a:solidFill>
                    <a:srgbClr val="0D0D0D"/>
                  </a:solidFill>
                  <a:latin typeface="Times New Roman" panose="02020603050405020304" pitchFamily="18" charset="0"/>
                </a:rPr>
                <a:t>đảo</a:t>
              </a:r>
              <a:r>
                <a:rPr lang="en-US" sz="2800" dirty="0">
                  <a:solidFill>
                    <a:srgbClr val="0D0D0D"/>
                  </a:solidFill>
                  <a:latin typeface="Times New Roman" panose="02020603050405020304" pitchFamily="18" charset="0"/>
                </a:rPr>
                <a:t>)</a:t>
              </a:r>
              <a:endParaRPr lang="en-US" sz="2800" dirty="0"/>
            </a:p>
          </p:txBody>
        </p:sp>
        <p:sp>
          <p:nvSpPr>
            <p:cNvPr id="9" name="TextBox 8">
              <a:extLst>
                <a:ext uri="{FF2B5EF4-FFF2-40B4-BE49-F238E27FC236}">
                  <a16:creationId xmlns:a16="http://schemas.microsoft.com/office/drawing/2014/main" id="{6DD6EA91-94EB-4579-AA11-1EAA7AFA9F10}"/>
                </a:ext>
              </a:extLst>
            </p:cNvPr>
            <p:cNvSpPr txBox="1"/>
            <p:nvPr/>
          </p:nvSpPr>
          <p:spPr>
            <a:xfrm>
              <a:off x="1076735" y="6019884"/>
              <a:ext cx="4370107" cy="584775"/>
            </a:xfrm>
            <a:prstGeom prst="rect">
              <a:avLst/>
            </a:prstGeom>
            <a:noFill/>
          </p:spPr>
          <p:txBody>
            <a:bodyPr wrap="none" rtlCol="0">
              <a:spAutoFit/>
            </a:bodyPr>
            <a:lstStyle/>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ra :</a:t>
              </a:r>
              <a:endParaRPr lang="vi-VN" sz="3200" dirty="0">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1C48D3CC-9D70-421C-92C2-5088224FE4C4}"/>
                </a:ext>
              </a:extLst>
            </p:cNvPr>
            <p:cNvGraphicFramePr>
              <a:graphicFrameLocks noChangeAspect="1"/>
            </p:cNvGraphicFramePr>
            <p:nvPr>
              <p:extLst>
                <p:ext uri="{D42A27DB-BD31-4B8C-83A1-F6EECF244321}">
                  <p14:modId xmlns:p14="http://schemas.microsoft.com/office/powerpoint/2010/main" val="4102588190"/>
                </p:ext>
              </p:extLst>
            </p:nvPr>
          </p:nvGraphicFramePr>
          <p:xfrm>
            <a:off x="5603121" y="5906177"/>
            <a:ext cx="3111500" cy="874713"/>
          </p:xfrm>
          <a:graphic>
            <a:graphicData uri="http://schemas.openxmlformats.org/presentationml/2006/ole">
              <mc:AlternateContent xmlns:mc="http://schemas.openxmlformats.org/markup-compatibility/2006">
                <mc:Choice xmlns:v="urn:schemas-microsoft-com:vml" Requires="v">
                  <p:oleObj spid="_x0000_s11497" name="Equation" r:id="rId12" imgW="1625400" imgH="457200" progId="Equation.DSMT4">
                    <p:embed/>
                  </p:oleObj>
                </mc:Choice>
                <mc:Fallback>
                  <p:oleObj name="Equation" r:id="rId12" imgW="1625400" imgH="457200" progId="Equation.DSMT4">
                    <p:embed/>
                    <p:pic>
                      <p:nvPicPr>
                        <p:cNvPr id="0" name=""/>
                        <p:cNvPicPr/>
                        <p:nvPr/>
                      </p:nvPicPr>
                      <p:blipFill>
                        <a:blip r:embed="rId13"/>
                        <a:stretch>
                          <a:fillRect/>
                        </a:stretch>
                      </p:blipFill>
                      <p:spPr>
                        <a:xfrm>
                          <a:off x="5603121" y="5906177"/>
                          <a:ext cx="3111500" cy="874713"/>
                        </a:xfrm>
                        <a:prstGeom prst="rect">
                          <a:avLst/>
                        </a:prstGeom>
                      </p:spPr>
                    </p:pic>
                  </p:oleObj>
                </mc:Fallback>
              </mc:AlternateContent>
            </a:graphicData>
          </a:graphic>
        </p:graphicFrame>
      </p:grpSp>
    </p:spTree>
    <p:extLst>
      <p:ext uri="{BB962C8B-B14F-4D97-AF65-F5344CB8AC3E}">
        <p14:creationId xmlns:p14="http://schemas.microsoft.com/office/powerpoint/2010/main" val="2401867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720F33B-B469-9ADB-08CC-75FFF3862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 y="376127"/>
            <a:ext cx="1165123" cy="1165123"/>
          </a:xfrm>
          <a:prstGeom prst="rect">
            <a:avLst/>
          </a:prstGeom>
        </p:spPr>
      </p:pic>
      <p:sp>
        <p:nvSpPr>
          <p:cNvPr id="46" name="Rectangle 45">
            <a:extLst>
              <a:ext uri="{FF2B5EF4-FFF2-40B4-BE49-F238E27FC236}">
                <a16:creationId xmlns:a16="http://schemas.microsoft.com/office/drawing/2014/main" id="{AA3743F5-4EAF-4639-80E7-CFB2C4531EB1}"/>
              </a:ext>
            </a:extLst>
          </p:cNvPr>
          <p:cNvSpPr/>
          <p:nvPr/>
        </p:nvSpPr>
        <p:spPr>
          <a:xfrm>
            <a:off x="155477" y="155053"/>
            <a:ext cx="1165121" cy="523220"/>
          </a:xfrm>
          <a:prstGeom prst="rect">
            <a:avLst/>
          </a:prstGeom>
        </p:spPr>
        <p:txBody>
          <a:bodyPr wrap="square">
            <a:spAutoFit/>
          </a:bodyPr>
          <a:lstStyle/>
          <a:p>
            <a:r>
              <a:rPr lang="en-US" sz="2800" b="1" u="sng" dirty="0" err="1">
                <a:solidFill>
                  <a:srgbClr val="C00000"/>
                </a:solidFill>
                <a:latin typeface="Times New Roman" panose="02020603050405020304" pitchFamily="18" charset="0"/>
                <a:cs typeface="Times New Roman" panose="02020603050405020304" pitchFamily="18" charset="0"/>
              </a:rPr>
              <a:t>Bài</a:t>
            </a:r>
            <a:r>
              <a:rPr lang="en-US" sz="2800" b="1" u="sng" dirty="0">
                <a:solidFill>
                  <a:srgbClr val="C00000"/>
                </a:solidFill>
                <a:latin typeface="Times New Roman" panose="02020603050405020304" pitchFamily="18" charset="0"/>
                <a:cs typeface="Times New Roman" panose="02020603050405020304" pitchFamily="18" charset="0"/>
              </a:rPr>
              <a:t> 3:</a:t>
            </a:r>
            <a:r>
              <a:rPr lang="en-US" sz="2800" b="1" dirty="0">
                <a:solidFill>
                  <a:srgbClr val="C00000"/>
                </a:solidFill>
                <a:latin typeface="Times New Roman" panose="02020603050405020304" pitchFamily="18" charset="0"/>
                <a:cs typeface="Times New Roman" panose="02020603050405020304" pitchFamily="18" charset="0"/>
              </a:rPr>
              <a:t> </a:t>
            </a:r>
            <a:endParaRPr lang="vi-VN" sz="2800" dirty="0"/>
          </a:p>
        </p:txBody>
      </p:sp>
      <p:sp>
        <p:nvSpPr>
          <p:cNvPr id="67" name="Rectangle 989">
            <a:extLst>
              <a:ext uri="{FF2B5EF4-FFF2-40B4-BE49-F238E27FC236}">
                <a16:creationId xmlns:a16="http://schemas.microsoft.com/office/drawing/2014/main" id="{9F75E510-9B87-46B1-9E17-4C7C0F983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 name="TextBox 1">
            <a:extLst>
              <a:ext uri="{FF2B5EF4-FFF2-40B4-BE49-F238E27FC236}">
                <a16:creationId xmlns:a16="http://schemas.microsoft.com/office/drawing/2014/main" id="{2D26EA29-C921-438A-B4E9-B1F0A01FDCDD}"/>
              </a:ext>
            </a:extLst>
          </p:cNvPr>
          <p:cNvSpPr txBox="1"/>
          <p:nvPr/>
        </p:nvSpPr>
        <p:spPr>
          <a:xfrm>
            <a:off x="8726038" y="136385"/>
            <a:ext cx="214685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54D8717-CA33-489A-87A4-0C7FA1656B33}"/>
              </a:ext>
            </a:extLst>
          </p:cNvPr>
          <p:cNvSpPr txBox="1"/>
          <p:nvPr/>
        </p:nvSpPr>
        <p:spPr>
          <a:xfrm>
            <a:off x="7646346" y="784003"/>
            <a:ext cx="4035135" cy="523220"/>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DE</a:t>
            </a:r>
            <a:endParaRPr lang="vi-VN" sz="280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8560905" y="1278669"/>
                <a:ext cx="2002028" cy="8255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2800" i="1" smtClean="0">
                              <a:latin typeface="Cambria Math" panose="02040503050406030204" pitchFamily="18" charset="0"/>
                            </a:rPr>
                          </m:ctrlPr>
                        </m:mPr>
                        <m:mr>
                          <m:e>
                            <m:r>
                              <a:rPr lang="en-US" sz="2800">
                                <a:latin typeface="Cambria Math" panose="02040503050406030204" pitchFamily="18" charset="0"/>
                              </a:rPr>
                              <m:t>⇑</m:t>
                            </m:r>
                          </m:e>
                        </m:mr>
                        <m:mr>
                          <m:e>
                            <m:r>
                              <a:rPr lang="en-US" sz="2800" i="1">
                                <a:latin typeface="Cambria Math" panose="02040503050406030204" pitchFamily="18" charset="0"/>
                              </a:rPr>
                              <m:t>𝐼𝐷</m:t>
                            </m:r>
                            <m:r>
                              <a:rPr lang="en-US" sz="2800" i="0">
                                <a:latin typeface="Cambria Math" panose="02040503050406030204" pitchFamily="18" charset="0"/>
                              </a:rPr>
                              <m:t>=</m:t>
                            </m:r>
                            <m:r>
                              <a:rPr lang="en-US" sz="2800" i="1">
                                <a:latin typeface="Cambria Math" panose="02040503050406030204" pitchFamily="18" charset="0"/>
                              </a:rPr>
                              <m:t>𝐼𝐸</m:t>
                            </m:r>
                          </m:e>
                        </m:mr>
                      </m:m>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560905" y="1278669"/>
                <a:ext cx="2002028" cy="825547"/>
              </a:xfrm>
              <a:prstGeom prst="rect">
                <a:avLst/>
              </a:prstGeom>
              <a:blipFill>
                <a:blip r:embed="rId5"/>
                <a:stretch>
                  <a:fillRect/>
                </a:stretch>
              </a:blipFill>
            </p:spPr>
            <p:txBody>
              <a:bodyPr/>
              <a:lstStyle/>
              <a:p>
                <a:r>
                  <a:rPr lang="vi-VN">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24531600"/>
              </p:ext>
            </p:extLst>
          </p:nvPr>
        </p:nvGraphicFramePr>
        <p:xfrm>
          <a:off x="8109570" y="2265806"/>
          <a:ext cx="3379788" cy="1066800"/>
        </p:xfrm>
        <a:graphic>
          <a:graphicData uri="http://schemas.openxmlformats.org/presentationml/2006/ole">
            <mc:AlternateContent xmlns:mc="http://schemas.openxmlformats.org/markup-compatibility/2006">
              <mc:Choice xmlns:v="urn:schemas-microsoft-com:vml" Requires="v">
                <p:oleObj spid="_x0000_s12831" name="Equation" r:id="rId6" imgW="2920680" imgH="1066680" progId="Equation.DSMT4">
                  <p:embed/>
                </p:oleObj>
              </mc:Choice>
              <mc:Fallback>
                <p:oleObj name="Equation" r:id="rId6" imgW="2920680" imgH="1066680" progId="Equation.DSMT4">
                  <p:embed/>
                  <p:pic>
                    <p:nvPicPr>
                      <p:cNvPr id="11" name="Object 10"/>
                      <p:cNvPicPr/>
                      <p:nvPr/>
                    </p:nvPicPr>
                    <p:blipFill>
                      <a:blip r:embed="rId7"/>
                      <a:stretch>
                        <a:fillRect/>
                      </a:stretch>
                    </p:blipFill>
                    <p:spPr>
                      <a:xfrm>
                        <a:off x="8109570" y="2265806"/>
                        <a:ext cx="3379788" cy="1066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47327815"/>
              </p:ext>
            </p:extLst>
          </p:nvPr>
        </p:nvGraphicFramePr>
        <p:xfrm>
          <a:off x="7449450" y="3321787"/>
          <a:ext cx="4569703" cy="1092200"/>
        </p:xfrm>
        <a:graphic>
          <a:graphicData uri="http://schemas.openxmlformats.org/presentationml/2006/ole">
            <mc:AlternateContent xmlns:mc="http://schemas.openxmlformats.org/markup-compatibility/2006">
              <mc:Choice xmlns:v="urn:schemas-microsoft-com:vml" Requires="v">
                <p:oleObj spid="_x0000_s12832" name="Equation" r:id="rId8" imgW="4241520" imgH="1091880" progId="Equation.DSMT4">
                  <p:embed/>
                </p:oleObj>
              </mc:Choice>
              <mc:Fallback>
                <p:oleObj name="Equation" r:id="rId8" imgW="4241520" imgH="1091880" progId="Equation.DSMT4">
                  <p:embed/>
                  <p:pic>
                    <p:nvPicPr>
                      <p:cNvPr id="14" name="Object 13"/>
                      <p:cNvPicPr/>
                      <p:nvPr/>
                    </p:nvPicPr>
                    <p:blipFill>
                      <a:blip r:embed="rId9"/>
                      <a:stretch>
                        <a:fillRect/>
                      </a:stretch>
                    </p:blipFill>
                    <p:spPr>
                      <a:xfrm>
                        <a:off x="7449450" y="3321787"/>
                        <a:ext cx="4569703" cy="1092200"/>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2D5F76EB-50E1-4DEE-9395-264C017CF8C2}"/>
              </a:ext>
            </a:extLst>
          </p:cNvPr>
          <p:cNvGrpSpPr/>
          <p:nvPr/>
        </p:nvGrpSpPr>
        <p:grpSpPr>
          <a:xfrm>
            <a:off x="306347" y="3537658"/>
            <a:ext cx="6974923" cy="638175"/>
            <a:chOff x="288129" y="3987497"/>
            <a:chExt cx="6974923" cy="638175"/>
          </a:xfrm>
        </p:grpSpPr>
        <p:sp>
          <p:nvSpPr>
            <p:cNvPr id="18" name="Rectangle 753"/>
            <p:cNvSpPr>
              <a:spLocks noChangeArrowheads="1"/>
            </p:cNvSpPr>
            <p:nvPr/>
          </p:nvSpPr>
          <p:spPr bwMode="auto">
            <a:xfrm>
              <a:off x="288129" y="3987497"/>
              <a:ext cx="69749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 Theo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 ta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2283496377"/>
                </p:ext>
              </p:extLst>
            </p:nvPr>
          </p:nvGraphicFramePr>
          <p:xfrm>
            <a:off x="3341717" y="4130113"/>
            <a:ext cx="1219200" cy="317500"/>
          </p:xfrm>
          <a:graphic>
            <a:graphicData uri="http://schemas.openxmlformats.org/presentationml/2006/ole">
              <mc:AlternateContent xmlns:mc="http://schemas.openxmlformats.org/markup-compatibility/2006">
                <mc:Choice xmlns:v="urn:schemas-microsoft-com:vml" Requires="v">
                  <p:oleObj spid="_x0000_s12833" name="Equation" r:id="rId10" imgW="1218960" imgH="317160" progId="Equation.DSMT4">
                    <p:embed/>
                  </p:oleObj>
                </mc:Choice>
                <mc:Fallback>
                  <p:oleObj name="Equation" r:id="rId10" imgW="1218960" imgH="317160" progId="Equation.DSMT4">
                    <p:embed/>
                    <p:pic>
                      <p:nvPicPr>
                        <p:cNvPr id="26" name="Object 25"/>
                        <p:cNvPicPr/>
                        <p:nvPr/>
                      </p:nvPicPr>
                      <p:blipFill>
                        <a:blip r:embed="rId11"/>
                        <a:stretch>
                          <a:fillRect/>
                        </a:stretch>
                      </p:blipFill>
                      <p:spPr>
                        <a:xfrm>
                          <a:off x="3341717" y="4130113"/>
                          <a:ext cx="1219200" cy="317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47502559"/>
                </p:ext>
              </p:extLst>
            </p:nvPr>
          </p:nvGraphicFramePr>
          <p:xfrm>
            <a:off x="5348317" y="4003372"/>
            <a:ext cx="1346200" cy="622300"/>
          </p:xfrm>
          <a:graphic>
            <a:graphicData uri="http://schemas.openxmlformats.org/presentationml/2006/ole">
              <mc:AlternateContent xmlns:mc="http://schemas.openxmlformats.org/markup-compatibility/2006">
                <mc:Choice xmlns:v="urn:schemas-microsoft-com:vml" Requires="v">
                  <p:oleObj spid="_x0000_s12834" name="Equation" r:id="rId12" imgW="1346040" imgH="622080" progId="Equation.DSMT4">
                    <p:embed/>
                  </p:oleObj>
                </mc:Choice>
                <mc:Fallback>
                  <p:oleObj name="Equation" r:id="rId12" imgW="1346040" imgH="622080" progId="Equation.DSMT4">
                    <p:embed/>
                    <p:pic>
                      <p:nvPicPr>
                        <p:cNvPr id="27" name="Object 26"/>
                        <p:cNvPicPr/>
                        <p:nvPr/>
                      </p:nvPicPr>
                      <p:blipFill>
                        <a:blip r:embed="rId13"/>
                        <a:stretch>
                          <a:fillRect/>
                        </a:stretch>
                      </p:blipFill>
                      <p:spPr>
                        <a:xfrm>
                          <a:off x="5348317" y="4003372"/>
                          <a:ext cx="1346200" cy="6223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1B35B380-B32E-43B3-8359-87D976EA7524}"/>
              </a:ext>
            </a:extLst>
          </p:cNvPr>
          <p:cNvGrpSpPr/>
          <p:nvPr/>
        </p:nvGrpSpPr>
        <p:grpSpPr>
          <a:xfrm>
            <a:off x="290256" y="4335684"/>
            <a:ext cx="7321919" cy="523220"/>
            <a:chOff x="272037" y="4666482"/>
            <a:chExt cx="7321919" cy="523220"/>
          </a:xfrm>
        </p:grpSpPr>
        <p:sp>
          <p:nvSpPr>
            <p:cNvPr id="31" name="Rectangle 763"/>
            <p:cNvSpPr>
              <a:spLocks noChangeArrowheads="1"/>
            </p:cNvSpPr>
            <p:nvPr/>
          </p:nvSpPr>
          <p:spPr bwMode="auto">
            <a:xfrm>
              <a:off x="272037" y="4666482"/>
              <a:ext cx="7321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lý</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Thales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ta</a:t>
              </a:r>
              <a:r>
                <a:rPr kumimoji="0" lang="en-US" altLang="en-US" sz="2800" b="0" i="0" u="none" strike="noStrike" cap="none" normalizeH="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3779763530"/>
                </p:ext>
              </p:extLst>
            </p:nvPr>
          </p:nvGraphicFramePr>
          <p:xfrm>
            <a:off x="3725897" y="4776677"/>
            <a:ext cx="1041400" cy="304800"/>
          </p:xfrm>
          <a:graphic>
            <a:graphicData uri="http://schemas.openxmlformats.org/presentationml/2006/ole">
              <mc:AlternateContent xmlns:mc="http://schemas.openxmlformats.org/markup-compatibility/2006">
                <mc:Choice xmlns:v="urn:schemas-microsoft-com:vml" Requires="v">
                  <p:oleObj spid="_x0000_s12835" name="Equation" r:id="rId14" imgW="1041120" imgH="304560" progId="Equation.DSMT4">
                    <p:embed/>
                  </p:oleObj>
                </mc:Choice>
                <mc:Fallback>
                  <p:oleObj name="Equation" r:id="rId14" imgW="1041120" imgH="304560" progId="Equation.DSMT4">
                    <p:embed/>
                    <p:pic>
                      <p:nvPicPr>
                        <p:cNvPr id="38" name="Object 37"/>
                        <p:cNvPicPr/>
                        <p:nvPr/>
                      </p:nvPicPr>
                      <p:blipFill>
                        <a:blip r:embed="rId15"/>
                        <a:stretch>
                          <a:fillRect/>
                        </a:stretch>
                      </p:blipFill>
                      <p:spPr>
                        <a:xfrm>
                          <a:off x="3725897" y="4776677"/>
                          <a:ext cx="1041400" cy="3048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268836741"/>
                </p:ext>
              </p:extLst>
            </p:nvPr>
          </p:nvGraphicFramePr>
          <p:xfrm>
            <a:off x="5348317" y="4780502"/>
            <a:ext cx="1066800" cy="317500"/>
          </p:xfrm>
          <a:graphic>
            <a:graphicData uri="http://schemas.openxmlformats.org/presentationml/2006/ole">
              <mc:AlternateContent xmlns:mc="http://schemas.openxmlformats.org/markup-compatibility/2006">
                <mc:Choice xmlns:v="urn:schemas-microsoft-com:vml" Requires="v">
                  <p:oleObj spid="_x0000_s12836" name="Equation" r:id="rId16" imgW="1066680" imgH="317160" progId="Equation.DSMT4">
                    <p:embed/>
                  </p:oleObj>
                </mc:Choice>
                <mc:Fallback>
                  <p:oleObj name="Equation" r:id="rId16" imgW="1066680" imgH="317160" progId="Equation.DSMT4">
                    <p:embed/>
                    <p:pic>
                      <p:nvPicPr>
                        <p:cNvPr id="39" name="Object 38"/>
                        <p:cNvPicPr/>
                        <p:nvPr/>
                      </p:nvPicPr>
                      <p:blipFill>
                        <a:blip r:embed="rId17"/>
                        <a:stretch>
                          <a:fillRect/>
                        </a:stretch>
                      </p:blipFill>
                      <p:spPr>
                        <a:xfrm>
                          <a:off x="5348317" y="4780502"/>
                          <a:ext cx="1066800" cy="317500"/>
                        </a:xfrm>
                        <a:prstGeom prst="rect">
                          <a:avLst/>
                        </a:prstGeom>
                      </p:spPr>
                    </p:pic>
                  </p:oleObj>
                </mc:Fallback>
              </mc:AlternateContent>
            </a:graphicData>
          </a:graphic>
        </p:graphicFrame>
      </p:grpSp>
      <p:sp>
        <p:nvSpPr>
          <p:cNvPr id="51" name="Rectangle 770"/>
          <p:cNvSpPr>
            <a:spLocks noChangeArrowheads="1"/>
          </p:cNvSpPr>
          <p:nvPr/>
        </p:nvSpPr>
        <p:spPr bwMode="auto">
          <a:xfrm>
            <a:off x="1013402" y="61643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C029E3EE-F5B0-42DC-B6E4-4F9FB45127AC}"/>
              </a:ext>
            </a:extLst>
          </p:cNvPr>
          <p:cNvGrpSpPr/>
          <p:nvPr/>
        </p:nvGrpSpPr>
        <p:grpSpPr>
          <a:xfrm>
            <a:off x="1571074" y="5016036"/>
            <a:ext cx="4956620" cy="673271"/>
            <a:chOff x="1571074" y="5016036"/>
            <a:chExt cx="4956620" cy="673271"/>
          </a:xfrm>
        </p:grpSpPr>
        <p:sp>
          <p:nvSpPr>
            <p:cNvPr id="34" name="Rectangle 765"/>
            <p:cNvSpPr>
              <a:spLocks noChangeArrowheads="1"/>
            </p:cNvSpPr>
            <p:nvPr/>
          </p:nvSpPr>
          <p:spPr bwMode="auto">
            <a:xfrm>
              <a:off x="3183697" y="5023466"/>
              <a:ext cx="33439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2573335850"/>
                </p:ext>
              </p:extLst>
            </p:nvPr>
          </p:nvGraphicFramePr>
          <p:xfrm>
            <a:off x="1571074" y="5016036"/>
            <a:ext cx="1612623" cy="622300"/>
          </p:xfrm>
          <a:graphic>
            <a:graphicData uri="http://schemas.openxmlformats.org/presentationml/2006/ole">
              <mc:AlternateContent xmlns:mc="http://schemas.openxmlformats.org/markup-compatibility/2006">
                <mc:Choice xmlns:v="urn:schemas-microsoft-com:vml" Requires="v">
                  <p:oleObj spid="_x0000_s12837" name="Equation" r:id="rId18" imgW="1422360" imgH="622080" progId="Equation.DSMT4">
                    <p:embed/>
                  </p:oleObj>
                </mc:Choice>
                <mc:Fallback>
                  <p:oleObj name="Equation" r:id="rId18" imgW="1422360" imgH="622080" progId="Equation.DSMT4">
                    <p:embed/>
                    <p:pic>
                      <p:nvPicPr>
                        <p:cNvPr id="52" name="Object 51"/>
                        <p:cNvPicPr/>
                        <p:nvPr/>
                      </p:nvPicPr>
                      <p:blipFill>
                        <a:blip r:embed="rId19"/>
                        <a:stretch>
                          <a:fillRect/>
                        </a:stretch>
                      </p:blipFill>
                      <p:spPr>
                        <a:xfrm>
                          <a:off x="1571074" y="5016036"/>
                          <a:ext cx="1612623" cy="62230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2366361133"/>
                </p:ext>
              </p:extLst>
            </p:nvPr>
          </p:nvGraphicFramePr>
          <p:xfrm>
            <a:off x="3956836" y="5067007"/>
            <a:ext cx="1409700" cy="622300"/>
          </p:xfrm>
          <a:graphic>
            <a:graphicData uri="http://schemas.openxmlformats.org/presentationml/2006/ole">
              <mc:AlternateContent xmlns:mc="http://schemas.openxmlformats.org/markup-compatibility/2006">
                <mc:Choice xmlns:v="urn:schemas-microsoft-com:vml" Requires="v">
                  <p:oleObj spid="_x0000_s12838" name="Equation" r:id="rId20" imgW="1409400" imgH="622080" progId="Equation.DSMT4">
                    <p:embed/>
                  </p:oleObj>
                </mc:Choice>
                <mc:Fallback>
                  <p:oleObj name="Equation" r:id="rId20" imgW="1409400" imgH="622080" progId="Equation.DSMT4">
                    <p:embed/>
                    <p:pic>
                      <p:nvPicPr>
                        <p:cNvPr id="53" name="Object 52"/>
                        <p:cNvPicPr/>
                        <p:nvPr/>
                      </p:nvPicPr>
                      <p:blipFill>
                        <a:blip r:embed="rId21"/>
                        <a:stretch>
                          <a:fillRect/>
                        </a:stretch>
                      </p:blipFill>
                      <p:spPr>
                        <a:xfrm>
                          <a:off x="3956836" y="5067007"/>
                          <a:ext cx="1409700" cy="622300"/>
                        </a:xfrm>
                        <a:prstGeom prst="rect">
                          <a:avLst/>
                        </a:prstGeom>
                      </p:spPr>
                    </p:pic>
                  </p:oleObj>
                </mc:Fallback>
              </mc:AlternateContent>
            </a:graphicData>
          </a:graphic>
        </p:graphicFrame>
      </p:grpSp>
      <p:sp>
        <p:nvSpPr>
          <p:cNvPr id="65" name="Rectangle 790"/>
          <p:cNvSpPr>
            <a:spLocks noChangeArrowheads="1"/>
          </p:cNvSpPr>
          <p:nvPr/>
        </p:nvSpPr>
        <p:spPr bwMode="auto">
          <a:xfrm>
            <a:off x="45719"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8" name="Group 7">
            <a:extLst>
              <a:ext uri="{FF2B5EF4-FFF2-40B4-BE49-F238E27FC236}">
                <a16:creationId xmlns:a16="http://schemas.microsoft.com/office/drawing/2014/main" id="{6C317FF4-65B1-4ACD-B9A4-59CCEA445EBD}"/>
              </a:ext>
            </a:extLst>
          </p:cNvPr>
          <p:cNvGrpSpPr/>
          <p:nvPr/>
        </p:nvGrpSpPr>
        <p:grpSpPr>
          <a:xfrm>
            <a:off x="293742" y="5762155"/>
            <a:ext cx="6678550" cy="625340"/>
            <a:chOff x="293742" y="5762155"/>
            <a:chExt cx="6678550" cy="625340"/>
          </a:xfrm>
        </p:grpSpPr>
        <p:graphicFrame>
          <p:nvGraphicFramePr>
            <p:cNvPr id="57" name="Object 56"/>
            <p:cNvGraphicFramePr>
              <a:graphicFrameLocks noChangeAspect="1"/>
            </p:cNvGraphicFramePr>
            <p:nvPr>
              <p:extLst>
                <p:ext uri="{D42A27DB-BD31-4B8C-83A1-F6EECF244321}">
                  <p14:modId xmlns:p14="http://schemas.microsoft.com/office/powerpoint/2010/main" val="4279375264"/>
                </p:ext>
              </p:extLst>
            </p:nvPr>
          </p:nvGraphicFramePr>
          <p:xfrm>
            <a:off x="5894380" y="5928256"/>
            <a:ext cx="1077912" cy="269875"/>
          </p:xfrm>
          <a:graphic>
            <a:graphicData uri="http://schemas.openxmlformats.org/presentationml/2006/ole">
              <mc:AlternateContent xmlns:mc="http://schemas.openxmlformats.org/markup-compatibility/2006">
                <mc:Choice xmlns:v="urn:schemas-microsoft-com:vml" Requires="v">
                  <p:oleObj spid="_x0000_s12839" name="Equation" r:id="rId22" imgW="1066680" imgH="291960" progId="Equation.DSMT4">
                    <p:embed/>
                  </p:oleObj>
                </mc:Choice>
                <mc:Fallback>
                  <p:oleObj name="Equation" r:id="rId22" imgW="1066680" imgH="291960" progId="Equation.DSMT4">
                    <p:embed/>
                    <p:pic>
                      <p:nvPicPr>
                        <p:cNvPr id="57" name="Object 56"/>
                        <p:cNvPicPr>
                          <a:picLocks noChangeAspect="1" noChangeArrowheads="1"/>
                        </p:cNvPicPr>
                        <p:nvPr/>
                      </p:nvPicPr>
                      <p:blipFill>
                        <a:blip r:embed="rId23"/>
                        <a:srcRect/>
                        <a:stretch>
                          <a:fillRect/>
                        </a:stretch>
                      </p:blipFill>
                      <p:spPr bwMode="auto">
                        <a:xfrm>
                          <a:off x="5894380" y="5928256"/>
                          <a:ext cx="1077912"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Rectangle 785"/>
            <p:cNvSpPr>
              <a:spLocks noChangeArrowheads="1"/>
            </p:cNvSpPr>
            <p:nvPr/>
          </p:nvSpPr>
          <p:spPr bwMode="auto">
            <a:xfrm>
              <a:off x="293742" y="5762155"/>
              <a:ext cx="61395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ra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6" name="Object 65"/>
            <p:cNvGraphicFramePr>
              <a:graphicFrameLocks noChangeAspect="1"/>
            </p:cNvGraphicFramePr>
            <p:nvPr>
              <p:extLst>
                <p:ext uri="{D42A27DB-BD31-4B8C-83A1-F6EECF244321}">
                  <p14:modId xmlns:p14="http://schemas.microsoft.com/office/powerpoint/2010/main" val="2830662216"/>
                </p:ext>
              </p:extLst>
            </p:nvPr>
          </p:nvGraphicFramePr>
          <p:xfrm>
            <a:off x="1487748" y="5765195"/>
            <a:ext cx="1498600" cy="622300"/>
          </p:xfrm>
          <a:graphic>
            <a:graphicData uri="http://schemas.openxmlformats.org/presentationml/2006/ole">
              <mc:AlternateContent xmlns:mc="http://schemas.openxmlformats.org/markup-compatibility/2006">
                <mc:Choice xmlns:v="urn:schemas-microsoft-com:vml" Requires="v">
                  <p:oleObj spid="_x0000_s12840" name="Equation" r:id="rId24" imgW="1498320" imgH="622080" progId="Equation.DSMT4">
                    <p:embed/>
                  </p:oleObj>
                </mc:Choice>
                <mc:Fallback>
                  <p:oleObj name="Equation" r:id="rId24" imgW="1498320" imgH="622080" progId="Equation.DSMT4">
                    <p:embed/>
                    <p:pic>
                      <p:nvPicPr>
                        <p:cNvPr id="66" name="Object 65"/>
                        <p:cNvPicPr/>
                        <p:nvPr/>
                      </p:nvPicPr>
                      <p:blipFill>
                        <a:blip r:embed="rId25"/>
                        <a:stretch>
                          <a:fillRect/>
                        </a:stretch>
                      </p:blipFill>
                      <p:spPr>
                        <a:xfrm>
                          <a:off x="1487748" y="5765195"/>
                          <a:ext cx="1498600" cy="622300"/>
                        </a:xfrm>
                        <a:prstGeom prst="rect">
                          <a:avLst/>
                        </a:prstGeom>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2690895021"/>
                </p:ext>
              </p:extLst>
            </p:nvPr>
          </p:nvGraphicFramePr>
          <p:xfrm>
            <a:off x="3690707" y="5880801"/>
            <a:ext cx="1384300" cy="317500"/>
          </p:xfrm>
          <a:graphic>
            <a:graphicData uri="http://schemas.openxmlformats.org/presentationml/2006/ole">
              <mc:AlternateContent xmlns:mc="http://schemas.openxmlformats.org/markup-compatibility/2006">
                <mc:Choice xmlns:v="urn:schemas-microsoft-com:vml" Requires="v">
                  <p:oleObj spid="_x0000_s12841" name="Equation" r:id="rId26" imgW="1384200" imgH="317160" progId="Equation.DSMT4">
                    <p:embed/>
                  </p:oleObj>
                </mc:Choice>
                <mc:Fallback>
                  <p:oleObj name="Equation" r:id="rId26" imgW="1384200" imgH="317160" progId="Equation.DSMT4">
                    <p:embed/>
                    <p:pic>
                      <p:nvPicPr>
                        <p:cNvPr id="68" name="Object 67"/>
                        <p:cNvPicPr/>
                        <p:nvPr/>
                      </p:nvPicPr>
                      <p:blipFill>
                        <a:blip r:embed="rId27"/>
                        <a:stretch>
                          <a:fillRect/>
                        </a:stretch>
                      </p:blipFill>
                      <p:spPr>
                        <a:xfrm>
                          <a:off x="3690707" y="5880801"/>
                          <a:ext cx="1384300" cy="317500"/>
                        </a:xfrm>
                        <a:prstGeom prst="rect">
                          <a:avLst/>
                        </a:prstGeom>
                      </p:spPr>
                    </p:pic>
                  </p:oleObj>
                </mc:Fallback>
              </mc:AlternateContent>
            </a:graphicData>
          </a:graphic>
        </p:graphicFrame>
      </p:grpSp>
      <p:sp>
        <p:nvSpPr>
          <p:cNvPr id="72" name="TextBox 71">
            <a:extLst>
              <a:ext uri="{FF2B5EF4-FFF2-40B4-BE49-F238E27FC236}">
                <a16:creationId xmlns:a16="http://schemas.microsoft.com/office/drawing/2014/main" id="{D54D8717-CA33-489A-87A4-0C7FA1656B33}"/>
              </a:ext>
            </a:extLst>
          </p:cNvPr>
          <p:cNvSpPr txBox="1"/>
          <p:nvPr/>
        </p:nvSpPr>
        <p:spPr>
          <a:xfrm>
            <a:off x="7071374" y="5797840"/>
            <a:ext cx="4497957"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hay </a:t>
            </a:r>
            <a:r>
              <a:rPr lang="en-US" sz="2800" i="1"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DE</a:t>
            </a:r>
            <a:endParaRPr lang="vi-VN" sz="28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2148310-C2B5-4958-8373-C45EC3D62D9C}"/>
              </a:ext>
            </a:extLst>
          </p:cNvPr>
          <p:cNvPicPr>
            <a:picLocks noChangeAspect="1"/>
          </p:cNvPicPr>
          <p:nvPr/>
        </p:nvPicPr>
        <p:blipFill>
          <a:blip r:embed="rId28"/>
          <a:stretch>
            <a:fillRect/>
          </a:stretch>
        </p:blipFill>
        <p:spPr>
          <a:xfrm>
            <a:off x="4656167" y="12460"/>
            <a:ext cx="3334801" cy="3407959"/>
          </a:xfrm>
          <a:prstGeom prst="rect">
            <a:avLst/>
          </a:prstGeom>
        </p:spPr>
      </p:pic>
    </p:spTree>
    <p:extLst>
      <p:ext uri="{BB962C8B-B14F-4D97-AF65-F5344CB8AC3E}">
        <p14:creationId xmlns:p14="http://schemas.microsoft.com/office/powerpoint/2010/main" val="3384116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edg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xit" presetSubtype="0" fill="hold" grpId="1" nodeType="clickEffect">
                                  <p:stCondLst>
                                    <p:cond delay="0"/>
                                  </p:stCondLst>
                                  <p:childTnLst>
                                    <p:animEffect transition="out" filter="wedge">
                                      <p:cBhvr>
                                        <p:cTn id="26" dur="2000"/>
                                        <p:tgtEl>
                                          <p:spTgt spid="25"/>
                                        </p:tgtEl>
                                      </p:cBhvr>
                                    </p:animEffect>
                                    <p:set>
                                      <p:cBhvr>
                                        <p:cTn id="27" dur="1" fill="hold">
                                          <p:stCondLst>
                                            <p:cond delay="1999"/>
                                          </p:stCondLst>
                                        </p:cTn>
                                        <p:tgtEl>
                                          <p:spTgt spid="25"/>
                                        </p:tgtEl>
                                        <p:attrNameLst>
                                          <p:attrName>style.visibility</p:attrName>
                                        </p:attrNameLst>
                                      </p:cBhvr>
                                      <p:to>
                                        <p:strVal val="hidden"/>
                                      </p:to>
                                    </p:set>
                                  </p:childTnLst>
                                </p:cTn>
                              </p:par>
                              <p:par>
                                <p:cTn id="28" presetID="20" presetClass="exit" presetSubtype="0" fill="hold" grpId="1" nodeType="withEffect">
                                  <p:stCondLst>
                                    <p:cond delay="0"/>
                                  </p:stCondLst>
                                  <p:childTnLst>
                                    <p:animEffect transition="out" filter="wedge">
                                      <p:cBhvr>
                                        <p:cTn id="29" dur="2000"/>
                                        <p:tgtEl>
                                          <p:spTgt spid="9"/>
                                        </p:tgtEl>
                                      </p:cBhvr>
                                    </p:animEffect>
                                    <p:set>
                                      <p:cBhvr>
                                        <p:cTn id="30" dur="1" fill="hold">
                                          <p:stCondLst>
                                            <p:cond delay="1999"/>
                                          </p:stCondLst>
                                        </p:cTn>
                                        <p:tgtEl>
                                          <p:spTgt spid="9"/>
                                        </p:tgtEl>
                                        <p:attrNameLst>
                                          <p:attrName>style.visibility</p:attrName>
                                        </p:attrNameLst>
                                      </p:cBhvr>
                                      <p:to>
                                        <p:strVal val="hidden"/>
                                      </p:to>
                                    </p:set>
                                  </p:childTnLst>
                                </p:cTn>
                              </p:par>
                              <p:par>
                                <p:cTn id="31" presetID="20" presetClass="exit" presetSubtype="0" fill="hold" nodeType="withEffect">
                                  <p:stCondLst>
                                    <p:cond delay="0"/>
                                  </p:stCondLst>
                                  <p:childTnLst>
                                    <p:animEffect transition="out" filter="wedge">
                                      <p:cBhvr>
                                        <p:cTn id="32" dur="2000"/>
                                        <p:tgtEl>
                                          <p:spTgt spid="11"/>
                                        </p:tgtEl>
                                      </p:cBhvr>
                                    </p:animEffect>
                                    <p:set>
                                      <p:cBhvr>
                                        <p:cTn id="33" dur="1" fill="hold">
                                          <p:stCondLst>
                                            <p:cond delay="1999"/>
                                          </p:stCondLst>
                                        </p:cTn>
                                        <p:tgtEl>
                                          <p:spTgt spid="11"/>
                                        </p:tgtEl>
                                        <p:attrNameLst>
                                          <p:attrName>style.visibility</p:attrName>
                                        </p:attrNameLst>
                                      </p:cBhvr>
                                      <p:to>
                                        <p:strVal val="hidden"/>
                                      </p:to>
                                    </p:set>
                                  </p:childTnLst>
                                </p:cTn>
                              </p:par>
                              <p:par>
                                <p:cTn id="34" presetID="20" presetClass="exit" presetSubtype="0" fill="hold" nodeType="withEffect">
                                  <p:stCondLst>
                                    <p:cond delay="0"/>
                                  </p:stCondLst>
                                  <p:childTnLst>
                                    <p:animEffect transition="out" filter="wedge">
                                      <p:cBhvr>
                                        <p:cTn id="35" dur="2000"/>
                                        <p:tgtEl>
                                          <p:spTgt spid="14"/>
                                        </p:tgtEl>
                                      </p:cBhvr>
                                    </p:animEffect>
                                    <p:set>
                                      <p:cBhvr>
                                        <p:cTn id="36" dur="1" fill="hold">
                                          <p:stCondLst>
                                            <p:cond delay="1999"/>
                                          </p:stCondLst>
                                        </p:cTn>
                                        <p:tgtEl>
                                          <p:spTgt spid="14"/>
                                        </p:tgtEl>
                                        <p:attrNameLst>
                                          <p:attrName>style.visibility</p:attrName>
                                        </p:attrNameLst>
                                      </p:cBhvr>
                                      <p:to>
                                        <p:strVal val="hidden"/>
                                      </p:to>
                                    </p:set>
                                  </p:childTnLst>
                                </p:cTn>
                              </p:par>
                              <p:par>
                                <p:cTn id="37" presetID="20" presetClass="exit" presetSubtype="0" fill="hold" grpId="0" nodeType="withEffect">
                                  <p:stCondLst>
                                    <p:cond delay="0"/>
                                  </p:stCondLst>
                                  <p:childTnLst>
                                    <p:animEffect transition="out" filter="wedge">
                                      <p:cBhvr>
                                        <p:cTn id="38" dur="2000"/>
                                        <p:tgtEl>
                                          <p:spTgt spid="2"/>
                                        </p:tgtEl>
                                      </p:cBhvr>
                                    </p:animEffect>
                                    <p:set>
                                      <p:cBhvr>
                                        <p:cTn id="39" dur="1" fill="hold">
                                          <p:stCondLst>
                                            <p:cond delay="1999"/>
                                          </p:stCondLst>
                                        </p:cTn>
                                        <p:tgtEl>
                                          <p:spTgt spid="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randombar(horizont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randombar(horizontal)">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2"/>
                                        </p:tgtEl>
                                        <p:attrNameLst>
                                          <p:attrName>style.visibility</p:attrName>
                                        </p:attrNameLst>
                                      </p:cBhvr>
                                      <p:to>
                                        <p:strVal val="visible"/>
                                      </p:to>
                                    </p:set>
                                    <p:anim calcmode="lin" valueType="num">
                                      <p:cBhvr additive="base">
                                        <p:cTn id="77" dur="500" fill="hold"/>
                                        <p:tgtEl>
                                          <p:spTgt spid="72"/>
                                        </p:tgtEl>
                                        <p:attrNameLst>
                                          <p:attrName>ppt_x</p:attrName>
                                        </p:attrNameLst>
                                      </p:cBhvr>
                                      <p:tavLst>
                                        <p:tav tm="0">
                                          <p:val>
                                            <p:strVal val="#ppt_x"/>
                                          </p:val>
                                        </p:tav>
                                        <p:tav tm="100000">
                                          <p:val>
                                            <p:strVal val="#ppt_x"/>
                                          </p:val>
                                        </p:tav>
                                      </p:tavLst>
                                    </p:anim>
                                    <p:anim calcmode="lin" valueType="num">
                                      <p:cBhvr additive="base">
                                        <p:cTn id="7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P spid="9" grpId="0"/>
      <p:bldP spid="9" grpId="1"/>
      <p:bldP spid="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76" name="Group 88"/>
          <p:cNvGrpSpPr>
            <a:grpSpLocks/>
          </p:cNvGrpSpPr>
          <p:nvPr/>
        </p:nvGrpSpPr>
        <p:grpSpPr bwMode="auto">
          <a:xfrm>
            <a:off x="1900309" y="848508"/>
            <a:ext cx="8229600" cy="1858806"/>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3" name="Text Box 65"/>
            <p:cNvSpPr txBox="1">
              <a:spLocks noChangeArrowheads="1"/>
            </p:cNvSpPr>
            <p:nvPr/>
          </p:nvSpPr>
          <p:spPr bwMode="gray">
            <a:xfrm>
              <a:off x="1962" y="1824"/>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1</a:t>
              </a:r>
            </a:p>
          </p:txBody>
        </p:sp>
      </p:grpSp>
      <p:grpSp>
        <p:nvGrpSpPr>
          <p:cNvPr id="89175" name="Group 87"/>
          <p:cNvGrpSpPr>
            <a:grpSpLocks/>
          </p:cNvGrpSpPr>
          <p:nvPr/>
        </p:nvGrpSpPr>
        <p:grpSpPr bwMode="auto">
          <a:xfrm>
            <a:off x="1881705" y="2077288"/>
            <a:ext cx="8229600" cy="1858806"/>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0" name="Text Box 82"/>
            <p:cNvSpPr txBox="1">
              <a:spLocks noChangeArrowheads="1"/>
            </p:cNvSpPr>
            <p:nvPr/>
          </p:nvSpPr>
          <p:spPr bwMode="gray">
            <a:xfrm>
              <a:off x="1963" y="2620"/>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2</a:t>
              </a:r>
            </a:p>
          </p:txBody>
        </p:sp>
      </p:grpSp>
      <p:grpSp>
        <p:nvGrpSpPr>
          <p:cNvPr id="89174" name="Group 86"/>
          <p:cNvGrpSpPr>
            <a:grpSpLocks/>
          </p:cNvGrpSpPr>
          <p:nvPr/>
        </p:nvGrpSpPr>
        <p:grpSpPr bwMode="auto">
          <a:xfrm>
            <a:off x="1891007" y="3317612"/>
            <a:ext cx="8229600" cy="1858806"/>
            <a:chOff x="1728" y="3276"/>
            <a:chExt cx="4560"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1" name="Text Box 83"/>
            <p:cNvSpPr txBox="1">
              <a:spLocks noChangeArrowheads="1"/>
            </p:cNvSpPr>
            <p:nvPr/>
          </p:nvSpPr>
          <p:spPr bwMode="gray">
            <a:xfrm>
              <a:off x="1963" y="3408"/>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3</a:t>
              </a:r>
            </a:p>
          </p:txBody>
        </p:sp>
      </p:grpSp>
      <p:grpSp>
        <p:nvGrpSpPr>
          <p:cNvPr id="89173" name="Group 85"/>
          <p:cNvGrpSpPr>
            <a:grpSpLocks/>
          </p:cNvGrpSpPr>
          <p:nvPr/>
        </p:nvGrpSpPr>
        <p:grpSpPr bwMode="auto">
          <a:xfrm>
            <a:off x="1881705" y="4507475"/>
            <a:ext cx="8229600" cy="2300064"/>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89172" name="Text Box 84"/>
            <p:cNvSpPr txBox="1">
              <a:spLocks noChangeArrowheads="1"/>
            </p:cNvSpPr>
            <p:nvPr/>
          </p:nvSpPr>
          <p:spPr bwMode="gray">
            <a:xfrm>
              <a:off x="1963" y="4379"/>
              <a:ext cx="1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400" b="1" dirty="0">
                  <a:solidFill>
                    <a:srgbClr val="FFFFFF"/>
                  </a:solidFill>
                </a:rPr>
                <a:t>4</a:t>
              </a:r>
            </a:p>
          </p:txBody>
        </p:sp>
      </p:grpSp>
      <p:sp>
        <p:nvSpPr>
          <p:cNvPr id="2" name="Rectangle 1">
            <a:extLst>
              <a:ext uri="{FF2B5EF4-FFF2-40B4-BE49-F238E27FC236}">
                <a16:creationId xmlns:a16="http://schemas.microsoft.com/office/drawing/2014/main" id="{CE49BD65-9514-4E45-AFEB-41EBAE427384}"/>
              </a:ext>
            </a:extLst>
          </p:cNvPr>
          <p:cNvSpPr/>
          <p:nvPr/>
        </p:nvSpPr>
        <p:spPr>
          <a:xfrm>
            <a:off x="3023376" y="1364096"/>
            <a:ext cx="667038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định lí Thalès trong tam giác (định lí thuận</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đảo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hệ</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quả</a:t>
            </a:r>
            <a:r>
              <a:rPr lang="vi-VN" sz="2400" dirty="0">
                <a:solidFill>
                  <a:schemeClr val="bg1"/>
                </a:solidFill>
                <a:latin typeface="Times New Roman" panose="02020603050405020304" pitchFamily="18" charset="0"/>
              </a:rPr>
              <a:t>).</a:t>
            </a:r>
            <a:endParaRPr lang="vi-VN" sz="2400" dirty="0">
              <a:solidFill>
                <a:schemeClr val="bg1"/>
              </a:solidFill>
            </a:endParaRPr>
          </a:p>
        </p:txBody>
      </p:sp>
      <p:sp>
        <p:nvSpPr>
          <p:cNvPr id="3" name="Rectangle 2">
            <a:extLst>
              <a:ext uri="{FF2B5EF4-FFF2-40B4-BE49-F238E27FC236}">
                <a16:creationId xmlns:a16="http://schemas.microsoft.com/office/drawing/2014/main" id="{A667111A-D633-489C-AFC6-69255602944B}"/>
              </a:ext>
            </a:extLst>
          </p:cNvPr>
          <p:cNvSpPr/>
          <p:nvPr/>
        </p:nvSpPr>
        <p:spPr>
          <a:xfrm>
            <a:off x="3059211" y="2573546"/>
            <a:ext cx="7105869" cy="830997"/>
          </a:xfrm>
          <a:prstGeom prst="rect">
            <a:avLst/>
          </a:prstGeom>
        </p:spPr>
        <p:txBody>
          <a:bodyPr wrap="square">
            <a:spAutoFit/>
          </a:bodyPr>
          <a:lstStyle/>
          <a:p>
            <a:r>
              <a:rPr lang="vi-VN" sz="2400" dirty="0">
                <a:solidFill>
                  <a:schemeClr val="bg1"/>
                </a:solidFill>
                <a:latin typeface="Times New Roman" panose="02020603050405020304" pitchFamily="18" charset="0"/>
              </a:rPr>
              <a:t>Mô tả được định nghĩa đường trung bình của tam giác. Giải thích được</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tính chất đường trung bình của tam giác</a:t>
            </a:r>
            <a:r>
              <a:rPr lang="en-US" sz="2400" dirty="0">
                <a:solidFill>
                  <a:schemeClr val="bg1"/>
                </a:solidFill>
                <a:latin typeface="Times New Roman" panose="02020603050405020304" pitchFamily="18" charset="0"/>
              </a:rPr>
              <a:t>.</a:t>
            </a:r>
            <a:r>
              <a:rPr lang="vi-VN" sz="2400" dirty="0">
                <a:solidFill>
                  <a:schemeClr val="bg1"/>
                </a:solidFill>
                <a:latin typeface="Times New Roman" panose="02020603050405020304" pitchFamily="18" charset="0"/>
              </a:rPr>
              <a:t> </a:t>
            </a:r>
            <a:endParaRPr lang="vi-VN" sz="2400" dirty="0">
              <a:solidFill>
                <a:schemeClr val="bg1"/>
              </a:solidFill>
            </a:endParaRPr>
          </a:p>
        </p:txBody>
      </p:sp>
      <p:sp>
        <p:nvSpPr>
          <p:cNvPr id="4" name="Rectangle 3">
            <a:extLst>
              <a:ext uri="{FF2B5EF4-FFF2-40B4-BE49-F238E27FC236}">
                <a16:creationId xmlns:a16="http://schemas.microsoft.com/office/drawing/2014/main" id="{11AFFB48-D7D3-4321-A41A-FB80D08039F5}"/>
              </a:ext>
            </a:extLst>
          </p:cNvPr>
          <p:cNvSpPr/>
          <p:nvPr/>
        </p:nvSpPr>
        <p:spPr>
          <a:xfrm>
            <a:off x="3108010" y="3843911"/>
            <a:ext cx="6796776" cy="830997"/>
          </a:xfrm>
          <a:prstGeom prst="rect">
            <a:avLst/>
          </a:prstGeom>
        </p:spPr>
        <p:txBody>
          <a:bodyPr wrap="square">
            <a:spAutoFit/>
          </a:bodyPr>
          <a:lstStyle/>
          <a:p>
            <a:r>
              <a:rPr lang="vi-VN" sz="2400" dirty="0">
                <a:solidFill>
                  <a:schemeClr val="bg1"/>
                </a:solidFill>
                <a:latin typeface="Times New Roman" panose="02020603050405020304" pitchFamily="18" charset="0"/>
              </a:rPr>
              <a:t>Giải thích được tính chất đường phân giác trong của tam giác.</a:t>
            </a:r>
            <a:endParaRPr lang="vi-VN" sz="2400" dirty="0">
              <a:solidFill>
                <a:schemeClr val="bg1"/>
              </a:solidFill>
            </a:endParaRPr>
          </a:p>
        </p:txBody>
      </p:sp>
      <p:sp>
        <p:nvSpPr>
          <p:cNvPr id="5" name="Rectangle 4">
            <a:extLst>
              <a:ext uri="{FF2B5EF4-FFF2-40B4-BE49-F238E27FC236}">
                <a16:creationId xmlns:a16="http://schemas.microsoft.com/office/drawing/2014/main" id="{5007DFFC-2216-4D81-83CE-98581A4D2A02}"/>
              </a:ext>
            </a:extLst>
          </p:cNvPr>
          <p:cNvSpPr/>
          <p:nvPr/>
        </p:nvSpPr>
        <p:spPr>
          <a:xfrm>
            <a:off x="2977863" y="4905495"/>
            <a:ext cx="7057070" cy="1569660"/>
          </a:xfrm>
          <a:prstGeom prst="rect">
            <a:avLst/>
          </a:prstGeom>
        </p:spPr>
        <p:txBody>
          <a:bodyPr wrap="square">
            <a:spAutoFit/>
          </a:bodyPr>
          <a:lstStyle/>
          <a:p>
            <a:r>
              <a:rPr lang="vi-VN" sz="2400" dirty="0">
                <a:solidFill>
                  <a:schemeClr val="bg1"/>
                </a:solidFill>
                <a:latin typeface="Times New Roman" panose="02020603050405020304" pitchFamily="18" charset="0"/>
              </a:rPr>
              <a:t>Tính được độ dài đoạn thẳng bằng cách sử dụng </a:t>
            </a:r>
            <a:r>
              <a:rPr lang="en-US" sz="2400" dirty="0" err="1">
                <a:solidFill>
                  <a:schemeClr val="bg1"/>
                </a:solidFill>
                <a:latin typeface="Times New Roman" panose="02020603050405020304" pitchFamily="18" charset="0"/>
              </a:rPr>
              <a:t>tính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chất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đường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trung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bình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của</a:t>
            </a:r>
            <a:r>
              <a:rPr lang="en-US" sz="2400" dirty="0">
                <a:solidFill>
                  <a:schemeClr val="bg1"/>
                </a:solidFill>
                <a:latin typeface="Times New Roman" panose="02020603050405020304" pitchFamily="18" charset="0"/>
              </a:rPr>
              <a:t> tam </a:t>
            </a:r>
            <a:r>
              <a:rPr lang="en-US" sz="2400" dirty="0" err="1">
                <a:solidFill>
                  <a:schemeClr val="bg1"/>
                </a:solidFill>
                <a:latin typeface="Times New Roman" panose="02020603050405020304" pitchFamily="18" charset="0"/>
              </a:rPr>
              <a:t>giác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tính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chất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đường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phân</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giác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của</a:t>
            </a:r>
            <a:r>
              <a:rPr lang="en-US" sz="2400" dirty="0">
                <a:solidFill>
                  <a:schemeClr val="bg1"/>
                </a:solidFill>
                <a:latin typeface="Times New Roman" panose="02020603050405020304" pitchFamily="18" charset="0"/>
              </a:rPr>
              <a:t> tam </a:t>
            </a:r>
            <a:r>
              <a:rPr lang="en-US" sz="2400" dirty="0" err="1">
                <a:solidFill>
                  <a:schemeClr val="bg1"/>
                </a:solidFill>
                <a:latin typeface="Times New Roman" panose="02020603050405020304" pitchFamily="18" charset="0"/>
              </a:rPr>
              <a:t>giác</a:t>
            </a:r>
            <a:r>
              <a:rPr lang="vi-VN" sz="2400" dirty="0">
                <a:solidFill>
                  <a:schemeClr val="bg1"/>
                </a:solidFill>
                <a:latin typeface="Times New Roman" panose="02020603050405020304" pitchFamily="18" charset="0"/>
              </a:rPr>
              <a:t>.</a:t>
            </a:r>
            <a:r>
              <a:rPr lang="en-US" sz="2400" dirty="0">
                <a:solidFill>
                  <a:schemeClr val="bg1"/>
                </a:solidFill>
                <a:latin typeface="Times New Roman" panose="02020603050405020304" pitchFamily="18" charset="0"/>
              </a:rPr>
              <a:t> </a:t>
            </a:r>
            <a:r>
              <a:rPr lang="vi-VN" sz="2400" dirty="0">
                <a:solidFill>
                  <a:schemeClr val="bg1"/>
                </a:solidFill>
                <a:latin typeface="Times New Roman" panose="02020603050405020304" pitchFamily="18" charset="0"/>
              </a:rPr>
              <a:t>Giải quyết được một số vấn đề thực tiễn gắn với việc vận dụng định lí</a:t>
            </a:r>
            <a:r>
              <a:rPr lang="en-US" sz="2400" dirty="0">
                <a:solidFill>
                  <a:schemeClr val="bg1"/>
                </a:solidFill>
                <a:latin typeface="Times New Roman" panose="02020603050405020304" pitchFamily="18" charset="0"/>
              </a:rPr>
              <a:t>.</a:t>
            </a:r>
            <a:endParaRPr lang="vi-VN" sz="2400" dirty="0">
              <a:solidFill>
                <a:srgbClr val="FF0000"/>
              </a:solidFill>
            </a:endParaRPr>
          </a:p>
        </p:txBody>
      </p:sp>
      <p:sp>
        <p:nvSpPr>
          <p:cNvPr id="25" name="文本框 13">
            <a:extLst>
              <a:ext uri="{FF2B5EF4-FFF2-40B4-BE49-F238E27FC236}">
                <a16:creationId xmlns:a16="http://schemas.microsoft.com/office/drawing/2014/main" id="{A8AD77DE-5C38-464F-8251-8D6573F9FF3A}"/>
              </a:ext>
            </a:extLst>
          </p:cNvPr>
          <p:cNvSpPr txBox="1"/>
          <p:nvPr/>
        </p:nvSpPr>
        <p:spPr>
          <a:xfrm>
            <a:off x="176550" y="201070"/>
            <a:ext cx="5799781" cy="646331"/>
          </a:xfrm>
          <a:prstGeom prst="rect">
            <a:avLst/>
          </a:prstGeom>
          <a:noFill/>
          <a:effectLst/>
        </p:spPr>
        <p:txBody>
          <a:bodyPr wrap="square" rtlCol="0">
            <a:spAutoFit/>
          </a:bodyPr>
          <a:lstStyle/>
          <a:p>
            <a:r>
              <a:rPr lang="en-US" altLang="zh-CN"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rPr>
              <a:t>B. MỤC TIÊU CẦN ĐẠT</a:t>
            </a:r>
            <a:endParaRPr lang="zh-CN" altLang="en-US" sz="3600" b="1" dirty="0">
              <a:solidFill>
                <a:srgbClr val="0D0692"/>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22169865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4" y="2564524"/>
            <a:ext cx="5965311" cy="2627067"/>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295251" y="3331753"/>
            <a:ext cx="4657044"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VẬN DỤNG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302398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096"/>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4170" y="97986"/>
            <a:ext cx="1433633" cy="1266092"/>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1731" y="472729"/>
            <a:ext cx="675801" cy="1063241"/>
          </a:xfrm>
          <a:prstGeom prst="rect">
            <a:avLst/>
          </a:prstGeom>
        </p:spPr>
      </p:pic>
      <p:sp>
        <p:nvSpPr>
          <p:cNvPr id="2" name="TextBox 1">
            <a:extLst>
              <a:ext uri="{FF2B5EF4-FFF2-40B4-BE49-F238E27FC236}">
                <a16:creationId xmlns:a16="http://schemas.microsoft.com/office/drawing/2014/main" id="{67340DF1-4232-4D5B-A398-2957D2EE82DA}"/>
              </a:ext>
            </a:extLst>
          </p:cNvPr>
          <p:cNvSpPr txBox="1"/>
          <p:nvPr/>
        </p:nvSpPr>
        <p:spPr>
          <a:xfrm>
            <a:off x="18817" y="1292214"/>
            <a:ext cx="11385755"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4:</a:t>
            </a:r>
            <a:endParaRPr lang="vi-VN" sz="2800" b="1" dirty="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7073" y="118706"/>
            <a:ext cx="675801" cy="12648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9016" y="707717"/>
            <a:ext cx="1591355" cy="593266"/>
          </a:xfrm>
          <a:prstGeom prst="rect">
            <a:avLst/>
          </a:prstGeom>
        </p:spPr>
      </p:pic>
      <p:sp>
        <p:nvSpPr>
          <p:cNvPr id="12" name="Oval 11">
            <a:extLst>
              <a:ext uri="{FF2B5EF4-FFF2-40B4-BE49-F238E27FC236}">
                <a16:creationId xmlns:a16="http://schemas.microsoft.com/office/drawing/2014/main" id="{E07C5670-8401-44DC-917C-ED21D3AE6F40}"/>
              </a:ext>
            </a:extLst>
          </p:cNvPr>
          <p:cNvSpPr/>
          <p:nvPr/>
        </p:nvSpPr>
        <p:spPr>
          <a:xfrm>
            <a:off x="74197" y="-44430"/>
            <a:ext cx="1396845" cy="1408508"/>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54365" y="1260129"/>
            <a:ext cx="11163437" cy="2074414"/>
          </a:xfrm>
          <a:prstGeom prst="rect">
            <a:avLst/>
          </a:prstGeom>
        </p:spPr>
        <p:txBody>
          <a:bodyPr wrap="square">
            <a:spAutoFit/>
          </a:bodyPr>
          <a:lstStyle/>
          <a:p>
            <a:pPr algn="just">
              <a:lnSpc>
                <a:spcPct val="115000"/>
              </a:lnSpc>
              <a:spcAft>
                <a:spcPts val="10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gấp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a:latin typeface="Times New Roman" panose="02020603050405020304" pitchFamily="18" charset="0"/>
                <a:ea typeface="Calibri" panose="020F0502020204030204" pitchFamily="34" charset="0"/>
                <a:cs typeface="Times New Roman" panose="02020603050405020304" pitchFamily="18" charset="0"/>
              </a:rPr>
              <a:t> an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thêm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cố</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vẽ</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thang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latin typeface="Times New Roman" panose="02020603050405020304" pitchFamily="18" charset="0"/>
                <a:ea typeface="Calibri" panose="020F0502020204030204" pitchFamily="34" charset="0"/>
                <a:cs typeface="Times New Roman" panose="02020603050405020304" pitchFamily="18" charset="0"/>
              </a:rPr>
              <a:t> 80 cm.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cm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descr="Thang Nhôm Chữ A Chất Lượng Chính Hãng - Giá Rẻ | Thang nhôm |  ketnoitieudung.vn"/>
          <p:cNvPicPr/>
          <p:nvPr/>
        </p:nvPicPr>
        <p:blipFill rotWithShape="1">
          <a:blip r:embed="rId9" cstate="print">
            <a:extLst>
              <a:ext uri="{28A0092B-C50C-407E-A947-70E740481C1C}">
                <a14:useLocalDpi xmlns:a14="http://schemas.microsoft.com/office/drawing/2010/main" val="0"/>
              </a:ext>
            </a:extLst>
          </a:blip>
          <a:srcRect t="4879" r="12196"/>
          <a:stretch/>
        </p:blipFill>
        <p:spPr bwMode="auto">
          <a:xfrm>
            <a:off x="2586108" y="3366628"/>
            <a:ext cx="6251171" cy="31588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827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088"/>
            <a:ext cx="12192000" cy="1266092"/>
          </a:xfrm>
          <a:prstGeom prst="rect">
            <a:avLst/>
          </a:prstGeom>
          <a:blipFill>
            <a:blip r:embed="rId4"/>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4170" y="97986"/>
            <a:ext cx="1433633" cy="1266092"/>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677" y="-2836"/>
            <a:ext cx="675801" cy="106324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5708" y="144541"/>
            <a:ext cx="675801" cy="1264880"/>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9958"/>
            <a:ext cx="1591355" cy="593266"/>
          </a:xfrm>
          <a:prstGeom prst="rect">
            <a:avLst/>
          </a:prstGeom>
        </p:spPr>
      </p:pic>
      <p:sp>
        <p:nvSpPr>
          <p:cNvPr id="3" name="TextBox 2">
            <a:extLst>
              <a:ext uri="{FF2B5EF4-FFF2-40B4-BE49-F238E27FC236}">
                <a16:creationId xmlns:a16="http://schemas.microsoft.com/office/drawing/2014/main" id="{AE0FF1F4-8479-4A20-91E7-6E4A2A12FDCC}"/>
              </a:ext>
            </a:extLst>
          </p:cNvPr>
          <p:cNvSpPr txBox="1"/>
          <p:nvPr/>
        </p:nvSpPr>
        <p:spPr>
          <a:xfrm>
            <a:off x="659434" y="1846023"/>
            <a:ext cx="2065318" cy="523220"/>
          </a:xfrm>
          <a:prstGeom prst="rect">
            <a:avLst/>
          </a:prstGeom>
          <a:noFill/>
        </p:spPr>
        <p:txBody>
          <a:bodyPr wrap="square" rtlCol="0">
            <a:spAutoFit/>
          </a:bodyPr>
          <a:lstStyle/>
          <a:p>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MN</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A15B5058-7268-4657-AE6F-B922DE51DB41}"/>
              </a:ext>
            </a:extLst>
          </p:cNvPr>
          <p:cNvSpPr txBox="1"/>
          <p:nvPr/>
        </p:nvSpPr>
        <p:spPr>
          <a:xfrm>
            <a:off x="4399540" y="1329053"/>
            <a:ext cx="1902542" cy="523220"/>
          </a:xfrm>
          <a:prstGeom prst="rect">
            <a:avLst/>
          </a:prstGeom>
          <a:noFill/>
        </p:spPr>
        <p:txBody>
          <a:bodyPr wrap="square" rtlCol="0">
            <a:spAutoFit/>
          </a:bodyPr>
          <a:lstStyle/>
          <a:p>
            <a:r>
              <a:rPr lang="en-US" sz="2800" b="1" dirty="0" err="1">
                <a:solidFill>
                  <a:srgbClr val="0D0692"/>
                </a:solidFill>
                <a:latin typeface="Times New Roman" panose="02020603050405020304" pitchFamily="18" charset="0"/>
                <a:cs typeface="Times New Roman" panose="02020603050405020304" pitchFamily="18" charset="0"/>
              </a:rPr>
              <a:t>Phân</a:t>
            </a:r>
            <a:r>
              <a:rPr lang="en-US" sz="2800" b="1" dirty="0">
                <a:solidFill>
                  <a:srgbClr val="0D0692"/>
                </a:solidFill>
                <a:latin typeface="Times New Roman" panose="02020603050405020304" pitchFamily="18" charset="0"/>
                <a:cs typeface="Times New Roman" panose="02020603050405020304" pitchFamily="18" charset="0"/>
              </a:rPr>
              <a:t> </a:t>
            </a:r>
            <a:r>
              <a:rPr lang="en-US" sz="2800" b="1" dirty="0" err="1">
                <a:solidFill>
                  <a:srgbClr val="0D0692"/>
                </a:solidFill>
                <a:latin typeface="Times New Roman" panose="02020603050405020304" pitchFamily="18" charset="0"/>
                <a:cs typeface="Times New Roman" panose="02020603050405020304" pitchFamily="18" charset="0"/>
              </a:rPr>
              <a:t>tích</a:t>
            </a:r>
            <a:endParaRPr lang="vi-VN" sz="2800" b="1" dirty="0">
              <a:solidFill>
                <a:srgbClr val="0D0692"/>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A79B889-1A47-4663-A7AF-5C0239A5D96D}"/>
              </a:ext>
            </a:extLst>
          </p:cNvPr>
          <p:cNvSpPr txBox="1"/>
          <p:nvPr/>
        </p:nvSpPr>
        <p:spPr>
          <a:xfrm>
            <a:off x="4802126" y="1815798"/>
            <a:ext cx="696038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sym typeface="Symbol"/>
              </a:rPr>
              <a:t></a:t>
            </a:r>
            <a:r>
              <a:rPr lang="en-US" sz="2800" i="1" dirty="0">
                <a:latin typeface="Times New Roman" panose="02020603050405020304" pitchFamily="18" charset="0"/>
                <a:cs typeface="Times New Roman" panose="02020603050405020304" pitchFamily="18" charset="0"/>
                <a:sym typeface="Symbol"/>
              </a:rPr>
              <a:t> MN  </a:t>
            </a:r>
            <a:r>
              <a:rPr lang="en-US" sz="2800" dirty="0" err="1">
                <a:latin typeface="Times New Roman" panose="02020603050405020304" pitchFamily="18" charset="0"/>
                <a:cs typeface="Times New Roman" panose="02020603050405020304" pitchFamily="18" charset="0"/>
                <a:sym typeface="Symbol"/>
              </a:rPr>
              <a:t>là</a:t>
            </a:r>
            <a:r>
              <a:rPr lang="en-US" sz="2800" dirty="0">
                <a:latin typeface="Times New Roman" panose="02020603050405020304" pitchFamily="18" charset="0"/>
                <a:cs typeface="Times New Roman" panose="02020603050405020304" pitchFamily="18" charset="0"/>
                <a:sym typeface="Symbol"/>
              </a:rPr>
              <a:t> </a:t>
            </a:r>
            <a:r>
              <a:rPr lang="en-US" sz="2800" dirty="0" err="1">
                <a:latin typeface="Times New Roman" panose="02020603050405020304" pitchFamily="18" charset="0"/>
                <a:cs typeface="Times New Roman" panose="02020603050405020304" pitchFamily="18" charset="0"/>
                <a:sym typeface="Symbol"/>
              </a:rPr>
              <a:t>đường</a:t>
            </a:r>
            <a:r>
              <a:rPr lang="en-US" sz="2800" dirty="0">
                <a:latin typeface="Times New Roman" panose="02020603050405020304" pitchFamily="18" charset="0"/>
                <a:cs typeface="Times New Roman" panose="02020603050405020304" pitchFamily="18" charset="0"/>
                <a:sym typeface="Symbol"/>
              </a:rPr>
              <a:t> </a:t>
            </a:r>
            <a:r>
              <a:rPr lang="en-US" sz="2800" dirty="0" err="1">
                <a:latin typeface="Times New Roman" panose="02020603050405020304" pitchFamily="18" charset="0"/>
                <a:cs typeface="Times New Roman" panose="02020603050405020304" pitchFamily="18" charset="0"/>
                <a:sym typeface="Symbol"/>
              </a:rPr>
              <a:t>trung</a:t>
            </a:r>
            <a:r>
              <a:rPr lang="en-US" sz="2800" dirty="0">
                <a:latin typeface="Times New Roman" panose="02020603050405020304" pitchFamily="18" charset="0"/>
                <a:cs typeface="Times New Roman" panose="02020603050405020304" pitchFamily="18" charset="0"/>
                <a:sym typeface="Symbol"/>
              </a:rPr>
              <a:t> </a:t>
            </a:r>
            <a:r>
              <a:rPr lang="en-US" sz="2800" dirty="0" err="1">
                <a:latin typeface="Times New Roman" panose="02020603050405020304" pitchFamily="18" charset="0"/>
                <a:cs typeface="Times New Roman" panose="02020603050405020304" pitchFamily="18" charset="0"/>
                <a:sym typeface="Symbol"/>
              </a:rPr>
              <a:t>bình</a:t>
            </a:r>
            <a:r>
              <a:rPr lang="en-US" sz="2800" dirty="0">
                <a:latin typeface="Times New Roman" panose="02020603050405020304" pitchFamily="18" charset="0"/>
                <a:cs typeface="Times New Roman" panose="02020603050405020304" pitchFamily="18" charset="0"/>
                <a:sym typeface="Symbol"/>
              </a:rPr>
              <a:t> </a:t>
            </a:r>
            <a:r>
              <a:rPr lang="en-US" sz="2800" dirty="0" err="1">
                <a:latin typeface="Times New Roman" panose="02020603050405020304" pitchFamily="18" charset="0"/>
                <a:cs typeface="Times New Roman" panose="02020603050405020304" pitchFamily="18" charset="0"/>
                <a:sym typeface="Symbol"/>
              </a:rPr>
              <a:t>của</a:t>
            </a:r>
            <a:r>
              <a:rPr lang="en-US" sz="2800" dirty="0">
                <a:latin typeface="Times New Roman" panose="02020603050405020304" pitchFamily="18" charset="0"/>
                <a:cs typeface="Times New Roman" panose="02020603050405020304" pitchFamily="18" charset="0"/>
                <a:sym typeface="Symbol"/>
              </a:rPr>
              <a:t> tam </a:t>
            </a:r>
            <a:r>
              <a:rPr lang="en-US" sz="2800" dirty="0" err="1">
                <a:latin typeface="Times New Roman" panose="02020603050405020304" pitchFamily="18" charset="0"/>
                <a:cs typeface="Times New Roman" panose="02020603050405020304" pitchFamily="18" charset="0"/>
                <a:sym typeface="Symbol"/>
              </a:rPr>
              <a:t>giác</a:t>
            </a:r>
            <a:r>
              <a:rPr lang="en-US" sz="2800" dirty="0">
                <a:latin typeface="Times New Roman" panose="02020603050405020304" pitchFamily="18" charset="0"/>
                <a:cs typeface="Times New Roman" panose="02020603050405020304" pitchFamily="18" charset="0"/>
                <a:sym typeface="Symbol"/>
              </a:rPr>
              <a:t> </a:t>
            </a:r>
            <a:r>
              <a:rPr lang="en-US" sz="2800" i="1" dirty="0">
                <a:latin typeface="Times New Roman" panose="02020603050405020304" pitchFamily="18" charset="0"/>
                <a:cs typeface="Times New Roman" panose="02020603050405020304" pitchFamily="18" charset="0"/>
                <a:sym typeface="Symbol"/>
              </a:rPr>
              <a:t>ABC</a:t>
            </a:r>
            <a:endParaRPr lang="vi-VN" sz="2800" i="1" dirty="0">
              <a:latin typeface="Times New Roman" panose="02020603050405020304" pitchFamily="18" charset="0"/>
              <a:cs typeface="Times New Roman" panose="02020603050405020304" pitchFamily="18" charset="0"/>
            </a:endParaRPr>
          </a:p>
        </p:txBody>
      </p:sp>
      <p:pic>
        <p:nvPicPr>
          <p:cNvPr id="26" name="Picture 25"/>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4687" y="2234253"/>
            <a:ext cx="5171616" cy="4525761"/>
          </a:xfrm>
          <a:prstGeom prst="rect">
            <a:avLst/>
          </a:prstGeom>
          <a:noFill/>
          <a:ln>
            <a:noFill/>
          </a:ln>
        </p:spPr>
      </p:pic>
      <p:grpSp>
        <p:nvGrpSpPr>
          <p:cNvPr id="2" name="Group 1">
            <a:extLst>
              <a:ext uri="{FF2B5EF4-FFF2-40B4-BE49-F238E27FC236}">
                <a16:creationId xmlns:a16="http://schemas.microsoft.com/office/drawing/2014/main" id="{6AE7DBF0-2580-435B-AC6C-B72D53B4ABD4}"/>
              </a:ext>
            </a:extLst>
          </p:cNvPr>
          <p:cNvGrpSpPr/>
          <p:nvPr/>
        </p:nvGrpSpPr>
        <p:grpSpPr>
          <a:xfrm>
            <a:off x="2552958" y="1843050"/>
            <a:ext cx="2134357" cy="635000"/>
            <a:chOff x="2552958" y="1843050"/>
            <a:chExt cx="2134357" cy="635000"/>
          </a:xfrm>
        </p:grpSpPr>
        <p:graphicFrame>
          <p:nvGraphicFramePr>
            <p:cNvPr id="15" name="Object 14">
              <a:extLst>
                <a:ext uri="{FF2B5EF4-FFF2-40B4-BE49-F238E27FC236}">
                  <a16:creationId xmlns:a16="http://schemas.microsoft.com/office/drawing/2014/main" id="{8A2619A7-02B5-4D6A-B87A-25A2E37FA832}"/>
                </a:ext>
              </a:extLst>
            </p:cNvPr>
            <p:cNvGraphicFramePr>
              <a:graphicFrameLocks noChangeAspect="1"/>
            </p:cNvGraphicFramePr>
            <p:nvPr>
              <p:extLst>
                <p:ext uri="{D42A27DB-BD31-4B8C-83A1-F6EECF244321}">
                  <p14:modId xmlns:p14="http://schemas.microsoft.com/office/powerpoint/2010/main" val="832770064"/>
                </p:ext>
              </p:extLst>
            </p:nvPr>
          </p:nvGraphicFramePr>
          <p:xfrm>
            <a:off x="2552958" y="2021002"/>
            <a:ext cx="458399" cy="305599"/>
          </p:xfrm>
          <a:graphic>
            <a:graphicData uri="http://schemas.openxmlformats.org/presentationml/2006/ole">
              <mc:AlternateContent xmlns:mc="http://schemas.openxmlformats.org/markup-compatibility/2006">
                <mc:Choice xmlns:v="urn:schemas-microsoft-com:vml" Requires="v">
                  <p:oleObj spid="_x0000_s13449" name="Equation" r:id="rId10" imgW="228600" imgH="152280" progId="Equation.DSMT4">
                    <p:embed/>
                  </p:oleObj>
                </mc:Choice>
                <mc:Fallback>
                  <p:oleObj name="Equation" r:id="rId10" imgW="228600" imgH="152280" progId="Equation.DSMT4">
                    <p:embed/>
                    <p:pic>
                      <p:nvPicPr>
                        <p:cNvPr id="15" name="Object 14">
                          <a:extLst>
                            <a:ext uri="{FF2B5EF4-FFF2-40B4-BE49-F238E27FC236}">
                              <a16:creationId xmlns:a16="http://schemas.microsoft.com/office/drawing/2014/main" id="{8A2619A7-02B5-4D6A-B87A-25A2E37FA832}"/>
                            </a:ext>
                          </a:extLst>
                        </p:cNvPr>
                        <p:cNvPicPr/>
                        <p:nvPr/>
                      </p:nvPicPr>
                      <p:blipFill>
                        <a:blip r:embed="rId11"/>
                        <a:stretch>
                          <a:fillRect/>
                        </a:stretch>
                      </p:blipFill>
                      <p:spPr>
                        <a:xfrm>
                          <a:off x="2552958" y="2021002"/>
                          <a:ext cx="458399" cy="30559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00646361"/>
                </p:ext>
              </p:extLst>
            </p:nvPr>
          </p:nvGraphicFramePr>
          <p:xfrm>
            <a:off x="3125215" y="1843050"/>
            <a:ext cx="1562100" cy="635000"/>
          </p:xfrm>
          <a:graphic>
            <a:graphicData uri="http://schemas.openxmlformats.org/presentationml/2006/ole">
              <mc:AlternateContent xmlns:mc="http://schemas.openxmlformats.org/markup-compatibility/2006">
                <mc:Choice xmlns:v="urn:schemas-microsoft-com:vml" Requires="v">
                  <p:oleObj spid="_x0000_s13450" name="Equation" r:id="rId12" imgW="1562040" imgH="634680" progId="Equation.DSMT4">
                    <p:embed/>
                  </p:oleObj>
                </mc:Choice>
                <mc:Fallback>
                  <p:oleObj name="Equation" r:id="rId12" imgW="1562040" imgH="634680" progId="Equation.DSMT4">
                    <p:embed/>
                    <p:pic>
                      <p:nvPicPr>
                        <p:cNvPr id="6" name="Object 5"/>
                        <p:cNvPicPr/>
                        <p:nvPr/>
                      </p:nvPicPr>
                      <p:blipFill>
                        <a:blip r:embed="rId13"/>
                        <a:stretch>
                          <a:fillRect/>
                        </a:stretch>
                      </p:blipFill>
                      <p:spPr>
                        <a:xfrm>
                          <a:off x="3125215" y="1843050"/>
                          <a:ext cx="1562100" cy="6350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F14E09D-522E-4F64-86A8-4B6BE748BB01}"/>
              </a:ext>
            </a:extLst>
          </p:cNvPr>
          <p:cNvGrpSpPr/>
          <p:nvPr/>
        </p:nvGrpSpPr>
        <p:grpSpPr>
          <a:xfrm>
            <a:off x="564806" y="2451174"/>
            <a:ext cx="9126216" cy="3886080"/>
            <a:chOff x="564806" y="2451174"/>
            <a:chExt cx="9126216" cy="3886080"/>
          </a:xfrm>
        </p:grpSpPr>
        <p:sp>
          <p:nvSpPr>
            <p:cNvPr id="20" name="Rectangle 12"/>
            <p:cNvSpPr>
              <a:spLocks noChangeArrowheads="1"/>
            </p:cNvSpPr>
            <p:nvPr/>
          </p:nvSpPr>
          <p:spPr bwMode="auto">
            <a:xfrm>
              <a:off x="564806" y="2451174"/>
              <a:ext cx="9126216" cy="303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rPr>
                <a:t>L</a:t>
              </a:r>
              <a:r>
                <a:rPr lang="en-US" altLang="en-US" sz="2800" b="1" dirty="0" err="1">
                  <a:solidFill>
                    <a:srgbClr val="990033"/>
                  </a:solidFill>
                  <a:latin typeface="Times New Roman" panose="02020603050405020304" pitchFamily="18" charset="0"/>
                  <a:ea typeface="Calibri" panose="020F0502020204030204" pitchFamily="34" charset="0"/>
                  <a:cs typeface="Times New Roman" panose="02020603050405020304" pitchFamily="18" charset="0"/>
                </a:rPr>
                <a:t>ời</a:t>
              </a:r>
              <a:r>
                <a:rPr lang="en-US" altLang="en-US" sz="2800" b="1" dirty="0">
                  <a:solidFill>
                    <a:srgbClr val="990033"/>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990033"/>
                  </a:solidFill>
                  <a:latin typeface="Times New Roman" panose="02020603050405020304" pitchFamily="18" charset="0"/>
                  <a:ea typeface="Calibri" panose="020F0502020204030204" pitchFamily="34" charset="0"/>
                  <a:cs typeface="Times New Roman" panose="02020603050405020304" pitchFamily="18" charset="0"/>
                </a:rPr>
                <a:t>giải</a:t>
              </a:r>
              <a:endParaRPr kumimoji="0" lang="en-US" altLang="en-US" sz="2800" b="1" i="0" u="none" strike="noStrike" cap="none" normalizeH="0" baseline="0" dirty="0">
                <a:ln>
                  <a:noFill/>
                </a:ln>
                <a:solidFill>
                  <a:srgbClr val="99003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Gọi</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ngang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BC</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rộng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bên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thang.</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nằm</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giữa</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thang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nên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AB</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AC</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ra</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MN</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bình</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tam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giác</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ABC</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Suy</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ra</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7" name="Rectangle 13"/>
            <p:cNvSpPr>
              <a:spLocks noChangeArrowheads="1"/>
            </p:cNvSpPr>
            <p:nvPr/>
          </p:nvSpPr>
          <p:spPr bwMode="auto">
            <a:xfrm>
              <a:off x="564806" y="5814034"/>
              <a:ext cx="71928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Vậy</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thợ</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thanh</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ngang</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đó</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dài</a:t>
              </a:r>
              <a:r>
                <a:rPr kumimoji="0" lang="en-US" altLang="en-US" sz="2800" b="0" i="0"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40cm.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582930420"/>
                </p:ext>
              </p:extLst>
            </p:nvPr>
          </p:nvGraphicFramePr>
          <p:xfrm>
            <a:off x="1804508" y="4860125"/>
            <a:ext cx="4233820" cy="892354"/>
          </p:xfrm>
          <a:graphic>
            <a:graphicData uri="http://schemas.openxmlformats.org/presentationml/2006/ole">
              <mc:AlternateContent xmlns:mc="http://schemas.openxmlformats.org/markup-compatibility/2006">
                <mc:Choice xmlns:v="urn:schemas-microsoft-com:vml" Requires="v">
                  <p:oleObj spid="_x0000_s13451" name="Equation" r:id="rId14" imgW="1866600" imgH="393480" progId="Equation.DSMT4">
                    <p:embed/>
                  </p:oleObj>
                </mc:Choice>
                <mc:Fallback>
                  <p:oleObj name="Equation" r:id="rId14" imgW="1866600" imgH="393480" progId="Equation.DSMT4">
                    <p:embed/>
                    <p:pic>
                      <p:nvPicPr>
                        <p:cNvPr id="28" name="Object 27"/>
                        <p:cNvPicPr/>
                        <p:nvPr/>
                      </p:nvPicPr>
                      <p:blipFill>
                        <a:blip r:embed="rId15"/>
                        <a:stretch>
                          <a:fillRect/>
                        </a:stretch>
                      </p:blipFill>
                      <p:spPr>
                        <a:xfrm>
                          <a:off x="1804508" y="4860125"/>
                          <a:ext cx="4233820" cy="892354"/>
                        </a:xfrm>
                        <a:prstGeom prst="rect">
                          <a:avLst/>
                        </a:prstGeom>
                      </p:spPr>
                    </p:pic>
                  </p:oleObj>
                </mc:Fallback>
              </mc:AlternateContent>
            </a:graphicData>
          </a:graphic>
        </p:graphicFrame>
      </p:grpSp>
    </p:spTree>
    <p:extLst>
      <p:ext uri="{BB962C8B-B14F-4D97-AF65-F5344CB8AC3E}">
        <p14:creationId xmlns:p14="http://schemas.microsoft.com/office/powerpoint/2010/main" val="460216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
                                        <p:tgtEl>
                                          <p:spTgt spid="16"/>
                                        </p:tgtEl>
                                      </p:cBhvr>
                                    </p:animEffect>
                                    <p:anim calcmode="lin" valueType="num">
                                      <p:cBhvr>
                                        <p:cTn id="26" dur="400" fill="hold"/>
                                        <p:tgtEl>
                                          <p:spTgt spid="16"/>
                                        </p:tgtEl>
                                        <p:attrNameLst>
                                          <p:attrName>ppt_x</p:attrName>
                                        </p:attrNameLst>
                                      </p:cBhvr>
                                      <p:tavLst>
                                        <p:tav tm="0">
                                          <p:val>
                                            <p:strVal val="#ppt_x"/>
                                          </p:val>
                                        </p:tav>
                                        <p:tav tm="100000">
                                          <p:val>
                                            <p:strVal val="#ppt_x"/>
                                          </p:val>
                                        </p:tav>
                                      </p:tavLst>
                                    </p:anim>
                                    <p:anim calcmode="lin" valueType="num">
                                      <p:cBhvr>
                                        <p:cTn id="27" dur="400" fill="hold"/>
                                        <p:tgtEl>
                                          <p:spTgt spid="1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1" nodeType="clickEffect">
                                  <p:stCondLst>
                                    <p:cond delay="0"/>
                                  </p:stCondLst>
                                  <p:childTnLst>
                                    <p:animEffect transition="out" filter="wipe(down)">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22" presetClass="exit" presetSubtype="4" fill="hold" grpId="1" nodeType="withEffect">
                                  <p:stCondLst>
                                    <p:cond delay="0"/>
                                  </p:stCondLst>
                                  <p:childTnLst>
                                    <p:animEffect transition="out" filter="wipe(down)">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9896E1-C1F2-4DDC-B73A-751EB5AD34A6}"/>
              </a:ext>
            </a:extLst>
          </p:cNvPr>
          <p:cNvSpPr/>
          <p:nvPr/>
        </p:nvSpPr>
        <p:spPr>
          <a:xfrm>
            <a:off x="0" y="65117"/>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grpSp>
        <p:nvGrpSpPr>
          <p:cNvPr id="5" name="组合 34">
            <a:extLst>
              <a:ext uri="{FF2B5EF4-FFF2-40B4-BE49-F238E27FC236}">
                <a16:creationId xmlns:a16="http://schemas.microsoft.com/office/drawing/2014/main" id="{CC269B3E-6DC8-4CCF-B9D4-CC2A45F6A44D}"/>
              </a:ext>
            </a:extLst>
          </p:cNvPr>
          <p:cNvGrpSpPr/>
          <p:nvPr/>
        </p:nvGrpSpPr>
        <p:grpSpPr>
          <a:xfrm>
            <a:off x="425389" y="1382912"/>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189300" y="3373811"/>
            <a:ext cx="2120858" cy="2285734"/>
          </a:xfrm>
          <a:prstGeom prst="rect">
            <a:avLst/>
          </a:prstGeom>
        </p:spPr>
      </p:pic>
      <p:grpSp>
        <p:nvGrpSpPr>
          <p:cNvPr id="9" name="组合 39">
            <a:extLst>
              <a:ext uri="{FF2B5EF4-FFF2-40B4-BE49-F238E27FC236}">
                <a16:creationId xmlns:a16="http://schemas.microsoft.com/office/drawing/2014/main" id="{1887A365-5DD4-4EC2-B49E-7380FEA04C32}"/>
              </a:ext>
            </a:extLst>
          </p:cNvPr>
          <p:cNvGrpSpPr/>
          <p:nvPr/>
        </p:nvGrpSpPr>
        <p:grpSpPr>
          <a:xfrm>
            <a:off x="5433009" y="538634"/>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a:extLst>
              <a:ext uri="{FF2B5EF4-FFF2-40B4-BE49-F238E27FC236}">
                <a16:creationId xmlns:a16="http://schemas.microsoft.com/office/drawing/2014/main" id="{E6BB2EFC-B802-4042-B943-77C6C6E2DB9D}"/>
              </a:ext>
            </a:extLst>
          </p:cNvPr>
          <p:cNvGrpSpPr/>
          <p:nvPr/>
        </p:nvGrpSpPr>
        <p:grpSpPr>
          <a:xfrm>
            <a:off x="5457210" y="2228916"/>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411371" y="747968"/>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a:extLst>
              <a:ext uri="{FF2B5EF4-FFF2-40B4-BE49-F238E27FC236}">
                <a16:creationId xmlns:a16="http://schemas.microsoft.com/office/drawing/2014/main" id="{FE786FDE-A738-4EB1-A9FE-A8E9C8AF75A3}"/>
              </a:ext>
            </a:extLst>
          </p:cNvPr>
          <p:cNvGrpSpPr/>
          <p:nvPr/>
        </p:nvGrpSpPr>
        <p:grpSpPr>
          <a:xfrm>
            <a:off x="5457209" y="3889808"/>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a:extLst>
              <a:ext uri="{FF2B5EF4-FFF2-40B4-BE49-F238E27FC236}">
                <a16:creationId xmlns:a16="http://schemas.microsoft.com/office/drawing/2014/main" id="{07C703A0-FE30-416B-B157-5FA2FCCF66E1}"/>
              </a:ext>
            </a:extLst>
          </p:cNvPr>
          <p:cNvSpPr txBox="1"/>
          <p:nvPr/>
        </p:nvSpPr>
        <p:spPr>
          <a:xfrm>
            <a:off x="6898437" y="195442"/>
            <a:ext cx="5125923" cy="197792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altLang="zh-CN" sz="2800" b="0" dirty="0" err="1">
                <a:solidFill>
                  <a:schemeClr val="tx2"/>
                </a:solidFill>
                <a:latin typeface="Times New Roman" panose="02020603050405020304" pitchFamily="18" charset="0"/>
                <a:cs typeface="Times New Roman" panose="02020603050405020304" pitchFamily="18" charset="0"/>
              </a:rPr>
              <a:t>Ôn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tập</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kiến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thức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về</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định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lý</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Thalès</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ứng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dụng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trung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bình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của</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và</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tính</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chất</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đường</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phân</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 </a:t>
            </a:r>
            <a:r>
              <a:rPr lang="en-US" altLang="zh-CN" sz="2800" b="0" dirty="0" err="1">
                <a:solidFill>
                  <a:schemeClr val="tx2"/>
                </a:solidFill>
                <a:latin typeface="Times New Roman" panose="02020603050405020304" pitchFamily="18" charset="0"/>
                <a:cs typeface="Times New Roman" panose="02020603050405020304" pitchFamily="18" charset="0"/>
              </a:rPr>
              <a:t>trong</a:t>
            </a:r>
            <a:r>
              <a:rPr lang="en-US" altLang="zh-CN" sz="2800" b="0" dirty="0">
                <a:solidFill>
                  <a:schemeClr val="tx2"/>
                </a:solidFill>
                <a:latin typeface="Times New Roman" panose="02020603050405020304" pitchFamily="18" charset="0"/>
                <a:cs typeface="Times New Roman" panose="02020603050405020304" pitchFamily="18" charset="0"/>
              </a:rPr>
              <a:t> tam </a:t>
            </a:r>
            <a:r>
              <a:rPr lang="en-US" altLang="zh-CN" sz="2800" b="0" dirty="0" err="1">
                <a:solidFill>
                  <a:schemeClr val="tx2"/>
                </a:solidFill>
                <a:latin typeface="Times New Roman" panose="02020603050405020304" pitchFamily="18" charset="0"/>
                <a:cs typeface="Times New Roman" panose="02020603050405020304" pitchFamily="18" charset="0"/>
              </a:rPr>
              <a:t>giác</a:t>
            </a:r>
            <a:r>
              <a:rPr lang="en-US" altLang="zh-CN" sz="2800" b="0" dirty="0">
                <a:solidFill>
                  <a:schemeClr val="tx2"/>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43B13626-C844-49DB-B8B7-4B3F1D04E766}"/>
              </a:ext>
            </a:extLst>
          </p:cNvPr>
          <p:cNvSpPr txBox="1"/>
          <p:nvPr/>
        </p:nvSpPr>
        <p:spPr>
          <a:xfrm>
            <a:off x="6954318" y="3914026"/>
            <a:ext cx="5070042" cy="83215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r>
              <a:rPr lang="pt-BR" sz="2800" dirty="0">
                <a:solidFill>
                  <a:schemeClr val="tx2"/>
                </a:solidFill>
                <a:latin typeface="Times New Roman" panose="02020603050405020304" pitchFamily="18" charset="0"/>
                <a:cs typeface="Times New Roman" panose="02020603050405020304" pitchFamily="18" charset="0"/>
              </a:rPr>
              <a:t>Chuẩn bị giờ sau kiểm tra giữa kì.</a:t>
            </a:r>
          </a:p>
        </p:txBody>
      </p:sp>
      <p:sp>
        <p:nvSpPr>
          <p:cNvPr id="20" name="TextBox 19">
            <a:extLst>
              <a:ext uri="{FF2B5EF4-FFF2-40B4-BE49-F238E27FC236}">
                <a16:creationId xmlns:a16="http://schemas.microsoft.com/office/drawing/2014/main" id="{2A02D1DF-1356-4650-9D99-20C86C59DAE8}"/>
              </a:ext>
            </a:extLst>
          </p:cNvPr>
          <p:cNvSpPr txBox="1"/>
          <p:nvPr/>
        </p:nvSpPr>
        <p:spPr>
          <a:xfrm>
            <a:off x="201679" y="228879"/>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a:extLst>
              <a:ext uri="{FF2B5EF4-FFF2-40B4-BE49-F238E27FC236}">
                <a16:creationId xmlns:a16="http://schemas.microsoft.com/office/drawing/2014/main" id="{A2442844-AFBA-4360-AEC0-14D8FF1AE3A1}"/>
              </a:ext>
            </a:extLst>
          </p:cNvPr>
          <p:cNvSpPr txBox="1"/>
          <p:nvPr/>
        </p:nvSpPr>
        <p:spPr>
          <a:xfrm>
            <a:off x="1416201" y="2030742"/>
            <a:ext cx="2393605"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rId4" action="ppaction://hlinksldjump"/>
            <a:extLst>
              <a:ext uri="{FF2B5EF4-FFF2-40B4-BE49-F238E27FC236}">
                <a16:creationId xmlns:a16="http://schemas.microsoft.com/office/drawing/2014/main" id="{EDCFC02D-BE70-4C77-9F1C-048E91B77397}"/>
              </a:ext>
            </a:extLst>
          </p:cNvPr>
          <p:cNvSpPr txBox="1"/>
          <p:nvPr/>
        </p:nvSpPr>
        <p:spPr>
          <a:xfrm>
            <a:off x="6954318" y="2400572"/>
            <a:ext cx="4719173"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2800" b="0" dirty="0" err="1">
                <a:solidFill>
                  <a:schemeClr val="tx2"/>
                </a:solidFill>
                <a:latin typeface="Times New Roman" panose="02020603050405020304" pitchFamily="18" charset="0"/>
                <a:cs typeface="Times New Roman" panose="02020603050405020304" pitchFamily="18" charset="0"/>
              </a:rPr>
              <a:t>Thực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hiện</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các</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bài</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tập</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về</a:t>
            </a:r>
            <a:r>
              <a:rPr lang="en-US" sz="2800" b="0" dirty="0">
                <a:solidFill>
                  <a:schemeClr val="tx2"/>
                </a:solidFill>
                <a:latin typeface="Times New Roman" panose="02020603050405020304" pitchFamily="18" charset="0"/>
                <a:cs typeface="Times New Roman" panose="02020603050405020304" pitchFamily="18" charset="0"/>
              </a:rPr>
              <a:t> </a:t>
            </a:r>
            <a:r>
              <a:rPr lang="en-US" sz="2800" b="0" dirty="0" err="1">
                <a:solidFill>
                  <a:schemeClr val="tx2"/>
                </a:solidFill>
                <a:latin typeface="Times New Roman" panose="02020603050405020304" pitchFamily="18" charset="0"/>
                <a:cs typeface="Times New Roman" panose="02020603050405020304" pitchFamily="18" charset="0"/>
              </a:rPr>
              <a:t>nhà</a:t>
            </a:r>
            <a:r>
              <a:rPr lang="en-US" sz="2800" b="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490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82326"/>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840" y="157720"/>
            <a:ext cx="721647" cy="63731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3647719" y="314498"/>
            <a:ext cx="3899978"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BÀI TẬP VỀ NHÀ</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7" name="TextBox 36">
            <a:extLst>
              <a:ext uri="{FF2B5EF4-FFF2-40B4-BE49-F238E27FC236}">
                <a16:creationId xmlns:a16="http://schemas.microsoft.com/office/drawing/2014/main" id="{27B3A2B9-2619-43E9-BFA5-DAB09F654591}"/>
              </a:ext>
            </a:extLst>
          </p:cNvPr>
          <p:cNvSpPr txBox="1"/>
          <p:nvPr/>
        </p:nvSpPr>
        <p:spPr>
          <a:xfrm>
            <a:off x="116906" y="1633234"/>
            <a:ext cx="11699956" cy="1815882"/>
          </a:xfrm>
          <a:prstGeom prst="rect">
            <a:avLst/>
          </a:prstGeom>
          <a:noFill/>
        </p:spPr>
        <p:txBody>
          <a:bodyPr wrap="square" rtlCol="0">
            <a:spAutoFit/>
          </a:bodyPr>
          <a:lstStyle/>
          <a:p>
            <a:pPr lvl="0" algn="just" eaLnBrk="0" fontAlgn="base" hangingPunct="0">
              <a:spcBef>
                <a:spcPct val="0"/>
              </a:spcBef>
              <a:spcAft>
                <a:spcPct val="0"/>
              </a:spcAft>
            </a:pPr>
            <a:r>
              <a:rPr lang="en-US" altLang="en-US" sz="2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 </a:t>
            </a: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Cho hình vẽ bên: Biết               ,       </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DAE</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lvl="0" algn="just" eaLnBrk="0" fontAlgn="base" hangingPunct="0">
              <a:spcBef>
                <a:spcPct val="0"/>
              </a:spcBef>
              <a:spcAft>
                <a:spcPct val="0"/>
              </a:spcAft>
            </a:pP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AD = 6</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cm, </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DB</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3cm, </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8cm, </a:t>
            </a:r>
            <a:r>
              <a:rPr lang="en-US" alt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AE</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10cm.</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a) Tính độ dài đoạn </a:t>
            </a:r>
            <a:r>
              <a:rPr lang="nl-NL" altLang="en-US" sz="2800" i="1" dirty="0">
                <a:latin typeface="Times New Roman" panose="02020603050405020304" pitchFamily="18" charset="0"/>
                <a:ea typeface="Calibri" panose="020F0502020204030204" pitchFamily="34" charset="0"/>
                <a:cs typeface="Times New Roman" panose="02020603050405020304" pitchFamily="18" charset="0"/>
              </a:rPr>
              <a:t>BC</a:t>
            </a: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b) Tính độ dài đoạn </a:t>
            </a:r>
            <a:r>
              <a:rPr lang="nl-NL" altLang="en-US" sz="2800" i="1" dirty="0">
                <a:latin typeface="Times New Roman" panose="02020603050405020304" pitchFamily="18" charset="0"/>
                <a:ea typeface="Calibri" panose="020F0502020204030204" pitchFamily="34" charset="0"/>
                <a:cs typeface="Times New Roman" panose="02020603050405020304" pitchFamily="18" charset="0"/>
              </a:rPr>
              <a:t>GE</a:t>
            </a:r>
            <a:r>
              <a:rPr lang="nl-NL" alt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nl-NL" altLang="en-US" sz="2800"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832" y="521096"/>
            <a:ext cx="1180308" cy="440025"/>
          </a:xfrm>
          <a:prstGeom prst="rect">
            <a:avLst/>
          </a:prstGeom>
        </p:spPr>
      </p:pic>
      <p:sp>
        <p:nvSpPr>
          <p:cNvPr id="69" name="TextBox 68">
            <a:extLst>
              <a:ext uri="{FF2B5EF4-FFF2-40B4-BE49-F238E27FC236}">
                <a16:creationId xmlns:a16="http://schemas.microsoft.com/office/drawing/2014/main" id="{F5A2F80A-C1C7-4CE4-8AE7-44E67B30BC3F}"/>
              </a:ext>
            </a:extLst>
          </p:cNvPr>
          <p:cNvSpPr txBox="1"/>
          <p:nvPr/>
        </p:nvSpPr>
        <p:spPr>
          <a:xfrm>
            <a:off x="140832" y="3729059"/>
            <a:ext cx="8163583" cy="2646878"/>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noel,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a:t>
            </a:r>
            <a:r>
              <a:rPr lang="en-US" sz="2800" dirty="0">
                <a:latin typeface="Times New Roman" panose="02020603050405020304" pitchFamily="18" charset="0"/>
                <a:cs typeface="Times New Roman" panose="02020603050405020304" pitchFamily="18" charset="0"/>
              </a:rPr>
              <a:t> =120cm.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GF; HE; ID</a:t>
            </a:r>
            <a:r>
              <a:rPr lang="en-US" sz="2800" dirty="0">
                <a:latin typeface="Times New Roman" panose="02020603050405020304" pitchFamily="18" charset="0"/>
                <a:cs typeface="Times New Roman" panose="02020603050405020304" pitchFamily="18" charset="0"/>
              </a:rPr>
              <a:t>. </a:t>
            </a:r>
          </a:p>
          <a:p>
            <a:r>
              <a:rPr lang="en-US" dirty="0"/>
              <a:t> </a:t>
            </a:r>
          </a:p>
          <a:p>
            <a:r>
              <a:rPr lang="en-US" dirty="0"/>
              <a:t> </a:t>
            </a:r>
          </a:p>
          <a:p>
            <a:r>
              <a:rPr lang="en-US" dirty="0"/>
              <a:t> </a:t>
            </a:r>
          </a:p>
        </p:txBody>
      </p:sp>
      <p:pic>
        <p:nvPicPr>
          <p:cNvPr id="30" name="Picture 29" descr="C:\Users\ASUS\Pictures\Screenshots\Screenshot (82).png"/>
          <p:cNvPicPr/>
          <p:nvPr/>
        </p:nvPicPr>
        <p:blipFill rotWithShape="1">
          <a:blip r:embed="rId9">
            <a:extLst>
              <a:ext uri="{28A0092B-C50C-407E-A947-70E740481C1C}">
                <a14:useLocalDpi xmlns:a14="http://schemas.microsoft.com/office/drawing/2010/main" val="0"/>
              </a:ext>
            </a:extLst>
          </a:blip>
          <a:srcRect l="45650" t="23446" r="37059" b="42839"/>
          <a:stretch/>
        </p:blipFill>
        <p:spPr bwMode="auto">
          <a:xfrm>
            <a:off x="8289612" y="2722879"/>
            <a:ext cx="3715504" cy="3452737"/>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2" name="Rectangle 81"/>
              <p:cNvSpPr/>
              <p:nvPr/>
            </p:nvSpPr>
            <p:spPr>
              <a:xfrm>
                <a:off x="4324559" y="1611737"/>
                <a:ext cx="143020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800" i="1">
                          <a:latin typeface="Times New Roman" panose="02020603050405020304" pitchFamily="18" charset="0"/>
                          <a:cs typeface="Times New Roman" panose="02020603050405020304" pitchFamily="18" charset="0"/>
                        </a:rPr>
                        <m:t>DE</m:t>
                      </m:r>
                      <m:r>
                        <m:rPr>
                          <m:nor/>
                        </m:rPr>
                        <a:rPr lang="en-US" sz="2800" i="1">
                          <a:latin typeface="Times New Roman" panose="02020603050405020304" pitchFamily="18" charset="0"/>
                          <a:cs typeface="Times New Roman" panose="02020603050405020304" pitchFamily="18" charset="0"/>
                        </a:rPr>
                        <m:t>//</m:t>
                      </m:r>
                      <m:r>
                        <m:rPr>
                          <m:nor/>
                        </m:rPr>
                        <a:rPr lang="en-US" sz="2800" i="1">
                          <a:latin typeface="Times New Roman" panose="02020603050405020304" pitchFamily="18" charset="0"/>
                          <a:cs typeface="Times New Roman" panose="02020603050405020304" pitchFamily="18" charset="0"/>
                        </a:rPr>
                        <m:t>BC</m:t>
                      </m:r>
                    </m:oMath>
                  </m:oMathPara>
                </a14:m>
                <a:endParaRPr lang="en-US" sz="2800" i="1" dirty="0">
                  <a:latin typeface="Times New Roman" panose="02020603050405020304" pitchFamily="18" charset="0"/>
                  <a:cs typeface="Times New Roman" panose="02020603050405020304" pitchFamily="18" charset="0"/>
                </a:endParaRPr>
              </a:p>
            </p:txBody>
          </p:sp>
        </mc:Choice>
        <mc:Fallback xmlns="">
          <p:sp>
            <p:nvSpPr>
              <p:cNvPr id="82" name="Rectangle 81"/>
              <p:cNvSpPr>
                <a:spLocks noRot="1" noChangeAspect="1" noMove="1" noResize="1" noEditPoints="1" noAdjustHandles="1" noChangeArrowheads="1" noChangeShapeType="1" noTextEdit="1"/>
              </p:cNvSpPr>
              <p:nvPr/>
            </p:nvSpPr>
            <p:spPr>
              <a:xfrm>
                <a:off x="4324559" y="1611737"/>
                <a:ext cx="1430200" cy="523220"/>
              </a:xfrm>
              <a:prstGeom prst="rect">
                <a:avLst/>
              </a:prstGeom>
              <a:blipFill>
                <a:blip r:embed="rId1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5698104" y="1633234"/>
                <a:ext cx="79579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800" i="1">
                          <a:latin typeface="Times New Roman" panose="02020603050405020304" pitchFamily="18" charset="0"/>
                          <a:cs typeface="Times New Roman" panose="02020603050405020304" pitchFamily="18" charset="0"/>
                        </a:rPr>
                        <m:t>AG</m:t>
                      </m:r>
                    </m:oMath>
                  </m:oMathPara>
                </a14:m>
                <a:endParaRPr lang="en-US" sz="2800" i="1" dirty="0">
                  <a:latin typeface="Times New Roman" panose="02020603050405020304" pitchFamily="18" charset="0"/>
                  <a:cs typeface="Times New Roman" panose="02020603050405020304" pitchFamily="18" charset="0"/>
                </a:endParaRPr>
              </a:p>
            </p:txBody>
          </p:sp>
        </mc:Choice>
        <mc:Fallback xmlns="">
          <p:sp>
            <p:nvSpPr>
              <p:cNvPr id="83" name="Rectangle 82"/>
              <p:cNvSpPr>
                <a:spLocks noRot="1" noChangeAspect="1" noMove="1" noResize="1" noEditPoints="1" noAdjustHandles="1" noChangeArrowheads="1" noChangeShapeType="1" noTextEdit="1"/>
              </p:cNvSpPr>
              <p:nvPr/>
            </p:nvSpPr>
            <p:spPr>
              <a:xfrm>
                <a:off x="5698104" y="1633234"/>
                <a:ext cx="795792" cy="523220"/>
              </a:xfrm>
              <a:prstGeom prst="rect">
                <a:avLst/>
              </a:prstGeom>
              <a:blipFill>
                <a:blip r:embed="rId11"/>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341769678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a:extLst>
              <a:ext uri="{FF2B5EF4-FFF2-40B4-BE49-F238E27FC236}">
                <a16:creationId xmlns:a16="http://schemas.microsoft.com/office/drawing/2014/main" id="{612469D2-2053-47F8-B81C-673C0854B79B}"/>
              </a:ext>
            </a:extLst>
          </p:cNvPr>
          <p:cNvSpPr txBox="1"/>
          <p:nvPr/>
        </p:nvSpPr>
        <p:spPr>
          <a:xfrm>
            <a:off x="2541451" y="1297362"/>
            <a:ext cx="7109099" cy="913007"/>
          </a:xfrm>
          <a:prstGeom prst="rect">
            <a:avLst/>
          </a:prstGeom>
          <a:noFill/>
        </p:spPr>
        <p:txBody>
          <a:bodyPr wrap="square" rtlCol="0">
            <a:spAutoFit/>
          </a:bodyPr>
          <a:lstStyle/>
          <a:p>
            <a:pPr algn="ctr"/>
            <a:r>
              <a:rPr lang="en-US" altLang="zh-CN"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a:extLst>
              <a:ext uri="{FF2B5EF4-FFF2-40B4-BE49-F238E27FC236}">
                <a16:creationId xmlns:a16="http://schemas.microsoft.com/office/drawing/2014/main" id="{AC45A0FF-D2E6-464C-A588-5202CB68048B}"/>
              </a:ext>
            </a:extLst>
          </p:cNvPr>
          <p:cNvSpPr txBox="1"/>
          <p:nvPr/>
        </p:nvSpPr>
        <p:spPr>
          <a:xfrm>
            <a:off x="2689228" y="2148677"/>
            <a:ext cx="6813544" cy="523220"/>
          </a:xfrm>
          <a:prstGeom prst="rect">
            <a:avLst/>
          </a:prstGeom>
          <a:noFill/>
        </p:spPr>
        <p:txBody>
          <a:bodyPr wrap="square" rtlCol="0">
            <a:spAutoFit/>
          </a:bodyPr>
          <a:lstStyle/>
          <a:p>
            <a:pPr algn="ctr"/>
            <a:r>
              <a:rPr lang="en-US" altLang="zh-CN" sz="2800" i="1" dirty="0" err="1">
                <a:solidFill>
                  <a:schemeClr val="bg1"/>
                </a:solidFill>
                <a:latin typeface="Times New Roman" panose="02020603050405020304" pitchFamily="18" charset="0"/>
                <a:cs typeface="Times New Roman" panose="02020603050405020304" pitchFamily="18" charset="0"/>
              </a:rPr>
              <a:t>Chúc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các</a:t>
            </a:r>
            <a:r>
              <a:rPr lang="en-US" altLang="zh-CN" sz="2800" i="1" dirty="0">
                <a:solidFill>
                  <a:schemeClr val="bg1"/>
                </a:solidFill>
                <a:latin typeface="Times New Roman" panose="02020603050405020304" pitchFamily="18" charset="0"/>
                <a:cs typeface="Times New Roman" panose="02020603050405020304" pitchFamily="18" charset="0"/>
              </a:rPr>
              <a:t> con </a:t>
            </a:r>
            <a:r>
              <a:rPr lang="en-US" altLang="zh-CN" sz="2800" i="1" dirty="0" err="1">
                <a:solidFill>
                  <a:schemeClr val="bg1"/>
                </a:solidFill>
                <a:latin typeface="Times New Roman" panose="02020603050405020304" pitchFamily="18" charset="0"/>
                <a:cs typeface="Times New Roman" panose="02020603050405020304" pitchFamily="18" charset="0"/>
              </a:rPr>
              <a:t>học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tốt</a:t>
            </a:r>
            <a:r>
              <a:rPr lang="en-US" altLang="zh-CN" sz="2800" i="1" dirty="0">
                <a:solidFill>
                  <a:schemeClr val="bg1"/>
                </a:solidFill>
                <a:latin typeface="Times New Roman" panose="02020603050405020304" pitchFamily="18" charset="0"/>
                <a:cs typeface="Times New Roman" panose="02020603050405020304" pitchFamily="18" charset="0"/>
              </a:rPr>
              <a:t>!</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85032" y="309880"/>
            <a:ext cx="8247322"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 THIẾT BỊ DẠY HỌC VÀ HỌC LIỆU</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矩形 11"/>
          <p:cNvSpPr/>
          <p:nvPr/>
        </p:nvSpPr>
        <p:spPr>
          <a:xfrm flipH="1">
            <a:off x="957104" y="1923640"/>
            <a:ext cx="4049161" cy="15758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6918952" y="1923640"/>
            <a:ext cx="4049161" cy="15758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23887" y="1272943"/>
            <a:ext cx="1988355" cy="198835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185734" y="1302528"/>
            <a:ext cx="1988355" cy="198835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2"/>
          <p:cNvSpPr txBox="1"/>
          <p:nvPr/>
        </p:nvSpPr>
        <p:spPr>
          <a:xfrm>
            <a:off x="1183822" y="3508163"/>
            <a:ext cx="4429432" cy="3246081"/>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ảng phụ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máy chiếu</a:t>
            </a:r>
            <a:r>
              <a:rPr lang="en-US"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2"/>
          <p:cNvSpPr txBox="1"/>
          <p:nvPr/>
        </p:nvSpPr>
        <p:spPr>
          <a:xfrm>
            <a:off x="7084161" y="3429000"/>
            <a:ext cx="4179855" cy="3246081"/>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SGK</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hước thẳng</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Compa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Phiếu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2800" dirty="0">
                <a:latin typeface="Times New Roman" panose="02020603050405020304" pitchFamily="18" charset="0"/>
                <a:cs typeface="Times New Roman" panose="02020603050405020304" pitchFamily="18" charset="0"/>
                <a:sym typeface="Wingdings" panose="05000000000000000000" pitchFamily="2" charset="2"/>
              </a:rPr>
              <a:t> (BĐTD)</a:t>
            </a:r>
            <a:endParaRPr lang="en-US" sz="2800" dirty="0">
              <a:latin typeface="Times New Roman" panose="02020603050405020304" pitchFamily="18" charset="0"/>
              <a:cs typeface="Times New Roman" panose="02020603050405020304" pitchFamily="18" charset="0"/>
            </a:endParaRPr>
          </a:p>
          <a:p>
            <a:pPr>
              <a:lnSpc>
                <a:spcPct val="150000"/>
              </a:lnSpc>
            </a:pP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398538" y="2250381"/>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GIÁO VIÊN</a:t>
            </a:r>
          </a:p>
        </p:txBody>
      </p:sp>
      <p:sp>
        <p:nvSpPr>
          <p:cNvPr id="22" name="TextBox 21"/>
          <p:cNvSpPr txBox="1"/>
          <p:nvPr/>
        </p:nvSpPr>
        <p:spPr>
          <a:xfrm>
            <a:off x="9365143" y="2234509"/>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HỌC SINH</a:t>
            </a:r>
          </a:p>
        </p:txBody>
      </p:sp>
    </p:spTree>
    <p:extLst>
      <p:ext uri="{BB962C8B-B14F-4D97-AF65-F5344CB8AC3E}">
        <p14:creationId xmlns:p14="http://schemas.microsoft.com/office/powerpoint/2010/main" val="1005518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par>
                          <p:cTn id="34" fill="hold">
                            <p:stCondLst>
                              <p:cond delay="45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0" grpId="0"/>
      <p:bldP spid="21" grpId="0"/>
      <p:bldP spid="2"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1"/>
          <p:cNvSpPr>
            <a:spLocks noChangeArrowheads="1"/>
          </p:cNvSpPr>
          <p:nvPr/>
        </p:nvSpPr>
        <p:spPr bwMode="gray">
          <a:xfrm>
            <a:off x="3303075" y="1632826"/>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chemeClr val="accent6">
                    <a:lumMod val="50000"/>
                  </a:schemeClr>
                </a:solidFill>
                <a:latin typeface="Times New Roman" panose="02020603050405020304" pitchFamily="18" charset="0"/>
                <a:cs typeface="Times New Roman" panose="02020603050405020304" pitchFamily="18" charset="0"/>
              </a:rPr>
              <a:t>1. KHỞI ĐỘNG</a:t>
            </a:r>
          </a:p>
        </p:txBody>
      </p:sp>
      <p:sp>
        <p:nvSpPr>
          <p:cNvPr id="6" name="AutoShape 76"/>
          <p:cNvSpPr>
            <a:spLocks noChangeArrowheads="1"/>
          </p:cNvSpPr>
          <p:nvPr/>
        </p:nvSpPr>
        <p:spPr bwMode="gray">
          <a:xfrm>
            <a:off x="3303076" y="2792216"/>
            <a:ext cx="6971801" cy="977992"/>
          </a:xfrm>
          <a:prstGeom prst="roundRect">
            <a:avLst>
              <a:gd name="adj" fmla="val 16667"/>
            </a:avLst>
          </a:prstGeom>
          <a:gradFill rotWithShape="1">
            <a:gsLst>
              <a:gs pos="0">
                <a:schemeClr val="folHlink">
                  <a:gamma/>
                  <a:tint val="21176"/>
                  <a:invGamma/>
                </a:schemeClr>
              </a:gs>
              <a:gs pos="100000">
                <a:schemeClr val="folHlink"/>
              </a:gs>
            </a:gsLst>
            <a:lin ang="0" scaled="1"/>
          </a:gradFill>
          <a:ln w="28575" algn="ctr">
            <a:solidFill>
              <a:schemeClr val="folHlink"/>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pPr algn="ctr"/>
            <a:r>
              <a:rPr lang="en-US" sz="3200" b="1" dirty="0">
                <a:solidFill>
                  <a:srgbClr val="002060"/>
                </a:solidFill>
                <a:latin typeface="Times New Roman" panose="02020603050405020304" pitchFamily="18" charset="0"/>
                <a:cs typeface="Times New Roman" panose="02020603050405020304" pitchFamily="18" charset="0"/>
              </a:rPr>
              <a:t>2. HÌNH THÀNH KIẾN THỨC MỚI</a:t>
            </a:r>
          </a:p>
        </p:txBody>
      </p:sp>
      <p:sp>
        <p:nvSpPr>
          <p:cNvPr id="8" name="AutoShape 81"/>
          <p:cNvSpPr>
            <a:spLocks noChangeArrowheads="1"/>
          </p:cNvSpPr>
          <p:nvPr/>
        </p:nvSpPr>
        <p:spPr bwMode="gray">
          <a:xfrm>
            <a:off x="3334072" y="4019474"/>
            <a:ext cx="6971801" cy="977992"/>
          </a:xfrm>
          <a:prstGeom prst="roundRect">
            <a:avLst>
              <a:gd name="adj" fmla="val 16667"/>
            </a:avLst>
          </a:prstGeom>
          <a:gradFill rotWithShape="1">
            <a:gsLst>
              <a:gs pos="0">
                <a:schemeClr val="bg2">
                  <a:gamma/>
                  <a:tint val="21176"/>
                  <a:invGamma/>
                </a:schemeClr>
              </a:gs>
              <a:gs pos="100000">
                <a:schemeClr val="bg2"/>
              </a:gs>
            </a:gsLst>
            <a:lin ang="0" scaled="1"/>
          </a:gradFill>
          <a:ln w="28575" algn="ctr">
            <a:solidFill>
              <a:schemeClr val="bg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3. LUYỆN TẬP</a:t>
            </a:r>
          </a:p>
        </p:txBody>
      </p:sp>
      <p:sp>
        <p:nvSpPr>
          <p:cNvPr id="10" name="AutoShape 90"/>
          <p:cNvSpPr>
            <a:spLocks noChangeArrowheads="1"/>
          </p:cNvSpPr>
          <p:nvPr/>
        </p:nvSpPr>
        <p:spPr bwMode="gray">
          <a:xfrm>
            <a:off x="3349570" y="5256391"/>
            <a:ext cx="6971801" cy="977992"/>
          </a:xfrm>
          <a:prstGeom prst="roundRect">
            <a:avLst>
              <a:gd name="adj" fmla="val 16667"/>
            </a:avLst>
          </a:prstGeom>
          <a:gradFill rotWithShape="1">
            <a:gsLst>
              <a:gs pos="0">
                <a:schemeClr val="accent2">
                  <a:gamma/>
                  <a:tint val="21176"/>
                  <a:invGamma/>
                </a:schemeClr>
              </a:gs>
              <a:gs pos="100000">
                <a:schemeClr val="accent2"/>
              </a:gs>
            </a:gsLst>
            <a:lin ang="0" scaled="1"/>
          </a:gradFill>
          <a:ln w="28575" algn="ctr">
            <a:solidFill>
              <a:schemeClr val="accent2"/>
            </a:solidFill>
            <a:round/>
            <a:headEnd/>
            <a:tailEnd/>
          </a:ln>
          <a:effectLst>
            <a:glow rad="101600">
              <a:schemeClr val="accent6">
                <a:satMod val="175000"/>
                <a:alpha val="40000"/>
              </a:schemeClr>
            </a:glow>
            <a:outerShdw dist="99190" dir="2388334" algn="ctr" rotWithShape="0">
              <a:srgbClr val="333333">
                <a:alpha val="50000"/>
              </a:srgbClr>
            </a:outerShdw>
          </a:effectLst>
        </p:spPr>
        <p:txBody>
          <a:bodyPr wrap="none" anchor="ctr"/>
          <a:lstStyle/>
          <a:p>
            <a:r>
              <a:rPr lang="en-US" sz="3200" b="1" dirty="0">
                <a:solidFill>
                  <a:srgbClr val="002060"/>
                </a:solidFill>
                <a:latin typeface="Times New Roman" panose="02020603050405020304" pitchFamily="18" charset="0"/>
                <a:cs typeface="Times New Roman" panose="02020603050405020304" pitchFamily="18" charset="0"/>
              </a:rPr>
              <a:t>4. VẬN DỤNG</a:t>
            </a:r>
          </a:p>
        </p:txBody>
      </p:sp>
      <p:sp>
        <p:nvSpPr>
          <p:cNvPr id="14" name="Rectangle 2"/>
          <p:cNvSpPr>
            <a:spLocks noGrp="1" noChangeArrowheads="1"/>
          </p:cNvSpPr>
          <p:nvPr>
            <p:ph type="title"/>
          </p:nvPr>
        </p:nvSpPr>
        <p:spPr>
          <a:xfrm>
            <a:off x="186287" y="347047"/>
            <a:ext cx="5470594" cy="457200"/>
          </a:xfrm>
        </p:spPr>
        <p:txBody>
          <a:bodyPr>
            <a:noAutofit/>
          </a:bodyPr>
          <a:lstStyle/>
          <a:p>
            <a:pPr algn="l"/>
            <a:r>
              <a:rPr lang="en-US" sz="3600" b="1" dirty="0">
                <a:solidFill>
                  <a:srgbClr val="0D0692"/>
                </a:solidFill>
                <a:latin typeface="Times New Roman" panose="02020603050405020304" pitchFamily="18" charset="0"/>
                <a:cs typeface="Times New Roman" panose="02020603050405020304" pitchFamily="18" charset="0"/>
              </a:rPr>
              <a:t>D. CẤU TRÚC BÀI HỌC</a:t>
            </a:r>
          </a:p>
        </p:txBody>
      </p:sp>
      <p:grpSp>
        <p:nvGrpSpPr>
          <p:cNvPr id="13" name="Google Shape;1805;p37">
            <a:extLst>
              <a:ext uri="{FF2B5EF4-FFF2-40B4-BE49-F238E27FC236}">
                <a16:creationId xmlns:a16="http://schemas.microsoft.com/office/drawing/2014/main" id="{ECC9C377-EA56-4B1A-BFDC-C187868B6D3A}"/>
              </a:ext>
            </a:extLst>
          </p:cNvPr>
          <p:cNvGrpSpPr/>
          <p:nvPr/>
        </p:nvGrpSpPr>
        <p:grpSpPr>
          <a:xfrm>
            <a:off x="1064000" y="5188436"/>
            <a:ext cx="1790925" cy="1625595"/>
            <a:chOff x="6043777" y="1850434"/>
            <a:chExt cx="1781117" cy="2544538"/>
          </a:xfrm>
        </p:grpSpPr>
        <p:sp>
          <p:nvSpPr>
            <p:cNvPr id="19" name="Google Shape;1806;p37">
              <a:extLst>
                <a:ext uri="{FF2B5EF4-FFF2-40B4-BE49-F238E27FC236}">
                  <a16:creationId xmlns:a16="http://schemas.microsoft.com/office/drawing/2014/main" id="{753F2B00-9381-4039-89C8-1B1A2820D336}"/>
                </a:ext>
              </a:extLst>
            </p:cNvPr>
            <p:cNvSpPr/>
            <p:nvPr/>
          </p:nvSpPr>
          <p:spPr>
            <a:xfrm>
              <a:off x="6043777" y="1850434"/>
              <a:ext cx="1781117" cy="2544538"/>
            </a:xfrm>
            <a:custGeom>
              <a:avLst/>
              <a:gdLst/>
              <a:ahLst/>
              <a:cxnLst/>
              <a:rect l="l" t="t" r="r" b="b"/>
              <a:pathLst>
                <a:path w="3562234" h="5089076" extrusionOk="0">
                  <a:moveTo>
                    <a:pt x="3487936" y="3560897"/>
                  </a:move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ubicBezTo>
                    <a:pt x="3541980" y="3760383"/>
                    <a:pt x="3509615" y="3661760"/>
                    <a:pt x="3487936" y="3560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0" name="Google Shape;1807;p37">
              <a:extLst>
                <a:ext uri="{FF2B5EF4-FFF2-40B4-BE49-F238E27FC236}">
                  <a16:creationId xmlns:a16="http://schemas.microsoft.com/office/drawing/2014/main" id="{2B48A3C3-4FDE-4491-A482-EA1558BC96B7}"/>
                </a:ext>
              </a:extLst>
            </p:cNvPr>
            <p:cNvGrpSpPr/>
            <p:nvPr/>
          </p:nvGrpSpPr>
          <p:grpSpPr>
            <a:xfrm>
              <a:off x="6043777" y="1850434"/>
              <a:ext cx="1781117" cy="2544538"/>
              <a:chOff x="12087555" y="3700868"/>
              <a:chExt cx="3562234" cy="5089076"/>
            </a:xfrm>
          </p:grpSpPr>
          <p:grpSp>
            <p:nvGrpSpPr>
              <p:cNvPr id="21" name="Google Shape;1808;p37">
                <a:extLst>
                  <a:ext uri="{FF2B5EF4-FFF2-40B4-BE49-F238E27FC236}">
                    <a16:creationId xmlns:a16="http://schemas.microsoft.com/office/drawing/2014/main" id="{7E785C8D-2CC7-42C9-A264-BCE9845B0207}"/>
                  </a:ext>
                </a:extLst>
              </p:cNvPr>
              <p:cNvGrpSpPr/>
              <p:nvPr/>
            </p:nvGrpSpPr>
            <p:grpSpPr>
              <a:xfrm>
                <a:off x="12087555" y="3700868"/>
                <a:ext cx="3562234" cy="5089076"/>
                <a:chOff x="12087555" y="3700868"/>
                <a:chExt cx="3562234" cy="5089076"/>
              </a:xfrm>
            </p:grpSpPr>
            <p:sp>
              <p:nvSpPr>
                <p:cNvPr id="51" name="Google Shape;1809;p37">
                  <a:extLst>
                    <a:ext uri="{FF2B5EF4-FFF2-40B4-BE49-F238E27FC236}">
                      <a16:creationId xmlns:a16="http://schemas.microsoft.com/office/drawing/2014/main" id="{D58240AC-967F-4770-A48C-402ADBA33D99}"/>
                    </a:ext>
                  </a:extLst>
                </p:cNvPr>
                <p:cNvSpPr/>
                <p:nvPr/>
              </p:nvSpPr>
              <p:spPr>
                <a:xfrm>
                  <a:off x="12087555" y="3700868"/>
                  <a:ext cx="3562234" cy="5089076"/>
                </a:xfrm>
                <a:custGeom>
                  <a:avLst/>
                  <a:gdLst/>
                  <a:ahLst/>
                  <a:cxnLst/>
                  <a:rect l="l" t="t" r="r" b="b"/>
                  <a:pathLst>
                    <a:path w="3562234" h="5089076" extrusionOk="0">
                      <a:moveTo>
                        <a:pt x="3562234" y="3861245"/>
                      </a:moveTo>
                      <a:cubicBezTo>
                        <a:pt x="3541980" y="3760383"/>
                        <a:pt x="3509615" y="3661760"/>
                        <a:pt x="3487936" y="3560897"/>
                      </a:cubicBezTo>
                      <a:cubicBezTo>
                        <a:pt x="3433994" y="3329454"/>
                        <a:pt x="3389415" y="3095466"/>
                        <a:pt x="3316949" y="2868806"/>
                      </a:cubicBezTo>
                      <a:cubicBezTo>
                        <a:pt x="3240513" y="2639806"/>
                        <a:pt x="3189930" y="2403579"/>
                        <a:pt x="3121128" y="2172339"/>
                      </a:cubicBezTo>
                      <a:cubicBezTo>
                        <a:pt x="3075124" y="2013158"/>
                        <a:pt x="3023014" y="1855809"/>
                        <a:pt x="2980165" y="1695814"/>
                      </a:cubicBezTo>
                      <a:cubicBezTo>
                        <a:pt x="2938843" y="1534597"/>
                        <a:pt x="2903526" y="1371752"/>
                        <a:pt x="2860881" y="1210841"/>
                      </a:cubicBezTo>
                      <a:cubicBezTo>
                        <a:pt x="2840118" y="1130742"/>
                        <a:pt x="2816099" y="1051558"/>
                        <a:pt x="2791672" y="972578"/>
                      </a:cubicBezTo>
                      <a:cubicBezTo>
                        <a:pt x="2743938" y="817367"/>
                        <a:pt x="2711776" y="657575"/>
                        <a:pt x="2659971" y="503585"/>
                      </a:cubicBezTo>
                      <a:cubicBezTo>
                        <a:pt x="2609896" y="368831"/>
                        <a:pt x="2571424" y="224713"/>
                        <a:pt x="2526947" y="85888"/>
                      </a:cubicBezTo>
                      <a:cubicBezTo>
                        <a:pt x="2538957" y="73980"/>
                        <a:pt x="2542214" y="54235"/>
                        <a:pt x="2527761" y="39477"/>
                      </a:cubicBezTo>
                      <a:cubicBezTo>
                        <a:pt x="2514123" y="27365"/>
                        <a:pt x="2493869" y="25635"/>
                        <a:pt x="2476771" y="20750"/>
                      </a:cubicBezTo>
                      <a:cubicBezTo>
                        <a:pt x="2461300" y="19121"/>
                        <a:pt x="2444609" y="16373"/>
                        <a:pt x="2428426" y="16577"/>
                      </a:cubicBezTo>
                      <a:cubicBezTo>
                        <a:pt x="2424457" y="9554"/>
                        <a:pt x="2418655" y="7010"/>
                        <a:pt x="2409801" y="14541"/>
                      </a:cubicBezTo>
                      <a:cubicBezTo>
                        <a:pt x="2400844" y="2531"/>
                        <a:pt x="2384254" y="-3881"/>
                        <a:pt x="2369089" y="2531"/>
                      </a:cubicBezTo>
                      <a:cubicBezTo>
                        <a:pt x="2174286" y="85989"/>
                        <a:pt x="1986912" y="182068"/>
                        <a:pt x="1792414" y="269088"/>
                      </a:cubicBezTo>
                      <a:cubicBezTo>
                        <a:pt x="1520769" y="397939"/>
                        <a:pt x="1252685" y="527401"/>
                        <a:pt x="981548" y="659509"/>
                      </a:cubicBezTo>
                      <a:cubicBezTo>
                        <a:pt x="723032" y="783577"/>
                        <a:pt x="477543" y="931562"/>
                        <a:pt x="235413" y="1084433"/>
                      </a:cubicBezTo>
                      <a:cubicBezTo>
                        <a:pt x="168646" y="1121276"/>
                        <a:pt x="111142" y="1171453"/>
                        <a:pt x="48955" y="1214912"/>
                      </a:cubicBezTo>
                      <a:cubicBezTo>
                        <a:pt x="42340" y="1221121"/>
                        <a:pt x="29007" y="1226311"/>
                        <a:pt x="18727" y="1232723"/>
                      </a:cubicBezTo>
                      <a:cubicBezTo>
                        <a:pt x="11501" y="1228652"/>
                        <a:pt x="1323" y="1228754"/>
                        <a:pt x="0" y="1238016"/>
                      </a:cubicBezTo>
                      <a:cubicBezTo>
                        <a:pt x="1934" y="1257659"/>
                        <a:pt x="10992" y="1276284"/>
                        <a:pt x="15572" y="1295724"/>
                      </a:cubicBezTo>
                      <a:cubicBezTo>
                        <a:pt x="80201" y="1521366"/>
                        <a:pt x="117248" y="1753216"/>
                        <a:pt x="165898" y="1982421"/>
                      </a:cubicBezTo>
                      <a:cubicBezTo>
                        <a:pt x="221571" y="2190862"/>
                        <a:pt x="284775" y="2397268"/>
                        <a:pt x="336071" y="2606931"/>
                      </a:cubicBezTo>
                      <a:cubicBezTo>
                        <a:pt x="374238" y="2755018"/>
                        <a:pt x="401820" y="2905752"/>
                        <a:pt x="444567" y="3052618"/>
                      </a:cubicBezTo>
                      <a:cubicBezTo>
                        <a:pt x="489756" y="3204776"/>
                        <a:pt x="544208" y="3354186"/>
                        <a:pt x="580950" y="3508889"/>
                      </a:cubicBezTo>
                      <a:cubicBezTo>
                        <a:pt x="620439" y="3657179"/>
                        <a:pt x="651889" y="3807506"/>
                        <a:pt x="694330" y="3954982"/>
                      </a:cubicBezTo>
                      <a:cubicBezTo>
                        <a:pt x="764252" y="4175841"/>
                        <a:pt x="819416" y="4400872"/>
                        <a:pt x="871933" y="4626514"/>
                      </a:cubicBezTo>
                      <a:cubicBezTo>
                        <a:pt x="883841" y="4688701"/>
                        <a:pt x="897378" y="4759844"/>
                        <a:pt x="916207" y="4823862"/>
                      </a:cubicBezTo>
                      <a:cubicBezTo>
                        <a:pt x="916105" y="4824167"/>
                        <a:pt x="915901" y="4824371"/>
                        <a:pt x="915799" y="4824676"/>
                      </a:cubicBezTo>
                      <a:cubicBezTo>
                        <a:pt x="890966" y="4874853"/>
                        <a:pt x="1081800" y="5008793"/>
                        <a:pt x="1141747" y="5060191"/>
                      </a:cubicBezTo>
                      <a:cubicBezTo>
                        <a:pt x="1142154" y="5064465"/>
                        <a:pt x="1143477" y="5068740"/>
                        <a:pt x="1146022" y="5072302"/>
                      </a:cubicBezTo>
                      <a:cubicBezTo>
                        <a:pt x="1152332" y="5081259"/>
                        <a:pt x="1164443" y="5082073"/>
                        <a:pt x="1174214" y="5083498"/>
                      </a:cubicBezTo>
                      <a:cubicBezTo>
                        <a:pt x="1205867" y="5087671"/>
                        <a:pt x="1237825" y="5087976"/>
                        <a:pt x="1269682" y="5088994"/>
                      </a:cubicBezTo>
                      <a:cubicBezTo>
                        <a:pt x="1438430" y="5090317"/>
                        <a:pt x="1606669" y="5075356"/>
                        <a:pt x="1775417" y="5073625"/>
                      </a:cubicBezTo>
                      <a:cubicBezTo>
                        <a:pt x="1960348" y="5073829"/>
                        <a:pt x="2145076" y="5070979"/>
                        <a:pt x="2329905" y="5065585"/>
                      </a:cubicBezTo>
                      <a:cubicBezTo>
                        <a:pt x="2595851" y="5048384"/>
                        <a:pt x="2864545" y="5032812"/>
                        <a:pt x="3132323" y="5021108"/>
                      </a:cubicBezTo>
                      <a:cubicBezTo>
                        <a:pt x="3172119" y="5015816"/>
                        <a:pt x="3208046" y="5007978"/>
                        <a:pt x="3249267" y="5009505"/>
                      </a:cubicBezTo>
                      <a:cubicBezTo>
                        <a:pt x="3264024" y="5009607"/>
                        <a:pt x="3278884" y="5009607"/>
                        <a:pt x="3293642" y="5008386"/>
                      </a:cubicBezTo>
                      <a:cubicBezTo>
                        <a:pt x="3321936" y="5005943"/>
                        <a:pt x="3332419" y="4967267"/>
                        <a:pt x="3311962" y="4949558"/>
                      </a:cubicBezTo>
                      <a:cubicBezTo>
                        <a:pt x="3318984" y="4929202"/>
                        <a:pt x="3323157" y="4905692"/>
                        <a:pt x="3329264" y="4892461"/>
                      </a:cubicBezTo>
                      <a:cubicBezTo>
                        <a:pt x="3332216" y="4883199"/>
                        <a:pt x="3335574" y="4874039"/>
                        <a:pt x="3339035" y="4864980"/>
                      </a:cubicBezTo>
                      <a:cubicBezTo>
                        <a:pt x="3342597" y="4864166"/>
                        <a:pt x="3346159" y="4863454"/>
                        <a:pt x="3349620" y="4862436"/>
                      </a:cubicBezTo>
                      <a:cubicBezTo>
                        <a:pt x="3365497" y="4853683"/>
                        <a:pt x="3367431" y="4832920"/>
                        <a:pt x="3357762" y="4819791"/>
                      </a:cubicBezTo>
                      <a:cubicBezTo>
                        <a:pt x="3367125" y="4798214"/>
                        <a:pt x="3376489" y="4776637"/>
                        <a:pt x="3384123" y="4754551"/>
                      </a:cubicBezTo>
                      <a:lnTo>
                        <a:pt x="3384021" y="4754551"/>
                      </a:lnTo>
                      <a:cubicBezTo>
                        <a:pt x="3382189" y="4750175"/>
                        <a:pt x="3379848" y="4747630"/>
                        <a:pt x="3377201" y="4746510"/>
                      </a:cubicBezTo>
                      <a:cubicBezTo>
                        <a:pt x="3424019" y="4696639"/>
                        <a:pt x="3340460" y="4540817"/>
                        <a:pt x="3322750" y="4490335"/>
                      </a:cubicBezTo>
                      <a:cubicBezTo>
                        <a:pt x="3292115" y="4415935"/>
                        <a:pt x="3266976" y="4339704"/>
                        <a:pt x="3243974" y="4262658"/>
                      </a:cubicBezTo>
                      <a:cubicBezTo>
                        <a:pt x="3241124" y="4254210"/>
                        <a:pt x="3238682" y="4245457"/>
                        <a:pt x="3234407" y="4237518"/>
                      </a:cubicBezTo>
                      <a:cubicBezTo>
                        <a:pt x="3232066" y="4233142"/>
                        <a:pt x="3229012" y="4229783"/>
                        <a:pt x="3225552" y="4227137"/>
                      </a:cubicBezTo>
                      <a:cubicBezTo>
                        <a:pt x="3332012" y="4143475"/>
                        <a:pt x="3425444" y="4043020"/>
                        <a:pt x="3509717" y="3936560"/>
                      </a:cubicBezTo>
                      <a:cubicBezTo>
                        <a:pt x="3512566" y="3933202"/>
                        <a:pt x="3521421" y="3922006"/>
                        <a:pt x="3528953" y="3910098"/>
                      </a:cubicBezTo>
                      <a:cubicBezTo>
                        <a:pt x="3546968" y="3901141"/>
                        <a:pt x="3559995" y="3886282"/>
                        <a:pt x="3562234" y="3861245"/>
                      </a:cubicBezTo>
                      <a:close/>
                      <a:moveTo>
                        <a:pt x="2492750" y="95251"/>
                      </a:moveTo>
                      <a:cubicBezTo>
                        <a:pt x="2530815" y="301047"/>
                        <a:pt x="2602263" y="498700"/>
                        <a:pt x="2652440" y="701543"/>
                      </a:cubicBezTo>
                      <a:cubicBezTo>
                        <a:pt x="2699054" y="901741"/>
                        <a:pt x="2763683" y="1096951"/>
                        <a:pt x="2813554" y="1296233"/>
                      </a:cubicBezTo>
                      <a:cubicBezTo>
                        <a:pt x="2854164" y="1457551"/>
                        <a:pt x="2887445" y="1620600"/>
                        <a:pt x="2932940" y="1780595"/>
                      </a:cubicBezTo>
                      <a:cubicBezTo>
                        <a:pt x="2999910" y="2016211"/>
                        <a:pt x="3077058" y="2248876"/>
                        <a:pt x="3136191" y="2486731"/>
                      </a:cubicBezTo>
                      <a:cubicBezTo>
                        <a:pt x="3182195" y="2682858"/>
                        <a:pt x="3249267" y="2872979"/>
                        <a:pt x="3303107" y="3066968"/>
                      </a:cubicBezTo>
                      <a:cubicBezTo>
                        <a:pt x="3368449" y="3327724"/>
                        <a:pt x="3419134" y="3592041"/>
                        <a:pt x="3490379" y="3851474"/>
                      </a:cubicBezTo>
                      <a:cubicBezTo>
                        <a:pt x="3464832" y="3855850"/>
                        <a:pt x="3438777" y="3853408"/>
                        <a:pt x="3413027" y="3855749"/>
                      </a:cubicBezTo>
                      <a:cubicBezTo>
                        <a:pt x="3413027" y="3854934"/>
                        <a:pt x="3413027" y="3854222"/>
                        <a:pt x="3413027" y="3853408"/>
                      </a:cubicBezTo>
                      <a:cubicBezTo>
                        <a:pt x="3413027" y="3842110"/>
                        <a:pt x="3408447" y="3833663"/>
                        <a:pt x="3401628" y="3828065"/>
                      </a:cubicBezTo>
                      <a:cubicBezTo>
                        <a:pt x="3403868" y="3817785"/>
                        <a:pt x="3400814" y="3806895"/>
                        <a:pt x="3398677" y="3796615"/>
                      </a:cubicBezTo>
                      <a:cubicBezTo>
                        <a:pt x="3378219" y="3691988"/>
                        <a:pt x="3355014" y="3585629"/>
                        <a:pt x="3326211" y="3482630"/>
                      </a:cubicBezTo>
                      <a:cubicBezTo>
                        <a:pt x="3264024" y="3251085"/>
                        <a:pt x="3211710" y="3017097"/>
                        <a:pt x="3151356" y="2785145"/>
                      </a:cubicBezTo>
                      <a:cubicBezTo>
                        <a:pt x="3062504" y="2475027"/>
                        <a:pt x="2960624" y="2168573"/>
                        <a:pt x="2877471" y="1856725"/>
                      </a:cubicBezTo>
                      <a:cubicBezTo>
                        <a:pt x="2813860" y="1620803"/>
                        <a:pt x="2734778" y="1388953"/>
                        <a:pt x="2680530" y="1150588"/>
                      </a:cubicBezTo>
                      <a:cubicBezTo>
                        <a:pt x="2644094" y="989168"/>
                        <a:pt x="2603383" y="828766"/>
                        <a:pt x="2565419" y="667753"/>
                      </a:cubicBezTo>
                      <a:cubicBezTo>
                        <a:pt x="2540077" y="561293"/>
                        <a:pt x="2505675" y="456869"/>
                        <a:pt x="2491325" y="348170"/>
                      </a:cubicBezTo>
                      <a:cubicBezTo>
                        <a:pt x="2480231" y="251379"/>
                        <a:pt x="2457942" y="159270"/>
                        <a:pt x="2439723" y="63293"/>
                      </a:cubicBezTo>
                      <a:cubicBezTo>
                        <a:pt x="2444710" y="65023"/>
                        <a:pt x="2448883" y="66652"/>
                        <a:pt x="2451326" y="68484"/>
                      </a:cubicBezTo>
                      <a:cubicBezTo>
                        <a:pt x="2455194" y="87923"/>
                        <a:pt x="2475040" y="94132"/>
                        <a:pt x="2492750" y="95251"/>
                      </a:cubicBezTo>
                      <a:close/>
                      <a:moveTo>
                        <a:pt x="237347" y="1147332"/>
                      </a:moveTo>
                      <a:cubicBezTo>
                        <a:pt x="335562" y="1096850"/>
                        <a:pt x="425331" y="1032220"/>
                        <a:pt x="521308" y="977973"/>
                      </a:cubicBezTo>
                      <a:cubicBezTo>
                        <a:pt x="614129" y="928305"/>
                        <a:pt x="703897" y="873243"/>
                        <a:pt x="797839" y="825916"/>
                      </a:cubicBezTo>
                      <a:cubicBezTo>
                        <a:pt x="1066329" y="685564"/>
                        <a:pt x="1341945" y="559665"/>
                        <a:pt x="1615626" y="429999"/>
                      </a:cubicBezTo>
                      <a:cubicBezTo>
                        <a:pt x="1738269" y="363844"/>
                        <a:pt x="1867934" y="312140"/>
                        <a:pt x="1993630" y="252193"/>
                      </a:cubicBezTo>
                      <a:cubicBezTo>
                        <a:pt x="2114848" y="191126"/>
                        <a:pt x="2238304" y="134843"/>
                        <a:pt x="2363390" y="81104"/>
                      </a:cubicBezTo>
                      <a:cubicBezTo>
                        <a:pt x="2373568" y="75812"/>
                        <a:pt x="2385781" y="71537"/>
                        <a:pt x="2395959" y="65227"/>
                      </a:cubicBezTo>
                      <a:cubicBezTo>
                        <a:pt x="2392600" y="120696"/>
                        <a:pt x="2414177" y="178709"/>
                        <a:pt x="2418553" y="233669"/>
                      </a:cubicBezTo>
                      <a:cubicBezTo>
                        <a:pt x="2435856" y="439567"/>
                        <a:pt x="2494887" y="637321"/>
                        <a:pt x="2539669" y="838231"/>
                      </a:cubicBezTo>
                      <a:cubicBezTo>
                        <a:pt x="2578447" y="995275"/>
                        <a:pt x="2611016" y="1153744"/>
                        <a:pt x="2650506" y="1310584"/>
                      </a:cubicBezTo>
                      <a:cubicBezTo>
                        <a:pt x="2704652" y="1508135"/>
                        <a:pt x="2765413" y="1703854"/>
                        <a:pt x="2819050" y="1901507"/>
                      </a:cubicBezTo>
                      <a:cubicBezTo>
                        <a:pt x="2901389" y="2215391"/>
                        <a:pt x="3007747" y="2522455"/>
                        <a:pt x="3092834" y="2835321"/>
                      </a:cubicBezTo>
                      <a:cubicBezTo>
                        <a:pt x="3160516" y="3107680"/>
                        <a:pt x="3228097" y="3380038"/>
                        <a:pt x="3297815" y="3651785"/>
                      </a:cubicBezTo>
                      <a:cubicBezTo>
                        <a:pt x="3311758" y="3711936"/>
                        <a:pt x="3322241" y="3766795"/>
                        <a:pt x="3334964" y="3828676"/>
                      </a:cubicBezTo>
                      <a:cubicBezTo>
                        <a:pt x="3336287" y="3835291"/>
                        <a:pt x="3340765" y="3841398"/>
                        <a:pt x="3346057" y="3845876"/>
                      </a:cubicBezTo>
                      <a:cubicBezTo>
                        <a:pt x="3345854" y="3846792"/>
                        <a:pt x="3345549" y="3847708"/>
                        <a:pt x="3345447" y="3848726"/>
                      </a:cubicBezTo>
                      <a:cubicBezTo>
                        <a:pt x="3346566" y="3873153"/>
                        <a:pt x="3331808" y="3891066"/>
                        <a:pt x="3309926" y="3899513"/>
                      </a:cubicBezTo>
                      <a:cubicBezTo>
                        <a:pt x="3093444" y="3994167"/>
                        <a:pt x="2880321" y="4096759"/>
                        <a:pt x="2662210" y="4187647"/>
                      </a:cubicBezTo>
                      <a:cubicBezTo>
                        <a:pt x="2566946" y="4229173"/>
                        <a:pt x="2468119" y="4261640"/>
                        <a:pt x="2371939" y="4300824"/>
                      </a:cubicBezTo>
                      <a:cubicBezTo>
                        <a:pt x="2237185" y="4352222"/>
                        <a:pt x="2105179" y="4410643"/>
                        <a:pt x="1967269" y="4453593"/>
                      </a:cubicBezTo>
                      <a:cubicBezTo>
                        <a:pt x="1679644" y="4551097"/>
                        <a:pt x="1394258" y="4656641"/>
                        <a:pt x="1117117" y="4781319"/>
                      </a:cubicBezTo>
                      <a:cubicBezTo>
                        <a:pt x="1118847" y="4779283"/>
                        <a:pt x="1120272" y="4777044"/>
                        <a:pt x="1120984" y="4774296"/>
                      </a:cubicBezTo>
                      <a:cubicBezTo>
                        <a:pt x="1120984" y="4774296"/>
                        <a:pt x="1120984" y="4774296"/>
                        <a:pt x="1121086" y="4774398"/>
                      </a:cubicBezTo>
                      <a:cubicBezTo>
                        <a:pt x="1122918" y="4765543"/>
                        <a:pt x="1121188" y="4756994"/>
                        <a:pt x="1118847" y="4748444"/>
                      </a:cubicBezTo>
                      <a:cubicBezTo>
                        <a:pt x="1121697" y="4742541"/>
                        <a:pt x="1123020" y="4735824"/>
                        <a:pt x="1121900" y="4729005"/>
                      </a:cubicBezTo>
                      <a:cubicBezTo>
                        <a:pt x="1106939" y="4600764"/>
                        <a:pt x="1077220" y="4475679"/>
                        <a:pt x="1049434" y="4349780"/>
                      </a:cubicBezTo>
                      <a:cubicBezTo>
                        <a:pt x="1027247" y="4237620"/>
                        <a:pt x="997934" y="4127292"/>
                        <a:pt x="972388" y="4015846"/>
                      </a:cubicBezTo>
                      <a:cubicBezTo>
                        <a:pt x="940430" y="3869794"/>
                        <a:pt x="910202" y="3723030"/>
                        <a:pt x="866335" y="3580032"/>
                      </a:cubicBezTo>
                      <a:cubicBezTo>
                        <a:pt x="823996" y="3434184"/>
                        <a:pt x="771987" y="3291084"/>
                        <a:pt x="734838" y="3143811"/>
                      </a:cubicBezTo>
                      <a:cubicBezTo>
                        <a:pt x="683033" y="2918474"/>
                        <a:pt x="630515" y="2693341"/>
                        <a:pt x="568024" y="2470752"/>
                      </a:cubicBezTo>
                      <a:cubicBezTo>
                        <a:pt x="497899" y="2212846"/>
                        <a:pt x="421463" y="1956671"/>
                        <a:pt x="368946" y="1694287"/>
                      </a:cubicBezTo>
                      <a:cubicBezTo>
                        <a:pt x="328031" y="1546200"/>
                        <a:pt x="281417" y="1399945"/>
                        <a:pt x="251290" y="1248906"/>
                      </a:cubicBezTo>
                      <a:cubicBezTo>
                        <a:pt x="242639" y="1217864"/>
                        <a:pt x="234191" y="1185600"/>
                        <a:pt x="217602" y="1157611"/>
                      </a:cubicBezTo>
                      <a:cubicBezTo>
                        <a:pt x="224930" y="1153336"/>
                        <a:pt x="231545" y="1149774"/>
                        <a:pt x="237347" y="1147332"/>
                      </a:cubicBezTo>
                      <a:close/>
                      <a:moveTo>
                        <a:pt x="810764" y="4104291"/>
                      </a:moveTo>
                      <a:cubicBezTo>
                        <a:pt x="763132" y="3955695"/>
                        <a:pt x="723032" y="3805165"/>
                        <a:pt x="687308" y="3653312"/>
                      </a:cubicBezTo>
                      <a:cubicBezTo>
                        <a:pt x="636215" y="3424311"/>
                        <a:pt x="558864" y="3203046"/>
                        <a:pt x="492606" y="2978422"/>
                      </a:cubicBezTo>
                      <a:cubicBezTo>
                        <a:pt x="444058" y="2788809"/>
                        <a:pt x="404161" y="2596855"/>
                        <a:pt x="349811" y="2408668"/>
                      </a:cubicBezTo>
                      <a:cubicBezTo>
                        <a:pt x="311034" y="2259257"/>
                        <a:pt x="261672" y="2112595"/>
                        <a:pt x="221469" y="1963592"/>
                      </a:cubicBezTo>
                      <a:cubicBezTo>
                        <a:pt x="172412" y="1747110"/>
                        <a:pt x="132617" y="1528287"/>
                        <a:pt x="59846" y="1317912"/>
                      </a:cubicBezTo>
                      <a:cubicBezTo>
                        <a:pt x="53434" y="1300813"/>
                        <a:pt x="47937" y="1282798"/>
                        <a:pt x="40304" y="1265903"/>
                      </a:cubicBezTo>
                      <a:cubicBezTo>
                        <a:pt x="83967" y="1256641"/>
                        <a:pt x="147375" y="1205243"/>
                        <a:pt x="195414" y="1172267"/>
                      </a:cubicBezTo>
                      <a:cubicBezTo>
                        <a:pt x="197551" y="1185091"/>
                        <a:pt x="200808" y="1197712"/>
                        <a:pt x="203556" y="1210434"/>
                      </a:cubicBezTo>
                      <a:cubicBezTo>
                        <a:pt x="223810" y="1318319"/>
                        <a:pt x="236736" y="1428341"/>
                        <a:pt x="266760" y="1534292"/>
                      </a:cubicBezTo>
                      <a:cubicBezTo>
                        <a:pt x="303401" y="1663855"/>
                        <a:pt x="327929" y="1796167"/>
                        <a:pt x="355104" y="1927868"/>
                      </a:cubicBezTo>
                      <a:cubicBezTo>
                        <a:pt x="394594" y="2113104"/>
                        <a:pt x="453523" y="2293353"/>
                        <a:pt x="499629" y="2476961"/>
                      </a:cubicBezTo>
                      <a:cubicBezTo>
                        <a:pt x="560797" y="2698837"/>
                        <a:pt x="614231" y="2922850"/>
                        <a:pt x="665222" y="3147169"/>
                      </a:cubicBezTo>
                      <a:cubicBezTo>
                        <a:pt x="731378" y="3405075"/>
                        <a:pt x="829797" y="3654126"/>
                        <a:pt x="880279" y="3916307"/>
                      </a:cubicBezTo>
                      <a:cubicBezTo>
                        <a:pt x="937682" y="4190395"/>
                        <a:pt x="1016356" y="4460616"/>
                        <a:pt x="1053811" y="4738470"/>
                      </a:cubicBezTo>
                      <a:cubicBezTo>
                        <a:pt x="1055948" y="4752516"/>
                        <a:pt x="1066329" y="4763508"/>
                        <a:pt x="1079153" y="4767070"/>
                      </a:cubicBezTo>
                      <a:cubicBezTo>
                        <a:pt x="1079459" y="4769614"/>
                        <a:pt x="1079968" y="4772057"/>
                        <a:pt x="1080477" y="4774296"/>
                      </a:cubicBezTo>
                      <a:cubicBezTo>
                        <a:pt x="1082003" y="4784983"/>
                        <a:pt x="1091367" y="4789461"/>
                        <a:pt x="1100730" y="4788952"/>
                      </a:cubicBezTo>
                      <a:cubicBezTo>
                        <a:pt x="1062971" y="4807069"/>
                        <a:pt x="1024906" y="4824574"/>
                        <a:pt x="985517" y="4839027"/>
                      </a:cubicBezTo>
                      <a:cubicBezTo>
                        <a:pt x="987248" y="4829256"/>
                        <a:pt x="986026" y="4818468"/>
                        <a:pt x="982769" y="4809104"/>
                      </a:cubicBezTo>
                      <a:cubicBezTo>
                        <a:pt x="973915" y="4773380"/>
                        <a:pt x="964144" y="4737758"/>
                        <a:pt x="956511" y="4701728"/>
                      </a:cubicBezTo>
                      <a:cubicBezTo>
                        <a:pt x="916105" y="4500920"/>
                        <a:pt x="865928" y="4301537"/>
                        <a:pt x="810764" y="4104291"/>
                      </a:cubicBezTo>
                      <a:close/>
                      <a:moveTo>
                        <a:pt x="1206071" y="5024670"/>
                      </a:moveTo>
                      <a:cubicBezTo>
                        <a:pt x="1205460" y="5026400"/>
                        <a:pt x="1204951" y="5028233"/>
                        <a:pt x="1204442" y="5030064"/>
                      </a:cubicBezTo>
                      <a:cubicBezTo>
                        <a:pt x="1202407" y="5025077"/>
                        <a:pt x="1199048" y="5020294"/>
                        <a:pt x="1193756" y="5016121"/>
                      </a:cubicBezTo>
                      <a:cubicBezTo>
                        <a:pt x="1138083" y="4968998"/>
                        <a:pt x="1077118" y="4927065"/>
                        <a:pt x="1021852" y="4879331"/>
                      </a:cubicBezTo>
                      <a:cubicBezTo>
                        <a:pt x="1064803" y="4871392"/>
                        <a:pt x="1113453" y="4882079"/>
                        <a:pt x="1147447" y="4908541"/>
                      </a:cubicBezTo>
                      <a:cubicBezTo>
                        <a:pt x="1177573" y="4938566"/>
                        <a:pt x="1212177" y="4979379"/>
                        <a:pt x="1206071" y="5024670"/>
                      </a:cubicBezTo>
                      <a:close/>
                      <a:moveTo>
                        <a:pt x="2734167" y="4972865"/>
                      </a:moveTo>
                      <a:cubicBezTo>
                        <a:pt x="2734167" y="4972865"/>
                        <a:pt x="2734778" y="4972763"/>
                        <a:pt x="2735490" y="4972763"/>
                      </a:cubicBezTo>
                      <a:cubicBezTo>
                        <a:pt x="2735083" y="4972865"/>
                        <a:pt x="2734676" y="4972865"/>
                        <a:pt x="2734167" y="4972865"/>
                      </a:cubicBezTo>
                      <a:close/>
                      <a:moveTo>
                        <a:pt x="3355523" y="4758622"/>
                      </a:moveTo>
                      <a:cubicBezTo>
                        <a:pt x="3345141" y="4770327"/>
                        <a:pt x="3333640" y="4788647"/>
                        <a:pt x="3322648" y="4808188"/>
                      </a:cubicBezTo>
                      <a:cubicBezTo>
                        <a:pt x="3246111" y="4801674"/>
                        <a:pt x="3167640" y="4810326"/>
                        <a:pt x="3090696" y="4810733"/>
                      </a:cubicBezTo>
                      <a:cubicBezTo>
                        <a:pt x="2902814" y="4821216"/>
                        <a:pt x="2713710" y="4842996"/>
                        <a:pt x="2523996" y="4847373"/>
                      </a:cubicBezTo>
                      <a:cubicBezTo>
                        <a:pt x="2408172" y="4856736"/>
                        <a:pt x="2298964" y="4868034"/>
                        <a:pt x="2181105" y="4871596"/>
                      </a:cubicBezTo>
                      <a:cubicBezTo>
                        <a:pt x="2059684" y="4884929"/>
                        <a:pt x="1938670" y="4900806"/>
                        <a:pt x="1818470" y="4922281"/>
                      </a:cubicBezTo>
                      <a:cubicBezTo>
                        <a:pt x="1706921" y="4936225"/>
                        <a:pt x="1594660" y="4943756"/>
                        <a:pt x="1484536" y="4967573"/>
                      </a:cubicBezTo>
                      <a:cubicBezTo>
                        <a:pt x="1471305" y="4971745"/>
                        <a:pt x="1452170" y="4971339"/>
                        <a:pt x="1444740" y="4984366"/>
                      </a:cubicBezTo>
                      <a:cubicBezTo>
                        <a:pt x="1443112" y="4987623"/>
                        <a:pt x="1445962" y="4990167"/>
                        <a:pt x="1448812" y="4990167"/>
                      </a:cubicBezTo>
                      <a:cubicBezTo>
                        <a:pt x="1451051" y="4990473"/>
                        <a:pt x="1452883" y="4987928"/>
                        <a:pt x="1453493" y="4985995"/>
                      </a:cubicBezTo>
                      <a:cubicBezTo>
                        <a:pt x="1487385" y="4980397"/>
                        <a:pt x="1522295" y="4978463"/>
                        <a:pt x="1556595" y="4975206"/>
                      </a:cubicBezTo>
                      <a:cubicBezTo>
                        <a:pt x="1769514" y="4959939"/>
                        <a:pt x="1968084" y="4945182"/>
                        <a:pt x="2182632" y="4925029"/>
                      </a:cubicBezTo>
                      <a:cubicBezTo>
                        <a:pt x="2273418" y="4922180"/>
                        <a:pt x="2366443" y="4923910"/>
                        <a:pt x="2457026" y="4912714"/>
                      </a:cubicBezTo>
                      <a:cubicBezTo>
                        <a:pt x="2532850" y="4908236"/>
                        <a:pt x="2608777" y="4909152"/>
                        <a:pt x="2684601" y="4904368"/>
                      </a:cubicBezTo>
                      <a:cubicBezTo>
                        <a:pt x="2861695" y="4897855"/>
                        <a:pt x="3037975" y="4877906"/>
                        <a:pt x="3215374" y="4873937"/>
                      </a:cubicBezTo>
                      <a:cubicBezTo>
                        <a:pt x="3240005" y="4871087"/>
                        <a:pt x="3265551" y="4871596"/>
                        <a:pt x="3290690" y="4870578"/>
                      </a:cubicBezTo>
                      <a:cubicBezTo>
                        <a:pt x="3285398" y="4881672"/>
                        <a:pt x="3281530" y="4890018"/>
                        <a:pt x="3279902" y="4893275"/>
                      </a:cubicBezTo>
                      <a:cubicBezTo>
                        <a:pt x="3272472" y="4908643"/>
                        <a:pt x="3265958" y="4924521"/>
                        <a:pt x="3258121" y="4939584"/>
                      </a:cubicBezTo>
                      <a:cubicBezTo>
                        <a:pt x="3203568" y="4939889"/>
                        <a:pt x="3149524" y="4949558"/>
                        <a:pt x="3095378" y="4955767"/>
                      </a:cubicBezTo>
                      <a:cubicBezTo>
                        <a:pt x="2975280" y="4960550"/>
                        <a:pt x="2857624" y="4962382"/>
                        <a:pt x="2737526" y="4972661"/>
                      </a:cubicBezTo>
                      <a:cubicBezTo>
                        <a:pt x="2596767" y="4980499"/>
                        <a:pt x="2462725" y="4991287"/>
                        <a:pt x="2319320" y="4999226"/>
                      </a:cubicBezTo>
                      <a:cubicBezTo>
                        <a:pt x="2069556" y="5009607"/>
                        <a:pt x="1819182" y="5003602"/>
                        <a:pt x="1569622" y="5019073"/>
                      </a:cubicBezTo>
                      <a:cubicBezTo>
                        <a:pt x="1469371" y="5025179"/>
                        <a:pt x="1367898" y="5030980"/>
                        <a:pt x="1267138" y="5033728"/>
                      </a:cubicBezTo>
                      <a:cubicBezTo>
                        <a:pt x="1271310" y="5000956"/>
                        <a:pt x="1261947" y="4968998"/>
                        <a:pt x="1244645" y="4941110"/>
                      </a:cubicBezTo>
                      <a:cubicBezTo>
                        <a:pt x="1251769" y="4940703"/>
                        <a:pt x="1258894" y="4939889"/>
                        <a:pt x="1266018" y="4938973"/>
                      </a:cubicBezTo>
                      <a:cubicBezTo>
                        <a:pt x="1271718" y="4946912"/>
                        <a:pt x="1280674" y="4952408"/>
                        <a:pt x="1292582" y="4952408"/>
                      </a:cubicBezTo>
                      <a:cubicBezTo>
                        <a:pt x="1401383" y="4941823"/>
                        <a:pt x="1509777" y="4920755"/>
                        <a:pt x="1615117" y="4891646"/>
                      </a:cubicBezTo>
                      <a:cubicBezTo>
                        <a:pt x="1651961" y="4878517"/>
                        <a:pt x="1689211" y="4866914"/>
                        <a:pt x="1726666" y="4855820"/>
                      </a:cubicBezTo>
                      <a:cubicBezTo>
                        <a:pt x="1836383" y="4853479"/>
                        <a:pt x="1945590" y="4836686"/>
                        <a:pt x="2055613" y="4839638"/>
                      </a:cubicBezTo>
                      <a:cubicBezTo>
                        <a:pt x="2182225" y="4839536"/>
                        <a:pt x="2306190" y="4809715"/>
                        <a:pt x="2431785" y="4798010"/>
                      </a:cubicBezTo>
                      <a:cubicBezTo>
                        <a:pt x="2586589" y="4795364"/>
                        <a:pt x="2728671" y="4793227"/>
                        <a:pt x="2883679" y="4776840"/>
                      </a:cubicBezTo>
                      <a:cubicBezTo>
                        <a:pt x="3040214" y="4764627"/>
                        <a:pt x="3198683" y="4761574"/>
                        <a:pt x="3355523" y="4758622"/>
                      </a:cubicBezTo>
                      <a:close/>
                      <a:moveTo>
                        <a:pt x="3253134" y="4501938"/>
                      </a:moveTo>
                      <a:cubicBezTo>
                        <a:pt x="3278680" y="4564532"/>
                        <a:pt x="3308094" y="4624886"/>
                        <a:pt x="3321834" y="4691856"/>
                      </a:cubicBezTo>
                      <a:cubicBezTo>
                        <a:pt x="3100569" y="4692772"/>
                        <a:pt x="2880321" y="4715265"/>
                        <a:pt x="2660277" y="4736536"/>
                      </a:cubicBezTo>
                      <a:cubicBezTo>
                        <a:pt x="2581907" y="4741015"/>
                        <a:pt x="2503029" y="4737961"/>
                        <a:pt x="2424864" y="4747121"/>
                      </a:cubicBezTo>
                      <a:cubicBezTo>
                        <a:pt x="2320032" y="4760556"/>
                        <a:pt x="2217135" y="4786510"/>
                        <a:pt x="2112201" y="4798417"/>
                      </a:cubicBezTo>
                      <a:cubicBezTo>
                        <a:pt x="2019685" y="4805339"/>
                        <a:pt x="1925845" y="4811038"/>
                        <a:pt x="1833228" y="4824676"/>
                      </a:cubicBezTo>
                      <a:cubicBezTo>
                        <a:pt x="2007573" y="4763406"/>
                        <a:pt x="2185990" y="4713636"/>
                        <a:pt x="2359522" y="4649109"/>
                      </a:cubicBezTo>
                      <a:cubicBezTo>
                        <a:pt x="2445728" y="4614097"/>
                        <a:pt x="2533868" y="4584582"/>
                        <a:pt x="2621499" y="4553234"/>
                      </a:cubicBezTo>
                      <a:cubicBezTo>
                        <a:pt x="2756660" y="4499393"/>
                        <a:pt x="2886631" y="4433747"/>
                        <a:pt x="3012225" y="4360365"/>
                      </a:cubicBezTo>
                      <a:cubicBezTo>
                        <a:pt x="3069119" y="4333597"/>
                        <a:pt x="3122655" y="4301638"/>
                        <a:pt x="3173340" y="4265915"/>
                      </a:cubicBezTo>
                      <a:cubicBezTo>
                        <a:pt x="3196138" y="4345709"/>
                        <a:pt x="3222601" y="4424790"/>
                        <a:pt x="3253134" y="4501938"/>
                      </a:cubicBezTo>
                      <a:close/>
                      <a:moveTo>
                        <a:pt x="3219038" y="4163119"/>
                      </a:moveTo>
                      <a:cubicBezTo>
                        <a:pt x="3139244" y="4226628"/>
                        <a:pt x="3048255" y="4272530"/>
                        <a:pt x="2957978" y="4319042"/>
                      </a:cubicBezTo>
                      <a:cubicBezTo>
                        <a:pt x="2788110" y="4417767"/>
                        <a:pt x="2606029" y="4491353"/>
                        <a:pt x="2420080" y="4553132"/>
                      </a:cubicBezTo>
                      <a:cubicBezTo>
                        <a:pt x="2275250" y="4608398"/>
                        <a:pt x="2127570" y="4661221"/>
                        <a:pt x="1977447" y="4702746"/>
                      </a:cubicBezTo>
                      <a:cubicBezTo>
                        <a:pt x="1882895" y="4733178"/>
                        <a:pt x="1790582" y="4769920"/>
                        <a:pt x="1693893" y="4793227"/>
                      </a:cubicBezTo>
                      <a:cubicBezTo>
                        <a:pt x="1595270" y="4828340"/>
                        <a:pt x="1494205" y="4854090"/>
                        <a:pt x="1390696" y="4870171"/>
                      </a:cubicBezTo>
                      <a:cubicBezTo>
                        <a:pt x="1355176" y="4876583"/>
                        <a:pt x="1319044" y="4879331"/>
                        <a:pt x="1283524" y="4885743"/>
                      </a:cubicBezTo>
                      <a:cubicBezTo>
                        <a:pt x="1267341" y="4890120"/>
                        <a:pt x="1259810" y="4902842"/>
                        <a:pt x="1259301" y="4916073"/>
                      </a:cubicBezTo>
                      <a:cubicBezTo>
                        <a:pt x="1249021" y="4917396"/>
                        <a:pt x="1238640" y="4918312"/>
                        <a:pt x="1228157" y="4918617"/>
                      </a:cubicBezTo>
                      <a:cubicBezTo>
                        <a:pt x="1207699" y="4894700"/>
                        <a:pt x="1181339" y="4875463"/>
                        <a:pt x="1153655" y="4864166"/>
                      </a:cubicBezTo>
                      <a:cubicBezTo>
                        <a:pt x="1136353" y="4857856"/>
                        <a:pt x="1111315" y="4851953"/>
                        <a:pt x="1085769" y="4850121"/>
                      </a:cubicBezTo>
                      <a:cubicBezTo>
                        <a:pt x="1125666" y="4835261"/>
                        <a:pt x="1164749" y="4815923"/>
                        <a:pt x="1203628" y="4801674"/>
                      </a:cubicBezTo>
                      <a:cubicBezTo>
                        <a:pt x="1339400" y="4749666"/>
                        <a:pt x="1474052" y="4694807"/>
                        <a:pt x="1611657" y="4647481"/>
                      </a:cubicBezTo>
                      <a:cubicBezTo>
                        <a:pt x="1794755" y="4573793"/>
                        <a:pt x="1988134" y="4523820"/>
                        <a:pt x="2172861" y="4452474"/>
                      </a:cubicBezTo>
                      <a:cubicBezTo>
                        <a:pt x="2341915" y="4382043"/>
                        <a:pt x="2515039" y="4321791"/>
                        <a:pt x="2684500" y="4252581"/>
                      </a:cubicBezTo>
                      <a:cubicBezTo>
                        <a:pt x="2849177" y="4186527"/>
                        <a:pt x="3008154" y="4107547"/>
                        <a:pt x="3170897" y="4036812"/>
                      </a:cubicBezTo>
                      <a:cubicBezTo>
                        <a:pt x="3183823" y="4030705"/>
                        <a:pt x="3196952" y="4024904"/>
                        <a:pt x="3210082" y="4019204"/>
                      </a:cubicBezTo>
                      <a:cubicBezTo>
                        <a:pt x="3194205" y="4031723"/>
                        <a:pt x="3178327" y="4044343"/>
                        <a:pt x="3163162" y="4057778"/>
                      </a:cubicBezTo>
                      <a:cubicBezTo>
                        <a:pt x="3109322" y="4107141"/>
                        <a:pt x="3049985" y="4149175"/>
                        <a:pt x="2984338" y="4181642"/>
                      </a:cubicBezTo>
                      <a:cubicBezTo>
                        <a:pt x="2878998" y="4245661"/>
                        <a:pt x="2762665" y="4285558"/>
                        <a:pt x="2649284" y="4332274"/>
                      </a:cubicBezTo>
                      <a:cubicBezTo>
                        <a:pt x="2462623" y="4407793"/>
                        <a:pt x="2271891" y="4473338"/>
                        <a:pt x="2085230" y="4549366"/>
                      </a:cubicBezTo>
                      <a:cubicBezTo>
                        <a:pt x="2010729" y="4573284"/>
                        <a:pt x="1938364" y="4603512"/>
                        <a:pt x="1863456" y="4625904"/>
                      </a:cubicBezTo>
                      <a:cubicBezTo>
                        <a:pt x="1769718" y="4656844"/>
                        <a:pt x="1673538" y="4676894"/>
                        <a:pt x="1581225" y="4712517"/>
                      </a:cubicBezTo>
                      <a:cubicBezTo>
                        <a:pt x="1565653" y="4723305"/>
                        <a:pt x="1408711" y="4758317"/>
                        <a:pt x="1436293" y="4780505"/>
                      </a:cubicBezTo>
                      <a:cubicBezTo>
                        <a:pt x="1514458" y="4768291"/>
                        <a:pt x="1589469" y="4739081"/>
                        <a:pt x="1665192" y="4716384"/>
                      </a:cubicBezTo>
                      <a:cubicBezTo>
                        <a:pt x="1783763" y="4686055"/>
                        <a:pt x="1901724" y="4652162"/>
                        <a:pt x="2016225" y="4609212"/>
                      </a:cubicBezTo>
                      <a:cubicBezTo>
                        <a:pt x="2101107" y="4582648"/>
                        <a:pt x="2182937" y="4547840"/>
                        <a:pt x="2266395" y="4517204"/>
                      </a:cubicBezTo>
                      <a:cubicBezTo>
                        <a:pt x="2437993" y="4457054"/>
                        <a:pt x="2610507" y="4398430"/>
                        <a:pt x="2779153" y="4330238"/>
                      </a:cubicBezTo>
                      <a:cubicBezTo>
                        <a:pt x="2891109" y="4289018"/>
                        <a:pt x="2996246" y="4231310"/>
                        <a:pt x="3098737" y="4170752"/>
                      </a:cubicBezTo>
                      <a:cubicBezTo>
                        <a:pt x="3175477" y="4113960"/>
                        <a:pt x="3248351" y="4050959"/>
                        <a:pt x="3321936" y="3989383"/>
                      </a:cubicBezTo>
                      <a:cubicBezTo>
                        <a:pt x="3334862" y="3976356"/>
                        <a:pt x="3348806" y="3963837"/>
                        <a:pt x="3360510" y="3949690"/>
                      </a:cubicBezTo>
                      <a:cubicBezTo>
                        <a:pt x="3372825" y="3941344"/>
                        <a:pt x="3383613" y="3931777"/>
                        <a:pt x="3392367" y="3920683"/>
                      </a:cubicBezTo>
                      <a:cubicBezTo>
                        <a:pt x="3401221" y="3925263"/>
                        <a:pt x="3411501" y="3924754"/>
                        <a:pt x="3421475" y="3923635"/>
                      </a:cubicBezTo>
                      <a:cubicBezTo>
                        <a:pt x="3439490" y="3923329"/>
                        <a:pt x="3461779" y="3923736"/>
                        <a:pt x="3483356" y="3921497"/>
                      </a:cubicBezTo>
                      <a:cubicBezTo>
                        <a:pt x="3398575" y="4005464"/>
                        <a:pt x="3313692" y="4090245"/>
                        <a:pt x="3219038" y="416311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1810;p37">
                  <a:extLst>
                    <a:ext uri="{FF2B5EF4-FFF2-40B4-BE49-F238E27FC236}">
                      <a16:creationId xmlns:a16="http://schemas.microsoft.com/office/drawing/2014/main" id="{DF49498F-A371-47C5-973F-7EABB0E65E79}"/>
                    </a:ext>
                  </a:extLst>
                </p:cNvPr>
                <p:cNvSpPr/>
                <p:nvPr/>
              </p:nvSpPr>
              <p:spPr>
                <a:xfrm>
                  <a:off x="15122577" y="8209281"/>
                  <a:ext cx="120706" cy="85118"/>
                </a:xfrm>
                <a:custGeom>
                  <a:avLst/>
                  <a:gdLst/>
                  <a:ahLst/>
                  <a:cxnLst/>
                  <a:rect l="l" t="t" r="r" b="b"/>
                  <a:pathLst>
                    <a:path w="120706" h="85118" extrusionOk="0">
                      <a:moveTo>
                        <a:pt x="37049" y="79832"/>
                      </a:moveTo>
                      <a:cubicBezTo>
                        <a:pt x="63308" y="86956"/>
                        <a:pt x="98829" y="91231"/>
                        <a:pt x="114197" y="63038"/>
                      </a:cubicBezTo>
                      <a:cubicBezTo>
                        <a:pt x="136690" y="20495"/>
                        <a:pt x="96691" y="-1998"/>
                        <a:pt x="58219" y="140"/>
                      </a:cubicBezTo>
                      <a:cubicBezTo>
                        <a:pt x="47125" y="-166"/>
                        <a:pt x="37457" y="6857"/>
                        <a:pt x="32876" y="16424"/>
                      </a:cubicBezTo>
                      <a:cubicBezTo>
                        <a:pt x="15371" y="3193"/>
                        <a:pt x="-201" y="27009"/>
                        <a:pt x="2" y="43395"/>
                      </a:cubicBezTo>
                      <a:cubicBezTo>
                        <a:pt x="511" y="63242"/>
                        <a:pt x="19544" y="75761"/>
                        <a:pt x="37049" y="79832"/>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 name="Google Shape;1811;p37">
                  <a:extLst>
                    <a:ext uri="{FF2B5EF4-FFF2-40B4-BE49-F238E27FC236}">
                      <a16:creationId xmlns:a16="http://schemas.microsoft.com/office/drawing/2014/main" id="{DB3575EB-51F1-4ED7-A878-26B80B5E3308}"/>
                    </a:ext>
                  </a:extLst>
                </p:cNvPr>
                <p:cNvSpPr/>
                <p:nvPr/>
              </p:nvSpPr>
              <p:spPr>
                <a:xfrm>
                  <a:off x="12605502" y="4991682"/>
                  <a:ext cx="541114" cy="611001"/>
                </a:xfrm>
                <a:custGeom>
                  <a:avLst/>
                  <a:gdLst/>
                  <a:ahLst/>
                  <a:cxnLst/>
                  <a:rect l="l" t="t" r="r" b="b"/>
                  <a:pathLst>
                    <a:path w="541114" h="611001" extrusionOk="0">
                      <a:moveTo>
                        <a:pt x="83154" y="512680"/>
                      </a:moveTo>
                      <a:cubicBezTo>
                        <a:pt x="93638" y="552679"/>
                        <a:pt x="100762" y="609878"/>
                        <a:pt x="153178" y="610998"/>
                      </a:cubicBezTo>
                      <a:cubicBezTo>
                        <a:pt x="248442" y="611812"/>
                        <a:pt x="219944" y="482147"/>
                        <a:pt x="204067" y="422505"/>
                      </a:cubicBezTo>
                      <a:cubicBezTo>
                        <a:pt x="222998" y="456091"/>
                        <a:pt x="262080" y="468814"/>
                        <a:pt x="298924" y="462809"/>
                      </a:cubicBezTo>
                      <a:cubicBezTo>
                        <a:pt x="364978" y="451206"/>
                        <a:pt x="356022" y="363881"/>
                        <a:pt x="359787" y="312788"/>
                      </a:cubicBezTo>
                      <a:cubicBezTo>
                        <a:pt x="369762" y="352176"/>
                        <a:pt x="378718" y="391870"/>
                        <a:pt x="389405" y="431156"/>
                      </a:cubicBezTo>
                      <a:cubicBezTo>
                        <a:pt x="396020" y="452326"/>
                        <a:pt x="400600" y="476651"/>
                        <a:pt x="418106" y="491816"/>
                      </a:cubicBezTo>
                      <a:cubicBezTo>
                        <a:pt x="458614" y="522247"/>
                        <a:pt x="533217" y="506065"/>
                        <a:pt x="540342" y="450494"/>
                      </a:cubicBezTo>
                      <a:cubicBezTo>
                        <a:pt x="546754" y="373651"/>
                        <a:pt x="511844" y="299455"/>
                        <a:pt x="488435" y="227701"/>
                      </a:cubicBezTo>
                      <a:cubicBezTo>
                        <a:pt x="462074" y="160833"/>
                        <a:pt x="444976" y="90199"/>
                        <a:pt x="414646" y="24959"/>
                      </a:cubicBezTo>
                      <a:cubicBezTo>
                        <a:pt x="399379" y="126"/>
                        <a:pt x="365182" y="1958"/>
                        <a:pt x="339432" y="329"/>
                      </a:cubicBezTo>
                      <a:cubicBezTo>
                        <a:pt x="275311" y="-5472"/>
                        <a:pt x="261470" y="66689"/>
                        <a:pt x="256686" y="116051"/>
                      </a:cubicBezTo>
                      <a:cubicBezTo>
                        <a:pt x="251495" y="154930"/>
                        <a:pt x="242335" y="193097"/>
                        <a:pt x="232666" y="231060"/>
                      </a:cubicBezTo>
                      <a:cubicBezTo>
                        <a:pt x="201013" y="198593"/>
                        <a:pt x="177299" y="159205"/>
                        <a:pt x="151753" y="121852"/>
                      </a:cubicBezTo>
                      <a:cubicBezTo>
                        <a:pt x="138725" y="101904"/>
                        <a:pt x="122950" y="73508"/>
                        <a:pt x="94961" y="78495"/>
                      </a:cubicBezTo>
                      <a:cubicBezTo>
                        <a:pt x="78574" y="81650"/>
                        <a:pt x="64427" y="91115"/>
                        <a:pt x="48855" y="96815"/>
                      </a:cubicBezTo>
                      <a:cubicBezTo>
                        <a:pt x="33588" y="102922"/>
                        <a:pt x="16083" y="107909"/>
                        <a:pt x="7126" y="122870"/>
                      </a:cubicBezTo>
                      <a:cubicBezTo>
                        <a:pt x="-4375" y="146075"/>
                        <a:pt x="-2441" y="189942"/>
                        <a:pt x="16490" y="208567"/>
                      </a:cubicBezTo>
                      <a:cubicBezTo>
                        <a:pt x="43970" y="308513"/>
                        <a:pt x="59237" y="411411"/>
                        <a:pt x="83154" y="512680"/>
                      </a:cubicBezTo>
                      <a:close/>
                      <a:moveTo>
                        <a:pt x="33487" y="178136"/>
                      </a:moveTo>
                      <a:cubicBezTo>
                        <a:pt x="32978" y="167856"/>
                        <a:pt x="35217" y="157882"/>
                        <a:pt x="39593" y="148416"/>
                      </a:cubicBezTo>
                      <a:cubicBezTo>
                        <a:pt x="58015" y="140274"/>
                        <a:pt x="78167" y="135490"/>
                        <a:pt x="96793" y="127654"/>
                      </a:cubicBezTo>
                      <a:cubicBezTo>
                        <a:pt x="138013" y="180476"/>
                        <a:pt x="169157" y="275639"/>
                        <a:pt x="239893" y="293959"/>
                      </a:cubicBezTo>
                      <a:cubicBezTo>
                        <a:pt x="261164" y="294977"/>
                        <a:pt x="274294" y="276046"/>
                        <a:pt x="277754" y="257217"/>
                      </a:cubicBezTo>
                      <a:cubicBezTo>
                        <a:pt x="290476" y="218541"/>
                        <a:pt x="300756" y="179051"/>
                        <a:pt x="307372" y="138747"/>
                      </a:cubicBezTo>
                      <a:cubicBezTo>
                        <a:pt x="313784" y="110555"/>
                        <a:pt x="311137" y="81141"/>
                        <a:pt x="326709" y="55188"/>
                      </a:cubicBezTo>
                      <a:cubicBezTo>
                        <a:pt x="342790" y="47961"/>
                        <a:pt x="363553" y="51422"/>
                        <a:pt x="381263" y="50404"/>
                      </a:cubicBezTo>
                      <a:cubicBezTo>
                        <a:pt x="406707" y="126432"/>
                        <a:pt x="424213" y="205310"/>
                        <a:pt x="453423" y="280321"/>
                      </a:cubicBezTo>
                      <a:cubicBezTo>
                        <a:pt x="469097" y="327342"/>
                        <a:pt x="486094" y="375280"/>
                        <a:pt x="491590" y="424947"/>
                      </a:cubicBezTo>
                      <a:cubicBezTo>
                        <a:pt x="495966" y="453649"/>
                        <a:pt x="475814" y="459552"/>
                        <a:pt x="451998" y="452122"/>
                      </a:cubicBezTo>
                      <a:cubicBezTo>
                        <a:pt x="417597" y="368461"/>
                        <a:pt x="409048" y="274316"/>
                        <a:pt x="367014" y="193911"/>
                      </a:cubicBezTo>
                      <a:cubicBezTo>
                        <a:pt x="353782" y="173861"/>
                        <a:pt x="323045" y="181494"/>
                        <a:pt x="319789" y="205005"/>
                      </a:cubicBezTo>
                      <a:cubicBezTo>
                        <a:pt x="312053" y="246836"/>
                        <a:pt x="311748" y="289481"/>
                        <a:pt x="309305" y="331820"/>
                      </a:cubicBezTo>
                      <a:cubicBezTo>
                        <a:pt x="306863" y="356654"/>
                        <a:pt x="307575" y="385763"/>
                        <a:pt x="294955" y="409782"/>
                      </a:cubicBezTo>
                      <a:cubicBezTo>
                        <a:pt x="271546" y="414668"/>
                        <a:pt x="251903" y="404490"/>
                        <a:pt x="241012" y="383524"/>
                      </a:cubicBezTo>
                      <a:cubicBezTo>
                        <a:pt x="218010" y="349530"/>
                        <a:pt x="203151" y="313704"/>
                        <a:pt x="183101" y="277166"/>
                      </a:cubicBezTo>
                      <a:cubicBezTo>
                        <a:pt x="175365" y="257624"/>
                        <a:pt x="149616" y="237472"/>
                        <a:pt x="132415" y="258642"/>
                      </a:cubicBezTo>
                      <a:cubicBezTo>
                        <a:pt x="119795" y="277471"/>
                        <a:pt x="131804" y="301999"/>
                        <a:pt x="132924" y="322762"/>
                      </a:cubicBezTo>
                      <a:cubicBezTo>
                        <a:pt x="140761" y="373244"/>
                        <a:pt x="152872" y="422912"/>
                        <a:pt x="164679" y="472478"/>
                      </a:cubicBezTo>
                      <a:cubicBezTo>
                        <a:pt x="169259" y="500976"/>
                        <a:pt x="179335" y="534766"/>
                        <a:pt x="163356" y="561127"/>
                      </a:cubicBezTo>
                      <a:cubicBezTo>
                        <a:pt x="158267" y="560210"/>
                        <a:pt x="153076" y="558989"/>
                        <a:pt x="148394" y="556852"/>
                      </a:cubicBezTo>
                      <a:cubicBezTo>
                        <a:pt x="95266" y="444794"/>
                        <a:pt x="82137" y="317979"/>
                        <a:pt x="32672" y="204496"/>
                      </a:cubicBezTo>
                      <a:cubicBezTo>
                        <a:pt x="38677" y="197168"/>
                        <a:pt x="33385" y="186990"/>
                        <a:pt x="33487" y="178136"/>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1812;p37">
                  <a:extLst>
                    <a:ext uri="{FF2B5EF4-FFF2-40B4-BE49-F238E27FC236}">
                      <a16:creationId xmlns:a16="http://schemas.microsoft.com/office/drawing/2014/main" id="{552D13CB-841F-4127-9759-20445B1681A1}"/>
                    </a:ext>
                  </a:extLst>
                </p:cNvPr>
                <p:cNvSpPr/>
                <p:nvPr/>
              </p:nvSpPr>
              <p:spPr>
                <a:xfrm>
                  <a:off x="13178261" y="4821997"/>
                  <a:ext cx="367102" cy="615680"/>
                </a:xfrm>
                <a:custGeom>
                  <a:avLst/>
                  <a:gdLst/>
                  <a:ahLst/>
                  <a:cxnLst/>
                  <a:rect l="l" t="t" r="r" b="b"/>
                  <a:pathLst>
                    <a:path w="367102" h="615680" extrusionOk="0">
                      <a:moveTo>
                        <a:pt x="87376" y="614785"/>
                      </a:moveTo>
                      <a:cubicBezTo>
                        <a:pt x="191190" y="628321"/>
                        <a:pt x="166356" y="485018"/>
                        <a:pt x="161573" y="420185"/>
                      </a:cubicBezTo>
                      <a:cubicBezTo>
                        <a:pt x="177857" y="412857"/>
                        <a:pt x="194345" y="410516"/>
                        <a:pt x="212462" y="408175"/>
                      </a:cubicBezTo>
                      <a:cubicBezTo>
                        <a:pt x="242079" y="441151"/>
                        <a:pt x="237092" y="494483"/>
                        <a:pt x="269763" y="526034"/>
                      </a:cubicBezTo>
                      <a:cubicBezTo>
                        <a:pt x="288083" y="542420"/>
                        <a:pt x="317293" y="543744"/>
                        <a:pt x="338158" y="531327"/>
                      </a:cubicBezTo>
                      <a:cubicBezTo>
                        <a:pt x="382736" y="500590"/>
                        <a:pt x="365332" y="437894"/>
                        <a:pt x="354442" y="393926"/>
                      </a:cubicBezTo>
                      <a:cubicBezTo>
                        <a:pt x="325639" y="291639"/>
                        <a:pt x="292866" y="189454"/>
                        <a:pt x="243504" y="95106"/>
                      </a:cubicBezTo>
                      <a:cubicBezTo>
                        <a:pt x="227016" y="67422"/>
                        <a:pt x="216533" y="31189"/>
                        <a:pt x="186814" y="14905"/>
                      </a:cubicBezTo>
                      <a:cubicBezTo>
                        <a:pt x="156993" y="2996"/>
                        <a:pt x="123609" y="-1889"/>
                        <a:pt x="91549" y="656"/>
                      </a:cubicBezTo>
                      <a:cubicBezTo>
                        <a:pt x="64578" y="4523"/>
                        <a:pt x="36080" y="17144"/>
                        <a:pt x="24172" y="42995"/>
                      </a:cubicBezTo>
                      <a:cubicBezTo>
                        <a:pt x="18065" y="53682"/>
                        <a:pt x="21119" y="64063"/>
                        <a:pt x="27836" y="70883"/>
                      </a:cubicBezTo>
                      <a:cubicBezTo>
                        <a:pt x="26513" y="71900"/>
                        <a:pt x="25393" y="73223"/>
                        <a:pt x="24478" y="74954"/>
                      </a:cubicBezTo>
                      <a:cubicBezTo>
                        <a:pt x="17048" y="72002"/>
                        <a:pt x="9211" y="81976"/>
                        <a:pt x="9720" y="91747"/>
                      </a:cubicBezTo>
                      <a:cubicBezTo>
                        <a:pt x="-1578" y="199734"/>
                        <a:pt x="-3104" y="308840"/>
                        <a:pt x="5547" y="417132"/>
                      </a:cubicBezTo>
                      <a:cubicBezTo>
                        <a:pt x="13791" y="484509"/>
                        <a:pt x="3002" y="595243"/>
                        <a:pt x="87376" y="614785"/>
                      </a:cubicBezTo>
                      <a:close/>
                      <a:moveTo>
                        <a:pt x="63051" y="69254"/>
                      </a:moveTo>
                      <a:cubicBezTo>
                        <a:pt x="86766" y="40858"/>
                        <a:pt x="134194" y="52461"/>
                        <a:pt x="165847" y="60196"/>
                      </a:cubicBezTo>
                      <a:cubicBezTo>
                        <a:pt x="198620" y="104876"/>
                        <a:pt x="217856" y="161465"/>
                        <a:pt x="242079" y="211845"/>
                      </a:cubicBezTo>
                      <a:cubicBezTo>
                        <a:pt x="253275" y="248282"/>
                        <a:pt x="360651" y="488783"/>
                        <a:pt x="307929" y="495195"/>
                      </a:cubicBezTo>
                      <a:cubicBezTo>
                        <a:pt x="301823" y="495297"/>
                        <a:pt x="295513" y="491328"/>
                        <a:pt x="292968" y="485526"/>
                      </a:cubicBezTo>
                      <a:cubicBezTo>
                        <a:pt x="266201" y="429752"/>
                        <a:pt x="257040" y="345683"/>
                        <a:pt x="174295" y="375199"/>
                      </a:cubicBezTo>
                      <a:cubicBezTo>
                        <a:pt x="149665" y="379677"/>
                        <a:pt x="120760" y="394232"/>
                        <a:pt x="122999" y="423136"/>
                      </a:cubicBezTo>
                      <a:cubicBezTo>
                        <a:pt x="117503" y="466087"/>
                        <a:pt x="124424" y="516772"/>
                        <a:pt x="107121" y="558094"/>
                      </a:cubicBezTo>
                      <a:cubicBezTo>
                        <a:pt x="50431" y="552802"/>
                        <a:pt x="44324" y="233524"/>
                        <a:pt x="34757" y="115359"/>
                      </a:cubicBezTo>
                      <a:cubicBezTo>
                        <a:pt x="35877" y="114749"/>
                        <a:pt x="36894" y="113833"/>
                        <a:pt x="37607" y="112612"/>
                      </a:cubicBezTo>
                      <a:cubicBezTo>
                        <a:pt x="40151" y="101314"/>
                        <a:pt x="39337" y="89304"/>
                        <a:pt x="40151" y="77600"/>
                      </a:cubicBezTo>
                      <a:cubicBezTo>
                        <a:pt x="47988" y="79635"/>
                        <a:pt x="56741" y="77498"/>
                        <a:pt x="63051" y="6925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1813;p37">
                  <a:extLst>
                    <a:ext uri="{FF2B5EF4-FFF2-40B4-BE49-F238E27FC236}">
                      <a16:creationId xmlns:a16="http://schemas.microsoft.com/office/drawing/2014/main" id="{AA70922C-FC78-4F4F-B676-FD8508F5FE60}"/>
                    </a:ext>
                  </a:extLst>
                </p:cNvPr>
                <p:cNvSpPr/>
                <p:nvPr/>
              </p:nvSpPr>
              <p:spPr>
                <a:xfrm>
                  <a:off x="13272152" y="4936354"/>
                  <a:ext cx="119562" cy="183455"/>
                </a:xfrm>
                <a:custGeom>
                  <a:avLst/>
                  <a:gdLst/>
                  <a:ahLst/>
                  <a:cxnLst/>
                  <a:rect l="l" t="t" r="r" b="b"/>
                  <a:pathLst>
                    <a:path w="119562" h="183455" extrusionOk="0">
                      <a:moveTo>
                        <a:pt x="40304" y="175145"/>
                      </a:moveTo>
                      <a:cubicBezTo>
                        <a:pt x="155415" y="228070"/>
                        <a:pt x="133634" y="11282"/>
                        <a:pt x="48344" y="1512"/>
                      </a:cubicBezTo>
                      <a:cubicBezTo>
                        <a:pt x="24121" y="-4697"/>
                        <a:pt x="-11807" y="8433"/>
                        <a:pt x="8651" y="36931"/>
                      </a:cubicBezTo>
                      <a:cubicBezTo>
                        <a:pt x="-1222" y="83952"/>
                        <a:pt x="-13537" y="150617"/>
                        <a:pt x="40304" y="175145"/>
                      </a:cubicBezTo>
                      <a:close/>
                      <a:moveTo>
                        <a:pt x="67784" y="129650"/>
                      </a:moveTo>
                      <a:cubicBezTo>
                        <a:pt x="32161" y="118862"/>
                        <a:pt x="42136" y="71433"/>
                        <a:pt x="32365" y="42732"/>
                      </a:cubicBezTo>
                      <a:cubicBezTo>
                        <a:pt x="69412" y="48330"/>
                        <a:pt x="67071" y="100644"/>
                        <a:pt x="67784" y="12965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1814;p37">
                  <a:extLst>
                    <a:ext uri="{FF2B5EF4-FFF2-40B4-BE49-F238E27FC236}">
                      <a16:creationId xmlns:a16="http://schemas.microsoft.com/office/drawing/2014/main" id="{A719FE33-0F97-4F98-8ABB-D1CE42EDD56D}"/>
                    </a:ext>
                  </a:extLst>
                </p:cNvPr>
                <p:cNvSpPr/>
                <p:nvPr/>
              </p:nvSpPr>
              <p:spPr>
                <a:xfrm>
                  <a:off x="13464650" y="4659418"/>
                  <a:ext cx="425563" cy="568093"/>
                </a:xfrm>
                <a:custGeom>
                  <a:avLst/>
                  <a:gdLst/>
                  <a:ahLst/>
                  <a:cxnLst/>
                  <a:rect l="l" t="t" r="r" b="b"/>
                  <a:pathLst>
                    <a:path w="425563" h="568093" extrusionOk="0">
                      <a:moveTo>
                        <a:pt x="14314" y="155398"/>
                      </a:moveTo>
                      <a:cubicBezTo>
                        <a:pt x="-7466" y="232444"/>
                        <a:pt x="85152" y="234785"/>
                        <a:pt x="137466" y="227457"/>
                      </a:cubicBezTo>
                      <a:cubicBezTo>
                        <a:pt x="174615" y="305826"/>
                        <a:pt x="185912" y="554877"/>
                        <a:pt x="287690" y="566073"/>
                      </a:cubicBezTo>
                      <a:cubicBezTo>
                        <a:pt x="392623" y="585614"/>
                        <a:pt x="388247" y="458697"/>
                        <a:pt x="371250" y="389487"/>
                      </a:cubicBezTo>
                      <a:cubicBezTo>
                        <a:pt x="357612" y="321703"/>
                        <a:pt x="325450" y="258906"/>
                        <a:pt x="309369" y="192445"/>
                      </a:cubicBezTo>
                      <a:cubicBezTo>
                        <a:pt x="310285" y="190410"/>
                        <a:pt x="312015" y="189086"/>
                        <a:pt x="313745" y="187763"/>
                      </a:cubicBezTo>
                      <a:lnTo>
                        <a:pt x="313745" y="187865"/>
                      </a:lnTo>
                      <a:cubicBezTo>
                        <a:pt x="345704" y="165372"/>
                        <a:pt x="392114" y="160181"/>
                        <a:pt x="413081" y="124559"/>
                      </a:cubicBezTo>
                      <a:cubicBezTo>
                        <a:pt x="436388" y="81711"/>
                        <a:pt x="429671" y="7311"/>
                        <a:pt x="370538" y="1917"/>
                      </a:cubicBezTo>
                      <a:cubicBezTo>
                        <a:pt x="257157" y="-7854"/>
                        <a:pt x="141537" y="21051"/>
                        <a:pt x="34263" y="58709"/>
                      </a:cubicBezTo>
                      <a:cubicBezTo>
                        <a:pt x="3322" y="72652"/>
                        <a:pt x="-3802" y="107155"/>
                        <a:pt x="1694" y="137892"/>
                      </a:cubicBezTo>
                      <a:cubicBezTo>
                        <a:pt x="2406" y="145627"/>
                        <a:pt x="7597" y="152141"/>
                        <a:pt x="14314" y="155398"/>
                      </a:cubicBezTo>
                      <a:close/>
                      <a:moveTo>
                        <a:pt x="51056" y="116111"/>
                      </a:moveTo>
                      <a:cubicBezTo>
                        <a:pt x="133496" y="90260"/>
                        <a:pt x="217463" y="73467"/>
                        <a:pt x="303567" y="58200"/>
                      </a:cubicBezTo>
                      <a:cubicBezTo>
                        <a:pt x="327791" y="54536"/>
                        <a:pt x="351505" y="47920"/>
                        <a:pt x="376237" y="53722"/>
                      </a:cubicBezTo>
                      <a:cubicBezTo>
                        <a:pt x="396694" y="116824"/>
                        <a:pt x="328300" y="125679"/>
                        <a:pt x="292474" y="157841"/>
                      </a:cubicBezTo>
                      <a:cubicBezTo>
                        <a:pt x="262958" y="180537"/>
                        <a:pt x="284535" y="219315"/>
                        <a:pt x="286978" y="249339"/>
                      </a:cubicBezTo>
                      <a:cubicBezTo>
                        <a:pt x="300107" y="332797"/>
                        <a:pt x="342854" y="420428"/>
                        <a:pt x="317308" y="504700"/>
                      </a:cubicBezTo>
                      <a:cubicBezTo>
                        <a:pt x="317002" y="504700"/>
                        <a:pt x="316595" y="504802"/>
                        <a:pt x="316290" y="504802"/>
                      </a:cubicBezTo>
                      <a:cubicBezTo>
                        <a:pt x="308453" y="505107"/>
                        <a:pt x="300514" y="504395"/>
                        <a:pt x="292983" y="501952"/>
                      </a:cubicBezTo>
                      <a:cubicBezTo>
                        <a:pt x="261024" y="442514"/>
                        <a:pt x="243010" y="376562"/>
                        <a:pt x="227132" y="311322"/>
                      </a:cubicBezTo>
                      <a:cubicBezTo>
                        <a:pt x="211255" y="252392"/>
                        <a:pt x="197718" y="140029"/>
                        <a:pt x="110902" y="177280"/>
                      </a:cubicBezTo>
                      <a:cubicBezTo>
                        <a:pt x="88714" y="183387"/>
                        <a:pt x="61030" y="192852"/>
                        <a:pt x="39759" y="180537"/>
                      </a:cubicBezTo>
                      <a:cubicBezTo>
                        <a:pt x="35280" y="173514"/>
                        <a:pt x="34161" y="164354"/>
                        <a:pt x="32838" y="156110"/>
                      </a:cubicBezTo>
                      <a:cubicBezTo>
                        <a:pt x="49428" y="150207"/>
                        <a:pt x="47087" y="130259"/>
                        <a:pt x="51056" y="116111"/>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1815;p37">
                  <a:extLst>
                    <a:ext uri="{FF2B5EF4-FFF2-40B4-BE49-F238E27FC236}">
                      <a16:creationId xmlns:a16="http://schemas.microsoft.com/office/drawing/2014/main" id="{4658A086-913E-44B5-B75F-DBECEC9355C5}"/>
                    </a:ext>
                  </a:extLst>
                </p:cNvPr>
                <p:cNvSpPr/>
                <p:nvPr/>
              </p:nvSpPr>
              <p:spPr>
                <a:xfrm>
                  <a:off x="13952066" y="4408232"/>
                  <a:ext cx="403823" cy="688253"/>
                </a:xfrm>
                <a:custGeom>
                  <a:avLst/>
                  <a:gdLst/>
                  <a:ahLst/>
                  <a:cxnLst/>
                  <a:rect l="l" t="t" r="r" b="b"/>
                  <a:pathLst>
                    <a:path w="403823" h="688253" extrusionOk="0">
                      <a:moveTo>
                        <a:pt x="370" y="352540"/>
                      </a:moveTo>
                      <a:cubicBezTo>
                        <a:pt x="370" y="412894"/>
                        <a:pt x="4848" y="473045"/>
                        <a:pt x="11566" y="532993"/>
                      </a:cubicBezTo>
                      <a:cubicBezTo>
                        <a:pt x="16146" y="584085"/>
                        <a:pt x="19097" y="645152"/>
                        <a:pt x="65406" y="677110"/>
                      </a:cubicBezTo>
                      <a:cubicBezTo>
                        <a:pt x="83625" y="688917"/>
                        <a:pt x="110494" y="692784"/>
                        <a:pt x="130137" y="681589"/>
                      </a:cubicBezTo>
                      <a:cubicBezTo>
                        <a:pt x="203621" y="625203"/>
                        <a:pt x="160162" y="494419"/>
                        <a:pt x="153750" y="415744"/>
                      </a:cubicBezTo>
                      <a:cubicBezTo>
                        <a:pt x="178889" y="403124"/>
                        <a:pt x="205962" y="393658"/>
                        <a:pt x="233137" y="386228"/>
                      </a:cubicBezTo>
                      <a:cubicBezTo>
                        <a:pt x="254917" y="435082"/>
                        <a:pt x="249421" y="495233"/>
                        <a:pt x="280972" y="539608"/>
                      </a:cubicBezTo>
                      <a:cubicBezTo>
                        <a:pt x="306519" y="568411"/>
                        <a:pt x="350487" y="551720"/>
                        <a:pt x="372878" y="527395"/>
                      </a:cubicBezTo>
                      <a:cubicBezTo>
                        <a:pt x="412063" y="484343"/>
                        <a:pt x="408093" y="422156"/>
                        <a:pt x="393335" y="369639"/>
                      </a:cubicBezTo>
                      <a:cubicBezTo>
                        <a:pt x="366059" y="278344"/>
                        <a:pt x="344482" y="185420"/>
                        <a:pt x="319648" y="93413"/>
                      </a:cubicBezTo>
                      <a:cubicBezTo>
                        <a:pt x="312524" y="68579"/>
                        <a:pt x="308554" y="41506"/>
                        <a:pt x="292168" y="20642"/>
                      </a:cubicBezTo>
                      <a:cubicBezTo>
                        <a:pt x="270693" y="-4803"/>
                        <a:pt x="225503" y="-7144"/>
                        <a:pt x="201585" y="15960"/>
                      </a:cubicBezTo>
                      <a:cubicBezTo>
                        <a:pt x="153037" y="82930"/>
                        <a:pt x="186929" y="173411"/>
                        <a:pt x="185708" y="249439"/>
                      </a:cubicBezTo>
                      <a:lnTo>
                        <a:pt x="185708" y="249439"/>
                      </a:lnTo>
                      <a:lnTo>
                        <a:pt x="185708" y="249439"/>
                      </a:lnTo>
                      <a:cubicBezTo>
                        <a:pt x="168711" y="259006"/>
                        <a:pt x="151918" y="264298"/>
                        <a:pt x="132274" y="268878"/>
                      </a:cubicBezTo>
                      <a:cubicBezTo>
                        <a:pt x="116601" y="254121"/>
                        <a:pt x="120468" y="227353"/>
                        <a:pt x="117110" y="207404"/>
                      </a:cubicBezTo>
                      <a:cubicBezTo>
                        <a:pt x="114260" y="172291"/>
                        <a:pt x="114870" y="131885"/>
                        <a:pt x="99705" y="98909"/>
                      </a:cubicBezTo>
                      <a:cubicBezTo>
                        <a:pt x="77925" y="45577"/>
                        <a:pt x="22354" y="47307"/>
                        <a:pt x="8818" y="104812"/>
                      </a:cubicBezTo>
                      <a:cubicBezTo>
                        <a:pt x="-3599" y="151426"/>
                        <a:pt x="2202" y="200483"/>
                        <a:pt x="2609" y="248116"/>
                      </a:cubicBezTo>
                      <a:cubicBezTo>
                        <a:pt x="-953" y="282924"/>
                        <a:pt x="65" y="317732"/>
                        <a:pt x="370" y="352540"/>
                      </a:cubicBezTo>
                      <a:close/>
                      <a:moveTo>
                        <a:pt x="49325" y="106135"/>
                      </a:moveTo>
                      <a:cubicBezTo>
                        <a:pt x="78739" y="162011"/>
                        <a:pt x="55839" y="232747"/>
                        <a:pt x="85965" y="288929"/>
                      </a:cubicBezTo>
                      <a:cubicBezTo>
                        <a:pt x="98281" y="309895"/>
                        <a:pt x="123725" y="322515"/>
                        <a:pt x="147439" y="313864"/>
                      </a:cubicBezTo>
                      <a:cubicBezTo>
                        <a:pt x="171968" y="304908"/>
                        <a:pt x="199346" y="297783"/>
                        <a:pt x="218379" y="279260"/>
                      </a:cubicBezTo>
                      <a:cubicBezTo>
                        <a:pt x="255426" y="250049"/>
                        <a:pt x="178482" y="12398"/>
                        <a:pt x="260108" y="45883"/>
                      </a:cubicBezTo>
                      <a:cubicBezTo>
                        <a:pt x="266622" y="54330"/>
                        <a:pt x="267436" y="61760"/>
                        <a:pt x="270387" y="73261"/>
                      </a:cubicBezTo>
                      <a:cubicBezTo>
                        <a:pt x="285145" y="145829"/>
                        <a:pt x="303465" y="217684"/>
                        <a:pt x="321378" y="289539"/>
                      </a:cubicBezTo>
                      <a:cubicBezTo>
                        <a:pt x="330945" y="346840"/>
                        <a:pt x="397610" y="468160"/>
                        <a:pt x="322091" y="499813"/>
                      </a:cubicBezTo>
                      <a:cubicBezTo>
                        <a:pt x="294203" y="457880"/>
                        <a:pt x="293898" y="320989"/>
                        <a:pt x="222857" y="341650"/>
                      </a:cubicBezTo>
                      <a:cubicBezTo>
                        <a:pt x="186522" y="351420"/>
                        <a:pt x="144081" y="361293"/>
                        <a:pt x="119959" y="392233"/>
                      </a:cubicBezTo>
                      <a:cubicBezTo>
                        <a:pt x="111512" y="408416"/>
                        <a:pt x="118534" y="427449"/>
                        <a:pt x="117211" y="444853"/>
                      </a:cubicBezTo>
                      <a:cubicBezTo>
                        <a:pt x="116499" y="505920"/>
                        <a:pt x="139094" y="574722"/>
                        <a:pt x="108153" y="631005"/>
                      </a:cubicBezTo>
                      <a:cubicBezTo>
                        <a:pt x="61437" y="610140"/>
                        <a:pt x="49325" y="373710"/>
                        <a:pt x="39758" y="316205"/>
                      </a:cubicBezTo>
                      <a:cubicBezTo>
                        <a:pt x="33550" y="246894"/>
                        <a:pt x="18996" y="171579"/>
                        <a:pt x="49325" y="106135"/>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8" name="Google Shape;1816;p37">
                  <a:extLst>
                    <a:ext uri="{FF2B5EF4-FFF2-40B4-BE49-F238E27FC236}">
                      <a16:creationId xmlns:a16="http://schemas.microsoft.com/office/drawing/2014/main" id="{5C23B8E6-2138-4F61-AA9C-E1D3DBE35FA6}"/>
                    </a:ext>
                  </a:extLst>
                </p:cNvPr>
                <p:cNvSpPr/>
                <p:nvPr/>
              </p:nvSpPr>
              <p:spPr>
                <a:xfrm>
                  <a:off x="12889369" y="5276562"/>
                  <a:ext cx="1801369" cy="1702156"/>
                </a:xfrm>
                <a:custGeom>
                  <a:avLst/>
                  <a:gdLst/>
                  <a:ahLst/>
                  <a:cxnLst/>
                  <a:rect l="l" t="t" r="r" b="b"/>
                  <a:pathLst>
                    <a:path w="1801369" h="1702156" extrusionOk="0">
                      <a:moveTo>
                        <a:pt x="1384889" y="8163"/>
                      </a:moveTo>
                      <a:cubicBezTo>
                        <a:pt x="1187032" y="67398"/>
                        <a:pt x="991110" y="135589"/>
                        <a:pt x="802820" y="221083"/>
                      </a:cubicBezTo>
                      <a:cubicBezTo>
                        <a:pt x="728827" y="256094"/>
                        <a:pt x="654733" y="290801"/>
                        <a:pt x="577483" y="317975"/>
                      </a:cubicBezTo>
                      <a:cubicBezTo>
                        <a:pt x="440083" y="369882"/>
                        <a:pt x="300952" y="417107"/>
                        <a:pt x="160295" y="459447"/>
                      </a:cubicBezTo>
                      <a:cubicBezTo>
                        <a:pt x="121110" y="474917"/>
                        <a:pt x="72460" y="476647"/>
                        <a:pt x="40502" y="505349"/>
                      </a:cubicBezTo>
                      <a:cubicBezTo>
                        <a:pt x="34802" y="511252"/>
                        <a:pt x="32462" y="518784"/>
                        <a:pt x="32767" y="526315"/>
                      </a:cubicBezTo>
                      <a:cubicBezTo>
                        <a:pt x="26660" y="523872"/>
                        <a:pt x="20452" y="522448"/>
                        <a:pt x="14447" y="526417"/>
                      </a:cubicBezTo>
                      <a:cubicBezTo>
                        <a:pt x="11393" y="528860"/>
                        <a:pt x="8951" y="532320"/>
                        <a:pt x="7119" y="536289"/>
                      </a:cubicBezTo>
                      <a:cubicBezTo>
                        <a:pt x="-11100" y="540870"/>
                        <a:pt x="11292" y="593591"/>
                        <a:pt x="12208" y="608857"/>
                      </a:cubicBezTo>
                      <a:cubicBezTo>
                        <a:pt x="27169" y="673995"/>
                        <a:pt x="43555" y="738726"/>
                        <a:pt x="60145" y="803457"/>
                      </a:cubicBezTo>
                      <a:cubicBezTo>
                        <a:pt x="78669" y="874193"/>
                        <a:pt x="91595" y="946150"/>
                        <a:pt x="106454" y="1017700"/>
                      </a:cubicBezTo>
                      <a:cubicBezTo>
                        <a:pt x="137293" y="1143701"/>
                        <a:pt x="178208" y="1267260"/>
                        <a:pt x="217596" y="1390818"/>
                      </a:cubicBezTo>
                      <a:cubicBezTo>
                        <a:pt x="242735" y="1465015"/>
                        <a:pt x="260139" y="1541450"/>
                        <a:pt x="279681" y="1617173"/>
                      </a:cubicBezTo>
                      <a:cubicBezTo>
                        <a:pt x="286296" y="1638852"/>
                        <a:pt x="290367" y="1662464"/>
                        <a:pt x="304006" y="1681089"/>
                      </a:cubicBezTo>
                      <a:cubicBezTo>
                        <a:pt x="333826" y="1715490"/>
                        <a:pt x="385021" y="1699206"/>
                        <a:pt x="423391" y="1691471"/>
                      </a:cubicBezTo>
                      <a:cubicBezTo>
                        <a:pt x="507867" y="1674881"/>
                        <a:pt x="584710" y="1637020"/>
                        <a:pt x="661654" y="1599769"/>
                      </a:cubicBezTo>
                      <a:cubicBezTo>
                        <a:pt x="738089" y="1568218"/>
                        <a:pt x="816051" y="1539923"/>
                        <a:pt x="892995" y="1509594"/>
                      </a:cubicBezTo>
                      <a:cubicBezTo>
                        <a:pt x="1041184" y="1471427"/>
                        <a:pt x="1182860" y="1416263"/>
                        <a:pt x="1323212" y="1356214"/>
                      </a:cubicBezTo>
                      <a:cubicBezTo>
                        <a:pt x="1363618" y="1341049"/>
                        <a:pt x="1406059" y="1333110"/>
                        <a:pt x="1447890" y="1322831"/>
                      </a:cubicBezTo>
                      <a:cubicBezTo>
                        <a:pt x="1507430" y="1306037"/>
                        <a:pt x="1564629" y="1281916"/>
                        <a:pt x="1622032" y="1259016"/>
                      </a:cubicBezTo>
                      <a:cubicBezTo>
                        <a:pt x="1676483" y="1233062"/>
                        <a:pt x="1746914" y="1221460"/>
                        <a:pt x="1789762" y="1177898"/>
                      </a:cubicBezTo>
                      <a:cubicBezTo>
                        <a:pt x="1812052" y="1141564"/>
                        <a:pt x="1797192" y="1097494"/>
                        <a:pt x="1786913" y="1059632"/>
                      </a:cubicBezTo>
                      <a:cubicBezTo>
                        <a:pt x="1752512" y="917347"/>
                        <a:pt x="1700503" y="780353"/>
                        <a:pt x="1662438" y="639187"/>
                      </a:cubicBezTo>
                      <a:cubicBezTo>
                        <a:pt x="1621116" y="457920"/>
                        <a:pt x="1579489" y="275330"/>
                        <a:pt x="1502646" y="105056"/>
                      </a:cubicBezTo>
                      <a:cubicBezTo>
                        <a:pt x="1475472" y="47653"/>
                        <a:pt x="1467431" y="-24508"/>
                        <a:pt x="1384889" y="8163"/>
                      </a:cubicBezTo>
                      <a:close/>
                      <a:moveTo>
                        <a:pt x="981034" y="219556"/>
                      </a:moveTo>
                      <a:cubicBezTo>
                        <a:pt x="1124032" y="164698"/>
                        <a:pt x="1266216" y="114114"/>
                        <a:pt x="1414099" y="70655"/>
                      </a:cubicBezTo>
                      <a:cubicBezTo>
                        <a:pt x="1447686" y="142306"/>
                        <a:pt x="1475370" y="215892"/>
                        <a:pt x="1499390" y="290597"/>
                      </a:cubicBezTo>
                      <a:cubicBezTo>
                        <a:pt x="1397306" y="317772"/>
                        <a:pt x="1302856" y="369373"/>
                        <a:pt x="1199449" y="393800"/>
                      </a:cubicBezTo>
                      <a:cubicBezTo>
                        <a:pt x="1137059" y="409372"/>
                        <a:pt x="1078435" y="436649"/>
                        <a:pt x="1016452" y="453646"/>
                      </a:cubicBezTo>
                      <a:cubicBezTo>
                        <a:pt x="1002102" y="458327"/>
                        <a:pt x="885871" y="489064"/>
                        <a:pt x="820122" y="519496"/>
                      </a:cubicBezTo>
                      <a:cubicBezTo>
                        <a:pt x="799970" y="450694"/>
                        <a:pt x="779716" y="381994"/>
                        <a:pt x="773712" y="310444"/>
                      </a:cubicBezTo>
                      <a:cubicBezTo>
                        <a:pt x="842310" y="278893"/>
                        <a:pt x="910298" y="246018"/>
                        <a:pt x="981034" y="219556"/>
                      </a:cubicBezTo>
                      <a:close/>
                      <a:moveTo>
                        <a:pt x="1546818" y="453442"/>
                      </a:moveTo>
                      <a:cubicBezTo>
                        <a:pt x="1455829" y="474612"/>
                        <a:pt x="1364737" y="495883"/>
                        <a:pt x="1274765" y="521125"/>
                      </a:cubicBezTo>
                      <a:cubicBezTo>
                        <a:pt x="1205658" y="527944"/>
                        <a:pt x="1141843" y="557561"/>
                        <a:pt x="1073143" y="565602"/>
                      </a:cubicBezTo>
                      <a:cubicBezTo>
                        <a:pt x="1009226" y="568960"/>
                        <a:pt x="949889" y="593794"/>
                        <a:pt x="889128" y="611402"/>
                      </a:cubicBezTo>
                      <a:cubicBezTo>
                        <a:pt x="880680" y="614353"/>
                        <a:pt x="862666" y="617610"/>
                        <a:pt x="848519" y="623310"/>
                      </a:cubicBezTo>
                      <a:cubicBezTo>
                        <a:pt x="843430" y="601733"/>
                        <a:pt x="837730" y="580258"/>
                        <a:pt x="831623" y="558884"/>
                      </a:cubicBezTo>
                      <a:cubicBezTo>
                        <a:pt x="881189" y="546773"/>
                        <a:pt x="930043" y="529572"/>
                        <a:pt x="980118" y="519191"/>
                      </a:cubicBezTo>
                      <a:cubicBezTo>
                        <a:pt x="1063576" y="502906"/>
                        <a:pt x="1142759" y="471253"/>
                        <a:pt x="1225708" y="452831"/>
                      </a:cubicBezTo>
                      <a:cubicBezTo>
                        <a:pt x="1325756" y="430338"/>
                        <a:pt x="1416542" y="385149"/>
                        <a:pt x="1514758" y="356753"/>
                      </a:cubicBezTo>
                      <a:cubicBezTo>
                        <a:pt x="1516386" y="356346"/>
                        <a:pt x="1517811" y="355633"/>
                        <a:pt x="1519236" y="355023"/>
                      </a:cubicBezTo>
                      <a:cubicBezTo>
                        <a:pt x="1528905" y="387693"/>
                        <a:pt x="1538065" y="420466"/>
                        <a:pt x="1546818" y="453442"/>
                      </a:cubicBezTo>
                      <a:close/>
                      <a:moveTo>
                        <a:pt x="1682997" y="940450"/>
                      </a:moveTo>
                      <a:cubicBezTo>
                        <a:pt x="1457152" y="994087"/>
                        <a:pt x="1245148" y="1094542"/>
                        <a:pt x="1017877" y="1143701"/>
                      </a:cubicBezTo>
                      <a:cubicBezTo>
                        <a:pt x="1007903" y="1146042"/>
                        <a:pt x="993450" y="1146551"/>
                        <a:pt x="981339" y="1149604"/>
                      </a:cubicBezTo>
                      <a:cubicBezTo>
                        <a:pt x="980219" y="1144719"/>
                        <a:pt x="978998" y="1139935"/>
                        <a:pt x="977878" y="1135050"/>
                      </a:cubicBezTo>
                      <a:cubicBezTo>
                        <a:pt x="972993" y="1116119"/>
                        <a:pt x="968311" y="1097189"/>
                        <a:pt x="963426" y="1078258"/>
                      </a:cubicBezTo>
                      <a:cubicBezTo>
                        <a:pt x="1052176" y="1073169"/>
                        <a:pt x="1138077" y="1033475"/>
                        <a:pt x="1224894" y="1016275"/>
                      </a:cubicBezTo>
                      <a:cubicBezTo>
                        <a:pt x="1280770" y="1007929"/>
                        <a:pt x="1333084" y="987472"/>
                        <a:pt x="1386314" y="969457"/>
                      </a:cubicBezTo>
                      <a:cubicBezTo>
                        <a:pt x="1481375" y="947778"/>
                        <a:pt x="1574095" y="918161"/>
                        <a:pt x="1667527" y="891291"/>
                      </a:cubicBezTo>
                      <a:cubicBezTo>
                        <a:pt x="1672819" y="907779"/>
                        <a:pt x="1677908" y="924064"/>
                        <a:pt x="1682997" y="940450"/>
                      </a:cubicBezTo>
                      <a:close/>
                      <a:moveTo>
                        <a:pt x="919254" y="1171283"/>
                      </a:moveTo>
                      <a:cubicBezTo>
                        <a:pt x="925768" y="1197745"/>
                        <a:pt x="931468" y="1224615"/>
                        <a:pt x="937065" y="1251484"/>
                      </a:cubicBezTo>
                      <a:cubicBezTo>
                        <a:pt x="888721" y="1231027"/>
                        <a:pt x="837628" y="1217694"/>
                        <a:pt x="786943" y="1204157"/>
                      </a:cubicBezTo>
                      <a:cubicBezTo>
                        <a:pt x="822667" y="1142989"/>
                        <a:pt x="860121" y="1080395"/>
                        <a:pt x="882207" y="1012713"/>
                      </a:cubicBezTo>
                      <a:cubicBezTo>
                        <a:pt x="894420" y="1065536"/>
                        <a:pt x="906634" y="1118257"/>
                        <a:pt x="919254" y="1171283"/>
                      </a:cubicBezTo>
                      <a:close/>
                      <a:moveTo>
                        <a:pt x="1571347" y="850987"/>
                      </a:moveTo>
                      <a:cubicBezTo>
                        <a:pt x="1498575" y="873277"/>
                        <a:pt x="1424176" y="890274"/>
                        <a:pt x="1351811" y="913988"/>
                      </a:cubicBezTo>
                      <a:cubicBezTo>
                        <a:pt x="1313746" y="928746"/>
                        <a:pt x="1276292" y="944623"/>
                        <a:pt x="1236497" y="953987"/>
                      </a:cubicBezTo>
                      <a:cubicBezTo>
                        <a:pt x="1140316" y="977192"/>
                        <a:pt x="1050141" y="1019023"/>
                        <a:pt x="955894" y="1048131"/>
                      </a:cubicBezTo>
                      <a:cubicBezTo>
                        <a:pt x="942154" y="993986"/>
                        <a:pt x="928313" y="939840"/>
                        <a:pt x="914674" y="885592"/>
                      </a:cubicBezTo>
                      <a:cubicBezTo>
                        <a:pt x="953961" y="873786"/>
                        <a:pt x="993349" y="861979"/>
                        <a:pt x="1032737" y="850580"/>
                      </a:cubicBezTo>
                      <a:cubicBezTo>
                        <a:pt x="1081387" y="832565"/>
                        <a:pt x="1130139" y="814856"/>
                        <a:pt x="1179603" y="798775"/>
                      </a:cubicBezTo>
                      <a:cubicBezTo>
                        <a:pt x="1164438" y="835924"/>
                        <a:pt x="1181842" y="886304"/>
                        <a:pt x="1233443" y="900146"/>
                      </a:cubicBezTo>
                      <a:cubicBezTo>
                        <a:pt x="1292475" y="914192"/>
                        <a:pt x="1368605" y="883251"/>
                        <a:pt x="1376136" y="817299"/>
                      </a:cubicBezTo>
                      <a:cubicBezTo>
                        <a:pt x="1380920" y="790837"/>
                        <a:pt x="1372371" y="760201"/>
                        <a:pt x="1350488" y="744934"/>
                      </a:cubicBezTo>
                      <a:cubicBezTo>
                        <a:pt x="1432420" y="714706"/>
                        <a:pt x="1513333" y="681120"/>
                        <a:pt x="1598114" y="659950"/>
                      </a:cubicBezTo>
                      <a:cubicBezTo>
                        <a:pt x="1601473" y="673893"/>
                        <a:pt x="1604832" y="687837"/>
                        <a:pt x="1608190" y="701781"/>
                      </a:cubicBezTo>
                      <a:cubicBezTo>
                        <a:pt x="1619691" y="742695"/>
                        <a:pt x="1632617" y="783305"/>
                        <a:pt x="1645645" y="823914"/>
                      </a:cubicBezTo>
                      <a:cubicBezTo>
                        <a:pt x="1617452" y="832769"/>
                        <a:pt x="1588445" y="846509"/>
                        <a:pt x="1571347" y="850987"/>
                      </a:cubicBezTo>
                      <a:close/>
                      <a:moveTo>
                        <a:pt x="1266419" y="773229"/>
                      </a:moveTo>
                      <a:cubicBezTo>
                        <a:pt x="1270083" y="794399"/>
                        <a:pt x="1292169" y="798673"/>
                        <a:pt x="1310693" y="799996"/>
                      </a:cubicBezTo>
                      <a:cubicBezTo>
                        <a:pt x="1317410" y="850275"/>
                        <a:pt x="1218889" y="871445"/>
                        <a:pt x="1203419" y="822388"/>
                      </a:cubicBezTo>
                      <a:cubicBezTo>
                        <a:pt x="1199653" y="811803"/>
                        <a:pt x="1200773" y="800607"/>
                        <a:pt x="1205149" y="790837"/>
                      </a:cubicBezTo>
                      <a:cubicBezTo>
                        <a:pt x="1225403" y="784526"/>
                        <a:pt x="1245759" y="778623"/>
                        <a:pt x="1266419" y="773229"/>
                      </a:cubicBezTo>
                      <a:close/>
                      <a:moveTo>
                        <a:pt x="1582033" y="593387"/>
                      </a:moveTo>
                      <a:cubicBezTo>
                        <a:pt x="1506310" y="612623"/>
                        <a:pt x="1433437" y="641324"/>
                        <a:pt x="1360259" y="668601"/>
                      </a:cubicBezTo>
                      <a:cubicBezTo>
                        <a:pt x="1246064" y="714503"/>
                        <a:pt x="1125253" y="740456"/>
                        <a:pt x="1011669" y="788496"/>
                      </a:cubicBezTo>
                      <a:cubicBezTo>
                        <a:pt x="973909" y="799793"/>
                        <a:pt x="936251" y="810989"/>
                        <a:pt x="898593" y="822388"/>
                      </a:cubicBezTo>
                      <a:cubicBezTo>
                        <a:pt x="884650" y="767020"/>
                        <a:pt x="870706" y="711755"/>
                        <a:pt x="856661" y="656388"/>
                      </a:cubicBezTo>
                      <a:cubicBezTo>
                        <a:pt x="901647" y="656693"/>
                        <a:pt x="947142" y="638475"/>
                        <a:pt x="991211" y="630943"/>
                      </a:cubicBezTo>
                      <a:cubicBezTo>
                        <a:pt x="1038945" y="619646"/>
                        <a:pt x="1088613" y="626159"/>
                        <a:pt x="1136347" y="614862"/>
                      </a:cubicBezTo>
                      <a:cubicBezTo>
                        <a:pt x="1278836" y="583413"/>
                        <a:pt x="1421733" y="554101"/>
                        <a:pt x="1563815" y="519394"/>
                      </a:cubicBezTo>
                      <a:cubicBezTo>
                        <a:pt x="1569922" y="544025"/>
                        <a:pt x="1576028" y="568655"/>
                        <a:pt x="1582033" y="593387"/>
                      </a:cubicBezTo>
                      <a:close/>
                      <a:moveTo>
                        <a:pt x="171999" y="1045180"/>
                      </a:moveTo>
                      <a:cubicBezTo>
                        <a:pt x="156020" y="984927"/>
                        <a:pt x="140957" y="924471"/>
                        <a:pt x="125080" y="864320"/>
                      </a:cubicBezTo>
                      <a:cubicBezTo>
                        <a:pt x="128845" y="865643"/>
                        <a:pt x="133425" y="866763"/>
                        <a:pt x="138921" y="867374"/>
                      </a:cubicBezTo>
                      <a:cubicBezTo>
                        <a:pt x="212507" y="876839"/>
                        <a:pt x="284668" y="862692"/>
                        <a:pt x="356930" y="848137"/>
                      </a:cubicBezTo>
                      <a:cubicBezTo>
                        <a:pt x="373724" y="887220"/>
                        <a:pt x="376675" y="930985"/>
                        <a:pt x="390313" y="970882"/>
                      </a:cubicBezTo>
                      <a:cubicBezTo>
                        <a:pt x="318051" y="997242"/>
                        <a:pt x="247620" y="1029303"/>
                        <a:pt x="171999" y="1045180"/>
                      </a:cubicBezTo>
                      <a:close/>
                      <a:moveTo>
                        <a:pt x="538299" y="986352"/>
                      </a:moveTo>
                      <a:cubicBezTo>
                        <a:pt x="589086" y="975869"/>
                        <a:pt x="639263" y="963554"/>
                        <a:pt x="689338" y="950323"/>
                      </a:cubicBezTo>
                      <a:cubicBezTo>
                        <a:pt x="654835" y="1011899"/>
                        <a:pt x="621248" y="1074390"/>
                        <a:pt x="581962" y="1133015"/>
                      </a:cubicBezTo>
                      <a:cubicBezTo>
                        <a:pt x="507358" y="1111539"/>
                        <a:pt x="440083" y="1072965"/>
                        <a:pt x="373215" y="1033068"/>
                      </a:cubicBezTo>
                      <a:cubicBezTo>
                        <a:pt x="427564" y="1014545"/>
                        <a:pt x="482015" y="996225"/>
                        <a:pt x="538299" y="986352"/>
                      </a:cubicBezTo>
                      <a:close/>
                      <a:moveTo>
                        <a:pt x="623385" y="904930"/>
                      </a:moveTo>
                      <a:cubicBezTo>
                        <a:pt x="623894" y="856382"/>
                        <a:pt x="614938" y="807325"/>
                        <a:pt x="610968" y="758878"/>
                      </a:cubicBezTo>
                      <a:cubicBezTo>
                        <a:pt x="674478" y="727429"/>
                        <a:pt x="746842" y="723867"/>
                        <a:pt x="814626" y="706157"/>
                      </a:cubicBezTo>
                      <a:cubicBezTo>
                        <a:pt x="824194" y="750736"/>
                        <a:pt x="833862" y="795213"/>
                        <a:pt x="843531" y="839588"/>
                      </a:cubicBezTo>
                      <a:cubicBezTo>
                        <a:pt x="815135" y="848646"/>
                        <a:pt x="786739" y="857807"/>
                        <a:pt x="758648" y="867679"/>
                      </a:cubicBezTo>
                      <a:cubicBezTo>
                        <a:pt x="713968" y="881623"/>
                        <a:pt x="668677" y="893429"/>
                        <a:pt x="623385" y="904930"/>
                      </a:cubicBezTo>
                      <a:close/>
                      <a:moveTo>
                        <a:pt x="666743" y="357567"/>
                      </a:moveTo>
                      <a:cubicBezTo>
                        <a:pt x="693918" y="346575"/>
                        <a:pt x="720685" y="334769"/>
                        <a:pt x="747453" y="322657"/>
                      </a:cubicBezTo>
                      <a:cubicBezTo>
                        <a:pt x="745926" y="350239"/>
                        <a:pt x="747351" y="377516"/>
                        <a:pt x="750608" y="404589"/>
                      </a:cubicBezTo>
                      <a:cubicBezTo>
                        <a:pt x="748776" y="415886"/>
                        <a:pt x="748471" y="427387"/>
                        <a:pt x="748572" y="438786"/>
                      </a:cubicBezTo>
                      <a:cubicBezTo>
                        <a:pt x="748572" y="441127"/>
                        <a:pt x="750506" y="443061"/>
                        <a:pt x="752847" y="443061"/>
                      </a:cubicBezTo>
                      <a:cubicBezTo>
                        <a:pt x="754374" y="442654"/>
                        <a:pt x="755290" y="441839"/>
                        <a:pt x="756002" y="440720"/>
                      </a:cubicBezTo>
                      <a:cubicBezTo>
                        <a:pt x="762211" y="475833"/>
                        <a:pt x="770658" y="510641"/>
                        <a:pt x="779309" y="545450"/>
                      </a:cubicBezTo>
                      <a:cubicBezTo>
                        <a:pt x="776969" y="548299"/>
                        <a:pt x="775645" y="551047"/>
                        <a:pt x="775340" y="553694"/>
                      </a:cubicBezTo>
                      <a:cubicBezTo>
                        <a:pt x="755799" y="543007"/>
                        <a:pt x="731168" y="552167"/>
                        <a:pt x="709998" y="553999"/>
                      </a:cubicBezTo>
                      <a:cubicBezTo>
                        <a:pt x="478250" y="592573"/>
                        <a:pt x="559062" y="627381"/>
                        <a:pt x="465935" y="431865"/>
                      </a:cubicBezTo>
                      <a:cubicBezTo>
                        <a:pt x="533312" y="408049"/>
                        <a:pt x="600180" y="383317"/>
                        <a:pt x="666743" y="357567"/>
                      </a:cubicBezTo>
                      <a:close/>
                      <a:moveTo>
                        <a:pt x="35820" y="576899"/>
                      </a:moveTo>
                      <a:cubicBezTo>
                        <a:pt x="45387" y="567637"/>
                        <a:pt x="47525" y="548808"/>
                        <a:pt x="32258" y="542396"/>
                      </a:cubicBezTo>
                      <a:cubicBezTo>
                        <a:pt x="32258" y="542294"/>
                        <a:pt x="32258" y="542091"/>
                        <a:pt x="32156" y="541989"/>
                      </a:cubicBezTo>
                      <a:cubicBezTo>
                        <a:pt x="33581" y="541480"/>
                        <a:pt x="35108" y="541073"/>
                        <a:pt x="36634" y="540768"/>
                      </a:cubicBezTo>
                      <a:cubicBezTo>
                        <a:pt x="41316" y="549724"/>
                        <a:pt x="49662" y="556645"/>
                        <a:pt x="60247" y="557561"/>
                      </a:cubicBezTo>
                      <a:cubicBezTo>
                        <a:pt x="73376" y="559800"/>
                        <a:pt x="85793" y="555017"/>
                        <a:pt x="97803" y="550437"/>
                      </a:cubicBezTo>
                      <a:cubicBezTo>
                        <a:pt x="142585" y="536086"/>
                        <a:pt x="187877" y="523160"/>
                        <a:pt x="232761" y="508911"/>
                      </a:cubicBezTo>
                      <a:cubicBezTo>
                        <a:pt x="261361" y="500158"/>
                        <a:pt x="289757" y="491100"/>
                        <a:pt x="318153" y="481940"/>
                      </a:cubicBezTo>
                      <a:cubicBezTo>
                        <a:pt x="319476" y="539343"/>
                        <a:pt x="332809" y="597153"/>
                        <a:pt x="338712" y="654148"/>
                      </a:cubicBezTo>
                      <a:cubicBezTo>
                        <a:pt x="281207" y="685293"/>
                        <a:pt x="214135" y="694351"/>
                        <a:pt x="151135" y="709414"/>
                      </a:cubicBezTo>
                      <a:cubicBezTo>
                        <a:pt x="133425" y="714910"/>
                        <a:pt x="105131" y="719592"/>
                        <a:pt x="87422" y="731398"/>
                      </a:cubicBezTo>
                      <a:cubicBezTo>
                        <a:pt x="78974" y="703714"/>
                        <a:pt x="70119" y="676133"/>
                        <a:pt x="60552" y="648652"/>
                      </a:cubicBezTo>
                      <a:cubicBezTo>
                        <a:pt x="52410" y="624836"/>
                        <a:pt x="45387" y="600308"/>
                        <a:pt x="35820" y="576899"/>
                      </a:cubicBezTo>
                      <a:close/>
                      <a:moveTo>
                        <a:pt x="105131" y="791447"/>
                      </a:moveTo>
                      <a:cubicBezTo>
                        <a:pt x="123451" y="791345"/>
                        <a:pt x="145028" y="781066"/>
                        <a:pt x="163959" y="777096"/>
                      </a:cubicBezTo>
                      <a:cubicBezTo>
                        <a:pt x="225331" y="762848"/>
                        <a:pt x="290062" y="750023"/>
                        <a:pt x="349399" y="724274"/>
                      </a:cubicBezTo>
                      <a:cubicBezTo>
                        <a:pt x="401611" y="701170"/>
                        <a:pt x="410974" y="673181"/>
                        <a:pt x="393876" y="620460"/>
                      </a:cubicBezTo>
                      <a:cubicBezTo>
                        <a:pt x="383291" y="568757"/>
                        <a:pt x="373825" y="518682"/>
                        <a:pt x="363342" y="467182"/>
                      </a:cubicBezTo>
                      <a:cubicBezTo>
                        <a:pt x="391942" y="457615"/>
                        <a:pt x="420440" y="447946"/>
                        <a:pt x="448938" y="437972"/>
                      </a:cubicBezTo>
                      <a:cubicBezTo>
                        <a:pt x="451889" y="468098"/>
                        <a:pt x="470820" y="521328"/>
                        <a:pt x="470413" y="532015"/>
                      </a:cubicBezTo>
                      <a:cubicBezTo>
                        <a:pt x="478759" y="572523"/>
                        <a:pt x="476825" y="630841"/>
                        <a:pt x="528935" y="639594"/>
                      </a:cubicBezTo>
                      <a:cubicBezTo>
                        <a:pt x="602724" y="648958"/>
                        <a:pt x="676106" y="620155"/>
                        <a:pt x="749895" y="616491"/>
                      </a:cubicBezTo>
                      <a:cubicBezTo>
                        <a:pt x="762516" y="616287"/>
                        <a:pt x="776561" y="614048"/>
                        <a:pt x="784704" y="602852"/>
                      </a:cubicBezTo>
                      <a:cubicBezTo>
                        <a:pt x="787553" y="599392"/>
                        <a:pt x="789385" y="595321"/>
                        <a:pt x="790505" y="591148"/>
                      </a:cubicBezTo>
                      <a:cubicBezTo>
                        <a:pt x="794474" y="607839"/>
                        <a:pt x="798240" y="624633"/>
                        <a:pt x="801599" y="641426"/>
                      </a:cubicBezTo>
                      <a:cubicBezTo>
                        <a:pt x="800785" y="641630"/>
                        <a:pt x="800072" y="641630"/>
                        <a:pt x="799258" y="641833"/>
                      </a:cubicBezTo>
                      <a:cubicBezTo>
                        <a:pt x="727097" y="669619"/>
                        <a:pt x="631731" y="668601"/>
                        <a:pt x="579417" y="731195"/>
                      </a:cubicBezTo>
                      <a:cubicBezTo>
                        <a:pt x="551530" y="721118"/>
                        <a:pt x="569138" y="824220"/>
                        <a:pt x="565982" y="841726"/>
                      </a:cubicBezTo>
                      <a:cubicBezTo>
                        <a:pt x="570054" y="865542"/>
                        <a:pt x="561606" y="896380"/>
                        <a:pt x="573718" y="917550"/>
                      </a:cubicBezTo>
                      <a:cubicBezTo>
                        <a:pt x="533922" y="927626"/>
                        <a:pt x="494331" y="937906"/>
                        <a:pt x="454942" y="949712"/>
                      </a:cubicBezTo>
                      <a:cubicBezTo>
                        <a:pt x="391942" y="671044"/>
                        <a:pt x="373418" y="822693"/>
                        <a:pt x="144010" y="833583"/>
                      </a:cubicBezTo>
                      <a:cubicBezTo>
                        <a:pt x="132713" y="833685"/>
                        <a:pt x="124164" y="836331"/>
                        <a:pt x="118566" y="839995"/>
                      </a:cubicBezTo>
                      <a:cubicBezTo>
                        <a:pt x="114189" y="823711"/>
                        <a:pt x="109711" y="807528"/>
                        <a:pt x="105131" y="791447"/>
                      </a:cubicBezTo>
                      <a:close/>
                      <a:moveTo>
                        <a:pt x="281207" y="1377486"/>
                      </a:moveTo>
                      <a:cubicBezTo>
                        <a:pt x="257798" y="1311024"/>
                        <a:pt x="235712" y="1242019"/>
                        <a:pt x="213219" y="1173217"/>
                      </a:cubicBezTo>
                      <a:cubicBezTo>
                        <a:pt x="300443" y="1206804"/>
                        <a:pt x="376879" y="1262273"/>
                        <a:pt x="464815" y="1295249"/>
                      </a:cubicBezTo>
                      <a:cubicBezTo>
                        <a:pt x="447513" y="1393770"/>
                        <a:pt x="376777" y="1471020"/>
                        <a:pt x="333725" y="1559770"/>
                      </a:cubicBezTo>
                      <a:cubicBezTo>
                        <a:pt x="317237" y="1498805"/>
                        <a:pt x="302988" y="1437026"/>
                        <a:pt x="281207" y="1377486"/>
                      </a:cubicBezTo>
                      <a:close/>
                      <a:moveTo>
                        <a:pt x="608017" y="1549287"/>
                      </a:moveTo>
                      <a:cubicBezTo>
                        <a:pt x="582572" y="1562315"/>
                        <a:pt x="556517" y="1574630"/>
                        <a:pt x="530055" y="1585825"/>
                      </a:cubicBezTo>
                      <a:cubicBezTo>
                        <a:pt x="547561" y="1536565"/>
                        <a:pt x="571580" y="1487304"/>
                        <a:pt x="585829" y="1436517"/>
                      </a:cubicBezTo>
                      <a:cubicBezTo>
                        <a:pt x="591325" y="1426950"/>
                        <a:pt x="597127" y="1417484"/>
                        <a:pt x="603335" y="1408426"/>
                      </a:cubicBezTo>
                      <a:cubicBezTo>
                        <a:pt x="667557" y="1424609"/>
                        <a:pt x="732797" y="1442725"/>
                        <a:pt x="793355" y="1470002"/>
                      </a:cubicBezTo>
                      <a:cubicBezTo>
                        <a:pt x="795187" y="1470918"/>
                        <a:pt x="797121" y="1471834"/>
                        <a:pt x="798952" y="1472750"/>
                      </a:cubicBezTo>
                      <a:cubicBezTo>
                        <a:pt x="734934" y="1497482"/>
                        <a:pt x="669898" y="1519771"/>
                        <a:pt x="608017" y="1549287"/>
                      </a:cubicBezTo>
                      <a:close/>
                      <a:moveTo>
                        <a:pt x="877932" y="1442929"/>
                      </a:moveTo>
                      <a:cubicBezTo>
                        <a:pt x="869179" y="1428680"/>
                        <a:pt x="850859" y="1422980"/>
                        <a:pt x="836102" y="1416365"/>
                      </a:cubicBezTo>
                      <a:cubicBezTo>
                        <a:pt x="792032" y="1392956"/>
                        <a:pt x="743789" y="1381353"/>
                        <a:pt x="695953" y="1368427"/>
                      </a:cubicBezTo>
                      <a:cubicBezTo>
                        <a:pt x="660738" y="1360590"/>
                        <a:pt x="622978" y="1343186"/>
                        <a:pt x="586949" y="1354789"/>
                      </a:cubicBezTo>
                      <a:cubicBezTo>
                        <a:pt x="570563" y="1360794"/>
                        <a:pt x="563336" y="1377994"/>
                        <a:pt x="559977" y="1393770"/>
                      </a:cubicBezTo>
                      <a:cubicBezTo>
                        <a:pt x="553464" y="1415042"/>
                        <a:pt x="544609" y="1436110"/>
                        <a:pt x="537077" y="1457483"/>
                      </a:cubicBezTo>
                      <a:cubicBezTo>
                        <a:pt x="524457" y="1485065"/>
                        <a:pt x="513770" y="1510102"/>
                        <a:pt x="509597" y="1515700"/>
                      </a:cubicBezTo>
                      <a:cubicBezTo>
                        <a:pt x="502473" y="1537888"/>
                        <a:pt x="468479" y="1579617"/>
                        <a:pt x="466647" y="1609234"/>
                      </a:cubicBezTo>
                      <a:cubicBezTo>
                        <a:pt x="437335" y="1618699"/>
                        <a:pt x="407310" y="1626027"/>
                        <a:pt x="376777" y="1630608"/>
                      </a:cubicBezTo>
                      <a:cubicBezTo>
                        <a:pt x="395708" y="1600278"/>
                        <a:pt x="409651" y="1555495"/>
                        <a:pt x="424307" y="1536870"/>
                      </a:cubicBezTo>
                      <a:cubicBezTo>
                        <a:pt x="460540" y="1467661"/>
                        <a:pt x="577687" y="1318251"/>
                        <a:pt x="513567" y="1245479"/>
                      </a:cubicBezTo>
                      <a:cubicBezTo>
                        <a:pt x="496468" y="1234182"/>
                        <a:pt x="475095" y="1231230"/>
                        <a:pt x="456266" y="1223699"/>
                      </a:cubicBezTo>
                      <a:cubicBezTo>
                        <a:pt x="414231" y="1208534"/>
                        <a:pt x="373418" y="1190010"/>
                        <a:pt x="331893" y="1173420"/>
                      </a:cubicBezTo>
                      <a:cubicBezTo>
                        <a:pt x="292912" y="1158255"/>
                        <a:pt x="248129" y="1140444"/>
                        <a:pt x="206197" y="1151335"/>
                      </a:cubicBezTo>
                      <a:cubicBezTo>
                        <a:pt x="198869" y="1128943"/>
                        <a:pt x="191337" y="1106756"/>
                        <a:pt x="183806" y="1084568"/>
                      </a:cubicBezTo>
                      <a:cubicBezTo>
                        <a:pt x="224822" y="1078869"/>
                        <a:pt x="264923" y="1068080"/>
                        <a:pt x="304718" y="1055561"/>
                      </a:cubicBezTo>
                      <a:cubicBezTo>
                        <a:pt x="307262" y="1079683"/>
                        <a:pt x="341562" y="1092914"/>
                        <a:pt x="361510" y="1106043"/>
                      </a:cubicBezTo>
                      <a:cubicBezTo>
                        <a:pt x="417895" y="1138307"/>
                        <a:pt x="476825" y="1167415"/>
                        <a:pt x="537892" y="1189501"/>
                      </a:cubicBezTo>
                      <a:cubicBezTo>
                        <a:pt x="564761" y="1198661"/>
                        <a:pt x="599264" y="1204972"/>
                        <a:pt x="621655" y="1182886"/>
                      </a:cubicBezTo>
                      <a:cubicBezTo>
                        <a:pt x="652087" y="1141259"/>
                        <a:pt x="670101" y="1091286"/>
                        <a:pt x="693205" y="1045383"/>
                      </a:cubicBezTo>
                      <a:cubicBezTo>
                        <a:pt x="700838" y="1022789"/>
                        <a:pt x="733611" y="970373"/>
                        <a:pt x="732186" y="938618"/>
                      </a:cubicBezTo>
                      <a:cubicBezTo>
                        <a:pt x="774119" y="927016"/>
                        <a:pt x="815848" y="914904"/>
                        <a:pt x="857475" y="902487"/>
                      </a:cubicBezTo>
                      <a:cubicBezTo>
                        <a:pt x="860325" y="915209"/>
                        <a:pt x="863175" y="928033"/>
                        <a:pt x="866024" y="940756"/>
                      </a:cubicBezTo>
                      <a:cubicBezTo>
                        <a:pt x="864905" y="942486"/>
                        <a:pt x="863785" y="944318"/>
                        <a:pt x="863073" y="946760"/>
                      </a:cubicBezTo>
                      <a:cubicBezTo>
                        <a:pt x="840376" y="1005690"/>
                        <a:pt x="807298" y="1060141"/>
                        <a:pt x="773101" y="1113168"/>
                      </a:cubicBezTo>
                      <a:cubicBezTo>
                        <a:pt x="755086" y="1139732"/>
                        <a:pt x="736563" y="1165889"/>
                        <a:pt x="719260" y="1192758"/>
                      </a:cubicBezTo>
                      <a:cubicBezTo>
                        <a:pt x="711830" y="1204768"/>
                        <a:pt x="709591" y="1218712"/>
                        <a:pt x="715189" y="1232045"/>
                      </a:cubicBezTo>
                      <a:cubicBezTo>
                        <a:pt x="726894" y="1257082"/>
                        <a:pt x="756409" y="1265530"/>
                        <a:pt x="780938" y="1272349"/>
                      </a:cubicBezTo>
                      <a:cubicBezTo>
                        <a:pt x="836000" y="1287615"/>
                        <a:pt x="885362" y="1300439"/>
                        <a:pt x="938083" y="1327309"/>
                      </a:cubicBezTo>
                      <a:cubicBezTo>
                        <a:pt x="943478" y="1330362"/>
                        <a:pt x="949381" y="1331685"/>
                        <a:pt x="955386" y="1331685"/>
                      </a:cubicBezTo>
                      <a:cubicBezTo>
                        <a:pt x="962205" y="1359064"/>
                        <a:pt x="969838" y="1386238"/>
                        <a:pt x="979507" y="1412701"/>
                      </a:cubicBezTo>
                      <a:cubicBezTo>
                        <a:pt x="945411" y="1422573"/>
                        <a:pt x="911417" y="1432038"/>
                        <a:pt x="877932" y="1442929"/>
                      </a:cubicBezTo>
                      <a:close/>
                      <a:moveTo>
                        <a:pt x="1413998" y="1200086"/>
                      </a:moveTo>
                      <a:cubicBezTo>
                        <a:pt x="1405754" y="1207821"/>
                        <a:pt x="1404838" y="1218915"/>
                        <a:pt x="1403922" y="1229500"/>
                      </a:cubicBezTo>
                      <a:cubicBezTo>
                        <a:pt x="1399749" y="1240492"/>
                        <a:pt x="1383464" y="1242630"/>
                        <a:pt x="1372981" y="1244461"/>
                      </a:cubicBezTo>
                      <a:cubicBezTo>
                        <a:pt x="1269371" y="1241001"/>
                        <a:pt x="1375729" y="1133320"/>
                        <a:pt x="1413998" y="1200086"/>
                      </a:cubicBezTo>
                      <a:close/>
                      <a:moveTo>
                        <a:pt x="1470179" y="1243749"/>
                      </a:moveTo>
                      <a:cubicBezTo>
                        <a:pt x="1470281" y="1243037"/>
                        <a:pt x="1470586" y="1242324"/>
                        <a:pt x="1470688" y="1241510"/>
                      </a:cubicBezTo>
                      <a:cubicBezTo>
                        <a:pt x="1472011" y="1226345"/>
                        <a:pt x="1472724" y="1208432"/>
                        <a:pt x="1459493" y="1198051"/>
                      </a:cubicBezTo>
                      <a:cubicBezTo>
                        <a:pt x="1460307" y="1130775"/>
                        <a:pt x="1379190" y="1104517"/>
                        <a:pt x="1325247" y="1128434"/>
                      </a:cubicBezTo>
                      <a:cubicBezTo>
                        <a:pt x="1255936" y="1159171"/>
                        <a:pt x="1242298" y="1250670"/>
                        <a:pt x="1300312" y="1291687"/>
                      </a:cubicBezTo>
                      <a:cubicBezTo>
                        <a:pt x="1226522" y="1318047"/>
                        <a:pt x="1156601" y="1354382"/>
                        <a:pt x="1082405" y="1379827"/>
                      </a:cubicBezTo>
                      <a:cubicBezTo>
                        <a:pt x="1068766" y="1384915"/>
                        <a:pt x="1054925" y="1389597"/>
                        <a:pt x="1041083" y="1394075"/>
                      </a:cubicBezTo>
                      <a:cubicBezTo>
                        <a:pt x="1040981" y="1393465"/>
                        <a:pt x="1041083" y="1392956"/>
                        <a:pt x="1040981" y="1392345"/>
                      </a:cubicBezTo>
                      <a:cubicBezTo>
                        <a:pt x="1023373" y="1321304"/>
                        <a:pt x="1005257" y="1250263"/>
                        <a:pt x="988260" y="1179018"/>
                      </a:cubicBezTo>
                      <a:cubicBezTo>
                        <a:pt x="989074" y="1179120"/>
                        <a:pt x="989888" y="1179222"/>
                        <a:pt x="990703" y="1179222"/>
                      </a:cubicBezTo>
                      <a:cubicBezTo>
                        <a:pt x="1081896" y="1185837"/>
                        <a:pt x="1171867" y="1153268"/>
                        <a:pt x="1259498" y="1131997"/>
                      </a:cubicBezTo>
                      <a:cubicBezTo>
                        <a:pt x="1407484" y="1090980"/>
                        <a:pt x="1551602" y="1037445"/>
                        <a:pt x="1701724" y="1004469"/>
                      </a:cubicBezTo>
                      <a:cubicBezTo>
                        <a:pt x="1713938" y="1048640"/>
                        <a:pt x="1724625" y="1093117"/>
                        <a:pt x="1732258" y="1138104"/>
                      </a:cubicBezTo>
                      <a:cubicBezTo>
                        <a:pt x="1647070" y="1178306"/>
                        <a:pt x="1558421" y="1210976"/>
                        <a:pt x="1470179" y="1243749"/>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9" name="Google Shape;1817;p37">
                  <a:extLst>
                    <a:ext uri="{FF2B5EF4-FFF2-40B4-BE49-F238E27FC236}">
                      <a16:creationId xmlns:a16="http://schemas.microsoft.com/office/drawing/2014/main" id="{55A6B110-1EF1-42E4-897C-D6BD95C06CD7}"/>
                    </a:ext>
                  </a:extLst>
                </p:cNvPr>
                <p:cNvSpPr/>
                <p:nvPr/>
              </p:nvSpPr>
              <p:spPr>
                <a:xfrm>
                  <a:off x="13688675" y="6925811"/>
                  <a:ext cx="832348" cy="390913"/>
                </a:xfrm>
                <a:custGeom>
                  <a:avLst/>
                  <a:gdLst/>
                  <a:ahLst/>
                  <a:cxnLst/>
                  <a:rect l="l" t="t" r="r" b="b"/>
                  <a:pathLst>
                    <a:path w="832348" h="390913" extrusionOk="0">
                      <a:moveTo>
                        <a:pt x="651027" y="9144"/>
                      </a:moveTo>
                      <a:cubicBezTo>
                        <a:pt x="490930" y="45581"/>
                        <a:pt x="333581" y="93315"/>
                        <a:pt x="175520" y="138097"/>
                      </a:cubicBezTo>
                      <a:cubicBezTo>
                        <a:pt x="136946" y="150311"/>
                        <a:pt x="97965" y="162015"/>
                        <a:pt x="60510" y="177485"/>
                      </a:cubicBezTo>
                      <a:cubicBezTo>
                        <a:pt x="24277" y="187561"/>
                        <a:pt x="-2287" y="217484"/>
                        <a:pt x="156" y="256262"/>
                      </a:cubicBezTo>
                      <a:cubicBezTo>
                        <a:pt x="2598" y="286082"/>
                        <a:pt x="5245" y="326794"/>
                        <a:pt x="35167" y="342060"/>
                      </a:cubicBezTo>
                      <a:cubicBezTo>
                        <a:pt x="34353" y="367403"/>
                        <a:pt x="54709" y="388369"/>
                        <a:pt x="79644" y="390914"/>
                      </a:cubicBezTo>
                      <a:cubicBezTo>
                        <a:pt x="192618" y="390608"/>
                        <a:pt x="294091" y="335445"/>
                        <a:pt x="402383" y="308067"/>
                      </a:cubicBezTo>
                      <a:cubicBezTo>
                        <a:pt x="508029" y="295039"/>
                        <a:pt x="610926" y="267559"/>
                        <a:pt x="713010" y="238043"/>
                      </a:cubicBezTo>
                      <a:cubicBezTo>
                        <a:pt x="741711" y="228578"/>
                        <a:pt x="770209" y="219418"/>
                        <a:pt x="799012" y="210665"/>
                      </a:cubicBezTo>
                      <a:cubicBezTo>
                        <a:pt x="809597" y="207001"/>
                        <a:pt x="820284" y="201098"/>
                        <a:pt x="825678" y="190716"/>
                      </a:cubicBezTo>
                      <a:cubicBezTo>
                        <a:pt x="843184" y="155705"/>
                        <a:pt x="821403" y="116622"/>
                        <a:pt x="815195" y="81101"/>
                      </a:cubicBezTo>
                      <a:cubicBezTo>
                        <a:pt x="808885" y="-7242"/>
                        <a:pt x="718302" y="-8972"/>
                        <a:pt x="651027" y="9144"/>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2" name="Google Shape;1818;p37">
                <a:extLst>
                  <a:ext uri="{FF2B5EF4-FFF2-40B4-BE49-F238E27FC236}">
                    <a16:creationId xmlns:a16="http://schemas.microsoft.com/office/drawing/2014/main" id="{4A268470-817C-43CC-8DBC-8FB172433EF1}"/>
                  </a:ext>
                </a:extLst>
              </p:cNvPr>
              <p:cNvSpPr/>
              <p:nvPr/>
            </p:nvSpPr>
            <p:spPr>
              <a:xfrm>
                <a:off x="12305259" y="3766400"/>
                <a:ext cx="3128455" cy="4715684"/>
              </a:xfrm>
              <a:custGeom>
                <a:avLst/>
                <a:gdLst/>
                <a:ahLst/>
                <a:cxnLst/>
                <a:rect l="l" t="t" r="r" b="b"/>
                <a:pathLst>
                  <a:path w="3128455" h="4715684" extrusionOk="0">
                    <a:moveTo>
                      <a:pt x="840484" y="1675776"/>
                    </a:moveTo>
                    <a:cubicBezTo>
                      <a:pt x="846896" y="1598934"/>
                      <a:pt x="811986" y="1524738"/>
                      <a:pt x="788577" y="1452984"/>
                    </a:cubicBezTo>
                    <a:cubicBezTo>
                      <a:pt x="762216" y="1386014"/>
                      <a:pt x="745016" y="1315482"/>
                      <a:pt x="714788" y="1250242"/>
                    </a:cubicBezTo>
                    <a:cubicBezTo>
                      <a:pt x="699521" y="1225510"/>
                      <a:pt x="665324" y="1227240"/>
                      <a:pt x="639472" y="1225612"/>
                    </a:cubicBezTo>
                    <a:cubicBezTo>
                      <a:pt x="575454" y="1219811"/>
                      <a:pt x="561612" y="1291971"/>
                      <a:pt x="556726" y="1341334"/>
                    </a:cubicBezTo>
                    <a:cubicBezTo>
                      <a:pt x="551434" y="1380213"/>
                      <a:pt x="542376" y="1418380"/>
                      <a:pt x="532707" y="1456343"/>
                    </a:cubicBezTo>
                    <a:cubicBezTo>
                      <a:pt x="501054" y="1423876"/>
                      <a:pt x="477339" y="1384488"/>
                      <a:pt x="451793" y="1347135"/>
                    </a:cubicBezTo>
                    <a:cubicBezTo>
                      <a:pt x="438765" y="1327186"/>
                      <a:pt x="423092" y="1298790"/>
                      <a:pt x="395001" y="1303777"/>
                    </a:cubicBezTo>
                    <a:cubicBezTo>
                      <a:pt x="378615" y="1306933"/>
                      <a:pt x="364569" y="1316398"/>
                      <a:pt x="348895" y="1322098"/>
                    </a:cubicBezTo>
                    <a:cubicBezTo>
                      <a:pt x="333730" y="1328204"/>
                      <a:pt x="316123" y="1333090"/>
                      <a:pt x="307166" y="1348153"/>
                    </a:cubicBezTo>
                    <a:cubicBezTo>
                      <a:pt x="295665" y="1371358"/>
                      <a:pt x="297599" y="1415326"/>
                      <a:pt x="316530" y="1433850"/>
                    </a:cubicBezTo>
                    <a:cubicBezTo>
                      <a:pt x="344112" y="1533796"/>
                      <a:pt x="359480" y="1636694"/>
                      <a:pt x="383296" y="1737963"/>
                    </a:cubicBezTo>
                    <a:cubicBezTo>
                      <a:pt x="393780" y="1777962"/>
                      <a:pt x="401006" y="1835263"/>
                      <a:pt x="453421" y="1836281"/>
                    </a:cubicBezTo>
                    <a:cubicBezTo>
                      <a:pt x="548686" y="1837095"/>
                      <a:pt x="520188" y="1707429"/>
                      <a:pt x="504311" y="1647787"/>
                    </a:cubicBezTo>
                    <a:cubicBezTo>
                      <a:pt x="523241" y="1681374"/>
                      <a:pt x="562324" y="1694097"/>
                      <a:pt x="599168" y="1688193"/>
                    </a:cubicBezTo>
                    <a:cubicBezTo>
                      <a:pt x="665222" y="1676591"/>
                      <a:pt x="656265" y="1589265"/>
                      <a:pt x="660031" y="1538173"/>
                    </a:cubicBezTo>
                    <a:cubicBezTo>
                      <a:pt x="670005" y="1577561"/>
                      <a:pt x="678962" y="1617254"/>
                      <a:pt x="689649" y="1656439"/>
                    </a:cubicBezTo>
                    <a:cubicBezTo>
                      <a:pt x="696264" y="1677609"/>
                      <a:pt x="700844" y="1701933"/>
                      <a:pt x="718350" y="1717098"/>
                    </a:cubicBezTo>
                    <a:cubicBezTo>
                      <a:pt x="758756" y="1747530"/>
                      <a:pt x="833359" y="1731449"/>
                      <a:pt x="840484" y="1675776"/>
                    </a:cubicBezTo>
                    <a:close/>
                    <a:moveTo>
                      <a:pt x="1211160" y="1586924"/>
                    </a:moveTo>
                    <a:cubicBezTo>
                      <a:pt x="1255738" y="1556187"/>
                      <a:pt x="1238334" y="1493492"/>
                      <a:pt x="1227444" y="1449524"/>
                    </a:cubicBezTo>
                    <a:cubicBezTo>
                      <a:pt x="1198539" y="1347237"/>
                      <a:pt x="1165868" y="1245052"/>
                      <a:pt x="1116506" y="1150703"/>
                    </a:cubicBezTo>
                    <a:cubicBezTo>
                      <a:pt x="1100018" y="1123020"/>
                      <a:pt x="1089535" y="1086787"/>
                      <a:pt x="1059816" y="1070502"/>
                    </a:cubicBezTo>
                    <a:cubicBezTo>
                      <a:pt x="1029995" y="1058594"/>
                      <a:pt x="996510" y="1053607"/>
                      <a:pt x="964551" y="1056253"/>
                    </a:cubicBezTo>
                    <a:cubicBezTo>
                      <a:pt x="937580" y="1060121"/>
                      <a:pt x="909082" y="1072639"/>
                      <a:pt x="897174" y="1098593"/>
                    </a:cubicBezTo>
                    <a:cubicBezTo>
                      <a:pt x="891169" y="1109178"/>
                      <a:pt x="894019" y="1119559"/>
                      <a:pt x="900736" y="1126378"/>
                    </a:cubicBezTo>
                    <a:cubicBezTo>
                      <a:pt x="899413" y="1127396"/>
                      <a:pt x="898294" y="1128821"/>
                      <a:pt x="897479" y="1130449"/>
                    </a:cubicBezTo>
                    <a:cubicBezTo>
                      <a:pt x="890050" y="1127600"/>
                      <a:pt x="882314" y="1137472"/>
                      <a:pt x="882823" y="1147243"/>
                    </a:cubicBezTo>
                    <a:cubicBezTo>
                      <a:pt x="871526" y="1255229"/>
                      <a:pt x="869999" y="1364336"/>
                      <a:pt x="878651" y="1472627"/>
                    </a:cubicBezTo>
                    <a:cubicBezTo>
                      <a:pt x="886895" y="1540106"/>
                      <a:pt x="876004" y="1650841"/>
                      <a:pt x="960378" y="1670382"/>
                    </a:cubicBezTo>
                    <a:cubicBezTo>
                      <a:pt x="1064192" y="1683919"/>
                      <a:pt x="1039358" y="1540615"/>
                      <a:pt x="1034473" y="1475783"/>
                    </a:cubicBezTo>
                    <a:cubicBezTo>
                      <a:pt x="1050859" y="1468455"/>
                      <a:pt x="1067144" y="1466012"/>
                      <a:pt x="1085362" y="1463773"/>
                    </a:cubicBezTo>
                    <a:cubicBezTo>
                      <a:pt x="1114979" y="1496749"/>
                      <a:pt x="1110094" y="1549979"/>
                      <a:pt x="1142765" y="1581632"/>
                    </a:cubicBezTo>
                    <a:cubicBezTo>
                      <a:pt x="1161085" y="1598018"/>
                      <a:pt x="1190295" y="1599341"/>
                      <a:pt x="1211160" y="1586924"/>
                    </a:cubicBezTo>
                    <a:close/>
                    <a:moveTo>
                      <a:pt x="1572472" y="1017577"/>
                    </a:moveTo>
                    <a:cubicBezTo>
                      <a:pt x="1595779" y="974729"/>
                      <a:pt x="1589062" y="900329"/>
                      <a:pt x="1529929" y="894935"/>
                    </a:cubicBezTo>
                    <a:cubicBezTo>
                      <a:pt x="1416548" y="885164"/>
                      <a:pt x="1300928" y="914069"/>
                      <a:pt x="1193654" y="951727"/>
                    </a:cubicBezTo>
                    <a:cubicBezTo>
                      <a:pt x="1162815" y="965671"/>
                      <a:pt x="1155487" y="1000173"/>
                      <a:pt x="1160983" y="1030910"/>
                    </a:cubicBezTo>
                    <a:cubicBezTo>
                      <a:pt x="1161797" y="1038646"/>
                      <a:pt x="1166988" y="1045058"/>
                      <a:pt x="1173705" y="1048416"/>
                    </a:cubicBezTo>
                    <a:cubicBezTo>
                      <a:pt x="1151925" y="1125462"/>
                      <a:pt x="1244543" y="1127803"/>
                      <a:pt x="1296857" y="1120475"/>
                    </a:cubicBezTo>
                    <a:cubicBezTo>
                      <a:pt x="1334006" y="1198946"/>
                      <a:pt x="1345303" y="1447895"/>
                      <a:pt x="1447081" y="1459091"/>
                    </a:cubicBezTo>
                    <a:cubicBezTo>
                      <a:pt x="1552015" y="1478632"/>
                      <a:pt x="1547638" y="1351715"/>
                      <a:pt x="1530641" y="1282506"/>
                    </a:cubicBezTo>
                    <a:cubicBezTo>
                      <a:pt x="1517003" y="1214823"/>
                      <a:pt x="1484841" y="1151925"/>
                      <a:pt x="1468760" y="1085463"/>
                    </a:cubicBezTo>
                    <a:cubicBezTo>
                      <a:pt x="1469676" y="1083428"/>
                      <a:pt x="1471406" y="1082105"/>
                      <a:pt x="1473035" y="1080782"/>
                    </a:cubicBezTo>
                    <a:lnTo>
                      <a:pt x="1473136" y="1080883"/>
                    </a:lnTo>
                    <a:cubicBezTo>
                      <a:pt x="1505095" y="1058492"/>
                      <a:pt x="1551506" y="1053302"/>
                      <a:pt x="1572472" y="1017577"/>
                    </a:cubicBezTo>
                    <a:close/>
                    <a:moveTo>
                      <a:pt x="2019889" y="1169227"/>
                    </a:moveTo>
                    <a:cubicBezTo>
                      <a:pt x="2059073" y="1126175"/>
                      <a:pt x="2055104" y="1063988"/>
                      <a:pt x="2040346" y="1011471"/>
                    </a:cubicBezTo>
                    <a:cubicBezTo>
                      <a:pt x="2013069" y="920176"/>
                      <a:pt x="1991493" y="827252"/>
                      <a:pt x="1966659" y="735245"/>
                    </a:cubicBezTo>
                    <a:cubicBezTo>
                      <a:pt x="1959432" y="710411"/>
                      <a:pt x="1955565" y="683338"/>
                      <a:pt x="1939178" y="662474"/>
                    </a:cubicBezTo>
                    <a:cubicBezTo>
                      <a:pt x="1917703" y="637029"/>
                      <a:pt x="1872412" y="634688"/>
                      <a:pt x="1848596" y="657792"/>
                    </a:cubicBezTo>
                    <a:cubicBezTo>
                      <a:pt x="1800964" y="723439"/>
                      <a:pt x="1832719" y="811782"/>
                      <a:pt x="1832719" y="886996"/>
                    </a:cubicBezTo>
                    <a:cubicBezTo>
                      <a:pt x="1832719" y="888523"/>
                      <a:pt x="1832617" y="889846"/>
                      <a:pt x="1832617" y="891271"/>
                    </a:cubicBezTo>
                    <a:cubicBezTo>
                      <a:pt x="1832617" y="891373"/>
                      <a:pt x="1832515" y="891373"/>
                      <a:pt x="1832515" y="891373"/>
                    </a:cubicBezTo>
                    <a:cubicBezTo>
                      <a:pt x="1815518" y="900940"/>
                      <a:pt x="1798725" y="906232"/>
                      <a:pt x="1779081" y="910812"/>
                    </a:cubicBezTo>
                    <a:cubicBezTo>
                      <a:pt x="1763509" y="896054"/>
                      <a:pt x="1767275" y="869287"/>
                      <a:pt x="1763917" y="849440"/>
                    </a:cubicBezTo>
                    <a:cubicBezTo>
                      <a:pt x="1761067" y="814327"/>
                      <a:pt x="1761678" y="773921"/>
                      <a:pt x="1746513" y="740945"/>
                    </a:cubicBezTo>
                    <a:cubicBezTo>
                      <a:pt x="1724630" y="687613"/>
                      <a:pt x="1669059" y="689241"/>
                      <a:pt x="1655625" y="746848"/>
                    </a:cubicBezTo>
                    <a:cubicBezTo>
                      <a:pt x="1643208" y="793462"/>
                      <a:pt x="1649009" y="842519"/>
                      <a:pt x="1649416" y="890151"/>
                    </a:cubicBezTo>
                    <a:cubicBezTo>
                      <a:pt x="1645956" y="924858"/>
                      <a:pt x="1646974" y="959666"/>
                      <a:pt x="1647279" y="994372"/>
                    </a:cubicBezTo>
                    <a:cubicBezTo>
                      <a:pt x="1647177" y="1054727"/>
                      <a:pt x="1651757" y="1114877"/>
                      <a:pt x="1658475" y="1174825"/>
                    </a:cubicBezTo>
                    <a:cubicBezTo>
                      <a:pt x="1663054" y="1225917"/>
                      <a:pt x="1665904" y="1286984"/>
                      <a:pt x="1712315" y="1318942"/>
                    </a:cubicBezTo>
                    <a:cubicBezTo>
                      <a:pt x="1730533" y="1330749"/>
                      <a:pt x="1757403" y="1334616"/>
                      <a:pt x="1777046" y="1323421"/>
                    </a:cubicBezTo>
                    <a:cubicBezTo>
                      <a:pt x="1850530" y="1267036"/>
                      <a:pt x="1806969" y="1136251"/>
                      <a:pt x="1800557" y="1057576"/>
                    </a:cubicBezTo>
                    <a:cubicBezTo>
                      <a:pt x="1825696" y="1044956"/>
                      <a:pt x="1852769" y="1035490"/>
                      <a:pt x="1879944" y="1028162"/>
                    </a:cubicBezTo>
                    <a:cubicBezTo>
                      <a:pt x="1901622" y="1077016"/>
                      <a:pt x="1896228" y="1137167"/>
                      <a:pt x="1927881" y="1181542"/>
                    </a:cubicBezTo>
                    <a:cubicBezTo>
                      <a:pt x="1953427" y="1210243"/>
                      <a:pt x="1997395" y="1193552"/>
                      <a:pt x="2019889" y="1169227"/>
                    </a:cubicBezTo>
                    <a:close/>
                    <a:moveTo>
                      <a:pt x="2209196" y="3350230"/>
                    </a:moveTo>
                    <a:cubicBezTo>
                      <a:pt x="2226702" y="3315218"/>
                      <a:pt x="2204921" y="3276135"/>
                      <a:pt x="2198713" y="3240615"/>
                    </a:cubicBezTo>
                    <a:cubicBezTo>
                      <a:pt x="2192301" y="3152271"/>
                      <a:pt x="2101718" y="3150440"/>
                      <a:pt x="2034443" y="3168658"/>
                    </a:cubicBezTo>
                    <a:cubicBezTo>
                      <a:pt x="1874346" y="3205094"/>
                      <a:pt x="1716997" y="3252828"/>
                      <a:pt x="1558936" y="3297611"/>
                    </a:cubicBezTo>
                    <a:cubicBezTo>
                      <a:pt x="1520362" y="3309824"/>
                      <a:pt x="1481380" y="3321529"/>
                      <a:pt x="1443926" y="3336999"/>
                    </a:cubicBezTo>
                    <a:cubicBezTo>
                      <a:pt x="1407693" y="3347075"/>
                      <a:pt x="1381129" y="3376997"/>
                      <a:pt x="1383572" y="3415775"/>
                    </a:cubicBezTo>
                    <a:cubicBezTo>
                      <a:pt x="1386014" y="3445596"/>
                      <a:pt x="1388661" y="3486307"/>
                      <a:pt x="1418583" y="3501574"/>
                    </a:cubicBezTo>
                    <a:cubicBezTo>
                      <a:pt x="1417769" y="3526917"/>
                      <a:pt x="1438125" y="3547883"/>
                      <a:pt x="1463060" y="3550427"/>
                    </a:cubicBezTo>
                    <a:cubicBezTo>
                      <a:pt x="1576034" y="3550122"/>
                      <a:pt x="1677507" y="3494958"/>
                      <a:pt x="1785799" y="3467580"/>
                    </a:cubicBezTo>
                    <a:cubicBezTo>
                      <a:pt x="1891445" y="3454552"/>
                      <a:pt x="1994342" y="3426970"/>
                      <a:pt x="2096426" y="3397557"/>
                    </a:cubicBezTo>
                    <a:cubicBezTo>
                      <a:pt x="2125127" y="3388091"/>
                      <a:pt x="2153625" y="3378931"/>
                      <a:pt x="2182428" y="3370178"/>
                    </a:cubicBezTo>
                    <a:cubicBezTo>
                      <a:pt x="2193115" y="3366413"/>
                      <a:pt x="2203802" y="3360509"/>
                      <a:pt x="2209196" y="3350230"/>
                    </a:cubicBezTo>
                    <a:close/>
                    <a:moveTo>
                      <a:pt x="2373975" y="2688163"/>
                    </a:moveTo>
                    <a:cubicBezTo>
                      <a:pt x="2396264" y="2651828"/>
                      <a:pt x="2381404" y="2607759"/>
                      <a:pt x="2371125" y="2569897"/>
                    </a:cubicBezTo>
                    <a:cubicBezTo>
                      <a:pt x="2336724" y="2427611"/>
                      <a:pt x="2284715" y="2290618"/>
                      <a:pt x="2246650" y="2149452"/>
                    </a:cubicBezTo>
                    <a:cubicBezTo>
                      <a:pt x="2205328" y="1968185"/>
                      <a:pt x="2163701" y="1785595"/>
                      <a:pt x="2086859" y="1615320"/>
                    </a:cubicBezTo>
                    <a:cubicBezTo>
                      <a:pt x="2059684" y="1557714"/>
                      <a:pt x="2051643" y="1485553"/>
                      <a:pt x="1969101" y="1518224"/>
                    </a:cubicBezTo>
                    <a:cubicBezTo>
                      <a:pt x="1771245" y="1577459"/>
                      <a:pt x="1575322" y="1645650"/>
                      <a:pt x="1387032" y="1731144"/>
                    </a:cubicBezTo>
                    <a:cubicBezTo>
                      <a:pt x="1313040" y="1766155"/>
                      <a:pt x="1238945" y="1800862"/>
                      <a:pt x="1161695" y="1828037"/>
                    </a:cubicBezTo>
                    <a:cubicBezTo>
                      <a:pt x="1024295" y="1879943"/>
                      <a:pt x="885164" y="1927168"/>
                      <a:pt x="744507" y="1969508"/>
                    </a:cubicBezTo>
                    <a:cubicBezTo>
                      <a:pt x="705322" y="1984978"/>
                      <a:pt x="656672" y="1986709"/>
                      <a:pt x="624714" y="2015410"/>
                    </a:cubicBezTo>
                    <a:cubicBezTo>
                      <a:pt x="619015" y="2021211"/>
                      <a:pt x="616674" y="2028845"/>
                      <a:pt x="616979" y="2036376"/>
                    </a:cubicBezTo>
                    <a:cubicBezTo>
                      <a:pt x="610974" y="2033934"/>
                      <a:pt x="604562" y="2032509"/>
                      <a:pt x="598659" y="2036478"/>
                    </a:cubicBezTo>
                    <a:cubicBezTo>
                      <a:pt x="595606" y="2038921"/>
                      <a:pt x="593061" y="2042279"/>
                      <a:pt x="591229" y="2046249"/>
                    </a:cubicBezTo>
                    <a:cubicBezTo>
                      <a:pt x="573011" y="2050829"/>
                      <a:pt x="595504" y="2103652"/>
                      <a:pt x="596522" y="2118918"/>
                    </a:cubicBezTo>
                    <a:cubicBezTo>
                      <a:pt x="611483" y="2184056"/>
                      <a:pt x="627869" y="2248787"/>
                      <a:pt x="644459" y="2313518"/>
                    </a:cubicBezTo>
                    <a:cubicBezTo>
                      <a:pt x="662983" y="2384254"/>
                      <a:pt x="675908" y="2456211"/>
                      <a:pt x="690768" y="2527761"/>
                    </a:cubicBezTo>
                    <a:cubicBezTo>
                      <a:pt x="721607" y="2653762"/>
                      <a:pt x="762522" y="2777321"/>
                      <a:pt x="801910" y="2900879"/>
                    </a:cubicBezTo>
                    <a:cubicBezTo>
                      <a:pt x="827049" y="2975076"/>
                      <a:pt x="844453" y="3051511"/>
                      <a:pt x="863994" y="3127234"/>
                    </a:cubicBezTo>
                    <a:cubicBezTo>
                      <a:pt x="870610" y="3148913"/>
                      <a:pt x="874681" y="3172525"/>
                      <a:pt x="888319" y="3191151"/>
                    </a:cubicBezTo>
                    <a:cubicBezTo>
                      <a:pt x="918140" y="3225552"/>
                      <a:pt x="969335" y="3209267"/>
                      <a:pt x="1007705" y="3201532"/>
                    </a:cubicBezTo>
                    <a:cubicBezTo>
                      <a:pt x="1092181" y="3184942"/>
                      <a:pt x="1169023" y="3147081"/>
                      <a:pt x="1245968" y="3109830"/>
                    </a:cubicBezTo>
                    <a:cubicBezTo>
                      <a:pt x="1322403" y="3078279"/>
                      <a:pt x="1400365" y="3049984"/>
                      <a:pt x="1477309" y="3019655"/>
                    </a:cubicBezTo>
                    <a:cubicBezTo>
                      <a:pt x="1625498" y="2981488"/>
                      <a:pt x="1767173" y="2926324"/>
                      <a:pt x="1907526" y="2866275"/>
                    </a:cubicBezTo>
                    <a:cubicBezTo>
                      <a:pt x="1947931" y="2851110"/>
                      <a:pt x="1990373" y="2843171"/>
                      <a:pt x="2032204" y="2832892"/>
                    </a:cubicBezTo>
                    <a:cubicBezTo>
                      <a:pt x="2091744" y="2816098"/>
                      <a:pt x="2148943" y="2791977"/>
                      <a:pt x="2206346" y="2769179"/>
                    </a:cubicBezTo>
                    <a:cubicBezTo>
                      <a:pt x="2260696" y="2743327"/>
                      <a:pt x="2331126" y="2731724"/>
                      <a:pt x="2373975" y="2688163"/>
                    </a:cubicBezTo>
                    <a:close/>
                    <a:moveTo>
                      <a:pt x="3128456" y="3780344"/>
                    </a:moveTo>
                    <a:cubicBezTo>
                      <a:pt x="3128252" y="3781260"/>
                      <a:pt x="3128150" y="3782278"/>
                      <a:pt x="3127947" y="3783194"/>
                    </a:cubicBezTo>
                    <a:cubicBezTo>
                      <a:pt x="3129066" y="3807722"/>
                      <a:pt x="3114309" y="3825534"/>
                      <a:pt x="3092426" y="3834083"/>
                    </a:cubicBezTo>
                    <a:cubicBezTo>
                      <a:pt x="2875944" y="3928737"/>
                      <a:pt x="2662719" y="4031329"/>
                      <a:pt x="2444609" y="4122217"/>
                    </a:cubicBezTo>
                    <a:cubicBezTo>
                      <a:pt x="2349344" y="4163742"/>
                      <a:pt x="2250518" y="4196210"/>
                      <a:pt x="2154338" y="4235394"/>
                    </a:cubicBezTo>
                    <a:cubicBezTo>
                      <a:pt x="2019583" y="4286894"/>
                      <a:pt x="1887577" y="4345315"/>
                      <a:pt x="1749668" y="4388163"/>
                    </a:cubicBezTo>
                    <a:cubicBezTo>
                      <a:pt x="1462144" y="4485667"/>
                      <a:pt x="1176860" y="4591109"/>
                      <a:pt x="899719" y="4715685"/>
                    </a:cubicBezTo>
                    <a:cubicBezTo>
                      <a:pt x="901449" y="4713751"/>
                      <a:pt x="902772" y="4711512"/>
                      <a:pt x="903383" y="4708866"/>
                    </a:cubicBezTo>
                    <a:cubicBezTo>
                      <a:pt x="903383" y="4708866"/>
                      <a:pt x="903383" y="4708967"/>
                      <a:pt x="903484" y="4708967"/>
                    </a:cubicBezTo>
                    <a:cubicBezTo>
                      <a:pt x="905316" y="4700113"/>
                      <a:pt x="903586" y="4691563"/>
                      <a:pt x="901245" y="4683014"/>
                    </a:cubicBezTo>
                    <a:cubicBezTo>
                      <a:pt x="904095" y="4677213"/>
                      <a:pt x="905316" y="4670394"/>
                      <a:pt x="904299" y="4663575"/>
                    </a:cubicBezTo>
                    <a:cubicBezTo>
                      <a:pt x="889337" y="4535334"/>
                      <a:pt x="859618" y="4410249"/>
                      <a:pt x="831833" y="4284350"/>
                    </a:cubicBezTo>
                    <a:cubicBezTo>
                      <a:pt x="809645" y="4172190"/>
                      <a:pt x="780333" y="4061862"/>
                      <a:pt x="754787" y="3950415"/>
                    </a:cubicBezTo>
                    <a:cubicBezTo>
                      <a:pt x="722726" y="3804364"/>
                      <a:pt x="692600" y="3657600"/>
                      <a:pt x="648734" y="3514602"/>
                    </a:cubicBezTo>
                    <a:cubicBezTo>
                      <a:pt x="606394" y="3368753"/>
                      <a:pt x="554385" y="3225552"/>
                      <a:pt x="517236" y="3078380"/>
                    </a:cubicBezTo>
                    <a:cubicBezTo>
                      <a:pt x="465533" y="2853044"/>
                      <a:pt x="412914" y="2627911"/>
                      <a:pt x="350422" y="2405322"/>
                    </a:cubicBezTo>
                    <a:cubicBezTo>
                      <a:pt x="280297" y="2147416"/>
                      <a:pt x="203862" y="1891139"/>
                      <a:pt x="151344" y="1628857"/>
                    </a:cubicBezTo>
                    <a:cubicBezTo>
                      <a:pt x="110429" y="1480668"/>
                      <a:pt x="63917" y="1334413"/>
                      <a:pt x="33689" y="1183476"/>
                    </a:cubicBezTo>
                    <a:cubicBezTo>
                      <a:pt x="25037" y="1152433"/>
                      <a:pt x="16692" y="1119966"/>
                      <a:pt x="0" y="1092181"/>
                    </a:cubicBezTo>
                    <a:cubicBezTo>
                      <a:pt x="7226" y="1087804"/>
                      <a:pt x="13842" y="1084344"/>
                      <a:pt x="19643" y="1081901"/>
                    </a:cubicBezTo>
                    <a:cubicBezTo>
                      <a:pt x="117859" y="1031419"/>
                      <a:pt x="207627" y="966790"/>
                      <a:pt x="303604" y="912542"/>
                    </a:cubicBezTo>
                    <a:cubicBezTo>
                      <a:pt x="396324" y="862875"/>
                      <a:pt x="486194" y="807813"/>
                      <a:pt x="580135" y="760486"/>
                    </a:cubicBezTo>
                    <a:cubicBezTo>
                      <a:pt x="848626" y="620134"/>
                      <a:pt x="1124241" y="494234"/>
                      <a:pt x="1397922" y="364569"/>
                    </a:cubicBezTo>
                    <a:cubicBezTo>
                      <a:pt x="1520565" y="298413"/>
                      <a:pt x="1650230" y="246710"/>
                      <a:pt x="1775926" y="186763"/>
                    </a:cubicBezTo>
                    <a:cubicBezTo>
                      <a:pt x="1897144" y="125696"/>
                      <a:pt x="2020601" y="69413"/>
                      <a:pt x="2145686" y="15674"/>
                    </a:cubicBezTo>
                    <a:cubicBezTo>
                      <a:pt x="2155762" y="10483"/>
                      <a:pt x="2167976" y="6310"/>
                      <a:pt x="2178154" y="0"/>
                    </a:cubicBezTo>
                    <a:cubicBezTo>
                      <a:pt x="2174795" y="55367"/>
                      <a:pt x="2196474" y="113279"/>
                      <a:pt x="2200850" y="168239"/>
                    </a:cubicBezTo>
                    <a:cubicBezTo>
                      <a:pt x="2218152" y="374136"/>
                      <a:pt x="2277184" y="571891"/>
                      <a:pt x="2321966" y="772801"/>
                    </a:cubicBezTo>
                    <a:cubicBezTo>
                      <a:pt x="2360845" y="929845"/>
                      <a:pt x="2393312" y="1088313"/>
                      <a:pt x="2432802" y="1245153"/>
                    </a:cubicBezTo>
                    <a:cubicBezTo>
                      <a:pt x="2486948" y="1442705"/>
                      <a:pt x="2547710" y="1638322"/>
                      <a:pt x="2601347" y="1836077"/>
                    </a:cubicBezTo>
                    <a:cubicBezTo>
                      <a:pt x="2683685" y="2149961"/>
                      <a:pt x="2790044" y="2456923"/>
                      <a:pt x="2875130" y="2769891"/>
                    </a:cubicBezTo>
                    <a:cubicBezTo>
                      <a:pt x="2942813" y="3042249"/>
                      <a:pt x="3010393" y="3314607"/>
                      <a:pt x="3080111" y="3586355"/>
                    </a:cubicBezTo>
                    <a:cubicBezTo>
                      <a:pt x="3094055" y="3646506"/>
                      <a:pt x="3104538" y="3701364"/>
                      <a:pt x="3117260" y="3763245"/>
                    </a:cubicBezTo>
                    <a:cubicBezTo>
                      <a:pt x="3118889" y="3769657"/>
                      <a:pt x="3123163" y="3775866"/>
                      <a:pt x="3128456" y="37803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 name="Google Shape;1819;p37">
                <a:extLst>
                  <a:ext uri="{FF2B5EF4-FFF2-40B4-BE49-F238E27FC236}">
                    <a16:creationId xmlns:a16="http://schemas.microsoft.com/office/drawing/2014/main" id="{2E867F8E-6AF9-4EE7-8325-6735C703376F}"/>
                  </a:ext>
                </a:extLst>
              </p:cNvPr>
              <p:cNvSpPr/>
              <p:nvPr/>
            </p:nvSpPr>
            <p:spPr>
              <a:xfrm>
                <a:off x="12127961" y="4873135"/>
                <a:ext cx="1060324" cy="3666657"/>
              </a:xfrm>
              <a:custGeom>
                <a:avLst/>
                <a:gdLst/>
                <a:ahLst/>
                <a:cxnLst/>
                <a:rect l="l" t="t" r="r" b="b"/>
                <a:pathLst>
                  <a:path w="1060324" h="3666657" extrusionOk="0">
                    <a:moveTo>
                      <a:pt x="1040172" y="3601927"/>
                    </a:moveTo>
                    <a:cubicBezTo>
                      <a:pt x="1041699" y="3612512"/>
                      <a:pt x="1050961" y="3617092"/>
                      <a:pt x="1060324" y="3616583"/>
                    </a:cubicBezTo>
                    <a:cubicBezTo>
                      <a:pt x="1022565" y="3634700"/>
                      <a:pt x="984703" y="3652307"/>
                      <a:pt x="945417" y="3666658"/>
                    </a:cubicBezTo>
                    <a:cubicBezTo>
                      <a:pt x="947147" y="3656887"/>
                      <a:pt x="945722" y="3646099"/>
                      <a:pt x="942465" y="3636837"/>
                    </a:cubicBezTo>
                    <a:cubicBezTo>
                      <a:pt x="933611" y="3601011"/>
                      <a:pt x="923942" y="3565491"/>
                      <a:pt x="916207" y="3529461"/>
                    </a:cubicBezTo>
                    <a:cubicBezTo>
                      <a:pt x="875699" y="3328653"/>
                      <a:pt x="825624" y="3129371"/>
                      <a:pt x="770460" y="2932125"/>
                    </a:cubicBezTo>
                    <a:cubicBezTo>
                      <a:pt x="722828" y="2783530"/>
                      <a:pt x="682728" y="2632898"/>
                      <a:pt x="647004" y="2481147"/>
                    </a:cubicBezTo>
                    <a:cubicBezTo>
                      <a:pt x="595911" y="2252146"/>
                      <a:pt x="518560" y="2030880"/>
                      <a:pt x="452302" y="1806256"/>
                    </a:cubicBezTo>
                    <a:cubicBezTo>
                      <a:pt x="403754" y="1616643"/>
                      <a:pt x="363857" y="1424690"/>
                      <a:pt x="309507" y="1236502"/>
                    </a:cubicBezTo>
                    <a:cubicBezTo>
                      <a:pt x="270730" y="1087092"/>
                      <a:pt x="221367" y="940531"/>
                      <a:pt x="181165" y="791427"/>
                    </a:cubicBezTo>
                    <a:cubicBezTo>
                      <a:pt x="132108" y="574944"/>
                      <a:pt x="92415" y="356223"/>
                      <a:pt x="19541" y="145746"/>
                    </a:cubicBezTo>
                    <a:cubicBezTo>
                      <a:pt x="13129" y="128648"/>
                      <a:pt x="7633" y="110633"/>
                      <a:pt x="0" y="93738"/>
                    </a:cubicBezTo>
                    <a:cubicBezTo>
                      <a:pt x="43663" y="84476"/>
                      <a:pt x="107071" y="33078"/>
                      <a:pt x="155212" y="0"/>
                    </a:cubicBezTo>
                    <a:cubicBezTo>
                      <a:pt x="157247" y="12824"/>
                      <a:pt x="160606" y="25445"/>
                      <a:pt x="163354" y="38269"/>
                    </a:cubicBezTo>
                    <a:cubicBezTo>
                      <a:pt x="183710" y="146052"/>
                      <a:pt x="196534" y="256176"/>
                      <a:pt x="226558" y="362126"/>
                    </a:cubicBezTo>
                    <a:cubicBezTo>
                      <a:pt x="263198" y="491690"/>
                      <a:pt x="287727" y="623900"/>
                      <a:pt x="314901" y="755702"/>
                    </a:cubicBezTo>
                    <a:cubicBezTo>
                      <a:pt x="354391" y="940939"/>
                      <a:pt x="413321" y="1121188"/>
                      <a:pt x="459426" y="1304795"/>
                    </a:cubicBezTo>
                    <a:cubicBezTo>
                      <a:pt x="520595" y="1526671"/>
                      <a:pt x="574029" y="1750583"/>
                      <a:pt x="625019" y="1975004"/>
                    </a:cubicBezTo>
                    <a:cubicBezTo>
                      <a:pt x="691175" y="2232910"/>
                      <a:pt x="789595" y="2481961"/>
                      <a:pt x="840077" y="2744141"/>
                    </a:cubicBezTo>
                    <a:cubicBezTo>
                      <a:pt x="897479" y="3018128"/>
                      <a:pt x="976256" y="3288451"/>
                      <a:pt x="1013608" y="3566305"/>
                    </a:cubicBezTo>
                    <a:cubicBezTo>
                      <a:pt x="1015847" y="3580248"/>
                      <a:pt x="1026127" y="3591240"/>
                      <a:pt x="1038951" y="3594803"/>
                    </a:cubicBezTo>
                    <a:cubicBezTo>
                      <a:pt x="1039155" y="3597245"/>
                      <a:pt x="1039562" y="3599688"/>
                      <a:pt x="1040172" y="360192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1820;p37">
                <a:extLst>
                  <a:ext uri="{FF2B5EF4-FFF2-40B4-BE49-F238E27FC236}">
                    <a16:creationId xmlns:a16="http://schemas.microsoft.com/office/drawing/2014/main" id="{E39B5106-B06C-42F9-9E15-A31D79795D5A}"/>
                  </a:ext>
                </a:extLst>
              </p:cNvPr>
              <p:cNvSpPr/>
              <p:nvPr/>
            </p:nvSpPr>
            <p:spPr>
              <a:xfrm>
                <a:off x="13109306" y="8577580"/>
                <a:ext cx="185107" cy="153147"/>
              </a:xfrm>
              <a:custGeom>
                <a:avLst/>
                <a:gdLst/>
                <a:ahLst/>
                <a:cxnLst/>
                <a:rect l="l" t="t" r="r" b="b"/>
                <a:pathLst>
                  <a:path w="185107" h="153147" extrusionOk="0">
                    <a:moveTo>
                      <a:pt x="125696" y="31828"/>
                    </a:moveTo>
                    <a:cubicBezTo>
                      <a:pt x="155822" y="61853"/>
                      <a:pt x="190427" y="102768"/>
                      <a:pt x="184422" y="147957"/>
                    </a:cubicBezTo>
                    <a:cubicBezTo>
                      <a:pt x="183811" y="149687"/>
                      <a:pt x="183302" y="151418"/>
                      <a:pt x="182793" y="153148"/>
                    </a:cubicBezTo>
                    <a:cubicBezTo>
                      <a:pt x="180758" y="148262"/>
                      <a:pt x="177196" y="143479"/>
                      <a:pt x="172005" y="139408"/>
                    </a:cubicBezTo>
                    <a:cubicBezTo>
                      <a:pt x="116332" y="92285"/>
                      <a:pt x="55266" y="50454"/>
                      <a:pt x="0" y="2618"/>
                    </a:cubicBezTo>
                    <a:cubicBezTo>
                      <a:pt x="42950" y="-5423"/>
                      <a:pt x="91600" y="5264"/>
                      <a:pt x="125696" y="31828"/>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1821;p37">
                <a:extLst>
                  <a:ext uri="{FF2B5EF4-FFF2-40B4-BE49-F238E27FC236}">
                    <a16:creationId xmlns:a16="http://schemas.microsoft.com/office/drawing/2014/main" id="{2ADD47E0-1081-4CCB-A053-89EBB3EDF8B8}"/>
                  </a:ext>
                </a:extLst>
              </p:cNvPr>
              <p:cNvSpPr/>
              <p:nvPr/>
            </p:nvSpPr>
            <p:spPr>
              <a:xfrm>
                <a:off x="13663181" y="5347217"/>
                <a:ext cx="725677" cy="448841"/>
              </a:xfrm>
              <a:custGeom>
                <a:avLst/>
                <a:gdLst/>
                <a:ahLst/>
                <a:cxnLst/>
                <a:rect l="l" t="t" r="r" b="b"/>
                <a:pathLst>
                  <a:path w="725677" h="448841" extrusionOk="0">
                    <a:moveTo>
                      <a:pt x="640286" y="0"/>
                    </a:moveTo>
                    <a:cubicBezTo>
                      <a:pt x="673873" y="71652"/>
                      <a:pt x="701556" y="145237"/>
                      <a:pt x="725678" y="220044"/>
                    </a:cubicBezTo>
                    <a:cubicBezTo>
                      <a:pt x="623493" y="247117"/>
                      <a:pt x="529043" y="298719"/>
                      <a:pt x="425738" y="323247"/>
                    </a:cubicBezTo>
                    <a:cubicBezTo>
                      <a:pt x="363348" y="338819"/>
                      <a:pt x="304622" y="365994"/>
                      <a:pt x="242741" y="383093"/>
                    </a:cubicBezTo>
                    <a:cubicBezTo>
                      <a:pt x="228390" y="387775"/>
                      <a:pt x="112159" y="418512"/>
                      <a:pt x="46513" y="448841"/>
                    </a:cubicBezTo>
                    <a:cubicBezTo>
                      <a:pt x="26360" y="380141"/>
                      <a:pt x="5903" y="311339"/>
                      <a:pt x="0" y="239891"/>
                    </a:cubicBezTo>
                    <a:cubicBezTo>
                      <a:pt x="68497" y="208238"/>
                      <a:pt x="136484" y="175364"/>
                      <a:pt x="207220" y="148901"/>
                    </a:cubicBezTo>
                    <a:cubicBezTo>
                      <a:pt x="350218" y="94043"/>
                      <a:pt x="492402" y="43459"/>
                      <a:pt x="640286"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1822;p37">
                <a:extLst>
                  <a:ext uri="{FF2B5EF4-FFF2-40B4-BE49-F238E27FC236}">
                    <a16:creationId xmlns:a16="http://schemas.microsoft.com/office/drawing/2014/main" id="{06922284-935D-451A-A7CA-4412250CD9F3}"/>
                  </a:ext>
                </a:extLst>
              </p:cNvPr>
              <p:cNvSpPr/>
              <p:nvPr/>
            </p:nvSpPr>
            <p:spPr>
              <a:xfrm>
                <a:off x="13746030" y="5796058"/>
                <a:ext cx="725270" cy="302891"/>
              </a:xfrm>
              <a:custGeom>
                <a:avLst/>
                <a:gdLst/>
                <a:ahLst/>
                <a:cxnLst/>
                <a:rect l="l" t="t" r="r" b="b"/>
                <a:pathLst>
                  <a:path w="725270" h="302891" extrusionOk="0">
                    <a:moveTo>
                      <a:pt x="707154" y="0"/>
                    </a:moveTo>
                    <a:cubicBezTo>
                      <a:pt x="713363" y="24529"/>
                      <a:pt x="719368" y="49159"/>
                      <a:pt x="725271" y="73789"/>
                    </a:cubicBezTo>
                    <a:cubicBezTo>
                      <a:pt x="649548" y="93025"/>
                      <a:pt x="576675" y="121828"/>
                      <a:pt x="503496" y="149105"/>
                    </a:cubicBezTo>
                    <a:cubicBezTo>
                      <a:pt x="389403" y="195007"/>
                      <a:pt x="268389" y="220960"/>
                      <a:pt x="154906" y="268999"/>
                    </a:cubicBezTo>
                    <a:cubicBezTo>
                      <a:pt x="117248" y="280297"/>
                      <a:pt x="79489" y="291391"/>
                      <a:pt x="41933" y="302892"/>
                    </a:cubicBezTo>
                    <a:cubicBezTo>
                      <a:pt x="27989" y="247626"/>
                      <a:pt x="14045" y="192361"/>
                      <a:pt x="0" y="136993"/>
                    </a:cubicBezTo>
                    <a:cubicBezTo>
                      <a:pt x="44986" y="137299"/>
                      <a:pt x="90481" y="119080"/>
                      <a:pt x="134551" y="111549"/>
                    </a:cubicBezTo>
                    <a:cubicBezTo>
                      <a:pt x="182284" y="100251"/>
                      <a:pt x="232054" y="106663"/>
                      <a:pt x="279584" y="95366"/>
                    </a:cubicBezTo>
                    <a:cubicBezTo>
                      <a:pt x="422176" y="63917"/>
                      <a:pt x="565072" y="34706"/>
                      <a:pt x="707154"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 name="Google Shape;1823;p37">
                <a:extLst>
                  <a:ext uri="{FF2B5EF4-FFF2-40B4-BE49-F238E27FC236}">
                    <a16:creationId xmlns:a16="http://schemas.microsoft.com/office/drawing/2014/main" id="{6803C430-47FD-42F2-A503-33CC32A37FE6}"/>
                  </a:ext>
                </a:extLst>
              </p:cNvPr>
              <p:cNvSpPr/>
              <p:nvPr/>
            </p:nvSpPr>
            <p:spPr>
              <a:xfrm>
                <a:off x="13262584" y="6227089"/>
                <a:ext cx="315919" cy="182488"/>
              </a:xfrm>
              <a:custGeom>
                <a:avLst/>
                <a:gdLst/>
                <a:ahLst/>
                <a:cxnLst/>
                <a:rect l="l" t="t" r="r" b="b"/>
                <a:pathLst>
                  <a:path w="315919" h="182488" extrusionOk="0">
                    <a:moveTo>
                      <a:pt x="315919" y="0"/>
                    </a:moveTo>
                    <a:cubicBezTo>
                      <a:pt x="281518" y="61576"/>
                      <a:pt x="248033" y="123864"/>
                      <a:pt x="208747" y="182488"/>
                    </a:cubicBezTo>
                    <a:cubicBezTo>
                      <a:pt x="134245" y="161115"/>
                      <a:pt x="66868" y="122439"/>
                      <a:pt x="0" y="82644"/>
                    </a:cubicBezTo>
                    <a:cubicBezTo>
                      <a:pt x="54350" y="64120"/>
                      <a:pt x="108801" y="45698"/>
                      <a:pt x="165084" y="35928"/>
                    </a:cubicBezTo>
                    <a:cubicBezTo>
                      <a:pt x="215770" y="25445"/>
                      <a:pt x="266048" y="13231"/>
                      <a:pt x="315919" y="0"/>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 name="Google Shape;1824;p37">
                <a:extLst>
                  <a:ext uri="{FF2B5EF4-FFF2-40B4-BE49-F238E27FC236}">
                    <a16:creationId xmlns:a16="http://schemas.microsoft.com/office/drawing/2014/main" id="{DDA95A15-9383-487B-82ED-4572299BCAD5}"/>
                  </a:ext>
                </a:extLst>
              </p:cNvPr>
              <p:cNvSpPr/>
              <p:nvPr/>
            </p:nvSpPr>
            <p:spPr>
              <a:xfrm>
                <a:off x="13102588" y="6449881"/>
                <a:ext cx="251595" cy="386553"/>
              </a:xfrm>
              <a:custGeom>
                <a:avLst/>
                <a:gdLst/>
                <a:ahLst/>
                <a:cxnLst/>
                <a:rect l="l" t="t" r="r" b="b"/>
                <a:pathLst>
                  <a:path w="251595" h="386553" extrusionOk="0">
                    <a:moveTo>
                      <a:pt x="251596" y="122032"/>
                    </a:moveTo>
                    <a:cubicBezTo>
                      <a:pt x="234293" y="220553"/>
                      <a:pt x="163456" y="297701"/>
                      <a:pt x="120404" y="386553"/>
                    </a:cubicBezTo>
                    <a:cubicBezTo>
                      <a:pt x="103915" y="325588"/>
                      <a:pt x="89768" y="263809"/>
                      <a:pt x="67988" y="204269"/>
                    </a:cubicBezTo>
                    <a:cubicBezTo>
                      <a:pt x="44477" y="137808"/>
                      <a:pt x="22493" y="68700"/>
                      <a:pt x="0" y="0"/>
                    </a:cubicBezTo>
                    <a:cubicBezTo>
                      <a:pt x="87224" y="33485"/>
                      <a:pt x="163659" y="88954"/>
                      <a:pt x="251596" y="12203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 name="Google Shape;1825;p37">
                <a:extLst>
                  <a:ext uri="{FF2B5EF4-FFF2-40B4-BE49-F238E27FC236}">
                    <a16:creationId xmlns:a16="http://schemas.microsoft.com/office/drawing/2014/main" id="{288F972B-EF86-49A9-95CE-9DF2CA604EFF}"/>
                  </a:ext>
                </a:extLst>
              </p:cNvPr>
              <p:cNvSpPr/>
              <p:nvPr/>
            </p:nvSpPr>
            <p:spPr>
              <a:xfrm>
                <a:off x="13419322" y="6684989"/>
                <a:ext cx="268897" cy="177501"/>
              </a:xfrm>
              <a:custGeom>
                <a:avLst/>
                <a:gdLst/>
                <a:ahLst/>
                <a:cxnLst/>
                <a:rect l="l" t="t" r="r" b="b"/>
                <a:pathLst>
                  <a:path w="268897" h="177501" extrusionOk="0">
                    <a:moveTo>
                      <a:pt x="263300" y="61474"/>
                    </a:moveTo>
                    <a:cubicBezTo>
                      <a:pt x="265234" y="62390"/>
                      <a:pt x="266964" y="63408"/>
                      <a:pt x="268898" y="64324"/>
                    </a:cubicBezTo>
                    <a:cubicBezTo>
                      <a:pt x="204981" y="89259"/>
                      <a:pt x="140047" y="111447"/>
                      <a:pt x="78064" y="140861"/>
                    </a:cubicBezTo>
                    <a:cubicBezTo>
                      <a:pt x="52619" y="153888"/>
                      <a:pt x="26564" y="166305"/>
                      <a:pt x="0" y="177501"/>
                    </a:cubicBezTo>
                    <a:cubicBezTo>
                      <a:pt x="17506" y="128139"/>
                      <a:pt x="41627" y="78776"/>
                      <a:pt x="55876" y="27785"/>
                    </a:cubicBezTo>
                    <a:cubicBezTo>
                      <a:pt x="61372" y="18320"/>
                      <a:pt x="67072" y="9058"/>
                      <a:pt x="73280" y="0"/>
                    </a:cubicBezTo>
                    <a:cubicBezTo>
                      <a:pt x="137604" y="16081"/>
                      <a:pt x="202742" y="34197"/>
                      <a:pt x="263300" y="61474"/>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 name="Google Shape;1826;p37">
                <a:extLst>
                  <a:ext uri="{FF2B5EF4-FFF2-40B4-BE49-F238E27FC236}">
                    <a16:creationId xmlns:a16="http://schemas.microsoft.com/office/drawing/2014/main" id="{6DDCA8EF-1C60-494D-937D-2402DD3392B1}"/>
                  </a:ext>
                </a:extLst>
              </p:cNvPr>
              <p:cNvSpPr/>
              <p:nvPr/>
            </p:nvSpPr>
            <p:spPr>
              <a:xfrm>
                <a:off x="13676413" y="6289479"/>
                <a:ext cx="150122" cy="238364"/>
              </a:xfrm>
              <a:custGeom>
                <a:avLst/>
                <a:gdLst/>
                <a:ahLst/>
                <a:cxnLst/>
                <a:rect l="l" t="t" r="r" b="b"/>
                <a:pathLst>
                  <a:path w="150122" h="238364" extrusionOk="0">
                    <a:moveTo>
                      <a:pt x="132210" y="158367"/>
                    </a:moveTo>
                    <a:cubicBezTo>
                      <a:pt x="138724" y="184829"/>
                      <a:pt x="144423" y="211597"/>
                      <a:pt x="150123" y="238364"/>
                    </a:cubicBezTo>
                    <a:cubicBezTo>
                      <a:pt x="101880" y="217907"/>
                      <a:pt x="50584" y="204777"/>
                      <a:pt x="0" y="191241"/>
                    </a:cubicBezTo>
                    <a:cubicBezTo>
                      <a:pt x="35724" y="130072"/>
                      <a:pt x="73280" y="67581"/>
                      <a:pt x="95264" y="0"/>
                    </a:cubicBezTo>
                    <a:cubicBezTo>
                      <a:pt x="107274" y="52619"/>
                      <a:pt x="119589" y="105340"/>
                      <a:pt x="132210" y="15836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1827;p37">
                <a:extLst>
                  <a:ext uri="{FF2B5EF4-FFF2-40B4-BE49-F238E27FC236}">
                    <a16:creationId xmlns:a16="http://schemas.microsoft.com/office/drawing/2014/main" id="{FE906572-380B-4647-8D2F-BC922AAC6115}"/>
                  </a:ext>
                </a:extLst>
              </p:cNvPr>
              <p:cNvSpPr/>
              <p:nvPr/>
            </p:nvSpPr>
            <p:spPr>
              <a:xfrm>
                <a:off x="12921423" y="5758604"/>
                <a:ext cx="306759" cy="249152"/>
              </a:xfrm>
              <a:custGeom>
                <a:avLst/>
                <a:gdLst/>
                <a:ahLst/>
                <a:cxnLst/>
                <a:rect l="l" t="t" r="r" b="b"/>
                <a:pathLst>
                  <a:path w="306759" h="249152" extrusionOk="0">
                    <a:moveTo>
                      <a:pt x="285997" y="0"/>
                    </a:moveTo>
                    <a:cubicBezTo>
                      <a:pt x="287320" y="57403"/>
                      <a:pt x="300754" y="115111"/>
                      <a:pt x="306759" y="172005"/>
                    </a:cubicBezTo>
                    <a:cubicBezTo>
                      <a:pt x="249255" y="203251"/>
                      <a:pt x="182183" y="212207"/>
                      <a:pt x="119182" y="227271"/>
                    </a:cubicBezTo>
                    <a:cubicBezTo>
                      <a:pt x="101575" y="232767"/>
                      <a:pt x="73484" y="237448"/>
                      <a:pt x="55571" y="249153"/>
                    </a:cubicBezTo>
                    <a:cubicBezTo>
                      <a:pt x="47123" y="221469"/>
                      <a:pt x="38167" y="193887"/>
                      <a:pt x="28498" y="166509"/>
                    </a:cubicBezTo>
                    <a:cubicBezTo>
                      <a:pt x="20254" y="142693"/>
                      <a:pt x="13333" y="118164"/>
                      <a:pt x="3766" y="94756"/>
                    </a:cubicBezTo>
                    <a:cubicBezTo>
                      <a:pt x="13231" y="85494"/>
                      <a:pt x="15368" y="66665"/>
                      <a:pt x="102" y="60253"/>
                    </a:cubicBezTo>
                    <a:cubicBezTo>
                      <a:pt x="102" y="60151"/>
                      <a:pt x="102" y="59947"/>
                      <a:pt x="0" y="59846"/>
                    </a:cubicBezTo>
                    <a:cubicBezTo>
                      <a:pt x="1527" y="59337"/>
                      <a:pt x="2952" y="58828"/>
                      <a:pt x="4478" y="58522"/>
                    </a:cubicBezTo>
                    <a:cubicBezTo>
                      <a:pt x="9058" y="67479"/>
                      <a:pt x="17506" y="74502"/>
                      <a:pt x="28193" y="75519"/>
                    </a:cubicBezTo>
                    <a:cubicBezTo>
                      <a:pt x="41322" y="77759"/>
                      <a:pt x="53739" y="72975"/>
                      <a:pt x="65749" y="68395"/>
                    </a:cubicBezTo>
                    <a:cubicBezTo>
                      <a:pt x="110531" y="54044"/>
                      <a:pt x="155822" y="41118"/>
                      <a:pt x="200706" y="26870"/>
                    </a:cubicBezTo>
                    <a:cubicBezTo>
                      <a:pt x="229306" y="18117"/>
                      <a:pt x="257600" y="9160"/>
                      <a:pt x="285997"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 name="Google Shape;1828;p37">
                <a:extLst>
                  <a:ext uri="{FF2B5EF4-FFF2-40B4-BE49-F238E27FC236}">
                    <a16:creationId xmlns:a16="http://schemas.microsoft.com/office/drawing/2014/main" id="{5F5E0323-5B45-4138-9994-6A276A6D4CDB}"/>
                  </a:ext>
                </a:extLst>
              </p:cNvPr>
              <p:cNvSpPr/>
              <p:nvPr/>
            </p:nvSpPr>
            <p:spPr>
              <a:xfrm>
                <a:off x="13014449" y="6124598"/>
                <a:ext cx="265233" cy="197245"/>
              </a:xfrm>
              <a:custGeom>
                <a:avLst/>
                <a:gdLst/>
                <a:ahLst/>
                <a:cxnLst/>
                <a:rect l="l" t="t" r="r" b="b"/>
                <a:pathLst>
                  <a:path w="265233" h="197245" extrusionOk="0">
                    <a:moveTo>
                      <a:pt x="231851" y="0"/>
                    </a:moveTo>
                    <a:cubicBezTo>
                      <a:pt x="248644" y="39083"/>
                      <a:pt x="251596" y="82847"/>
                      <a:pt x="265234" y="122846"/>
                    </a:cubicBezTo>
                    <a:cubicBezTo>
                      <a:pt x="192971" y="149207"/>
                      <a:pt x="122541" y="181470"/>
                      <a:pt x="46920" y="197246"/>
                    </a:cubicBezTo>
                    <a:cubicBezTo>
                      <a:pt x="30941" y="136993"/>
                      <a:pt x="15979" y="76537"/>
                      <a:pt x="0" y="16285"/>
                    </a:cubicBezTo>
                    <a:cubicBezTo>
                      <a:pt x="3766" y="17608"/>
                      <a:pt x="8346" y="18727"/>
                      <a:pt x="13842" y="19338"/>
                    </a:cubicBezTo>
                    <a:cubicBezTo>
                      <a:pt x="87427" y="28701"/>
                      <a:pt x="159588" y="14656"/>
                      <a:pt x="231851"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1829;p37">
                <a:extLst>
                  <a:ext uri="{FF2B5EF4-FFF2-40B4-BE49-F238E27FC236}">
                    <a16:creationId xmlns:a16="http://schemas.microsoft.com/office/drawing/2014/main" id="{EA720466-7FD8-4D8E-BCBB-56602602C7F5}"/>
                  </a:ext>
                </a:extLst>
              </p:cNvPr>
              <p:cNvSpPr/>
              <p:nvPr/>
            </p:nvSpPr>
            <p:spPr>
              <a:xfrm>
                <a:off x="13355405" y="5599118"/>
                <a:ext cx="313273" cy="261384"/>
              </a:xfrm>
              <a:custGeom>
                <a:avLst/>
                <a:gdLst/>
                <a:ahLst/>
                <a:cxnLst/>
                <a:rect l="l" t="t" r="r" b="b"/>
                <a:pathLst>
                  <a:path w="313273" h="261384" extrusionOk="0">
                    <a:moveTo>
                      <a:pt x="313273" y="222996"/>
                    </a:moveTo>
                    <a:cubicBezTo>
                      <a:pt x="311034" y="225642"/>
                      <a:pt x="309711" y="228390"/>
                      <a:pt x="309405" y="230833"/>
                    </a:cubicBezTo>
                    <a:cubicBezTo>
                      <a:pt x="289864" y="220248"/>
                      <a:pt x="265132" y="229612"/>
                      <a:pt x="244064" y="231342"/>
                    </a:cubicBezTo>
                    <a:cubicBezTo>
                      <a:pt x="12315" y="269916"/>
                      <a:pt x="93229" y="304927"/>
                      <a:pt x="0" y="109208"/>
                    </a:cubicBezTo>
                    <a:cubicBezTo>
                      <a:pt x="67275" y="85494"/>
                      <a:pt x="134042" y="60660"/>
                      <a:pt x="200605" y="34910"/>
                    </a:cubicBezTo>
                    <a:cubicBezTo>
                      <a:pt x="227779" y="23918"/>
                      <a:pt x="254547" y="12213"/>
                      <a:pt x="281213" y="0"/>
                    </a:cubicBezTo>
                    <a:cubicBezTo>
                      <a:pt x="279585" y="27582"/>
                      <a:pt x="281009" y="54858"/>
                      <a:pt x="284368" y="82033"/>
                    </a:cubicBezTo>
                    <a:cubicBezTo>
                      <a:pt x="282536" y="93229"/>
                      <a:pt x="282231" y="104831"/>
                      <a:pt x="282333" y="116231"/>
                    </a:cubicBezTo>
                    <a:cubicBezTo>
                      <a:pt x="282333" y="118572"/>
                      <a:pt x="284266" y="120505"/>
                      <a:pt x="286607" y="120505"/>
                    </a:cubicBezTo>
                    <a:cubicBezTo>
                      <a:pt x="288032" y="120200"/>
                      <a:pt x="289050" y="119386"/>
                      <a:pt x="289762" y="118470"/>
                    </a:cubicBezTo>
                    <a:cubicBezTo>
                      <a:pt x="296073" y="153481"/>
                      <a:pt x="304622" y="188289"/>
                      <a:pt x="313273" y="22299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1830;p37">
                <a:extLst>
                  <a:ext uri="{FF2B5EF4-FFF2-40B4-BE49-F238E27FC236}">
                    <a16:creationId xmlns:a16="http://schemas.microsoft.com/office/drawing/2014/main" id="{130EEC77-62F4-4226-9723-B5767B577B8E}"/>
                  </a:ext>
                </a:extLst>
              </p:cNvPr>
              <p:cNvSpPr/>
              <p:nvPr/>
            </p:nvSpPr>
            <p:spPr>
              <a:xfrm>
                <a:off x="13500234" y="5982719"/>
                <a:ext cx="232563" cy="198772"/>
              </a:xfrm>
              <a:custGeom>
                <a:avLst/>
                <a:gdLst/>
                <a:ahLst/>
                <a:cxnLst/>
                <a:rect l="l" t="t" r="r" b="b"/>
                <a:pathLst>
                  <a:path w="232563" h="198772" extrusionOk="0">
                    <a:moveTo>
                      <a:pt x="203658" y="0"/>
                    </a:moveTo>
                    <a:cubicBezTo>
                      <a:pt x="213123" y="44477"/>
                      <a:pt x="222792" y="88954"/>
                      <a:pt x="232563" y="133329"/>
                    </a:cubicBezTo>
                    <a:cubicBezTo>
                      <a:pt x="204167" y="142388"/>
                      <a:pt x="175873" y="151649"/>
                      <a:pt x="147680" y="161522"/>
                    </a:cubicBezTo>
                    <a:cubicBezTo>
                      <a:pt x="102999" y="175466"/>
                      <a:pt x="57708" y="187272"/>
                      <a:pt x="12417" y="198773"/>
                    </a:cubicBezTo>
                    <a:cubicBezTo>
                      <a:pt x="13028" y="150326"/>
                      <a:pt x="3969" y="101167"/>
                      <a:pt x="0" y="52721"/>
                    </a:cubicBezTo>
                    <a:cubicBezTo>
                      <a:pt x="63611" y="21170"/>
                      <a:pt x="135976" y="17709"/>
                      <a:pt x="20365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1831;p37">
                <a:extLst>
                  <a:ext uri="{FF2B5EF4-FFF2-40B4-BE49-F238E27FC236}">
                    <a16:creationId xmlns:a16="http://schemas.microsoft.com/office/drawing/2014/main" id="{20ACC4FD-400C-4403-BB74-E3C814659CDE}"/>
                  </a:ext>
                </a:extLst>
              </p:cNvPr>
              <p:cNvSpPr/>
              <p:nvPr/>
            </p:nvSpPr>
            <p:spPr>
              <a:xfrm>
                <a:off x="13804044" y="5936512"/>
                <a:ext cx="731072" cy="388283"/>
              </a:xfrm>
              <a:custGeom>
                <a:avLst/>
                <a:gdLst/>
                <a:ahLst/>
                <a:cxnLst/>
                <a:rect l="l" t="t" r="r" b="b"/>
                <a:pathLst>
                  <a:path w="731072" h="388283" extrusionOk="0">
                    <a:moveTo>
                      <a:pt x="693618" y="42034"/>
                    </a:moveTo>
                    <a:cubicBezTo>
                      <a:pt x="705119" y="82949"/>
                      <a:pt x="717943" y="123559"/>
                      <a:pt x="731072" y="164168"/>
                    </a:cubicBezTo>
                    <a:cubicBezTo>
                      <a:pt x="702778" y="172819"/>
                      <a:pt x="673771" y="186559"/>
                      <a:pt x="656571" y="191037"/>
                    </a:cubicBezTo>
                    <a:cubicBezTo>
                      <a:pt x="583901" y="213327"/>
                      <a:pt x="509400" y="230324"/>
                      <a:pt x="437137" y="254038"/>
                    </a:cubicBezTo>
                    <a:cubicBezTo>
                      <a:pt x="399174" y="268796"/>
                      <a:pt x="361618" y="284673"/>
                      <a:pt x="321822" y="294037"/>
                    </a:cubicBezTo>
                    <a:cubicBezTo>
                      <a:pt x="225744" y="317242"/>
                      <a:pt x="135467" y="359175"/>
                      <a:pt x="41118" y="388283"/>
                    </a:cubicBezTo>
                    <a:cubicBezTo>
                      <a:pt x="27378" y="334138"/>
                      <a:pt x="13638" y="279890"/>
                      <a:pt x="0" y="225744"/>
                    </a:cubicBezTo>
                    <a:cubicBezTo>
                      <a:pt x="39388" y="213937"/>
                      <a:pt x="78674" y="202233"/>
                      <a:pt x="118063" y="190732"/>
                    </a:cubicBezTo>
                    <a:cubicBezTo>
                      <a:pt x="166712" y="172819"/>
                      <a:pt x="215363" y="154906"/>
                      <a:pt x="264928" y="138927"/>
                    </a:cubicBezTo>
                    <a:cubicBezTo>
                      <a:pt x="249763" y="176076"/>
                      <a:pt x="267269" y="226456"/>
                      <a:pt x="318871" y="240298"/>
                    </a:cubicBezTo>
                    <a:cubicBezTo>
                      <a:pt x="377902" y="254343"/>
                      <a:pt x="454032" y="223505"/>
                      <a:pt x="461564" y="157451"/>
                    </a:cubicBezTo>
                    <a:cubicBezTo>
                      <a:pt x="466347" y="130988"/>
                      <a:pt x="457798" y="100455"/>
                      <a:pt x="436017" y="85188"/>
                    </a:cubicBezTo>
                    <a:cubicBezTo>
                      <a:pt x="517949" y="55062"/>
                      <a:pt x="598761" y="21170"/>
                      <a:pt x="683542" y="0"/>
                    </a:cubicBezTo>
                    <a:cubicBezTo>
                      <a:pt x="686799" y="14045"/>
                      <a:pt x="690157" y="27989"/>
                      <a:pt x="693618" y="4203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1832;p37">
                <a:extLst>
                  <a:ext uri="{FF2B5EF4-FFF2-40B4-BE49-F238E27FC236}">
                    <a16:creationId xmlns:a16="http://schemas.microsoft.com/office/drawing/2014/main" id="{B19E919B-7CD3-45BC-8EDA-9BF999287973}"/>
                  </a:ext>
                </a:extLst>
              </p:cNvPr>
              <p:cNvSpPr/>
              <p:nvPr/>
            </p:nvSpPr>
            <p:spPr>
              <a:xfrm>
                <a:off x="13877527" y="6281235"/>
                <a:ext cx="744099" cy="389504"/>
              </a:xfrm>
              <a:custGeom>
                <a:avLst/>
                <a:gdLst/>
                <a:ahLst/>
                <a:cxnLst/>
                <a:rect l="l" t="t" r="r" b="b"/>
                <a:pathLst>
                  <a:path w="744099" h="389504" extrusionOk="0">
                    <a:moveTo>
                      <a:pt x="713668" y="0"/>
                    </a:moveTo>
                    <a:cubicBezTo>
                      <a:pt x="725881" y="44172"/>
                      <a:pt x="736568" y="88547"/>
                      <a:pt x="744100" y="133635"/>
                    </a:cubicBezTo>
                    <a:cubicBezTo>
                      <a:pt x="658911" y="173633"/>
                      <a:pt x="570263" y="206304"/>
                      <a:pt x="482021" y="239077"/>
                    </a:cubicBezTo>
                    <a:cubicBezTo>
                      <a:pt x="482123" y="238364"/>
                      <a:pt x="482225" y="237652"/>
                      <a:pt x="482326" y="236939"/>
                    </a:cubicBezTo>
                    <a:cubicBezTo>
                      <a:pt x="483650" y="221775"/>
                      <a:pt x="484362" y="203963"/>
                      <a:pt x="471131" y="193378"/>
                    </a:cubicBezTo>
                    <a:cubicBezTo>
                      <a:pt x="471945" y="126103"/>
                      <a:pt x="390930" y="99844"/>
                      <a:pt x="336987" y="123762"/>
                    </a:cubicBezTo>
                    <a:cubicBezTo>
                      <a:pt x="267676" y="154499"/>
                      <a:pt x="253835" y="246099"/>
                      <a:pt x="311848" y="287116"/>
                    </a:cubicBezTo>
                    <a:cubicBezTo>
                      <a:pt x="238161" y="313375"/>
                      <a:pt x="168341" y="349913"/>
                      <a:pt x="94246" y="375256"/>
                    </a:cubicBezTo>
                    <a:cubicBezTo>
                      <a:pt x="80608" y="380345"/>
                      <a:pt x="66868" y="385026"/>
                      <a:pt x="53026" y="389505"/>
                    </a:cubicBezTo>
                    <a:cubicBezTo>
                      <a:pt x="52925" y="388894"/>
                      <a:pt x="52925" y="388385"/>
                      <a:pt x="52823" y="387775"/>
                    </a:cubicBezTo>
                    <a:cubicBezTo>
                      <a:pt x="35215" y="316835"/>
                      <a:pt x="16997" y="245794"/>
                      <a:pt x="0" y="174549"/>
                    </a:cubicBezTo>
                    <a:cubicBezTo>
                      <a:pt x="916" y="174651"/>
                      <a:pt x="1730" y="174753"/>
                      <a:pt x="2443" y="174753"/>
                    </a:cubicBezTo>
                    <a:cubicBezTo>
                      <a:pt x="93636" y="181369"/>
                      <a:pt x="183608" y="148800"/>
                      <a:pt x="271239" y="127528"/>
                    </a:cubicBezTo>
                    <a:cubicBezTo>
                      <a:pt x="419428" y="86410"/>
                      <a:pt x="563545" y="32874"/>
                      <a:pt x="713668"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1833;p37">
                <a:extLst>
                  <a:ext uri="{FF2B5EF4-FFF2-40B4-BE49-F238E27FC236}">
                    <a16:creationId xmlns:a16="http://schemas.microsoft.com/office/drawing/2014/main" id="{6CD1A4D4-5F0E-4775-B752-47D7CAB8C1C9}"/>
                  </a:ext>
                </a:extLst>
              </p:cNvPr>
              <p:cNvSpPr/>
              <p:nvPr/>
            </p:nvSpPr>
            <p:spPr>
              <a:xfrm>
                <a:off x="12638277" y="5042282"/>
                <a:ext cx="459518" cy="510934"/>
              </a:xfrm>
              <a:custGeom>
                <a:avLst/>
                <a:gdLst/>
                <a:ahLst/>
                <a:cxnLst/>
                <a:rect l="l" t="t" r="r" b="b"/>
                <a:pathLst>
                  <a:path w="459518" h="510934" extrusionOk="0">
                    <a:moveTo>
                      <a:pt x="458918" y="374552"/>
                    </a:moveTo>
                    <a:cubicBezTo>
                      <a:pt x="463294" y="403253"/>
                      <a:pt x="443142" y="409156"/>
                      <a:pt x="419326" y="401828"/>
                    </a:cubicBezTo>
                    <a:cubicBezTo>
                      <a:pt x="384925" y="318268"/>
                      <a:pt x="376375" y="224022"/>
                      <a:pt x="334341" y="143617"/>
                    </a:cubicBezTo>
                    <a:cubicBezTo>
                      <a:pt x="321008" y="123567"/>
                      <a:pt x="290373" y="131200"/>
                      <a:pt x="287116" y="154711"/>
                    </a:cubicBezTo>
                    <a:cubicBezTo>
                      <a:pt x="279483" y="196033"/>
                      <a:pt x="278974" y="238271"/>
                      <a:pt x="276735" y="280102"/>
                    </a:cubicBezTo>
                    <a:cubicBezTo>
                      <a:pt x="274190" y="305241"/>
                      <a:pt x="275208" y="334960"/>
                      <a:pt x="262384" y="359488"/>
                    </a:cubicBezTo>
                    <a:cubicBezTo>
                      <a:pt x="238975" y="364374"/>
                      <a:pt x="219230" y="354196"/>
                      <a:pt x="208340" y="333230"/>
                    </a:cubicBezTo>
                    <a:cubicBezTo>
                      <a:pt x="185338" y="299236"/>
                      <a:pt x="170478" y="263410"/>
                      <a:pt x="150326" y="226871"/>
                    </a:cubicBezTo>
                    <a:cubicBezTo>
                      <a:pt x="142693" y="207330"/>
                      <a:pt x="116943" y="187178"/>
                      <a:pt x="99641" y="208348"/>
                    </a:cubicBezTo>
                    <a:cubicBezTo>
                      <a:pt x="87020" y="227177"/>
                      <a:pt x="99030" y="251705"/>
                      <a:pt x="100150" y="272468"/>
                    </a:cubicBezTo>
                    <a:cubicBezTo>
                      <a:pt x="107987" y="322950"/>
                      <a:pt x="120098" y="372618"/>
                      <a:pt x="132006" y="422184"/>
                    </a:cubicBezTo>
                    <a:cubicBezTo>
                      <a:pt x="136688" y="450682"/>
                      <a:pt x="146662" y="484574"/>
                      <a:pt x="130683" y="510934"/>
                    </a:cubicBezTo>
                    <a:cubicBezTo>
                      <a:pt x="125594" y="510018"/>
                      <a:pt x="120505" y="508797"/>
                      <a:pt x="115722" y="506660"/>
                    </a:cubicBezTo>
                    <a:cubicBezTo>
                      <a:pt x="62594" y="394602"/>
                      <a:pt x="49362" y="267786"/>
                      <a:pt x="0" y="154304"/>
                    </a:cubicBezTo>
                    <a:cubicBezTo>
                      <a:pt x="5903" y="146670"/>
                      <a:pt x="509" y="136391"/>
                      <a:pt x="712" y="127638"/>
                    </a:cubicBezTo>
                    <a:cubicBezTo>
                      <a:pt x="204" y="117460"/>
                      <a:pt x="2443" y="107384"/>
                      <a:pt x="6717" y="98020"/>
                    </a:cubicBezTo>
                    <a:cubicBezTo>
                      <a:pt x="25139" y="89776"/>
                      <a:pt x="45291" y="85095"/>
                      <a:pt x="63917" y="77258"/>
                    </a:cubicBezTo>
                    <a:cubicBezTo>
                      <a:pt x="105137" y="130081"/>
                      <a:pt x="136281" y="225345"/>
                      <a:pt x="207017" y="243563"/>
                    </a:cubicBezTo>
                    <a:cubicBezTo>
                      <a:pt x="228288" y="244683"/>
                      <a:pt x="241418" y="225650"/>
                      <a:pt x="244878" y="206821"/>
                    </a:cubicBezTo>
                    <a:cubicBezTo>
                      <a:pt x="257702" y="168044"/>
                      <a:pt x="267982" y="128656"/>
                      <a:pt x="274496" y="88351"/>
                    </a:cubicBezTo>
                    <a:cubicBezTo>
                      <a:pt x="280908" y="60159"/>
                      <a:pt x="278363" y="30745"/>
                      <a:pt x="293935" y="4792"/>
                    </a:cubicBezTo>
                    <a:cubicBezTo>
                      <a:pt x="310016" y="-2435"/>
                      <a:pt x="330677" y="924"/>
                      <a:pt x="348488" y="8"/>
                    </a:cubicBezTo>
                    <a:cubicBezTo>
                      <a:pt x="373933" y="76036"/>
                      <a:pt x="391439" y="154914"/>
                      <a:pt x="420649" y="229925"/>
                    </a:cubicBezTo>
                    <a:cubicBezTo>
                      <a:pt x="436323" y="276946"/>
                      <a:pt x="453320" y="324884"/>
                      <a:pt x="458918" y="37455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 name="Google Shape;1834;p37">
                <a:extLst>
                  <a:ext uri="{FF2B5EF4-FFF2-40B4-BE49-F238E27FC236}">
                    <a16:creationId xmlns:a16="http://schemas.microsoft.com/office/drawing/2014/main" id="{727FEF05-865B-4FFF-B7D9-CE566314DAE0}"/>
                  </a:ext>
                </a:extLst>
              </p:cNvPr>
              <p:cNvSpPr/>
              <p:nvPr/>
            </p:nvSpPr>
            <p:spPr>
              <a:xfrm>
                <a:off x="13213019" y="4873219"/>
                <a:ext cx="287788" cy="506974"/>
              </a:xfrm>
              <a:custGeom>
                <a:avLst/>
                <a:gdLst/>
                <a:ahLst/>
                <a:cxnLst/>
                <a:rect l="l" t="t" r="r" b="b"/>
                <a:pathLst>
                  <a:path w="287788" h="506974" extrusionOk="0">
                    <a:moveTo>
                      <a:pt x="99437" y="238280"/>
                    </a:moveTo>
                    <a:cubicBezTo>
                      <a:pt x="214548" y="291103"/>
                      <a:pt x="192768" y="74418"/>
                      <a:pt x="107478" y="64647"/>
                    </a:cubicBezTo>
                    <a:cubicBezTo>
                      <a:pt x="83153" y="58438"/>
                      <a:pt x="47327" y="71466"/>
                      <a:pt x="67784" y="100066"/>
                    </a:cubicBezTo>
                    <a:cubicBezTo>
                      <a:pt x="57912" y="147087"/>
                      <a:pt x="45597" y="213752"/>
                      <a:pt x="99437" y="238280"/>
                    </a:cubicBezTo>
                    <a:close/>
                    <a:moveTo>
                      <a:pt x="207424" y="160624"/>
                    </a:moveTo>
                    <a:cubicBezTo>
                      <a:pt x="218620" y="197060"/>
                      <a:pt x="326504" y="438580"/>
                      <a:pt x="272969" y="444178"/>
                    </a:cubicBezTo>
                    <a:cubicBezTo>
                      <a:pt x="272867" y="444178"/>
                      <a:pt x="272867" y="444178"/>
                      <a:pt x="272867" y="444178"/>
                    </a:cubicBezTo>
                    <a:cubicBezTo>
                      <a:pt x="266862" y="444076"/>
                      <a:pt x="260857" y="440106"/>
                      <a:pt x="258313" y="434407"/>
                    </a:cubicBezTo>
                    <a:cubicBezTo>
                      <a:pt x="231647" y="378632"/>
                      <a:pt x="222385" y="294564"/>
                      <a:pt x="139640" y="324079"/>
                    </a:cubicBezTo>
                    <a:cubicBezTo>
                      <a:pt x="114908" y="328558"/>
                      <a:pt x="86003" y="343112"/>
                      <a:pt x="88343" y="372017"/>
                    </a:cubicBezTo>
                    <a:cubicBezTo>
                      <a:pt x="82847" y="414967"/>
                      <a:pt x="89768" y="465653"/>
                      <a:pt x="72364" y="506975"/>
                    </a:cubicBezTo>
                    <a:cubicBezTo>
                      <a:pt x="15776" y="501682"/>
                      <a:pt x="9669" y="182404"/>
                      <a:pt x="0" y="64342"/>
                    </a:cubicBezTo>
                    <a:cubicBezTo>
                      <a:pt x="1120" y="63731"/>
                      <a:pt x="2137" y="62815"/>
                      <a:pt x="2850" y="61594"/>
                    </a:cubicBezTo>
                    <a:cubicBezTo>
                      <a:pt x="5394" y="50296"/>
                      <a:pt x="4580" y="38286"/>
                      <a:pt x="5293" y="26582"/>
                    </a:cubicBezTo>
                    <a:cubicBezTo>
                      <a:pt x="13129" y="28516"/>
                      <a:pt x="21984" y="26378"/>
                      <a:pt x="28396" y="18134"/>
                    </a:cubicBezTo>
                    <a:cubicBezTo>
                      <a:pt x="52110" y="-10364"/>
                      <a:pt x="99539" y="1341"/>
                      <a:pt x="131192" y="9076"/>
                    </a:cubicBezTo>
                    <a:cubicBezTo>
                      <a:pt x="163863" y="53553"/>
                      <a:pt x="183099" y="110345"/>
                      <a:pt x="207424" y="16062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1835;p37">
                <a:extLst>
                  <a:ext uri="{FF2B5EF4-FFF2-40B4-BE49-F238E27FC236}">
                    <a16:creationId xmlns:a16="http://schemas.microsoft.com/office/drawing/2014/main" id="{6F0D8D51-1AA5-4DB3-8845-3930B7F05361}"/>
                  </a:ext>
                </a:extLst>
              </p:cNvPr>
              <p:cNvSpPr/>
              <p:nvPr/>
            </p:nvSpPr>
            <p:spPr>
              <a:xfrm>
                <a:off x="13497488" y="4710949"/>
                <a:ext cx="347143" cy="453337"/>
              </a:xfrm>
              <a:custGeom>
                <a:avLst/>
                <a:gdLst/>
                <a:ahLst/>
                <a:cxnLst/>
                <a:rect l="l" t="t" r="r" b="b"/>
                <a:pathLst>
                  <a:path w="347143" h="453337" extrusionOk="0">
                    <a:moveTo>
                      <a:pt x="343399" y="2293"/>
                    </a:moveTo>
                    <a:cubicBezTo>
                      <a:pt x="363857" y="65395"/>
                      <a:pt x="295462" y="74148"/>
                      <a:pt x="259636" y="106310"/>
                    </a:cubicBezTo>
                    <a:cubicBezTo>
                      <a:pt x="230120" y="129006"/>
                      <a:pt x="251697" y="167784"/>
                      <a:pt x="254140" y="197808"/>
                    </a:cubicBezTo>
                    <a:cubicBezTo>
                      <a:pt x="267371" y="281266"/>
                      <a:pt x="310016" y="368897"/>
                      <a:pt x="284572" y="453170"/>
                    </a:cubicBezTo>
                    <a:cubicBezTo>
                      <a:pt x="284165" y="453271"/>
                      <a:pt x="283859" y="453271"/>
                      <a:pt x="283452" y="453271"/>
                    </a:cubicBezTo>
                    <a:cubicBezTo>
                      <a:pt x="275615" y="453577"/>
                      <a:pt x="267676" y="452864"/>
                      <a:pt x="260145" y="450422"/>
                    </a:cubicBezTo>
                    <a:cubicBezTo>
                      <a:pt x="228187" y="390983"/>
                      <a:pt x="210172" y="325031"/>
                      <a:pt x="194295" y="259791"/>
                    </a:cubicBezTo>
                    <a:cubicBezTo>
                      <a:pt x="178417" y="200862"/>
                      <a:pt x="164881" y="88499"/>
                      <a:pt x="78064" y="125749"/>
                    </a:cubicBezTo>
                    <a:cubicBezTo>
                      <a:pt x="55876" y="131754"/>
                      <a:pt x="28193" y="141321"/>
                      <a:pt x="6921" y="129006"/>
                    </a:cubicBezTo>
                    <a:cubicBezTo>
                      <a:pt x="2443" y="121984"/>
                      <a:pt x="1323" y="112824"/>
                      <a:pt x="0" y="104580"/>
                    </a:cubicBezTo>
                    <a:cubicBezTo>
                      <a:pt x="16590" y="98575"/>
                      <a:pt x="14351" y="78626"/>
                      <a:pt x="18320" y="64479"/>
                    </a:cubicBezTo>
                    <a:cubicBezTo>
                      <a:pt x="100760" y="38627"/>
                      <a:pt x="184626" y="21834"/>
                      <a:pt x="270832" y="6669"/>
                    </a:cubicBezTo>
                    <a:cubicBezTo>
                      <a:pt x="294953" y="3107"/>
                      <a:pt x="318769" y="-3509"/>
                      <a:pt x="343399" y="229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 name="Google Shape;1836;p37">
                <a:extLst>
                  <a:ext uri="{FF2B5EF4-FFF2-40B4-BE49-F238E27FC236}">
                    <a16:creationId xmlns:a16="http://schemas.microsoft.com/office/drawing/2014/main" id="{53261531-CDC2-4338-ABFC-DCB6E5B93EA9}"/>
                  </a:ext>
                </a:extLst>
              </p:cNvPr>
              <p:cNvSpPr/>
              <p:nvPr/>
            </p:nvSpPr>
            <p:spPr>
              <a:xfrm>
                <a:off x="13982934" y="4450991"/>
                <a:ext cx="326785" cy="588347"/>
              </a:xfrm>
              <a:custGeom>
                <a:avLst/>
                <a:gdLst/>
                <a:ahLst/>
                <a:cxnLst/>
                <a:rect l="l" t="t" r="r" b="b"/>
                <a:pathLst>
                  <a:path w="326785" h="588347" extrusionOk="0">
                    <a:moveTo>
                      <a:pt x="290509" y="246780"/>
                    </a:moveTo>
                    <a:cubicBezTo>
                      <a:pt x="299974" y="304081"/>
                      <a:pt x="366741" y="425400"/>
                      <a:pt x="291221" y="457155"/>
                    </a:cubicBezTo>
                    <a:cubicBezTo>
                      <a:pt x="263334" y="415223"/>
                      <a:pt x="263029" y="278331"/>
                      <a:pt x="192089" y="298992"/>
                    </a:cubicBezTo>
                    <a:cubicBezTo>
                      <a:pt x="155653" y="308661"/>
                      <a:pt x="113313" y="318635"/>
                      <a:pt x="89192" y="349576"/>
                    </a:cubicBezTo>
                    <a:cubicBezTo>
                      <a:pt x="80744" y="365758"/>
                      <a:pt x="87665" y="384791"/>
                      <a:pt x="86444" y="402195"/>
                    </a:cubicBezTo>
                    <a:cubicBezTo>
                      <a:pt x="85629" y="463262"/>
                      <a:pt x="108326" y="532064"/>
                      <a:pt x="77385" y="588347"/>
                    </a:cubicBezTo>
                    <a:cubicBezTo>
                      <a:pt x="30669" y="567381"/>
                      <a:pt x="18558" y="331052"/>
                      <a:pt x="8889" y="273548"/>
                    </a:cubicBezTo>
                    <a:cubicBezTo>
                      <a:pt x="2782" y="204237"/>
                      <a:pt x="-11772" y="128921"/>
                      <a:pt x="18558" y="63376"/>
                    </a:cubicBezTo>
                    <a:cubicBezTo>
                      <a:pt x="47972" y="119252"/>
                      <a:pt x="25173" y="189988"/>
                      <a:pt x="55198" y="246271"/>
                    </a:cubicBezTo>
                    <a:cubicBezTo>
                      <a:pt x="67411" y="267237"/>
                      <a:pt x="92957" y="279756"/>
                      <a:pt x="116672" y="271207"/>
                    </a:cubicBezTo>
                    <a:cubicBezTo>
                      <a:pt x="141200" y="262250"/>
                      <a:pt x="168579" y="255126"/>
                      <a:pt x="187611" y="236602"/>
                    </a:cubicBezTo>
                    <a:cubicBezTo>
                      <a:pt x="224557" y="207392"/>
                      <a:pt x="147612" y="-30260"/>
                      <a:pt x="229340" y="3225"/>
                    </a:cubicBezTo>
                    <a:cubicBezTo>
                      <a:pt x="235956" y="11672"/>
                      <a:pt x="236668" y="19204"/>
                      <a:pt x="239518" y="30705"/>
                    </a:cubicBezTo>
                    <a:cubicBezTo>
                      <a:pt x="254276" y="103069"/>
                      <a:pt x="272698" y="174925"/>
                      <a:pt x="290509" y="24678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1837;p37">
                <a:extLst>
                  <a:ext uri="{FF2B5EF4-FFF2-40B4-BE49-F238E27FC236}">
                    <a16:creationId xmlns:a16="http://schemas.microsoft.com/office/drawing/2014/main" id="{83E1C443-3E2B-47C3-AD14-C71BECBFF39E}"/>
                  </a:ext>
                </a:extLst>
              </p:cNvPr>
              <p:cNvSpPr/>
              <p:nvPr/>
            </p:nvSpPr>
            <p:spPr>
              <a:xfrm>
                <a:off x="13304414" y="4979187"/>
                <a:ext cx="35418" cy="86816"/>
              </a:xfrm>
              <a:custGeom>
                <a:avLst/>
                <a:gdLst/>
                <a:ahLst/>
                <a:cxnLst/>
                <a:rect l="l" t="t" r="r" b="b"/>
                <a:pathLst>
                  <a:path w="35418" h="86816" extrusionOk="0">
                    <a:moveTo>
                      <a:pt x="0" y="0"/>
                    </a:moveTo>
                    <a:cubicBezTo>
                      <a:pt x="37149" y="5598"/>
                      <a:pt x="34808" y="57810"/>
                      <a:pt x="35419" y="86817"/>
                    </a:cubicBezTo>
                    <a:cubicBezTo>
                      <a:pt x="-204" y="76028"/>
                      <a:pt x="9771" y="28600"/>
                      <a:pt x="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1838;p37">
                <a:extLst>
                  <a:ext uri="{FF2B5EF4-FFF2-40B4-BE49-F238E27FC236}">
                    <a16:creationId xmlns:a16="http://schemas.microsoft.com/office/drawing/2014/main" id="{89CB8FBC-9A1B-427B-B6C8-E76C3A5BA154}"/>
                  </a:ext>
                </a:extLst>
              </p:cNvPr>
              <p:cNvSpPr/>
              <p:nvPr/>
            </p:nvSpPr>
            <p:spPr>
              <a:xfrm>
                <a:off x="12994398" y="5714432"/>
                <a:ext cx="696569" cy="511536"/>
              </a:xfrm>
              <a:custGeom>
                <a:avLst/>
                <a:gdLst/>
                <a:ahLst/>
                <a:cxnLst/>
                <a:rect l="l" t="t" r="r" b="b"/>
                <a:pathLst>
                  <a:path w="696569" h="511536" extrusionOk="0">
                    <a:moveTo>
                      <a:pt x="696569" y="203251"/>
                    </a:moveTo>
                    <a:cubicBezTo>
                      <a:pt x="695755" y="203353"/>
                      <a:pt x="694941" y="203556"/>
                      <a:pt x="694127" y="203760"/>
                    </a:cubicBezTo>
                    <a:cubicBezTo>
                      <a:pt x="622068" y="231647"/>
                      <a:pt x="526600" y="230527"/>
                      <a:pt x="474286" y="293223"/>
                    </a:cubicBezTo>
                    <a:cubicBezTo>
                      <a:pt x="446399" y="283147"/>
                      <a:pt x="464006" y="386248"/>
                      <a:pt x="460851" y="403652"/>
                    </a:cubicBezTo>
                    <a:cubicBezTo>
                      <a:pt x="464922" y="427468"/>
                      <a:pt x="456475" y="458307"/>
                      <a:pt x="468485" y="479477"/>
                    </a:cubicBezTo>
                    <a:cubicBezTo>
                      <a:pt x="428689" y="489451"/>
                      <a:pt x="389098" y="499832"/>
                      <a:pt x="349811" y="511537"/>
                    </a:cubicBezTo>
                    <a:cubicBezTo>
                      <a:pt x="286811" y="232970"/>
                      <a:pt x="268389" y="384721"/>
                      <a:pt x="38879" y="395510"/>
                    </a:cubicBezTo>
                    <a:cubicBezTo>
                      <a:pt x="27684" y="395612"/>
                      <a:pt x="19033" y="398156"/>
                      <a:pt x="13435" y="401820"/>
                    </a:cubicBezTo>
                    <a:cubicBezTo>
                      <a:pt x="9058" y="385637"/>
                      <a:pt x="4682" y="369556"/>
                      <a:pt x="0" y="353475"/>
                    </a:cubicBezTo>
                    <a:cubicBezTo>
                      <a:pt x="18320" y="353374"/>
                      <a:pt x="39795" y="343094"/>
                      <a:pt x="58828" y="339023"/>
                    </a:cubicBezTo>
                    <a:cubicBezTo>
                      <a:pt x="120200" y="324774"/>
                      <a:pt x="185033" y="311950"/>
                      <a:pt x="244267" y="286200"/>
                    </a:cubicBezTo>
                    <a:cubicBezTo>
                      <a:pt x="296480" y="263096"/>
                      <a:pt x="305843" y="235107"/>
                      <a:pt x="288745" y="182386"/>
                    </a:cubicBezTo>
                    <a:cubicBezTo>
                      <a:pt x="278160" y="130683"/>
                      <a:pt x="268796" y="80710"/>
                      <a:pt x="258211" y="29210"/>
                    </a:cubicBezTo>
                    <a:cubicBezTo>
                      <a:pt x="286811" y="19643"/>
                      <a:pt x="315309" y="9872"/>
                      <a:pt x="343806" y="0"/>
                    </a:cubicBezTo>
                    <a:cubicBezTo>
                      <a:pt x="346758" y="30025"/>
                      <a:pt x="365689" y="83356"/>
                      <a:pt x="365282" y="94145"/>
                    </a:cubicBezTo>
                    <a:cubicBezTo>
                      <a:pt x="373627" y="134551"/>
                      <a:pt x="371694" y="192971"/>
                      <a:pt x="423804" y="201622"/>
                    </a:cubicBezTo>
                    <a:cubicBezTo>
                      <a:pt x="497593" y="211088"/>
                      <a:pt x="570975" y="182285"/>
                      <a:pt x="644764" y="178519"/>
                    </a:cubicBezTo>
                    <a:cubicBezTo>
                      <a:pt x="657385" y="178315"/>
                      <a:pt x="671430" y="176076"/>
                      <a:pt x="679573" y="164880"/>
                    </a:cubicBezTo>
                    <a:cubicBezTo>
                      <a:pt x="682422" y="161420"/>
                      <a:pt x="684254" y="157451"/>
                      <a:pt x="685374" y="153176"/>
                    </a:cubicBezTo>
                    <a:cubicBezTo>
                      <a:pt x="689445" y="169868"/>
                      <a:pt x="693211" y="186559"/>
                      <a:pt x="696569" y="20325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1839;p37">
                <a:extLst>
                  <a:ext uri="{FF2B5EF4-FFF2-40B4-BE49-F238E27FC236}">
                    <a16:creationId xmlns:a16="http://schemas.microsoft.com/office/drawing/2014/main" id="{246FA46C-4B32-48B3-ACF7-5E0D5FC5B7C2}"/>
                  </a:ext>
                </a:extLst>
              </p:cNvPr>
              <p:cNvSpPr/>
              <p:nvPr/>
            </p:nvSpPr>
            <p:spPr>
              <a:xfrm>
                <a:off x="13720891" y="5631687"/>
                <a:ext cx="715296" cy="268083"/>
              </a:xfrm>
              <a:custGeom>
                <a:avLst/>
                <a:gdLst/>
                <a:ahLst/>
                <a:cxnLst/>
                <a:rect l="l" t="t" r="r" b="b"/>
                <a:pathLst>
                  <a:path w="715296" h="268083" extrusionOk="0">
                    <a:moveTo>
                      <a:pt x="687817" y="0"/>
                    </a:moveTo>
                    <a:cubicBezTo>
                      <a:pt x="697485" y="32671"/>
                      <a:pt x="706544" y="65342"/>
                      <a:pt x="715297" y="98318"/>
                    </a:cubicBezTo>
                    <a:cubicBezTo>
                      <a:pt x="624307" y="119487"/>
                      <a:pt x="533114" y="140657"/>
                      <a:pt x="443244" y="166000"/>
                    </a:cubicBezTo>
                    <a:cubicBezTo>
                      <a:pt x="374136" y="172819"/>
                      <a:pt x="310220" y="202437"/>
                      <a:pt x="241621" y="210477"/>
                    </a:cubicBezTo>
                    <a:cubicBezTo>
                      <a:pt x="177705" y="213836"/>
                      <a:pt x="118368" y="238670"/>
                      <a:pt x="57606" y="256277"/>
                    </a:cubicBezTo>
                    <a:cubicBezTo>
                      <a:pt x="49159" y="259127"/>
                      <a:pt x="31144" y="262486"/>
                      <a:pt x="16997" y="268083"/>
                    </a:cubicBezTo>
                    <a:cubicBezTo>
                      <a:pt x="11908" y="246608"/>
                      <a:pt x="6107" y="225133"/>
                      <a:pt x="0" y="203760"/>
                    </a:cubicBezTo>
                    <a:cubicBezTo>
                      <a:pt x="49668" y="191648"/>
                      <a:pt x="98521" y="174346"/>
                      <a:pt x="148494" y="163965"/>
                    </a:cubicBezTo>
                    <a:cubicBezTo>
                      <a:pt x="232054" y="147578"/>
                      <a:pt x="311238" y="116027"/>
                      <a:pt x="394085" y="97605"/>
                    </a:cubicBezTo>
                    <a:cubicBezTo>
                      <a:pt x="494133" y="75112"/>
                      <a:pt x="584919" y="29923"/>
                      <a:pt x="683135" y="1527"/>
                    </a:cubicBezTo>
                    <a:cubicBezTo>
                      <a:pt x="684865" y="1120"/>
                      <a:pt x="686493" y="611"/>
                      <a:pt x="687817"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1840;p37">
                <a:extLst>
                  <a:ext uri="{FF2B5EF4-FFF2-40B4-BE49-F238E27FC236}">
                    <a16:creationId xmlns:a16="http://schemas.microsoft.com/office/drawing/2014/main" id="{26A2DABF-4D56-4D62-B581-3FEBE7096C25}"/>
                  </a:ext>
                </a:extLst>
              </p:cNvPr>
              <p:cNvSpPr/>
              <p:nvPr/>
            </p:nvSpPr>
            <p:spPr>
              <a:xfrm>
                <a:off x="13852795" y="6167956"/>
                <a:ext cx="719469" cy="258210"/>
              </a:xfrm>
              <a:custGeom>
                <a:avLst/>
                <a:gdLst/>
                <a:ahLst/>
                <a:cxnLst/>
                <a:rect l="l" t="t" r="r" b="b"/>
                <a:pathLst>
                  <a:path w="719469" h="258210" extrusionOk="0">
                    <a:moveTo>
                      <a:pt x="704101" y="0"/>
                    </a:moveTo>
                    <a:cubicBezTo>
                      <a:pt x="709393" y="16285"/>
                      <a:pt x="714482" y="32671"/>
                      <a:pt x="719470" y="48955"/>
                    </a:cubicBezTo>
                    <a:cubicBezTo>
                      <a:pt x="493624" y="102491"/>
                      <a:pt x="281620" y="203149"/>
                      <a:pt x="54349" y="252308"/>
                    </a:cubicBezTo>
                    <a:cubicBezTo>
                      <a:pt x="44375" y="254547"/>
                      <a:pt x="29821" y="255158"/>
                      <a:pt x="17811" y="258211"/>
                    </a:cubicBezTo>
                    <a:cubicBezTo>
                      <a:pt x="16692" y="253326"/>
                      <a:pt x="15572" y="248440"/>
                      <a:pt x="14351" y="243657"/>
                    </a:cubicBezTo>
                    <a:cubicBezTo>
                      <a:pt x="9465" y="224726"/>
                      <a:pt x="4682" y="205897"/>
                      <a:pt x="0" y="186966"/>
                    </a:cubicBezTo>
                    <a:cubicBezTo>
                      <a:pt x="88751" y="181877"/>
                      <a:pt x="174651" y="142082"/>
                      <a:pt x="261468" y="124983"/>
                    </a:cubicBezTo>
                    <a:cubicBezTo>
                      <a:pt x="317344" y="116536"/>
                      <a:pt x="369658" y="96079"/>
                      <a:pt x="422786" y="78064"/>
                    </a:cubicBezTo>
                    <a:cubicBezTo>
                      <a:pt x="517949" y="56589"/>
                      <a:pt x="610669" y="26869"/>
                      <a:pt x="704101"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1841;p37">
                <a:extLst>
                  <a:ext uri="{FF2B5EF4-FFF2-40B4-BE49-F238E27FC236}">
                    <a16:creationId xmlns:a16="http://schemas.microsoft.com/office/drawing/2014/main" id="{4D9D63AC-9159-44EF-B324-B427F15C59C7}"/>
                  </a:ext>
                </a:extLst>
              </p:cNvPr>
              <p:cNvSpPr/>
              <p:nvPr/>
            </p:nvSpPr>
            <p:spPr>
              <a:xfrm>
                <a:off x="14090438" y="6049791"/>
                <a:ext cx="109952" cy="76954"/>
              </a:xfrm>
              <a:custGeom>
                <a:avLst/>
                <a:gdLst/>
                <a:ahLst/>
                <a:cxnLst/>
                <a:rect l="l" t="t" r="r" b="b"/>
                <a:pathLst>
                  <a:path w="109952" h="76954" extrusionOk="0">
                    <a:moveTo>
                      <a:pt x="109625" y="26768"/>
                    </a:moveTo>
                    <a:cubicBezTo>
                      <a:pt x="116342" y="77046"/>
                      <a:pt x="17719" y="98216"/>
                      <a:pt x="2350" y="49159"/>
                    </a:cubicBezTo>
                    <a:cubicBezTo>
                      <a:pt x="-1415" y="38574"/>
                      <a:pt x="-499" y="27378"/>
                      <a:pt x="3979" y="17608"/>
                    </a:cubicBezTo>
                    <a:cubicBezTo>
                      <a:pt x="24233" y="11399"/>
                      <a:pt x="44588" y="5394"/>
                      <a:pt x="65249" y="0"/>
                    </a:cubicBezTo>
                    <a:cubicBezTo>
                      <a:pt x="68710" y="21170"/>
                      <a:pt x="91101" y="25445"/>
                      <a:pt x="109625" y="2676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1842;p37">
                <a:extLst>
                  <a:ext uri="{FF2B5EF4-FFF2-40B4-BE49-F238E27FC236}">
                    <a16:creationId xmlns:a16="http://schemas.microsoft.com/office/drawing/2014/main" id="{A3DA372C-05BF-43F7-9CAA-67B8495B07BB}"/>
                  </a:ext>
                </a:extLst>
              </p:cNvPr>
              <p:cNvSpPr/>
              <p:nvPr/>
            </p:nvSpPr>
            <p:spPr>
              <a:xfrm>
                <a:off x="14218244" y="6454863"/>
                <a:ext cx="85123" cy="66160"/>
              </a:xfrm>
              <a:custGeom>
                <a:avLst/>
                <a:gdLst/>
                <a:ahLst/>
                <a:cxnLst/>
                <a:rect l="l" t="t" r="r" b="b"/>
                <a:pathLst>
                  <a:path w="85123" h="66160" extrusionOk="0">
                    <a:moveTo>
                      <a:pt x="85124" y="21785"/>
                    </a:moveTo>
                    <a:cubicBezTo>
                      <a:pt x="76880" y="29520"/>
                      <a:pt x="76066" y="40614"/>
                      <a:pt x="75150" y="51199"/>
                    </a:cubicBezTo>
                    <a:cubicBezTo>
                      <a:pt x="70875" y="62191"/>
                      <a:pt x="54692" y="64430"/>
                      <a:pt x="44107" y="66161"/>
                    </a:cubicBezTo>
                    <a:cubicBezTo>
                      <a:pt x="-59503" y="62700"/>
                      <a:pt x="46855" y="-44981"/>
                      <a:pt x="85124" y="217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1843;p37">
                <a:extLst>
                  <a:ext uri="{FF2B5EF4-FFF2-40B4-BE49-F238E27FC236}">
                    <a16:creationId xmlns:a16="http://schemas.microsoft.com/office/drawing/2014/main" id="{9B1BE9E1-3C7B-4B6A-AB8F-E18DB164DE71}"/>
                  </a:ext>
                </a:extLst>
              </p:cNvPr>
              <p:cNvSpPr/>
              <p:nvPr/>
            </p:nvSpPr>
            <p:spPr>
              <a:xfrm>
                <a:off x="13073276" y="6179355"/>
                <a:ext cx="795497" cy="728120"/>
              </a:xfrm>
              <a:custGeom>
                <a:avLst/>
                <a:gdLst/>
                <a:ahLst/>
                <a:cxnLst/>
                <a:rect l="l" t="t" r="r" b="b"/>
                <a:pathLst>
                  <a:path w="795497" h="728120" extrusionOk="0">
                    <a:moveTo>
                      <a:pt x="771376" y="429300"/>
                    </a:moveTo>
                    <a:cubicBezTo>
                      <a:pt x="778094" y="456678"/>
                      <a:pt x="785829" y="483751"/>
                      <a:pt x="795498" y="510112"/>
                    </a:cubicBezTo>
                    <a:cubicBezTo>
                      <a:pt x="761707" y="519883"/>
                      <a:pt x="727714" y="529246"/>
                      <a:pt x="694127" y="540136"/>
                    </a:cubicBezTo>
                    <a:cubicBezTo>
                      <a:pt x="685374" y="525887"/>
                      <a:pt x="667054" y="520188"/>
                      <a:pt x="652194" y="513674"/>
                    </a:cubicBezTo>
                    <a:cubicBezTo>
                      <a:pt x="608124" y="490265"/>
                      <a:pt x="559881" y="478662"/>
                      <a:pt x="512046" y="465737"/>
                    </a:cubicBezTo>
                    <a:cubicBezTo>
                      <a:pt x="476831" y="457798"/>
                      <a:pt x="439071" y="440495"/>
                      <a:pt x="403041" y="452200"/>
                    </a:cubicBezTo>
                    <a:cubicBezTo>
                      <a:pt x="386655" y="458205"/>
                      <a:pt x="379327" y="475304"/>
                      <a:pt x="376070" y="491181"/>
                    </a:cubicBezTo>
                    <a:cubicBezTo>
                      <a:pt x="369556" y="512351"/>
                      <a:pt x="360702" y="533317"/>
                      <a:pt x="353170" y="554691"/>
                    </a:cubicBezTo>
                    <a:cubicBezTo>
                      <a:pt x="353068" y="554792"/>
                      <a:pt x="353068" y="554996"/>
                      <a:pt x="352966" y="555098"/>
                    </a:cubicBezTo>
                    <a:cubicBezTo>
                      <a:pt x="340346" y="582578"/>
                      <a:pt x="329863" y="607513"/>
                      <a:pt x="325588" y="613111"/>
                    </a:cubicBezTo>
                    <a:cubicBezTo>
                      <a:pt x="318362" y="635197"/>
                      <a:pt x="284368" y="677028"/>
                      <a:pt x="282638" y="706747"/>
                    </a:cubicBezTo>
                    <a:cubicBezTo>
                      <a:pt x="253326" y="716213"/>
                      <a:pt x="223301" y="723540"/>
                      <a:pt x="192768" y="728120"/>
                    </a:cubicBezTo>
                    <a:cubicBezTo>
                      <a:pt x="211699" y="697892"/>
                      <a:pt x="225642" y="652907"/>
                      <a:pt x="240298" y="634383"/>
                    </a:cubicBezTo>
                    <a:cubicBezTo>
                      <a:pt x="276531" y="565174"/>
                      <a:pt x="393678" y="415763"/>
                      <a:pt x="329558" y="342992"/>
                    </a:cubicBezTo>
                    <a:cubicBezTo>
                      <a:pt x="312357" y="331695"/>
                      <a:pt x="291187" y="328743"/>
                      <a:pt x="272256" y="321212"/>
                    </a:cubicBezTo>
                    <a:cubicBezTo>
                      <a:pt x="230222" y="306047"/>
                      <a:pt x="189409" y="287625"/>
                      <a:pt x="147884" y="270933"/>
                    </a:cubicBezTo>
                    <a:cubicBezTo>
                      <a:pt x="108903" y="255768"/>
                      <a:pt x="64120" y="237957"/>
                      <a:pt x="22289" y="248847"/>
                    </a:cubicBezTo>
                    <a:cubicBezTo>
                      <a:pt x="14961" y="226558"/>
                      <a:pt x="7532" y="204269"/>
                      <a:pt x="0" y="182183"/>
                    </a:cubicBezTo>
                    <a:cubicBezTo>
                      <a:pt x="41017" y="176483"/>
                      <a:pt x="81117" y="165695"/>
                      <a:pt x="120811" y="153176"/>
                    </a:cubicBezTo>
                    <a:cubicBezTo>
                      <a:pt x="123355" y="177297"/>
                      <a:pt x="157654" y="190528"/>
                      <a:pt x="177603" y="203556"/>
                    </a:cubicBezTo>
                    <a:cubicBezTo>
                      <a:pt x="233988" y="235820"/>
                      <a:pt x="292917" y="264928"/>
                      <a:pt x="353984" y="287014"/>
                    </a:cubicBezTo>
                    <a:cubicBezTo>
                      <a:pt x="380854" y="296174"/>
                      <a:pt x="415356" y="302484"/>
                      <a:pt x="437748" y="280399"/>
                    </a:cubicBezTo>
                    <a:cubicBezTo>
                      <a:pt x="468179" y="238670"/>
                      <a:pt x="486194" y="188798"/>
                      <a:pt x="509298" y="142896"/>
                    </a:cubicBezTo>
                    <a:cubicBezTo>
                      <a:pt x="516931" y="120404"/>
                      <a:pt x="549805" y="67886"/>
                      <a:pt x="548381" y="36131"/>
                    </a:cubicBezTo>
                    <a:cubicBezTo>
                      <a:pt x="590313" y="24528"/>
                      <a:pt x="631940" y="12417"/>
                      <a:pt x="673669" y="0"/>
                    </a:cubicBezTo>
                    <a:cubicBezTo>
                      <a:pt x="676417" y="12722"/>
                      <a:pt x="679369" y="25445"/>
                      <a:pt x="682219" y="38167"/>
                    </a:cubicBezTo>
                    <a:cubicBezTo>
                      <a:pt x="681099" y="39897"/>
                      <a:pt x="680081" y="41831"/>
                      <a:pt x="679369" y="44172"/>
                    </a:cubicBezTo>
                    <a:cubicBezTo>
                      <a:pt x="656672" y="103101"/>
                      <a:pt x="623493" y="157552"/>
                      <a:pt x="589397" y="210477"/>
                    </a:cubicBezTo>
                    <a:cubicBezTo>
                      <a:pt x="571484" y="237041"/>
                      <a:pt x="552859" y="263198"/>
                      <a:pt x="535556" y="290067"/>
                    </a:cubicBezTo>
                    <a:cubicBezTo>
                      <a:pt x="528127" y="302077"/>
                      <a:pt x="525888" y="316021"/>
                      <a:pt x="531485" y="329354"/>
                    </a:cubicBezTo>
                    <a:cubicBezTo>
                      <a:pt x="543190" y="354391"/>
                      <a:pt x="572604" y="362737"/>
                      <a:pt x="597234" y="369658"/>
                    </a:cubicBezTo>
                    <a:cubicBezTo>
                      <a:pt x="652296" y="384925"/>
                      <a:pt x="701658" y="397749"/>
                      <a:pt x="754379" y="424618"/>
                    </a:cubicBezTo>
                    <a:cubicBezTo>
                      <a:pt x="759468" y="427773"/>
                      <a:pt x="765473" y="429300"/>
                      <a:pt x="771376" y="42930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1844;p37">
                <a:extLst>
                  <a:ext uri="{FF2B5EF4-FFF2-40B4-BE49-F238E27FC236}">
                    <a16:creationId xmlns:a16="http://schemas.microsoft.com/office/drawing/2014/main" id="{FABC1242-93C8-4E32-B96C-A0E1DC07B6E1}"/>
                  </a:ext>
                </a:extLst>
              </p:cNvPr>
              <p:cNvSpPr/>
              <p:nvPr/>
            </p:nvSpPr>
            <p:spPr>
              <a:xfrm>
                <a:off x="13173323" y="7621856"/>
                <a:ext cx="2397587" cy="997934"/>
              </a:xfrm>
              <a:custGeom>
                <a:avLst/>
                <a:gdLst/>
                <a:ahLst/>
                <a:cxnLst/>
                <a:rect l="l" t="t" r="r" b="b"/>
                <a:pathLst>
                  <a:path w="2397587" h="997934" extrusionOk="0">
                    <a:moveTo>
                      <a:pt x="2335706" y="2850"/>
                    </a:moveTo>
                    <a:cubicBezTo>
                      <a:pt x="2353619" y="2544"/>
                      <a:pt x="2376010" y="2952"/>
                      <a:pt x="2397587" y="814"/>
                    </a:cubicBezTo>
                    <a:cubicBezTo>
                      <a:pt x="2312806" y="84578"/>
                      <a:pt x="2227923" y="169359"/>
                      <a:pt x="2133269" y="242232"/>
                    </a:cubicBezTo>
                    <a:cubicBezTo>
                      <a:pt x="2053475" y="305742"/>
                      <a:pt x="1962486" y="351643"/>
                      <a:pt x="1872209" y="398258"/>
                    </a:cubicBezTo>
                    <a:cubicBezTo>
                      <a:pt x="1702341" y="496982"/>
                      <a:pt x="1520260" y="570568"/>
                      <a:pt x="1334311" y="632347"/>
                    </a:cubicBezTo>
                    <a:cubicBezTo>
                      <a:pt x="1189481" y="687613"/>
                      <a:pt x="1041801" y="740436"/>
                      <a:pt x="891678" y="781961"/>
                    </a:cubicBezTo>
                    <a:cubicBezTo>
                      <a:pt x="797126" y="812393"/>
                      <a:pt x="704813" y="849135"/>
                      <a:pt x="608124" y="872544"/>
                    </a:cubicBezTo>
                    <a:cubicBezTo>
                      <a:pt x="509603" y="907555"/>
                      <a:pt x="408436" y="933407"/>
                      <a:pt x="304927" y="949488"/>
                    </a:cubicBezTo>
                    <a:cubicBezTo>
                      <a:pt x="269407" y="955900"/>
                      <a:pt x="233275" y="958648"/>
                      <a:pt x="197755" y="965060"/>
                    </a:cubicBezTo>
                    <a:cubicBezTo>
                      <a:pt x="181572" y="969436"/>
                      <a:pt x="173939" y="982261"/>
                      <a:pt x="173430" y="995390"/>
                    </a:cubicBezTo>
                    <a:cubicBezTo>
                      <a:pt x="163252" y="996713"/>
                      <a:pt x="152871" y="997629"/>
                      <a:pt x="142388" y="997934"/>
                    </a:cubicBezTo>
                    <a:cubicBezTo>
                      <a:pt x="121930" y="973915"/>
                      <a:pt x="95468" y="954780"/>
                      <a:pt x="67682" y="943381"/>
                    </a:cubicBezTo>
                    <a:cubicBezTo>
                      <a:pt x="50380" y="937173"/>
                      <a:pt x="25445" y="931168"/>
                      <a:pt x="0" y="929336"/>
                    </a:cubicBezTo>
                    <a:cubicBezTo>
                      <a:pt x="39897" y="914476"/>
                      <a:pt x="78878" y="895139"/>
                      <a:pt x="117757" y="880889"/>
                    </a:cubicBezTo>
                    <a:cubicBezTo>
                      <a:pt x="253529" y="828983"/>
                      <a:pt x="388182" y="774022"/>
                      <a:pt x="525786" y="726696"/>
                    </a:cubicBezTo>
                    <a:cubicBezTo>
                      <a:pt x="708885" y="653008"/>
                      <a:pt x="902263" y="603035"/>
                      <a:pt x="1086990" y="531689"/>
                    </a:cubicBezTo>
                    <a:cubicBezTo>
                      <a:pt x="1256044" y="461258"/>
                      <a:pt x="1429168" y="401108"/>
                      <a:pt x="1598629" y="331797"/>
                    </a:cubicBezTo>
                    <a:cubicBezTo>
                      <a:pt x="1763306" y="265844"/>
                      <a:pt x="1922283" y="186763"/>
                      <a:pt x="2085026" y="116027"/>
                    </a:cubicBezTo>
                    <a:cubicBezTo>
                      <a:pt x="2098054" y="109920"/>
                      <a:pt x="2111183" y="104017"/>
                      <a:pt x="2124415" y="98318"/>
                    </a:cubicBezTo>
                    <a:cubicBezTo>
                      <a:pt x="2108436" y="110938"/>
                      <a:pt x="2092558" y="123559"/>
                      <a:pt x="2077291" y="137095"/>
                    </a:cubicBezTo>
                    <a:cubicBezTo>
                      <a:pt x="2023451" y="186458"/>
                      <a:pt x="1964114" y="228492"/>
                      <a:pt x="1898467" y="260959"/>
                    </a:cubicBezTo>
                    <a:cubicBezTo>
                      <a:pt x="1793127" y="324977"/>
                      <a:pt x="1676794" y="364875"/>
                      <a:pt x="1563414" y="411591"/>
                    </a:cubicBezTo>
                    <a:cubicBezTo>
                      <a:pt x="1376651" y="487110"/>
                      <a:pt x="1186020" y="552655"/>
                      <a:pt x="999461" y="628683"/>
                    </a:cubicBezTo>
                    <a:cubicBezTo>
                      <a:pt x="924960" y="652601"/>
                      <a:pt x="852595" y="682829"/>
                      <a:pt x="777585" y="705221"/>
                    </a:cubicBezTo>
                    <a:cubicBezTo>
                      <a:pt x="683847" y="736161"/>
                      <a:pt x="587667" y="756211"/>
                      <a:pt x="495354" y="791834"/>
                    </a:cubicBezTo>
                    <a:cubicBezTo>
                      <a:pt x="479782" y="802622"/>
                      <a:pt x="322840" y="837532"/>
                      <a:pt x="350422" y="859822"/>
                    </a:cubicBezTo>
                    <a:cubicBezTo>
                      <a:pt x="428588" y="847608"/>
                      <a:pt x="503598" y="818296"/>
                      <a:pt x="579321" y="795701"/>
                    </a:cubicBezTo>
                    <a:cubicBezTo>
                      <a:pt x="697892" y="765371"/>
                      <a:pt x="815955" y="731581"/>
                      <a:pt x="930456" y="688427"/>
                    </a:cubicBezTo>
                    <a:cubicBezTo>
                      <a:pt x="930761" y="688325"/>
                      <a:pt x="930964" y="688325"/>
                      <a:pt x="931168" y="688223"/>
                    </a:cubicBezTo>
                    <a:cubicBezTo>
                      <a:pt x="1015746" y="661660"/>
                      <a:pt x="1097473" y="627055"/>
                      <a:pt x="1180524" y="596521"/>
                    </a:cubicBezTo>
                    <a:cubicBezTo>
                      <a:pt x="1352122" y="536371"/>
                      <a:pt x="1524636" y="477746"/>
                      <a:pt x="1693283" y="409555"/>
                    </a:cubicBezTo>
                    <a:cubicBezTo>
                      <a:pt x="1805238" y="368335"/>
                      <a:pt x="1910375" y="310627"/>
                      <a:pt x="2012866" y="250069"/>
                    </a:cubicBezTo>
                    <a:cubicBezTo>
                      <a:pt x="2089607" y="193277"/>
                      <a:pt x="2162480" y="130276"/>
                      <a:pt x="2236065" y="68700"/>
                    </a:cubicBezTo>
                    <a:cubicBezTo>
                      <a:pt x="2249093" y="55571"/>
                      <a:pt x="2263138" y="43256"/>
                      <a:pt x="2274843" y="28905"/>
                    </a:cubicBezTo>
                    <a:cubicBezTo>
                      <a:pt x="2287056" y="20661"/>
                      <a:pt x="2297946" y="11094"/>
                      <a:pt x="2306496" y="0"/>
                    </a:cubicBezTo>
                    <a:cubicBezTo>
                      <a:pt x="2315554" y="4478"/>
                      <a:pt x="2325833" y="3969"/>
                      <a:pt x="2335706" y="28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1845;p37">
                <a:extLst>
                  <a:ext uri="{FF2B5EF4-FFF2-40B4-BE49-F238E27FC236}">
                    <a16:creationId xmlns:a16="http://schemas.microsoft.com/office/drawing/2014/main" id="{9D560DB1-C773-4692-A801-FFAFC9D50E47}"/>
                  </a:ext>
                </a:extLst>
              </p:cNvPr>
              <p:cNvSpPr/>
              <p:nvPr/>
            </p:nvSpPr>
            <p:spPr>
              <a:xfrm>
                <a:off x="13921191" y="7966883"/>
                <a:ext cx="1488199" cy="558456"/>
              </a:xfrm>
              <a:custGeom>
                <a:avLst/>
                <a:gdLst/>
                <a:ahLst/>
                <a:cxnLst/>
                <a:rect l="l" t="t" r="r" b="b"/>
                <a:pathLst>
                  <a:path w="1488199" h="558456" extrusionOk="0">
                    <a:moveTo>
                      <a:pt x="1315584" y="305538"/>
                    </a:moveTo>
                    <a:cubicBezTo>
                      <a:pt x="1338077" y="262995"/>
                      <a:pt x="1298078" y="240502"/>
                      <a:pt x="1259606" y="242639"/>
                    </a:cubicBezTo>
                    <a:cubicBezTo>
                      <a:pt x="1248614" y="242334"/>
                      <a:pt x="1238843" y="249356"/>
                      <a:pt x="1234365" y="259025"/>
                    </a:cubicBezTo>
                    <a:cubicBezTo>
                      <a:pt x="1216859" y="245794"/>
                      <a:pt x="1201389" y="269509"/>
                      <a:pt x="1201491" y="285895"/>
                    </a:cubicBezTo>
                    <a:cubicBezTo>
                      <a:pt x="1201999" y="305640"/>
                      <a:pt x="1221032" y="318158"/>
                      <a:pt x="1238436" y="322331"/>
                    </a:cubicBezTo>
                    <a:cubicBezTo>
                      <a:pt x="1264695" y="329354"/>
                      <a:pt x="1300317" y="333730"/>
                      <a:pt x="1315584" y="305538"/>
                    </a:cubicBezTo>
                    <a:close/>
                    <a:moveTo>
                      <a:pt x="1419500" y="235922"/>
                    </a:moveTo>
                    <a:cubicBezTo>
                      <a:pt x="1445046" y="298515"/>
                      <a:pt x="1474460" y="358870"/>
                      <a:pt x="1488200" y="425840"/>
                    </a:cubicBezTo>
                    <a:cubicBezTo>
                      <a:pt x="1266934" y="426756"/>
                      <a:pt x="1046686" y="449249"/>
                      <a:pt x="826642" y="470520"/>
                    </a:cubicBezTo>
                    <a:cubicBezTo>
                      <a:pt x="748171" y="474999"/>
                      <a:pt x="669293" y="472047"/>
                      <a:pt x="591229" y="481105"/>
                    </a:cubicBezTo>
                    <a:cubicBezTo>
                      <a:pt x="486398" y="494540"/>
                      <a:pt x="383500" y="520493"/>
                      <a:pt x="278567" y="532401"/>
                    </a:cubicBezTo>
                    <a:cubicBezTo>
                      <a:pt x="186254" y="539322"/>
                      <a:pt x="92415" y="544818"/>
                      <a:pt x="0" y="558456"/>
                    </a:cubicBezTo>
                    <a:cubicBezTo>
                      <a:pt x="174244" y="497186"/>
                      <a:pt x="352661" y="447518"/>
                      <a:pt x="525888" y="382991"/>
                    </a:cubicBezTo>
                    <a:cubicBezTo>
                      <a:pt x="612094" y="347979"/>
                      <a:pt x="700233" y="318464"/>
                      <a:pt x="787864" y="287116"/>
                    </a:cubicBezTo>
                    <a:cubicBezTo>
                      <a:pt x="923026" y="233276"/>
                      <a:pt x="1053098" y="167629"/>
                      <a:pt x="1178591" y="94247"/>
                    </a:cubicBezTo>
                    <a:cubicBezTo>
                      <a:pt x="1235383" y="67479"/>
                      <a:pt x="1289020" y="35724"/>
                      <a:pt x="1339705" y="0"/>
                    </a:cubicBezTo>
                    <a:cubicBezTo>
                      <a:pt x="1362402" y="79794"/>
                      <a:pt x="1388966" y="158876"/>
                      <a:pt x="1419500" y="2359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1846;p37">
                <a:extLst>
                  <a:ext uri="{FF2B5EF4-FFF2-40B4-BE49-F238E27FC236}">
                    <a16:creationId xmlns:a16="http://schemas.microsoft.com/office/drawing/2014/main" id="{4C26110B-A4C5-48BF-A646-3A5711D16FCE}"/>
                  </a:ext>
                </a:extLst>
              </p:cNvPr>
              <p:cNvSpPr/>
              <p:nvPr/>
            </p:nvSpPr>
            <p:spPr>
              <a:xfrm>
                <a:off x="14527380" y="3764059"/>
                <a:ext cx="1050655" cy="3792455"/>
              </a:xfrm>
              <a:custGeom>
                <a:avLst/>
                <a:gdLst/>
                <a:ahLst/>
                <a:cxnLst/>
                <a:rect l="l" t="t" r="r" b="b"/>
                <a:pathLst>
                  <a:path w="1050655" h="3792455" extrusionOk="0">
                    <a:moveTo>
                      <a:pt x="1050655" y="3788181"/>
                    </a:moveTo>
                    <a:cubicBezTo>
                      <a:pt x="1025109" y="3792557"/>
                      <a:pt x="998952" y="3790115"/>
                      <a:pt x="973406" y="3792456"/>
                    </a:cubicBezTo>
                    <a:cubicBezTo>
                      <a:pt x="973406" y="3791641"/>
                      <a:pt x="973304" y="3790929"/>
                      <a:pt x="973304" y="3790115"/>
                    </a:cubicBezTo>
                    <a:cubicBezTo>
                      <a:pt x="973406" y="3778817"/>
                      <a:pt x="968826" y="3770268"/>
                      <a:pt x="962007" y="3764772"/>
                    </a:cubicBezTo>
                    <a:cubicBezTo>
                      <a:pt x="964246" y="3754594"/>
                      <a:pt x="961091" y="3743602"/>
                      <a:pt x="958954" y="3733322"/>
                    </a:cubicBezTo>
                    <a:cubicBezTo>
                      <a:pt x="938496" y="3628695"/>
                      <a:pt x="915291" y="3522337"/>
                      <a:pt x="886487" y="3419337"/>
                    </a:cubicBezTo>
                    <a:cubicBezTo>
                      <a:pt x="824301" y="3187792"/>
                      <a:pt x="771987" y="2953804"/>
                      <a:pt x="711633" y="2721852"/>
                    </a:cubicBezTo>
                    <a:cubicBezTo>
                      <a:pt x="622882" y="2411734"/>
                      <a:pt x="520900" y="2105382"/>
                      <a:pt x="437748" y="1793432"/>
                    </a:cubicBezTo>
                    <a:cubicBezTo>
                      <a:pt x="374136" y="1557510"/>
                      <a:pt x="295055" y="1325660"/>
                      <a:pt x="240807" y="1087296"/>
                    </a:cubicBezTo>
                    <a:cubicBezTo>
                      <a:pt x="204370" y="925875"/>
                      <a:pt x="163659" y="765473"/>
                      <a:pt x="125696" y="604460"/>
                    </a:cubicBezTo>
                    <a:cubicBezTo>
                      <a:pt x="100455" y="498000"/>
                      <a:pt x="65952" y="393576"/>
                      <a:pt x="51602" y="284877"/>
                    </a:cubicBezTo>
                    <a:cubicBezTo>
                      <a:pt x="40508" y="187984"/>
                      <a:pt x="18218" y="95875"/>
                      <a:pt x="0" y="0"/>
                    </a:cubicBezTo>
                    <a:cubicBezTo>
                      <a:pt x="5089" y="1730"/>
                      <a:pt x="9160" y="3460"/>
                      <a:pt x="11705" y="5191"/>
                    </a:cubicBezTo>
                    <a:cubicBezTo>
                      <a:pt x="15572" y="24834"/>
                      <a:pt x="35419" y="31144"/>
                      <a:pt x="53128" y="32264"/>
                    </a:cubicBezTo>
                    <a:cubicBezTo>
                      <a:pt x="91295" y="237957"/>
                      <a:pt x="162642" y="435610"/>
                      <a:pt x="212818" y="638454"/>
                    </a:cubicBezTo>
                    <a:cubicBezTo>
                      <a:pt x="259432" y="838652"/>
                      <a:pt x="324062" y="1033862"/>
                      <a:pt x="373933" y="1233144"/>
                    </a:cubicBezTo>
                    <a:cubicBezTo>
                      <a:pt x="414441" y="1394462"/>
                      <a:pt x="447824" y="1557510"/>
                      <a:pt x="493319" y="1717506"/>
                    </a:cubicBezTo>
                    <a:cubicBezTo>
                      <a:pt x="560289" y="1953122"/>
                      <a:pt x="637436" y="2185888"/>
                      <a:pt x="696570" y="2423642"/>
                    </a:cubicBezTo>
                    <a:cubicBezTo>
                      <a:pt x="742573" y="2619870"/>
                      <a:pt x="809543" y="2809890"/>
                      <a:pt x="863486" y="3003879"/>
                    </a:cubicBezTo>
                    <a:cubicBezTo>
                      <a:pt x="928725" y="3264431"/>
                      <a:pt x="979411" y="3528850"/>
                      <a:pt x="1050655" y="37881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grpSp>
        <p:nvGrpSpPr>
          <p:cNvPr id="60" name="Google Shape;1762;p37">
            <a:extLst>
              <a:ext uri="{FF2B5EF4-FFF2-40B4-BE49-F238E27FC236}">
                <a16:creationId xmlns:a16="http://schemas.microsoft.com/office/drawing/2014/main" id="{4501F2A4-4E85-4CCC-A3E5-7863DB26FAF4}"/>
              </a:ext>
            </a:extLst>
          </p:cNvPr>
          <p:cNvGrpSpPr/>
          <p:nvPr/>
        </p:nvGrpSpPr>
        <p:grpSpPr>
          <a:xfrm rot="15377625">
            <a:off x="2163368" y="5337823"/>
            <a:ext cx="694018" cy="1015812"/>
            <a:chOff x="1699266" y="7562251"/>
            <a:chExt cx="1022877" cy="1392465"/>
          </a:xfrm>
        </p:grpSpPr>
        <p:sp>
          <p:nvSpPr>
            <p:cNvPr id="61" name="Google Shape;1763;p37">
              <a:extLst>
                <a:ext uri="{FF2B5EF4-FFF2-40B4-BE49-F238E27FC236}">
                  <a16:creationId xmlns:a16="http://schemas.microsoft.com/office/drawing/2014/main" id="{EE0808C3-EA1A-4361-B60D-7AC0E976D948}"/>
                </a:ext>
              </a:extLst>
            </p:cNvPr>
            <p:cNvSpPr/>
            <p:nvPr/>
          </p:nvSpPr>
          <p:spPr>
            <a:xfrm>
              <a:off x="1781362" y="7705509"/>
              <a:ext cx="352919" cy="385661"/>
            </a:xfrm>
            <a:custGeom>
              <a:avLst/>
              <a:gdLst/>
              <a:ahLst/>
              <a:cxnLst/>
              <a:rect l="l" t="t" r="r" b="b"/>
              <a:pathLst>
                <a:path w="352919" h="385661" extrusionOk="0">
                  <a:moveTo>
                    <a:pt x="352920" y="302105"/>
                  </a:moveTo>
                  <a:cubicBezTo>
                    <a:pt x="352808" y="302216"/>
                    <a:pt x="352669" y="302327"/>
                    <a:pt x="352558" y="302467"/>
                  </a:cubicBezTo>
                  <a:cubicBezTo>
                    <a:pt x="350913" y="304138"/>
                    <a:pt x="349743" y="306226"/>
                    <a:pt x="348489" y="308204"/>
                  </a:cubicBezTo>
                  <a:cubicBezTo>
                    <a:pt x="335390" y="329870"/>
                    <a:pt x="314878" y="345632"/>
                    <a:pt x="294895" y="360866"/>
                  </a:cubicBezTo>
                  <a:cubicBezTo>
                    <a:pt x="286423" y="366575"/>
                    <a:pt x="276752" y="369972"/>
                    <a:pt x="267193" y="373370"/>
                  </a:cubicBezTo>
                  <a:cubicBezTo>
                    <a:pt x="250109" y="378940"/>
                    <a:pt x="232774" y="384649"/>
                    <a:pt x="214715" y="385623"/>
                  </a:cubicBezTo>
                  <a:cubicBezTo>
                    <a:pt x="200613" y="385874"/>
                    <a:pt x="184671" y="385122"/>
                    <a:pt x="172938" y="376405"/>
                  </a:cubicBezTo>
                  <a:cubicBezTo>
                    <a:pt x="171740" y="374735"/>
                    <a:pt x="169650" y="373732"/>
                    <a:pt x="167504" y="374010"/>
                  </a:cubicBezTo>
                  <a:cubicBezTo>
                    <a:pt x="167281" y="374038"/>
                    <a:pt x="167086" y="374066"/>
                    <a:pt x="166890" y="374122"/>
                  </a:cubicBezTo>
                  <a:cubicBezTo>
                    <a:pt x="166305" y="373091"/>
                    <a:pt x="165608" y="372145"/>
                    <a:pt x="164856" y="371281"/>
                  </a:cubicBezTo>
                  <a:cubicBezTo>
                    <a:pt x="152928" y="353012"/>
                    <a:pt x="137683" y="336387"/>
                    <a:pt x="125337" y="318285"/>
                  </a:cubicBezTo>
                  <a:cubicBezTo>
                    <a:pt x="117840" y="306839"/>
                    <a:pt x="111597" y="294641"/>
                    <a:pt x="104853" y="282750"/>
                  </a:cubicBezTo>
                  <a:cubicBezTo>
                    <a:pt x="92980" y="260220"/>
                    <a:pt x="78237" y="239500"/>
                    <a:pt x="65055" y="217778"/>
                  </a:cubicBezTo>
                  <a:cubicBezTo>
                    <a:pt x="56694" y="203213"/>
                    <a:pt x="48528" y="188565"/>
                    <a:pt x="38997" y="174724"/>
                  </a:cubicBezTo>
                  <a:cubicBezTo>
                    <a:pt x="30330" y="157346"/>
                    <a:pt x="-2891" y="126629"/>
                    <a:pt x="203" y="109195"/>
                  </a:cubicBezTo>
                  <a:cubicBezTo>
                    <a:pt x="1652" y="108388"/>
                    <a:pt x="3240" y="107580"/>
                    <a:pt x="3854" y="105965"/>
                  </a:cubicBezTo>
                  <a:cubicBezTo>
                    <a:pt x="3937" y="105909"/>
                    <a:pt x="4021" y="105881"/>
                    <a:pt x="4104" y="105798"/>
                  </a:cubicBezTo>
                  <a:cubicBezTo>
                    <a:pt x="4690" y="105826"/>
                    <a:pt x="5275" y="105881"/>
                    <a:pt x="5804" y="105937"/>
                  </a:cubicBezTo>
                  <a:cubicBezTo>
                    <a:pt x="27793" y="106912"/>
                    <a:pt x="47609" y="95633"/>
                    <a:pt x="65780" y="84577"/>
                  </a:cubicBezTo>
                  <a:cubicBezTo>
                    <a:pt x="74670" y="79397"/>
                    <a:pt x="83059" y="73549"/>
                    <a:pt x="91113" y="67199"/>
                  </a:cubicBezTo>
                  <a:lnTo>
                    <a:pt x="91113" y="67199"/>
                  </a:lnTo>
                  <a:cubicBezTo>
                    <a:pt x="91280" y="67116"/>
                    <a:pt x="91448" y="67004"/>
                    <a:pt x="91615" y="66893"/>
                  </a:cubicBezTo>
                  <a:cubicBezTo>
                    <a:pt x="91949" y="66670"/>
                    <a:pt x="92284" y="66420"/>
                    <a:pt x="92562" y="66141"/>
                  </a:cubicBezTo>
                  <a:cubicBezTo>
                    <a:pt x="92702" y="66030"/>
                    <a:pt x="92841" y="65890"/>
                    <a:pt x="92953" y="65751"/>
                  </a:cubicBezTo>
                  <a:lnTo>
                    <a:pt x="92980" y="65723"/>
                  </a:lnTo>
                  <a:cubicBezTo>
                    <a:pt x="96269" y="63078"/>
                    <a:pt x="99502" y="60349"/>
                    <a:pt x="102707" y="57536"/>
                  </a:cubicBezTo>
                  <a:cubicBezTo>
                    <a:pt x="103766" y="56617"/>
                    <a:pt x="104825" y="55670"/>
                    <a:pt x="105884" y="54723"/>
                  </a:cubicBezTo>
                  <a:cubicBezTo>
                    <a:pt x="112879" y="48429"/>
                    <a:pt x="119596" y="41829"/>
                    <a:pt x="126145" y="35062"/>
                  </a:cubicBezTo>
                  <a:cubicBezTo>
                    <a:pt x="127455" y="33697"/>
                    <a:pt x="128765" y="32333"/>
                    <a:pt x="130075" y="30968"/>
                  </a:cubicBezTo>
                  <a:cubicBezTo>
                    <a:pt x="131385" y="29603"/>
                    <a:pt x="132667" y="28239"/>
                    <a:pt x="133949" y="26846"/>
                  </a:cubicBezTo>
                  <a:cubicBezTo>
                    <a:pt x="135259" y="25482"/>
                    <a:pt x="136513" y="24089"/>
                    <a:pt x="137795" y="22697"/>
                  </a:cubicBezTo>
                  <a:cubicBezTo>
                    <a:pt x="139077" y="21304"/>
                    <a:pt x="140359" y="19940"/>
                    <a:pt x="141613" y="18547"/>
                  </a:cubicBezTo>
                  <a:cubicBezTo>
                    <a:pt x="141780" y="18352"/>
                    <a:pt x="141947" y="18130"/>
                    <a:pt x="142059" y="17907"/>
                  </a:cubicBezTo>
                  <a:cubicBezTo>
                    <a:pt x="142087" y="17879"/>
                    <a:pt x="142114" y="17851"/>
                    <a:pt x="142114" y="17823"/>
                  </a:cubicBezTo>
                  <a:cubicBezTo>
                    <a:pt x="142393" y="17378"/>
                    <a:pt x="142616" y="16904"/>
                    <a:pt x="142755" y="16431"/>
                  </a:cubicBezTo>
                  <a:cubicBezTo>
                    <a:pt x="142839" y="16125"/>
                    <a:pt x="142923" y="15818"/>
                    <a:pt x="142951" y="15540"/>
                  </a:cubicBezTo>
                  <a:cubicBezTo>
                    <a:pt x="143006" y="15178"/>
                    <a:pt x="143034" y="14816"/>
                    <a:pt x="143034" y="14454"/>
                  </a:cubicBezTo>
                  <a:cubicBezTo>
                    <a:pt x="143034" y="13813"/>
                    <a:pt x="142978" y="13200"/>
                    <a:pt x="142811" y="12588"/>
                  </a:cubicBezTo>
                  <a:lnTo>
                    <a:pt x="142811" y="12588"/>
                  </a:lnTo>
                  <a:cubicBezTo>
                    <a:pt x="143118" y="12114"/>
                    <a:pt x="143396" y="11641"/>
                    <a:pt x="143647" y="11140"/>
                  </a:cubicBezTo>
                  <a:lnTo>
                    <a:pt x="143647" y="11140"/>
                  </a:lnTo>
                  <a:cubicBezTo>
                    <a:pt x="143926" y="10638"/>
                    <a:pt x="144177" y="10165"/>
                    <a:pt x="144428" y="9664"/>
                  </a:cubicBezTo>
                  <a:cubicBezTo>
                    <a:pt x="144539" y="9413"/>
                    <a:pt x="144678" y="9162"/>
                    <a:pt x="144790" y="8884"/>
                  </a:cubicBezTo>
                  <a:cubicBezTo>
                    <a:pt x="144985" y="8438"/>
                    <a:pt x="145180" y="7993"/>
                    <a:pt x="145375" y="7547"/>
                  </a:cubicBezTo>
                  <a:cubicBezTo>
                    <a:pt x="145598" y="7018"/>
                    <a:pt x="145793" y="6489"/>
                    <a:pt x="145988" y="5960"/>
                  </a:cubicBezTo>
                  <a:cubicBezTo>
                    <a:pt x="146100" y="5625"/>
                    <a:pt x="146211" y="5291"/>
                    <a:pt x="146295" y="4985"/>
                  </a:cubicBezTo>
                  <a:cubicBezTo>
                    <a:pt x="146295" y="4957"/>
                    <a:pt x="146323" y="4901"/>
                    <a:pt x="146323" y="4846"/>
                  </a:cubicBezTo>
                  <a:cubicBezTo>
                    <a:pt x="146379" y="4623"/>
                    <a:pt x="146462" y="4400"/>
                    <a:pt x="146518" y="4177"/>
                  </a:cubicBezTo>
                  <a:cubicBezTo>
                    <a:pt x="146713" y="3453"/>
                    <a:pt x="146880" y="2701"/>
                    <a:pt x="146992" y="1949"/>
                  </a:cubicBezTo>
                  <a:cubicBezTo>
                    <a:pt x="147047" y="1671"/>
                    <a:pt x="147075" y="1392"/>
                    <a:pt x="147103" y="1142"/>
                  </a:cubicBezTo>
                  <a:cubicBezTo>
                    <a:pt x="147131" y="1058"/>
                    <a:pt x="147131" y="947"/>
                    <a:pt x="147131" y="863"/>
                  </a:cubicBezTo>
                  <a:cubicBezTo>
                    <a:pt x="147159" y="585"/>
                    <a:pt x="147215" y="278"/>
                    <a:pt x="147215" y="0"/>
                  </a:cubicBezTo>
                  <a:cubicBezTo>
                    <a:pt x="158836" y="4539"/>
                    <a:pt x="165107" y="16347"/>
                    <a:pt x="170987" y="26651"/>
                  </a:cubicBezTo>
                  <a:cubicBezTo>
                    <a:pt x="177815" y="40437"/>
                    <a:pt x="185173" y="54083"/>
                    <a:pt x="195262" y="65807"/>
                  </a:cubicBezTo>
                  <a:cubicBezTo>
                    <a:pt x="216749" y="89701"/>
                    <a:pt x="231910" y="118330"/>
                    <a:pt x="250109" y="144675"/>
                  </a:cubicBezTo>
                  <a:cubicBezTo>
                    <a:pt x="268810" y="172078"/>
                    <a:pt x="288346" y="199008"/>
                    <a:pt x="301138" y="229893"/>
                  </a:cubicBezTo>
                  <a:cubicBezTo>
                    <a:pt x="301250" y="230143"/>
                    <a:pt x="301389" y="230394"/>
                    <a:pt x="301528" y="230617"/>
                  </a:cubicBezTo>
                  <a:cubicBezTo>
                    <a:pt x="301556" y="230644"/>
                    <a:pt x="301584" y="230700"/>
                    <a:pt x="301612" y="230728"/>
                  </a:cubicBezTo>
                  <a:cubicBezTo>
                    <a:pt x="301723" y="230951"/>
                    <a:pt x="301891" y="231174"/>
                    <a:pt x="302030" y="231369"/>
                  </a:cubicBezTo>
                  <a:cubicBezTo>
                    <a:pt x="302253" y="231675"/>
                    <a:pt x="302476" y="231925"/>
                    <a:pt x="302727" y="232176"/>
                  </a:cubicBezTo>
                  <a:cubicBezTo>
                    <a:pt x="302894" y="232343"/>
                    <a:pt x="303061" y="232510"/>
                    <a:pt x="303256" y="232650"/>
                  </a:cubicBezTo>
                  <a:cubicBezTo>
                    <a:pt x="303423" y="232789"/>
                    <a:pt x="303619" y="232928"/>
                    <a:pt x="303786" y="233039"/>
                  </a:cubicBezTo>
                  <a:cubicBezTo>
                    <a:pt x="303981" y="233179"/>
                    <a:pt x="304176" y="233290"/>
                    <a:pt x="304371" y="233401"/>
                  </a:cubicBezTo>
                  <a:cubicBezTo>
                    <a:pt x="304566" y="233485"/>
                    <a:pt x="304733" y="233569"/>
                    <a:pt x="304928" y="233652"/>
                  </a:cubicBezTo>
                  <a:cubicBezTo>
                    <a:pt x="305374" y="233819"/>
                    <a:pt x="305820" y="233958"/>
                    <a:pt x="306294" y="234042"/>
                  </a:cubicBezTo>
                  <a:cubicBezTo>
                    <a:pt x="306433" y="234042"/>
                    <a:pt x="306573" y="234070"/>
                    <a:pt x="306712" y="234070"/>
                  </a:cubicBezTo>
                  <a:cubicBezTo>
                    <a:pt x="306963" y="234098"/>
                    <a:pt x="307186" y="234098"/>
                    <a:pt x="307437" y="234098"/>
                  </a:cubicBezTo>
                  <a:cubicBezTo>
                    <a:pt x="311394" y="241450"/>
                    <a:pt x="316076" y="248328"/>
                    <a:pt x="321009" y="255040"/>
                  </a:cubicBezTo>
                  <a:cubicBezTo>
                    <a:pt x="321594" y="255848"/>
                    <a:pt x="322208" y="256683"/>
                    <a:pt x="322821" y="257491"/>
                  </a:cubicBezTo>
                  <a:cubicBezTo>
                    <a:pt x="328868" y="265623"/>
                    <a:pt x="335223" y="273587"/>
                    <a:pt x="340992" y="281914"/>
                  </a:cubicBezTo>
                  <a:cubicBezTo>
                    <a:pt x="341577" y="282750"/>
                    <a:pt x="342134" y="283585"/>
                    <a:pt x="342692" y="284421"/>
                  </a:cubicBezTo>
                  <a:cubicBezTo>
                    <a:pt x="342943" y="284783"/>
                    <a:pt x="343193" y="285173"/>
                    <a:pt x="343444" y="285535"/>
                  </a:cubicBezTo>
                  <a:cubicBezTo>
                    <a:pt x="343695" y="285897"/>
                    <a:pt x="343946" y="286287"/>
                    <a:pt x="344197" y="286649"/>
                  </a:cubicBezTo>
                  <a:cubicBezTo>
                    <a:pt x="344977" y="287818"/>
                    <a:pt x="345702" y="288988"/>
                    <a:pt x="346426" y="290185"/>
                  </a:cubicBezTo>
                  <a:cubicBezTo>
                    <a:pt x="346705" y="290659"/>
                    <a:pt x="347011" y="291104"/>
                    <a:pt x="347262" y="291578"/>
                  </a:cubicBezTo>
                  <a:cubicBezTo>
                    <a:pt x="347848" y="292525"/>
                    <a:pt x="348405" y="293499"/>
                    <a:pt x="348935" y="294474"/>
                  </a:cubicBezTo>
                  <a:cubicBezTo>
                    <a:pt x="349185" y="294920"/>
                    <a:pt x="349436" y="295337"/>
                    <a:pt x="349687" y="295811"/>
                  </a:cubicBezTo>
                  <a:cubicBezTo>
                    <a:pt x="350300" y="296897"/>
                    <a:pt x="350858" y="297983"/>
                    <a:pt x="351415" y="299069"/>
                  </a:cubicBezTo>
                  <a:cubicBezTo>
                    <a:pt x="351638" y="299487"/>
                    <a:pt x="351833" y="299905"/>
                    <a:pt x="352056" y="300350"/>
                  </a:cubicBezTo>
                  <a:cubicBezTo>
                    <a:pt x="352362" y="300935"/>
                    <a:pt x="352641" y="301520"/>
                    <a:pt x="352920" y="302105"/>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1764;p37">
              <a:extLst>
                <a:ext uri="{FF2B5EF4-FFF2-40B4-BE49-F238E27FC236}">
                  <a16:creationId xmlns:a16="http://schemas.microsoft.com/office/drawing/2014/main" id="{57368E51-F885-4314-B3BD-B3723ACA2D18}"/>
                </a:ext>
              </a:extLst>
            </p:cNvPr>
            <p:cNvSpPr/>
            <p:nvPr/>
          </p:nvSpPr>
          <p:spPr>
            <a:xfrm>
              <a:off x="2379394" y="8598595"/>
              <a:ext cx="259939" cy="226271"/>
            </a:xfrm>
            <a:custGeom>
              <a:avLst/>
              <a:gdLst/>
              <a:ahLst/>
              <a:cxnLst/>
              <a:rect l="l" t="t" r="r" b="b"/>
              <a:pathLst>
                <a:path w="259939" h="226271" extrusionOk="0">
                  <a:moveTo>
                    <a:pt x="259605" y="146791"/>
                  </a:moveTo>
                  <a:cubicBezTo>
                    <a:pt x="259689" y="147153"/>
                    <a:pt x="259800" y="147516"/>
                    <a:pt x="259939" y="147850"/>
                  </a:cubicBezTo>
                  <a:cubicBezTo>
                    <a:pt x="259633" y="148156"/>
                    <a:pt x="259326" y="148518"/>
                    <a:pt x="259048" y="148852"/>
                  </a:cubicBezTo>
                  <a:cubicBezTo>
                    <a:pt x="258880" y="149047"/>
                    <a:pt x="258713" y="149270"/>
                    <a:pt x="258546" y="149465"/>
                  </a:cubicBezTo>
                  <a:cubicBezTo>
                    <a:pt x="258016" y="150161"/>
                    <a:pt x="257515" y="150885"/>
                    <a:pt x="256985" y="151665"/>
                  </a:cubicBezTo>
                  <a:cubicBezTo>
                    <a:pt x="256874" y="151832"/>
                    <a:pt x="256762" y="151999"/>
                    <a:pt x="256651" y="152194"/>
                  </a:cubicBezTo>
                  <a:cubicBezTo>
                    <a:pt x="255982" y="153252"/>
                    <a:pt x="255341" y="154366"/>
                    <a:pt x="254700" y="155536"/>
                  </a:cubicBezTo>
                  <a:cubicBezTo>
                    <a:pt x="254393" y="156065"/>
                    <a:pt x="254087" y="156622"/>
                    <a:pt x="253808" y="157179"/>
                  </a:cubicBezTo>
                  <a:cubicBezTo>
                    <a:pt x="253808" y="157207"/>
                    <a:pt x="253780" y="157235"/>
                    <a:pt x="253752" y="157290"/>
                  </a:cubicBezTo>
                  <a:cubicBezTo>
                    <a:pt x="253446" y="157847"/>
                    <a:pt x="253139" y="158404"/>
                    <a:pt x="252861" y="158989"/>
                  </a:cubicBezTo>
                  <a:cubicBezTo>
                    <a:pt x="252833" y="159017"/>
                    <a:pt x="252833" y="159045"/>
                    <a:pt x="252833" y="159073"/>
                  </a:cubicBezTo>
                  <a:cubicBezTo>
                    <a:pt x="252526" y="159658"/>
                    <a:pt x="252220" y="160215"/>
                    <a:pt x="251941" y="160772"/>
                  </a:cubicBezTo>
                  <a:cubicBezTo>
                    <a:pt x="250324" y="163918"/>
                    <a:pt x="248708" y="166926"/>
                    <a:pt x="247008" y="169210"/>
                  </a:cubicBezTo>
                  <a:cubicBezTo>
                    <a:pt x="246590" y="169795"/>
                    <a:pt x="246172" y="170296"/>
                    <a:pt x="245726" y="170769"/>
                  </a:cubicBezTo>
                  <a:cubicBezTo>
                    <a:pt x="245224" y="171298"/>
                    <a:pt x="244723" y="171772"/>
                    <a:pt x="244193" y="172162"/>
                  </a:cubicBezTo>
                  <a:cubicBezTo>
                    <a:pt x="234773" y="182410"/>
                    <a:pt x="225075" y="192296"/>
                    <a:pt x="213397" y="199983"/>
                  </a:cubicBezTo>
                  <a:cubicBezTo>
                    <a:pt x="202835" y="206472"/>
                    <a:pt x="191213" y="211429"/>
                    <a:pt x="179592" y="216998"/>
                  </a:cubicBezTo>
                  <a:cubicBezTo>
                    <a:pt x="178867" y="217333"/>
                    <a:pt x="178142" y="217695"/>
                    <a:pt x="177418" y="218001"/>
                  </a:cubicBezTo>
                  <a:cubicBezTo>
                    <a:pt x="177278" y="218057"/>
                    <a:pt x="177167" y="218112"/>
                    <a:pt x="177027" y="218168"/>
                  </a:cubicBezTo>
                  <a:cubicBezTo>
                    <a:pt x="176749" y="218280"/>
                    <a:pt x="176442" y="218419"/>
                    <a:pt x="176164" y="218558"/>
                  </a:cubicBezTo>
                  <a:cubicBezTo>
                    <a:pt x="175578" y="218809"/>
                    <a:pt x="175021" y="219031"/>
                    <a:pt x="174436" y="219282"/>
                  </a:cubicBezTo>
                  <a:cubicBezTo>
                    <a:pt x="174045" y="219421"/>
                    <a:pt x="173683" y="219588"/>
                    <a:pt x="173293" y="219728"/>
                  </a:cubicBezTo>
                  <a:cubicBezTo>
                    <a:pt x="173265" y="219756"/>
                    <a:pt x="173237" y="219756"/>
                    <a:pt x="173209" y="219756"/>
                  </a:cubicBezTo>
                  <a:cubicBezTo>
                    <a:pt x="172568" y="220006"/>
                    <a:pt x="171927" y="220257"/>
                    <a:pt x="171314" y="220480"/>
                  </a:cubicBezTo>
                  <a:cubicBezTo>
                    <a:pt x="170562" y="220758"/>
                    <a:pt x="169809" y="221009"/>
                    <a:pt x="169085" y="221259"/>
                  </a:cubicBezTo>
                  <a:cubicBezTo>
                    <a:pt x="168388" y="221482"/>
                    <a:pt x="167719" y="221705"/>
                    <a:pt x="167050" y="221900"/>
                  </a:cubicBezTo>
                  <a:cubicBezTo>
                    <a:pt x="166772" y="221983"/>
                    <a:pt x="166465" y="222067"/>
                    <a:pt x="166186" y="222178"/>
                  </a:cubicBezTo>
                  <a:cubicBezTo>
                    <a:pt x="166103" y="222178"/>
                    <a:pt x="166019" y="222206"/>
                    <a:pt x="165935" y="222234"/>
                  </a:cubicBezTo>
                  <a:cubicBezTo>
                    <a:pt x="165517" y="222345"/>
                    <a:pt x="165099" y="222485"/>
                    <a:pt x="164653" y="222596"/>
                  </a:cubicBezTo>
                  <a:cubicBezTo>
                    <a:pt x="164626" y="222596"/>
                    <a:pt x="164570" y="222624"/>
                    <a:pt x="164514" y="222624"/>
                  </a:cubicBezTo>
                  <a:cubicBezTo>
                    <a:pt x="164096" y="222735"/>
                    <a:pt x="163650" y="222847"/>
                    <a:pt x="163204" y="222986"/>
                  </a:cubicBezTo>
                  <a:cubicBezTo>
                    <a:pt x="162730" y="223097"/>
                    <a:pt x="162284" y="223209"/>
                    <a:pt x="161811" y="223320"/>
                  </a:cubicBezTo>
                  <a:cubicBezTo>
                    <a:pt x="161170" y="223487"/>
                    <a:pt x="160501" y="223626"/>
                    <a:pt x="159860" y="223794"/>
                  </a:cubicBezTo>
                  <a:cubicBezTo>
                    <a:pt x="159721" y="223821"/>
                    <a:pt x="159581" y="223849"/>
                    <a:pt x="159442" y="223877"/>
                  </a:cubicBezTo>
                  <a:cubicBezTo>
                    <a:pt x="158634" y="224044"/>
                    <a:pt x="157825" y="224211"/>
                    <a:pt x="157045" y="224378"/>
                  </a:cubicBezTo>
                  <a:cubicBezTo>
                    <a:pt x="156989" y="224378"/>
                    <a:pt x="156906" y="224406"/>
                    <a:pt x="156850" y="224406"/>
                  </a:cubicBezTo>
                  <a:cubicBezTo>
                    <a:pt x="156627" y="224406"/>
                    <a:pt x="156404" y="224406"/>
                    <a:pt x="156209" y="224406"/>
                  </a:cubicBezTo>
                  <a:cubicBezTo>
                    <a:pt x="156070" y="224406"/>
                    <a:pt x="155958" y="224434"/>
                    <a:pt x="155819" y="224462"/>
                  </a:cubicBezTo>
                  <a:cubicBezTo>
                    <a:pt x="155568" y="224518"/>
                    <a:pt x="155317" y="224601"/>
                    <a:pt x="155038" y="224713"/>
                  </a:cubicBezTo>
                  <a:cubicBezTo>
                    <a:pt x="153701" y="224935"/>
                    <a:pt x="152363" y="225158"/>
                    <a:pt x="151025" y="225325"/>
                  </a:cubicBezTo>
                  <a:cubicBezTo>
                    <a:pt x="150635" y="225381"/>
                    <a:pt x="150245" y="225437"/>
                    <a:pt x="149855" y="225465"/>
                  </a:cubicBezTo>
                  <a:cubicBezTo>
                    <a:pt x="149186" y="225548"/>
                    <a:pt x="148517" y="225632"/>
                    <a:pt x="147876" y="225687"/>
                  </a:cubicBezTo>
                  <a:cubicBezTo>
                    <a:pt x="145702" y="225910"/>
                    <a:pt x="143528" y="226077"/>
                    <a:pt x="141354" y="226161"/>
                  </a:cubicBezTo>
                  <a:cubicBezTo>
                    <a:pt x="140936" y="226189"/>
                    <a:pt x="140518" y="226189"/>
                    <a:pt x="140100" y="226216"/>
                  </a:cubicBezTo>
                  <a:cubicBezTo>
                    <a:pt x="140017" y="226216"/>
                    <a:pt x="139933" y="226216"/>
                    <a:pt x="139850" y="226216"/>
                  </a:cubicBezTo>
                  <a:cubicBezTo>
                    <a:pt x="139320" y="226216"/>
                    <a:pt x="138790" y="226244"/>
                    <a:pt x="138261" y="226244"/>
                  </a:cubicBezTo>
                  <a:cubicBezTo>
                    <a:pt x="135474" y="226300"/>
                    <a:pt x="132687" y="226272"/>
                    <a:pt x="129956" y="226133"/>
                  </a:cubicBezTo>
                  <a:cubicBezTo>
                    <a:pt x="122375" y="225938"/>
                    <a:pt x="115603" y="223125"/>
                    <a:pt x="110336" y="217667"/>
                  </a:cubicBezTo>
                  <a:cubicBezTo>
                    <a:pt x="96735" y="206722"/>
                    <a:pt x="85560" y="193132"/>
                    <a:pt x="73826" y="180238"/>
                  </a:cubicBezTo>
                  <a:cubicBezTo>
                    <a:pt x="57021" y="158377"/>
                    <a:pt x="37958" y="138465"/>
                    <a:pt x="22658" y="115350"/>
                  </a:cubicBezTo>
                  <a:cubicBezTo>
                    <a:pt x="14576" y="103152"/>
                    <a:pt x="3818" y="92124"/>
                    <a:pt x="0" y="77670"/>
                  </a:cubicBezTo>
                  <a:cubicBezTo>
                    <a:pt x="84" y="77643"/>
                    <a:pt x="167" y="77587"/>
                    <a:pt x="251" y="77531"/>
                  </a:cubicBezTo>
                  <a:cubicBezTo>
                    <a:pt x="307" y="77476"/>
                    <a:pt x="362" y="77420"/>
                    <a:pt x="418" y="77336"/>
                  </a:cubicBezTo>
                  <a:cubicBezTo>
                    <a:pt x="557" y="77114"/>
                    <a:pt x="557" y="76835"/>
                    <a:pt x="502" y="76529"/>
                  </a:cubicBezTo>
                  <a:cubicBezTo>
                    <a:pt x="1895" y="77476"/>
                    <a:pt x="3316" y="78367"/>
                    <a:pt x="4849" y="79091"/>
                  </a:cubicBezTo>
                  <a:cubicBezTo>
                    <a:pt x="5128" y="79230"/>
                    <a:pt x="5407" y="79369"/>
                    <a:pt x="5685" y="79481"/>
                  </a:cubicBezTo>
                  <a:cubicBezTo>
                    <a:pt x="6494" y="79843"/>
                    <a:pt x="7330" y="80205"/>
                    <a:pt x="8194" y="80483"/>
                  </a:cubicBezTo>
                  <a:cubicBezTo>
                    <a:pt x="8417" y="80567"/>
                    <a:pt x="8695" y="80650"/>
                    <a:pt x="8946" y="80734"/>
                  </a:cubicBezTo>
                  <a:cubicBezTo>
                    <a:pt x="9308" y="80845"/>
                    <a:pt x="9671" y="80957"/>
                    <a:pt x="10005" y="81040"/>
                  </a:cubicBezTo>
                  <a:cubicBezTo>
                    <a:pt x="45483" y="92960"/>
                    <a:pt x="84222" y="83936"/>
                    <a:pt x="116049" y="66113"/>
                  </a:cubicBezTo>
                  <a:cubicBezTo>
                    <a:pt x="116746" y="65751"/>
                    <a:pt x="117442" y="65361"/>
                    <a:pt x="118139" y="64999"/>
                  </a:cubicBezTo>
                  <a:cubicBezTo>
                    <a:pt x="119031" y="64498"/>
                    <a:pt x="119923" y="63997"/>
                    <a:pt x="120787" y="63468"/>
                  </a:cubicBezTo>
                  <a:cubicBezTo>
                    <a:pt x="121539" y="63022"/>
                    <a:pt x="122292" y="62549"/>
                    <a:pt x="123016" y="62075"/>
                  </a:cubicBezTo>
                  <a:cubicBezTo>
                    <a:pt x="123462" y="61797"/>
                    <a:pt x="123880" y="61518"/>
                    <a:pt x="124298" y="61212"/>
                  </a:cubicBezTo>
                  <a:cubicBezTo>
                    <a:pt x="124772" y="60905"/>
                    <a:pt x="125246" y="60571"/>
                    <a:pt x="125720" y="60237"/>
                  </a:cubicBezTo>
                  <a:cubicBezTo>
                    <a:pt x="126751" y="59513"/>
                    <a:pt x="127754" y="58761"/>
                    <a:pt x="128730" y="57981"/>
                  </a:cubicBezTo>
                  <a:cubicBezTo>
                    <a:pt x="129120" y="57675"/>
                    <a:pt x="129510" y="57369"/>
                    <a:pt x="129900" y="57062"/>
                  </a:cubicBezTo>
                  <a:cubicBezTo>
                    <a:pt x="130430" y="56645"/>
                    <a:pt x="130931" y="56227"/>
                    <a:pt x="131433" y="55781"/>
                  </a:cubicBezTo>
                  <a:cubicBezTo>
                    <a:pt x="132380" y="54974"/>
                    <a:pt x="133300" y="54166"/>
                    <a:pt x="134192" y="53303"/>
                  </a:cubicBezTo>
                  <a:cubicBezTo>
                    <a:pt x="135223" y="52328"/>
                    <a:pt x="136226" y="51325"/>
                    <a:pt x="137202" y="50295"/>
                  </a:cubicBezTo>
                  <a:cubicBezTo>
                    <a:pt x="137676" y="49822"/>
                    <a:pt x="138094" y="49348"/>
                    <a:pt x="138540" y="48847"/>
                  </a:cubicBezTo>
                  <a:cubicBezTo>
                    <a:pt x="139376" y="47928"/>
                    <a:pt x="140184" y="46981"/>
                    <a:pt x="140992" y="46006"/>
                  </a:cubicBezTo>
                  <a:cubicBezTo>
                    <a:pt x="141382" y="45533"/>
                    <a:pt x="141773" y="45059"/>
                    <a:pt x="142135" y="44558"/>
                  </a:cubicBezTo>
                  <a:cubicBezTo>
                    <a:pt x="142414" y="44196"/>
                    <a:pt x="142692" y="43834"/>
                    <a:pt x="142943" y="43500"/>
                  </a:cubicBezTo>
                  <a:cubicBezTo>
                    <a:pt x="143138" y="43249"/>
                    <a:pt x="143333" y="42999"/>
                    <a:pt x="143500" y="42748"/>
                  </a:cubicBezTo>
                  <a:cubicBezTo>
                    <a:pt x="145145" y="40520"/>
                    <a:pt x="146678" y="38209"/>
                    <a:pt x="148099" y="35814"/>
                  </a:cubicBezTo>
                  <a:cubicBezTo>
                    <a:pt x="148350" y="35368"/>
                    <a:pt x="148628" y="34950"/>
                    <a:pt x="148879" y="34505"/>
                  </a:cubicBezTo>
                  <a:cubicBezTo>
                    <a:pt x="148879" y="34477"/>
                    <a:pt x="148907" y="34449"/>
                    <a:pt x="148935" y="34421"/>
                  </a:cubicBezTo>
                  <a:cubicBezTo>
                    <a:pt x="149242" y="33864"/>
                    <a:pt x="149576" y="33307"/>
                    <a:pt x="149855" y="32722"/>
                  </a:cubicBezTo>
                  <a:cubicBezTo>
                    <a:pt x="151109" y="30383"/>
                    <a:pt x="152279" y="27988"/>
                    <a:pt x="153338" y="25510"/>
                  </a:cubicBezTo>
                  <a:cubicBezTo>
                    <a:pt x="153589" y="24953"/>
                    <a:pt x="153812" y="24396"/>
                    <a:pt x="154063" y="23811"/>
                  </a:cubicBezTo>
                  <a:cubicBezTo>
                    <a:pt x="154593" y="22502"/>
                    <a:pt x="155094" y="21193"/>
                    <a:pt x="155568" y="19828"/>
                  </a:cubicBezTo>
                  <a:cubicBezTo>
                    <a:pt x="155763" y="19271"/>
                    <a:pt x="155958" y="18742"/>
                    <a:pt x="156153" y="18185"/>
                  </a:cubicBezTo>
                  <a:cubicBezTo>
                    <a:pt x="156237" y="17962"/>
                    <a:pt x="156293" y="17740"/>
                    <a:pt x="156376" y="17517"/>
                  </a:cubicBezTo>
                  <a:cubicBezTo>
                    <a:pt x="156543" y="17016"/>
                    <a:pt x="156711" y="16486"/>
                    <a:pt x="156878" y="15985"/>
                  </a:cubicBezTo>
                  <a:cubicBezTo>
                    <a:pt x="156878" y="15985"/>
                    <a:pt x="156878" y="15957"/>
                    <a:pt x="156906" y="15930"/>
                  </a:cubicBezTo>
                  <a:cubicBezTo>
                    <a:pt x="157101" y="15289"/>
                    <a:pt x="157296" y="14649"/>
                    <a:pt x="157491" y="13980"/>
                  </a:cubicBezTo>
                  <a:cubicBezTo>
                    <a:pt x="157881" y="12671"/>
                    <a:pt x="158243" y="11335"/>
                    <a:pt x="158578" y="9970"/>
                  </a:cubicBezTo>
                  <a:cubicBezTo>
                    <a:pt x="159275" y="9413"/>
                    <a:pt x="159888" y="8717"/>
                    <a:pt x="160334" y="7937"/>
                  </a:cubicBezTo>
                  <a:cubicBezTo>
                    <a:pt x="160417" y="7798"/>
                    <a:pt x="160501" y="7658"/>
                    <a:pt x="160557" y="7491"/>
                  </a:cubicBezTo>
                  <a:cubicBezTo>
                    <a:pt x="160612" y="7380"/>
                    <a:pt x="160668" y="7213"/>
                    <a:pt x="160724" y="7074"/>
                  </a:cubicBezTo>
                  <a:cubicBezTo>
                    <a:pt x="160807" y="6851"/>
                    <a:pt x="160863" y="6628"/>
                    <a:pt x="160947" y="6405"/>
                  </a:cubicBezTo>
                  <a:cubicBezTo>
                    <a:pt x="161504" y="4177"/>
                    <a:pt x="161532" y="2061"/>
                    <a:pt x="161142" y="0"/>
                  </a:cubicBezTo>
                  <a:cubicBezTo>
                    <a:pt x="162145" y="501"/>
                    <a:pt x="163093" y="1058"/>
                    <a:pt x="164012" y="1671"/>
                  </a:cubicBezTo>
                  <a:cubicBezTo>
                    <a:pt x="164319" y="1866"/>
                    <a:pt x="164626" y="2089"/>
                    <a:pt x="164904" y="2311"/>
                  </a:cubicBezTo>
                  <a:cubicBezTo>
                    <a:pt x="165406" y="2673"/>
                    <a:pt x="165880" y="3091"/>
                    <a:pt x="166353" y="3481"/>
                  </a:cubicBezTo>
                  <a:cubicBezTo>
                    <a:pt x="166604" y="3676"/>
                    <a:pt x="166827" y="3899"/>
                    <a:pt x="167050" y="4122"/>
                  </a:cubicBezTo>
                  <a:cubicBezTo>
                    <a:pt x="169893" y="6767"/>
                    <a:pt x="172262" y="10026"/>
                    <a:pt x="174436" y="13479"/>
                  </a:cubicBezTo>
                  <a:cubicBezTo>
                    <a:pt x="174659" y="13813"/>
                    <a:pt x="174854" y="14147"/>
                    <a:pt x="175077" y="14481"/>
                  </a:cubicBezTo>
                  <a:cubicBezTo>
                    <a:pt x="175439" y="15066"/>
                    <a:pt x="175801" y="15651"/>
                    <a:pt x="176136" y="16236"/>
                  </a:cubicBezTo>
                  <a:cubicBezTo>
                    <a:pt x="176191" y="16347"/>
                    <a:pt x="176275" y="16459"/>
                    <a:pt x="176331" y="16570"/>
                  </a:cubicBezTo>
                  <a:cubicBezTo>
                    <a:pt x="176554" y="16932"/>
                    <a:pt x="176749" y="17266"/>
                    <a:pt x="176972" y="17628"/>
                  </a:cubicBezTo>
                  <a:cubicBezTo>
                    <a:pt x="177278" y="18157"/>
                    <a:pt x="177585" y="18687"/>
                    <a:pt x="177891" y="19216"/>
                  </a:cubicBezTo>
                  <a:cubicBezTo>
                    <a:pt x="178087" y="19550"/>
                    <a:pt x="178309" y="19912"/>
                    <a:pt x="178505" y="20246"/>
                  </a:cubicBezTo>
                  <a:cubicBezTo>
                    <a:pt x="178895" y="20887"/>
                    <a:pt x="179257" y="21527"/>
                    <a:pt x="179647" y="22140"/>
                  </a:cubicBezTo>
                  <a:cubicBezTo>
                    <a:pt x="180818" y="24061"/>
                    <a:pt x="182016" y="25955"/>
                    <a:pt x="183298" y="27682"/>
                  </a:cubicBezTo>
                  <a:cubicBezTo>
                    <a:pt x="193025" y="40854"/>
                    <a:pt x="200299" y="57257"/>
                    <a:pt x="213007" y="67868"/>
                  </a:cubicBezTo>
                  <a:cubicBezTo>
                    <a:pt x="213174" y="67923"/>
                    <a:pt x="213342" y="67951"/>
                    <a:pt x="213509" y="68007"/>
                  </a:cubicBezTo>
                  <a:cubicBezTo>
                    <a:pt x="213676" y="68035"/>
                    <a:pt x="213843" y="68090"/>
                    <a:pt x="213983" y="68118"/>
                  </a:cubicBezTo>
                  <a:cubicBezTo>
                    <a:pt x="214066" y="68146"/>
                    <a:pt x="214122" y="68146"/>
                    <a:pt x="214205" y="68174"/>
                  </a:cubicBezTo>
                  <a:cubicBezTo>
                    <a:pt x="216240" y="71154"/>
                    <a:pt x="218302" y="74106"/>
                    <a:pt x="220197" y="77114"/>
                  </a:cubicBezTo>
                  <a:cubicBezTo>
                    <a:pt x="233993" y="99922"/>
                    <a:pt x="253808" y="120056"/>
                    <a:pt x="259605" y="14679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1765;p37">
              <a:extLst>
                <a:ext uri="{FF2B5EF4-FFF2-40B4-BE49-F238E27FC236}">
                  <a16:creationId xmlns:a16="http://schemas.microsoft.com/office/drawing/2014/main" id="{456E70D7-2529-4E48-A190-16C378F933C1}"/>
                </a:ext>
              </a:extLst>
            </p:cNvPr>
            <p:cNvSpPr/>
            <p:nvPr/>
          </p:nvSpPr>
          <p:spPr>
            <a:xfrm>
              <a:off x="2351664" y="8270690"/>
              <a:ext cx="345034" cy="458690"/>
            </a:xfrm>
            <a:custGeom>
              <a:avLst/>
              <a:gdLst/>
              <a:ahLst/>
              <a:cxnLst/>
              <a:rect l="l" t="t" r="r" b="b"/>
              <a:pathLst>
                <a:path w="345034" h="458690" extrusionOk="0">
                  <a:moveTo>
                    <a:pt x="330087" y="394910"/>
                  </a:moveTo>
                  <a:cubicBezTo>
                    <a:pt x="335243" y="412789"/>
                    <a:pt x="345388" y="431085"/>
                    <a:pt x="345025" y="449911"/>
                  </a:cubicBezTo>
                  <a:cubicBezTo>
                    <a:pt x="340343" y="451721"/>
                    <a:pt x="335633" y="457013"/>
                    <a:pt x="330867" y="458266"/>
                  </a:cubicBezTo>
                  <a:cubicBezTo>
                    <a:pt x="330645" y="458321"/>
                    <a:pt x="330449" y="458377"/>
                    <a:pt x="330226" y="458405"/>
                  </a:cubicBezTo>
                  <a:cubicBezTo>
                    <a:pt x="324485" y="460187"/>
                    <a:pt x="319998" y="453142"/>
                    <a:pt x="315205" y="450663"/>
                  </a:cubicBezTo>
                  <a:cubicBezTo>
                    <a:pt x="301103" y="439913"/>
                    <a:pt x="289007" y="426295"/>
                    <a:pt x="275797" y="413819"/>
                  </a:cubicBezTo>
                  <a:cubicBezTo>
                    <a:pt x="273261" y="411563"/>
                    <a:pt x="270725" y="409252"/>
                    <a:pt x="268189" y="406940"/>
                  </a:cubicBezTo>
                  <a:cubicBezTo>
                    <a:pt x="266907" y="405799"/>
                    <a:pt x="265653" y="404601"/>
                    <a:pt x="264399" y="403431"/>
                  </a:cubicBezTo>
                  <a:cubicBezTo>
                    <a:pt x="263144" y="402262"/>
                    <a:pt x="261918" y="401092"/>
                    <a:pt x="260692" y="399895"/>
                  </a:cubicBezTo>
                  <a:cubicBezTo>
                    <a:pt x="259020" y="398279"/>
                    <a:pt x="257348" y="396608"/>
                    <a:pt x="255703" y="394937"/>
                  </a:cubicBezTo>
                  <a:cubicBezTo>
                    <a:pt x="255090" y="394325"/>
                    <a:pt x="254505" y="393740"/>
                    <a:pt x="253947" y="393127"/>
                  </a:cubicBezTo>
                  <a:cubicBezTo>
                    <a:pt x="253307" y="392459"/>
                    <a:pt x="252665" y="391791"/>
                    <a:pt x="252024" y="391094"/>
                  </a:cubicBezTo>
                  <a:cubicBezTo>
                    <a:pt x="251411" y="390426"/>
                    <a:pt x="250798" y="389785"/>
                    <a:pt x="250213" y="389117"/>
                  </a:cubicBezTo>
                  <a:cubicBezTo>
                    <a:pt x="249739" y="388616"/>
                    <a:pt x="249265" y="388087"/>
                    <a:pt x="248819" y="387557"/>
                  </a:cubicBezTo>
                  <a:cubicBezTo>
                    <a:pt x="248262" y="386917"/>
                    <a:pt x="247705" y="386304"/>
                    <a:pt x="247175" y="385664"/>
                  </a:cubicBezTo>
                  <a:cubicBezTo>
                    <a:pt x="246060" y="384383"/>
                    <a:pt x="244973" y="383102"/>
                    <a:pt x="243914" y="381793"/>
                  </a:cubicBezTo>
                  <a:cubicBezTo>
                    <a:pt x="243914" y="381765"/>
                    <a:pt x="243914" y="381765"/>
                    <a:pt x="243887" y="381737"/>
                  </a:cubicBezTo>
                  <a:cubicBezTo>
                    <a:pt x="243608" y="381180"/>
                    <a:pt x="243329" y="380623"/>
                    <a:pt x="243023" y="380066"/>
                  </a:cubicBezTo>
                  <a:cubicBezTo>
                    <a:pt x="242716" y="379481"/>
                    <a:pt x="242410" y="378924"/>
                    <a:pt x="242075" y="378339"/>
                  </a:cubicBezTo>
                  <a:cubicBezTo>
                    <a:pt x="241768" y="377755"/>
                    <a:pt x="241434" y="377170"/>
                    <a:pt x="241100" y="376613"/>
                  </a:cubicBezTo>
                  <a:cubicBezTo>
                    <a:pt x="239567" y="373939"/>
                    <a:pt x="237950" y="371322"/>
                    <a:pt x="236445" y="368954"/>
                  </a:cubicBezTo>
                  <a:cubicBezTo>
                    <a:pt x="236139" y="368481"/>
                    <a:pt x="235860" y="368063"/>
                    <a:pt x="235581" y="367618"/>
                  </a:cubicBezTo>
                  <a:cubicBezTo>
                    <a:pt x="233157" y="363886"/>
                    <a:pt x="231122" y="360962"/>
                    <a:pt x="230398" y="359764"/>
                  </a:cubicBezTo>
                  <a:cubicBezTo>
                    <a:pt x="229952" y="359207"/>
                    <a:pt x="229506" y="358650"/>
                    <a:pt x="229060" y="358066"/>
                  </a:cubicBezTo>
                  <a:cubicBezTo>
                    <a:pt x="229255" y="357871"/>
                    <a:pt x="229450" y="357648"/>
                    <a:pt x="229617" y="357397"/>
                  </a:cubicBezTo>
                  <a:cubicBezTo>
                    <a:pt x="229757" y="357202"/>
                    <a:pt x="229896" y="357007"/>
                    <a:pt x="230008" y="356812"/>
                  </a:cubicBezTo>
                  <a:cubicBezTo>
                    <a:pt x="230453" y="356060"/>
                    <a:pt x="230760" y="355225"/>
                    <a:pt x="230871" y="354362"/>
                  </a:cubicBezTo>
                  <a:cubicBezTo>
                    <a:pt x="231067" y="353081"/>
                    <a:pt x="231150" y="351744"/>
                    <a:pt x="231708" y="350574"/>
                  </a:cubicBezTo>
                  <a:cubicBezTo>
                    <a:pt x="238619" y="341301"/>
                    <a:pt x="242326" y="329576"/>
                    <a:pt x="238926" y="318186"/>
                  </a:cubicBezTo>
                  <a:cubicBezTo>
                    <a:pt x="233631" y="296213"/>
                    <a:pt x="223291" y="275744"/>
                    <a:pt x="211196" y="256751"/>
                  </a:cubicBezTo>
                  <a:cubicBezTo>
                    <a:pt x="197038" y="233887"/>
                    <a:pt x="183103" y="210717"/>
                    <a:pt x="165740" y="190081"/>
                  </a:cubicBezTo>
                  <a:cubicBezTo>
                    <a:pt x="153478" y="175405"/>
                    <a:pt x="139989" y="161787"/>
                    <a:pt x="127252" y="147500"/>
                  </a:cubicBezTo>
                  <a:cubicBezTo>
                    <a:pt x="103786" y="119122"/>
                    <a:pt x="81909" y="89491"/>
                    <a:pt x="56324" y="62895"/>
                  </a:cubicBezTo>
                  <a:cubicBezTo>
                    <a:pt x="38042" y="44849"/>
                    <a:pt x="22435" y="24380"/>
                    <a:pt x="3512" y="6947"/>
                  </a:cubicBezTo>
                  <a:cubicBezTo>
                    <a:pt x="2648" y="6334"/>
                    <a:pt x="1338" y="5137"/>
                    <a:pt x="0" y="4190"/>
                  </a:cubicBezTo>
                  <a:cubicBezTo>
                    <a:pt x="28" y="4162"/>
                    <a:pt x="84" y="4134"/>
                    <a:pt x="139" y="4078"/>
                  </a:cubicBezTo>
                  <a:cubicBezTo>
                    <a:pt x="1449" y="2853"/>
                    <a:pt x="2425" y="1238"/>
                    <a:pt x="3902" y="180"/>
                  </a:cubicBezTo>
                  <a:cubicBezTo>
                    <a:pt x="8222" y="-767"/>
                    <a:pt x="12374" y="2240"/>
                    <a:pt x="16053" y="4301"/>
                  </a:cubicBezTo>
                  <a:cubicBezTo>
                    <a:pt x="31688" y="15357"/>
                    <a:pt x="45734" y="28502"/>
                    <a:pt x="59474" y="41814"/>
                  </a:cubicBezTo>
                  <a:cubicBezTo>
                    <a:pt x="71792" y="53538"/>
                    <a:pt x="83135" y="66154"/>
                    <a:pt x="94534" y="78741"/>
                  </a:cubicBezTo>
                  <a:cubicBezTo>
                    <a:pt x="110559" y="96453"/>
                    <a:pt x="128534" y="112243"/>
                    <a:pt x="144058" y="130429"/>
                  </a:cubicBezTo>
                  <a:cubicBezTo>
                    <a:pt x="179452" y="174708"/>
                    <a:pt x="218330" y="216565"/>
                    <a:pt x="250352" y="263686"/>
                  </a:cubicBezTo>
                  <a:cubicBezTo>
                    <a:pt x="279810" y="305348"/>
                    <a:pt x="314592" y="345422"/>
                    <a:pt x="330087" y="394910"/>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1766;p37">
              <a:extLst>
                <a:ext uri="{FF2B5EF4-FFF2-40B4-BE49-F238E27FC236}">
                  <a16:creationId xmlns:a16="http://schemas.microsoft.com/office/drawing/2014/main" id="{61A53D4B-7AC3-4FC8-B875-BEECDDD0101C}"/>
                </a:ext>
              </a:extLst>
            </p:cNvPr>
            <p:cNvSpPr/>
            <p:nvPr/>
          </p:nvSpPr>
          <p:spPr>
            <a:xfrm>
              <a:off x="2401216" y="8346061"/>
              <a:ext cx="43838" cy="53230"/>
            </a:xfrm>
            <a:custGeom>
              <a:avLst/>
              <a:gdLst/>
              <a:ahLst/>
              <a:cxnLst/>
              <a:rect l="l" t="t" r="r" b="b"/>
              <a:pathLst>
                <a:path w="43838" h="53230" extrusionOk="0">
                  <a:moveTo>
                    <a:pt x="43839" y="52022"/>
                  </a:moveTo>
                  <a:cubicBezTo>
                    <a:pt x="43309" y="52050"/>
                    <a:pt x="42780" y="52105"/>
                    <a:pt x="42222" y="52189"/>
                  </a:cubicBezTo>
                  <a:cubicBezTo>
                    <a:pt x="41581" y="52244"/>
                    <a:pt x="40968" y="52328"/>
                    <a:pt x="40327" y="52412"/>
                  </a:cubicBezTo>
                  <a:cubicBezTo>
                    <a:pt x="34307" y="53164"/>
                    <a:pt x="28260" y="54082"/>
                    <a:pt x="22602" y="51688"/>
                  </a:cubicBezTo>
                  <a:cubicBezTo>
                    <a:pt x="21292" y="50880"/>
                    <a:pt x="20038" y="49961"/>
                    <a:pt x="18840" y="49014"/>
                  </a:cubicBezTo>
                  <a:cubicBezTo>
                    <a:pt x="18032" y="48373"/>
                    <a:pt x="17251" y="47677"/>
                    <a:pt x="16471" y="46981"/>
                  </a:cubicBezTo>
                  <a:cubicBezTo>
                    <a:pt x="15691" y="46285"/>
                    <a:pt x="14966" y="45533"/>
                    <a:pt x="14241" y="44781"/>
                  </a:cubicBezTo>
                  <a:cubicBezTo>
                    <a:pt x="13517" y="44029"/>
                    <a:pt x="12820" y="43221"/>
                    <a:pt x="12151" y="42414"/>
                  </a:cubicBezTo>
                  <a:cubicBezTo>
                    <a:pt x="11482" y="41606"/>
                    <a:pt x="10841" y="40799"/>
                    <a:pt x="10228" y="39935"/>
                  </a:cubicBezTo>
                  <a:cubicBezTo>
                    <a:pt x="7135" y="35674"/>
                    <a:pt x="4654" y="30884"/>
                    <a:pt x="2926" y="25844"/>
                  </a:cubicBezTo>
                  <a:cubicBezTo>
                    <a:pt x="2815" y="25482"/>
                    <a:pt x="2675" y="25120"/>
                    <a:pt x="2564" y="24758"/>
                  </a:cubicBezTo>
                  <a:cubicBezTo>
                    <a:pt x="1700" y="22084"/>
                    <a:pt x="1031" y="19327"/>
                    <a:pt x="613" y="16542"/>
                  </a:cubicBezTo>
                  <a:cubicBezTo>
                    <a:pt x="530" y="16013"/>
                    <a:pt x="446" y="15512"/>
                    <a:pt x="390" y="14955"/>
                  </a:cubicBezTo>
                  <a:cubicBezTo>
                    <a:pt x="279" y="13952"/>
                    <a:pt x="167" y="12950"/>
                    <a:pt x="112" y="11919"/>
                  </a:cubicBezTo>
                  <a:cubicBezTo>
                    <a:pt x="56" y="10833"/>
                    <a:pt x="0" y="9719"/>
                    <a:pt x="0" y="8633"/>
                  </a:cubicBezTo>
                  <a:cubicBezTo>
                    <a:pt x="0" y="7909"/>
                    <a:pt x="0" y="7185"/>
                    <a:pt x="56" y="6461"/>
                  </a:cubicBezTo>
                  <a:cubicBezTo>
                    <a:pt x="84" y="5876"/>
                    <a:pt x="112" y="5263"/>
                    <a:pt x="167" y="4679"/>
                  </a:cubicBezTo>
                  <a:cubicBezTo>
                    <a:pt x="167" y="4651"/>
                    <a:pt x="167" y="4595"/>
                    <a:pt x="167" y="4567"/>
                  </a:cubicBezTo>
                  <a:cubicBezTo>
                    <a:pt x="167" y="4344"/>
                    <a:pt x="195" y="4122"/>
                    <a:pt x="223" y="3871"/>
                  </a:cubicBezTo>
                  <a:cubicBezTo>
                    <a:pt x="279" y="3203"/>
                    <a:pt x="362" y="2534"/>
                    <a:pt x="474" y="1866"/>
                  </a:cubicBezTo>
                  <a:cubicBezTo>
                    <a:pt x="557" y="1253"/>
                    <a:pt x="669" y="613"/>
                    <a:pt x="780" y="0"/>
                  </a:cubicBezTo>
                  <a:cubicBezTo>
                    <a:pt x="808" y="28"/>
                    <a:pt x="836" y="84"/>
                    <a:pt x="892" y="111"/>
                  </a:cubicBezTo>
                  <a:cubicBezTo>
                    <a:pt x="2731" y="2144"/>
                    <a:pt x="4571" y="4205"/>
                    <a:pt x="6382" y="6294"/>
                  </a:cubicBezTo>
                  <a:cubicBezTo>
                    <a:pt x="8556" y="8745"/>
                    <a:pt x="10674" y="11223"/>
                    <a:pt x="12820" y="13729"/>
                  </a:cubicBezTo>
                  <a:cubicBezTo>
                    <a:pt x="13907" y="14983"/>
                    <a:pt x="14966" y="16264"/>
                    <a:pt x="16025" y="17545"/>
                  </a:cubicBezTo>
                  <a:cubicBezTo>
                    <a:pt x="16220" y="17768"/>
                    <a:pt x="16415" y="17990"/>
                    <a:pt x="16582" y="18213"/>
                  </a:cubicBezTo>
                  <a:cubicBezTo>
                    <a:pt x="17669" y="19494"/>
                    <a:pt x="18728" y="20775"/>
                    <a:pt x="19787" y="22084"/>
                  </a:cubicBezTo>
                  <a:cubicBezTo>
                    <a:pt x="20930" y="23449"/>
                    <a:pt x="22073" y="24813"/>
                    <a:pt x="23187" y="26178"/>
                  </a:cubicBezTo>
                  <a:cubicBezTo>
                    <a:pt x="24692" y="28044"/>
                    <a:pt x="26197" y="29882"/>
                    <a:pt x="27702" y="31775"/>
                  </a:cubicBezTo>
                  <a:cubicBezTo>
                    <a:pt x="28929" y="33279"/>
                    <a:pt x="30155" y="34811"/>
                    <a:pt x="31353" y="36315"/>
                  </a:cubicBezTo>
                  <a:cubicBezTo>
                    <a:pt x="32524" y="37791"/>
                    <a:pt x="33694" y="39211"/>
                    <a:pt x="34837" y="40687"/>
                  </a:cubicBezTo>
                  <a:cubicBezTo>
                    <a:pt x="37875" y="44447"/>
                    <a:pt x="40857" y="48234"/>
                    <a:pt x="43839" y="52022"/>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1767;p37">
              <a:extLst>
                <a:ext uri="{FF2B5EF4-FFF2-40B4-BE49-F238E27FC236}">
                  <a16:creationId xmlns:a16="http://schemas.microsoft.com/office/drawing/2014/main" id="{07750FF6-A586-48F6-9B2D-D7DB7E3C8565}"/>
                </a:ext>
              </a:extLst>
            </p:cNvPr>
            <p:cNvSpPr/>
            <p:nvPr/>
          </p:nvSpPr>
          <p:spPr>
            <a:xfrm>
              <a:off x="2549148" y="8783122"/>
              <a:ext cx="159079" cy="157576"/>
            </a:xfrm>
            <a:custGeom>
              <a:avLst/>
              <a:gdLst/>
              <a:ahLst/>
              <a:cxnLst/>
              <a:rect l="l" t="t" r="r" b="b"/>
              <a:pathLst>
                <a:path w="159079" h="157576" extrusionOk="0">
                  <a:moveTo>
                    <a:pt x="138456" y="84131"/>
                  </a:moveTo>
                  <a:cubicBezTo>
                    <a:pt x="145256" y="97137"/>
                    <a:pt x="155651" y="108889"/>
                    <a:pt x="159079" y="123426"/>
                  </a:cubicBezTo>
                  <a:cubicBezTo>
                    <a:pt x="149158" y="133675"/>
                    <a:pt x="136923" y="143004"/>
                    <a:pt x="123601" y="148992"/>
                  </a:cubicBezTo>
                  <a:cubicBezTo>
                    <a:pt x="118641" y="151470"/>
                    <a:pt x="113485" y="153475"/>
                    <a:pt x="108217" y="155230"/>
                  </a:cubicBezTo>
                  <a:cubicBezTo>
                    <a:pt x="103340" y="156483"/>
                    <a:pt x="97376" y="159936"/>
                    <a:pt x="93586" y="155007"/>
                  </a:cubicBezTo>
                  <a:cubicBezTo>
                    <a:pt x="79902" y="141974"/>
                    <a:pt x="65744" y="129414"/>
                    <a:pt x="53008" y="115406"/>
                  </a:cubicBezTo>
                  <a:cubicBezTo>
                    <a:pt x="39296" y="99253"/>
                    <a:pt x="27953" y="81235"/>
                    <a:pt x="13433" y="65751"/>
                  </a:cubicBezTo>
                  <a:cubicBezTo>
                    <a:pt x="9448" y="61379"/>
                    <a:pt x="5490" y="57007"/>
                    <a:pt x="1561" y="52579"/>
                  </a:cubicBezTo>
                  <a:cubicBezTo>
                    <a:pt x="1087" y="52161"/>
                    <a:pt x="585" y="51604"/>
                    <a:pt x="0" y="50936"/>
                  </a:cubicBezTo>
                  <a:cubicBezTo>
                    <a:pt x="1254" y="50573"/>
                    <a:pt x="2480" y="50184"/>
                    <a:pt x="3707" y="49766"/>
                  </a:cubicBezTo>
                  <a:cubicBezTo>
                    <a:pt x="3902" y="49710"/>
                    <a:pt x="4125" y="49627"/>
                    <a:pt x="4320" y="49571"/>
                  </a:cubicBezTo>
                  <a:cubicBezTo>
                    <a:pt x="5769" y="49098"/>
                    <a:pt x="7190" y="48596"/>
                    <a:pt x="8612" y="48067"/>
                  </a:cubicBezTo>
                  <a:cubicBezTo>
                    <a:pt x="11733" y="46925"/>
                    <a:pt x="14799" y="45672"/>
                    <a:pt x="17864" y="44335"/>
                  </a:cubicBezTo>
                  <a:cubicBezTo>
                    <a:pt x="18979" y="43834"/>
                    <a:pt x="20122" y="43333"/>
                    <a:pt x="21209" y="42832"/>
                  </a:cubicBezTo>
                  <a:cubicBezTo>
                    <a:pt x="22909" y="42024"/>
                    <a:pt x="24581" y="41216"/>
                    <a:pt x="26253" y="40381"/>
                  </a:cubicBezTo>
                  <a:cubicBezTo>
                    <a:pt x="27229" y="39907"/>
                    <a:pt x="28204" y="39406"/>
                    <a:pt x="29179" y="38905"/>
                  </a:cubicBezTo>
                  <a:cubicBezTo>
                    <a:pt x="29430" y="38793"/>
                    <a:pt x="29653" y="38654"/>
                    <a:pt x="29904" y="38515"/>
                  </a:cubicBezTo>
                  <a:cubicBezTo>
                    <a:pt x="31075" y="37902"/>
                    <a:pt x="32245" y="37290"/>
                    <a:pt x="33416" y="36649"/>
                  </a:cubicBezTo>
                  <a:cubicBezTo>
                    <a:pt x="34475" y="36204"/>
                    <a:pt x="35534" y="35730"/>
                    <a:pt x="36593" y="35229"/>
                  </a:cubicBezTo>
                  <a:cubicBezTo>
                    <a:pt x="36704" y="35201"/>
                    <a:pt x="36788" y="35145"/>
                    <a:pt x="36899" y="35090"/>
                  </a:cubicBezTo>
                  <a:cubicBezTo>
                    <a:pt x="37847" y="34644"/>
                    <a:pt x="38794" y="34198"/>
                    <a:pt x="39714" y="33725"/>
                  </a:cubicBezTo>
                  <a:cubicBezTo>
                    <a:pt x="40411" y="33391"/>
                    <a:pt x="41080" y="33029"/>
                    <a:pt x="41776" y="32667"/>
                  </a:cubicBezTo>
                  <a:cubicBezTo>
                    <a:pt x="42529" y="32277"/>
                    <a:pt x="43281" y="31859"/>
                    <a:pt x="44034" y="31441"/>
                  </a:cubicBezTo>
                  <a:cubicBezTo>
                    <a:pt x="44619" y="31107"/>
                    <a:pt x="45204" y="30773"/>
                    <a:pt x="45790" y="30439"/>
                  </a:cubicBezTo>
                  <a:cubicBezTo>
                    <a:pt x="47824" y="29269"/>
                    <a:pt x="49803" y="28016"/>
                    <a:pt x="51754" y="26735"/>
                  </a:cubicBezTo>
                  <a:cubicBezTo>
                    <a:pt x="52311" y="26373"/>
                    <a:pt x="52896" y="25983"/>
                    <a:pt x="53454" y="25593"/>
                  </a:cubicBezTo>
                  <a:cubicBezTo>
                    <a:pt x="54206" y="25092"/>
                    <a:pt x="54959" y="24563"/>
                    <a:pt x="55711" y="24006"/>
                  </a:cubicBezTo>
                  <a:cubicBezTo>
                    <a:pt x="56241" y="23644"/>
                    <a:pt x="56742" y="23282"/>
                    <a:pt x="57244" y="22892"/>
                  </a:cubicBezTo>
                  <a:cubicBezTo>
                    <a:pt x="61787" y="19550"/>
                    <a:pt x="66134" y="15929"/>
                    <a:pt x="70259" y="12086"/>
                  </a:cubicBezTo>
                  <a:cubicBezTo>
                    <a:pt x="70733" y="11641"/>
                    <a:pt x="71207" y="11223"/>
                    <a:pt x="71681" y="10750"/>
                  </a:cubicBezTo>
                  <a:cubicBezTo>
                    <a:pt x="75304" y="7324"/>
                    <a:pt x="78787" y="3704"/>
                    <a:pt x="82132" y="0"/>
                  </a:cubicBezTo>
                  <a:cubicBezTo>
                    <a:pt x="83887" y="2256"/>
                    <a:pt x="85615" y="4512"/>
                    <a:pt x="87343" y="6795"/>
                  </a:cubicBezTo>
                  <a:cubicBezTo>
                    <a:pt x="89043" y="9051"/>
                    <a:pt x="90743" y="11307"/>
                    <a:pt x="92388" y="13562"/>
                  </a:cubicBezTo>
                  <a:cubicBezTo>
                    <a:pt x="92443" y="13618"/>
                    <a:pt x="92471" y="13646"/>
                    <a:pt x="92499" y="13702"/>
                  </a:cubicBezTo>
                  <a:cubicBezTo>
                    <a:pt x="95871" y="18297"/>
                    <a:pt x="99188" y="22892"/>
                    <a:pt x="102448" y="27570"/>
                  </a:cubicBezTo>
                  <a:cubicBezTo>
                    <a:pt x="103424" y="28963"/>
                    <a:pt x="104399" y="30355"/>
                    <a:pt x="105375" y="31748"/>
                  </a:cubicBezTo>
                  <a:cubicBezTo>
                    <a:pt x="105542" y="31998"/>
                    <a:pt x="105737" y="32277"/>
                    <a:pt x="105904" y="32527"/>
                  </a:cubicBezTo>
                  <a:cubicBezTo>
                    <a:pt x="106991" y="34087"/>
                    <a:pt x="108050" y="35674"/>
                    <a:pt x="109137" y="37262"/>
                  </a:cubicBezTo>
                  <a:cubicBezTo>
                    <a:pt x="111840" y="41244"/>
                    <a:pt x="114488" y="45254"/>
                    <a:pt x="117108" y="49292"/>
                  </a:cubicBezTo>
                  <a:cubicBezTo>
                    <a:pt x="117721" y="50239"/>
                    <a:pt x="118334" y="51186"/>
                    <a:pt x="118947" y="52161"/>
                  </a:cubicBezTo>
                  <a:cubicBezTo>
                    <a:pt x="120619" y="54779"/>
                    <a:pt x="122292" y="57424"/>
                    <a:pt x="123936" y="60070"/>
                  </a:cubicBezTo>
                  <a:cubicBezTo>
                    <a:pt x="125190" y="62047"/>
                    <a:pt x="126388" y="64052"/>
                    <a:pt x="127615" y="66030"/>
                  </a:cubicBezTo>
                  <a:cubicBezTo>
                    <a:pt x="128841" y="68007"/>
                    <a:pt x="130067" y="70012"/>
                    <a:pt x="131266" y="72017"/>
                  </a:cubicBezTo>
                  <a:cubicBezTo>
                    <a:pt x="132241" y="73660"/>
                    <a:pt x="133244" y="75331"/>
                    <a:pt x="134220" y="76974"/>
                  </a:cubicBezTo>
                  <a:cubicBezTo>
                    <a:pt x="135697" y="79369"/>
                    <a:pt x="137090" y="81764"/>
                    <a:pt x="138456" y="84131"/>
                  </a:cubicBezTo>
                  <a:close/>
                </a:path>
              </a:pathLst>
            </a:custGeom>
            <a:solidFill>
              <a:srgbClr val="257EF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 name="Google Shape;1768;p37">
              <a:extLst>
                <a:ext uri="{FF2B5EF4-FFF2-40B4-BE49-F238E27FC236}">
                  <a16:creationId xmlns:a16="http://schemas.microsoft.com/office/drawing/2014/main" id="{E55686AE-8908-46B7-ADF5-9EF912B5EC8D}"/>
                </a:ext>
              </a:extLst>
            </p:cNvPr>
            <p:cNvSpPr/>
            <p:nvPr/>
          </p:nvSpPr>
          <p:spPr>
            <a:xfrm>
              <a:off x="1699266" y="7562251"/>
              <a:ext cx="1022877" cy="1392465"/>
            </a:xfrm>
            <a:custGeom>
              <a:avLst/>
              <a:gdLst/>
              <a:ahLst/>
              <a:cxnLst/>
              <a:rect l="l" t="t" r="r" b="b"/>
              <a:pathLst>
                <a:path w="1022877" h="1392465" extrusionOk="0">
                  <a:moveTo>
                    <a:pt x="22463" y="38240"/>
                  </a:moveTo>
                  <a:cubicBezTo>
                    <a:pt x="24302" y="37043"/>
                    <a:pt x="26197" y="35873"/>
                    <a:pt x="28093" y="34731"/>
                  </a:cubicBezTo>
                  <a:cubicBezTo>
                    <a:pt x="25751" y="32726"/>
                    <a:pt x="23717" y="29802"/>
                    <a:pt x="22101" y="27769"/>
                  </a:cubicBezTo>
                  <a:cubicBezTo>
                    <a:pt x="18143" y="22729"/>
                    <a:pt x="13963" y="17855"/>
                    <a:pt x="9281" y="13483"/>
                  </a:cubicBezTo>
                  <a:cubicBezTo>
                    <a:pt x="11036" y="22979"/>
                    <a:pt x="13127" y="32977"/>
                    <a:pt x="17920" y="41387"/>
                  </a:cubicBezTo>
                  <a:cubicBezTo>
                    <a:pt x="18840" y="40691"/>
                    <a:pt x="19787" y="40023"/>
                    <a:pt x="20735" y="39382"/>
                  </a:cubicBezTo>
                  <a:cubicBezTo>
                    <a:pt x="20707" y="38937"/>
                    <a:pt x="20679" y="38491"/>
                    <a:pt x="20679" y="38045"/>
                  </a:cubicBezTo>
                  <a:cubicBezTo>
                    <a:pt x="20679" y="36931"/>
                    <a:pt x="22435" y="36931"/>
                    <a:pt x="22435" y="38045"/>
                  </a:cubicBezTo>
                  <a:cubicBezTo>
                    <a:pt x="22435" y="38129"/>
                    <a:pt x="22435" y="38185"/>
                    <a:pt x="22463" y="38240"/>
                  </a:cubicBezTo>
                  <a:close/>
                  <a:moveTo>
                    <a:pt x="42696" y="67092"/>
                  </a:moveTo>
                  <a:cubicBezTo>
                    <a:pt x="45177" y="65922"/>
                    <a:pt x="47350" y="64140"/>
                    <a:pt x="49636" y="62608"/>
                  </a:cubicBezTo>
                  <a:cubicBezTo>
                    <a:pt x="46208" y="55033"/>
                    <a:pt x="40494" y="48795"/>
                    <a:pt x="35534" y="42167"/>
                  </a:cubicBezTo>
                  <a:cubicBezTo>
                    <a:pt x="31771" y="43810"/>
                    <a:pt x="28009" y="45481"/>
                    <a:pt x="24302" y="47319"/>
                  </a:cubicBezTo>
                  <a:cubicBezTo>
                    <a:pt x="29402" y="54810"/>
                    <a:pt x="35199" y="61856"/>
                    <a:pt x="42696" y="67092"/>
                  </a:cubicBezTo>
                  <a:close/>
                  <a:moveTo>
                    <a:pt x="139766" y="218785"/>
                  </a:moveTo>
                  <a:cubicBezTo>
                    <a:pt x="139571" y="218534"/>
                    <a:pt x="139348" y="218283"/>
                    <a:pt x="139153" y="218005"/>
                  </a:cubicBezTo>
                  <a:cubicBezTo>
                    <a:pt x="134471" y="212073"/>
                    <a:pt x="130123" y="205946"/>
                    <a:pt x="125636" y="199875"/>
                  </a:cubicBezTo>
                  <a:cubicBezTo>
                    <a:pt x="114321" y="185589"/>
                    <a:pt x="102894" y="171358"/>
                    <a:pt x="91161" y="157434"/>
                  </a:cubicBezTo>
                  <a:cubicBezTo>
                    <a:pt x="78648" y="143259"/>
                    <a:pt x="67556" y="127914"/>
                    <a:pt x="56408" y="112680"/>
                  </a:cubicBezTo>
                  <a:cubicBezTo>
                    <a:pt x="52646" y="106749"/>
                    <a:pt x="33499" y="86502"/>
                    <a:pt x="36426" y="77396"/>
                  </a:cubicBezTo>
                  <a:cubicBezTo>
                    <a:pt x="33193" y="74110"/>
                    <a:pt x="31520" y="69543"/>
                    <a:pt x="28511" y="66006"/>
                  </a:cubicBezTo>
                  <a:cubicBezTo>
                    <a:pt x="27284" y="64223"/>
                    <a:pt x="21738" y="56231"/>
                    <a:pt x="19258" y="50076"/>
                  </a:cubicBezTo>
                  <a:cubicBezTo>
                    <a:pt x="18673" y="50410"/>
                    <a:pt x="18115" y="50745"/>
                    <a:pt x="17558" y="51079"/>
                  </a:cubicBezTo>
                  <a:cubicBezTo>
                    <a:pt x="16582" y="51747"/>
                    <a:pt x="15105" y="52694"/>
                    <a:pt x="13684" y="53223"/>
                  </a:cubicBezTo>
                  <a:cubicBezTo>
                    <a:pt x="21097" y="85723"/>
                    <a:pt x="33109" y="116969"/>
                    <a:pt x="45344" y="147937"/>
                  </a:cubicBezTo>
                  <a:cubicBezTo>
                    <a:pt x="54151" y="169186"/>
                    <a:pt x="64546" y="189738"/>
                    <a:pt x="72963" y="211182"/>
                  </a:cubicBezTo>
                  <a:cubicBezTo>
                    <a:pt x="75805" y="218450"/>
                    <a:pt x="79428" y="225413"/>
                    <a:pt x="82020" y="232793"/>
                  </a:cubicBezTo>
                  <a:cubicBezTo>
                    <a:pt x="82578" y="234491"/>
                    <a:pt x="82215" y="236162"/>
                    <a:pt x="81351" y="237555"/>
                  </a:cubicBezTo>
                  <a:cubicBezTo>
                    <a:pt x="81825" y="238613"/>
                    <a:pt x="82132" y="239866"/>
                    <a:pt x="82299" y="240952"/>
                  </a:cubicBezTo>
                  <a:cubicBezTo>
                    <a:pt x="94757" y="240423"/>
                    <a:pt x="106963" y="237499"/>
                    <a:pt x="118000" y="231623"/>
                  </a:cubicBezTo>
                  <a:cubicBezTo>
                    <a:pt x="125525" y="227668"/>
                    <a:pt x="132771" y="223380"/>
                    <a:pt x="139766" y="218785"/>
                  </a:cubicBezTo>
                  <a:close/>
                  <a:moveTo>
                    <a:pt x="214456" y="151892"/>
                  </a:moveTo>
                  <a:cubicBezTo>
                    <a:pt x="215487" y="149135"/>
                    <a:pt x="216379" y="146350"/>
                    <a:pt x="216547" y="143370"/>
                  </a:cubicBezTo>
                  <a:cubicBezTo>
                    <a:pt x="213592" y="141365"/>
                    <a:pt x="211279" y="138469"/>
                    <a:pt x="208576" y="136101"/>
                  </a:cubicBezTo>
                  <a:cubicBezTo>
                    <a:pt x="208520" y="136018"/>
                    <a:pt x="208436" y="135934"/>
                    <a:pt x="208353" y="135823"/>
                  </a:cubicBezTo>
                  <a:cubicBezTo>
                    <a:pt x="206792" y="135795"/>
                    <a:pt x="205204" y="135154"/>
                    <a:pt x="203810" y="133762"/>
                  </a:cubicBezTo>
                  <a:cubicBezTo>
                    <a:pt x="189597" y="121146"/>
                    <a:pt x="177641" y="105969"/>
                    <a:pt x="162229" y="94774"/>
                  </a:cubicBezTo>
                  <a:cubicBezTo>
                    <a:pt x="141661" y="82353"/>
                    <a:pt x="122403" y="67760"/>
                    <a:pt x="101417" y="56036"/>
                  </a:cubicBezTo>
                  <a:cubicBezTo>
                    <a:pt x="85671" y="48461"/>
                    <a:pt x="69339" y="41721"/>
                    <a:pt x="52785" y="36207"/>
                  </a:cubicBezTo>
                  <a:cubicBezTo>
                    <a:pt x="50667" y="35483"/>
                    <a:pt x="48716" y="36124"/>
                    <a:pt x="46821" y="36987"/>
                  </a:cubicBezTo>
                  <a:cubicBezTo>
                    <a:pt x="53092" y="43949"/>
                    <a:pt x="62400" y="53334"/>
                    <a:pt x="63320" y="62330"/>
                  </a:cubicBezTo>
                  <a:cubicBezTo>
                    <a:pt x="64323" y="62664"/>
                    <a:pt x="65271" y="63137"/>
                    <a:pt x="66134" y="63583"/>
                  </a:cubicBezTo>
                  <a:cubicBezTo>
                    <a:pt x="77700" y="72996"/>
                    <a:pt x="86228" y="85639"/>
                    <a:pt x="95704" y="97057"/>
                  </a:cubicBezTo>
                  <a:cubicBezTo>
                    <a:pt x="114321" y="118863"/>
                    <a:pt x="131238" y="142033"/>
                    <a:pt x="148517" y="164925"/>
                  </a:cubicBezTo>
                  <a:cubicBezTo>
                    <a:pt x="156265" y="174672"/>
                    <a:pt x="164012" y="184531"/>
                    <a:pt x="171370" y="194612"/>
                  </a:cubicBezTo>
                  <a:cubicBezTo>
                    <a:pt x="184887" y="182804"/>
                    <a:pt x="197539" y="169966"/>
                    <a:pt x="209886" y="156598"/>
                  </a:cubicBezTo>
                  <a:cubicBezTo>
                    <a:pt x="211084" y="154844"/>
                    <a:pt x="212673" y="153033"/>
                    <a:pt x="214456" y="151892"/>
                  </a:cubicBezTo>
                  <a:close/>
                  <a:moveTo>
                    <a:pt x="434654" y="445725"/>
                  </a:moveTo>
                  <a:cubicBezTo>
                    <a:pt x="434765" y="445614"/>
                    <a:pt x="434905" y="445475"/>
                    <a:pt x="435016" y="445363"/>
                  </a:cubicBezTo>
                  <a:cubicBezTo>
                    <a:pt x="434737" y="444750"/>
                    <a:pt x="434459" y="444166"/>
                    <a:pt x="434152" y="443581"/>
                  </a:cubicBezTo>
                  <a:cubicBezTo>
                    <a:pt x="433957" y="443163"/>
                    <a:pt x="433734" y="442745"/>
                    <a:pt x="433511" y="442300"/>
                  </a:cubicBezTo>
                  <a:cubicBezTo>
                    <a:pt x="432954" y="441186"/>
                    <a:pt x="432396" y="440100"/>
                    <a:pt x="431783" y="439041"/>
                  </a:cubicBezTo>
                  <a:cubicBezTo>
                    <a:pt x="431560" y="438596"/>
                    <a:pt x="431309" y="438150"/>
                    <a:pt x="431031" y="437705"/>
                  </a:cubicBezTo>
                  <a:cubicBezTo>
                    <a:pt x="430473" y="436730"/>
                    <a:pt x="429916" y="435755"/>
                    <a:pt x="429359" y="434808"/>
                  </a:cubicBezTo>
                  <a:cubicBezTo>
                    <a:pt x="429080" y="434335"/>
                    <a:pt x="428801" y="433889"/>
                    <a:pt x="428522" y="433416"/>
                  </a:cubicBezTo>
                  <a:cubicBezTo>
                    <a:pt x="427798" y="432218"/>
                    <a:pt x="427073" y="431049"/>
                    <a:pt x="426293" y="429879"/>
                  </a:cubicBezTo>
                  <a:cubicBezTo>
                    <a:pt x="426042" y="429517"/>
                    <a:pt x="425819" y="429127"/>
                    <a:pt x="425540" y="428765"/>
                  </a:cubicBezTo>
                  <a:cubicBezTo>
                    <a:pt x="425290" y="428403"/>
                    <a:pt x="425039" y="428013"/>
                    <a:pt x="424788" y="427651"/>
                  </a:cubicBezTo>
                  <a:cubicBezTo>
                    <a:pt x="424231" y="426816"/>
                    <a:pt x="423645" y="425980"/>
                    <a:pt x="423088" y="425145"/>
                  </a:cubicBezTo>
                  <a:cubicBezTo>
                    <a:pt x="417347" y="416818"/>
                    <a:pt x="410965" y="408881"/>
                    <a:pt x="404917" y="400721"/>
                  </a:cubicBezTo>
                  <a:cubicBezTo>
                    <a:pt x="404304" y="399914"/>
                    <a:pt x="403691" y="399106"/>
                    <a:pt x="403105" y="398271"/>
                  </a:cubicBezTo>
                  <a:cubicBezTo>
                    <a:pt x="398172" y="391559"/>
                    <a:pt x="393490" y="384680"/>
                    <a:pt x="389533" y="377328"/>
                  </a:cubicBezTo>
                  <a:cubicBezTo>
                    <a:pt x="389282" y="377328"/>
                    <a:pt x="389059" y="377328"/>
                    <a:pt x="388808" y="377300"/>
                  </a:cubicBezTo>
                  <a:cubicBezTo>
                    <a:pt x="388669" y="377300"/>
                    <a:pt x="388530" y="377273"/>
                    <a:pt x="388390" y="377273"/>
                  </a:cubicBezTo>
                  <a:cubicBezTo>
                    <a:pt x="387944" y="377189"/>
                    <a:pt x="387471" y="377078"/>
                    <a:pt x="387025" y="376883"/>
                  </a:cubicBezTo>
                  <a:cubicBezTo>
                    <a:pt x="386830" y="376827"/>
                    <a:pt x="386662" y="376744"/>
                    <a:pt x="386467" y="376632"/>
                  </a:cubicBezTo>
                  <a:cubicBezTo>
                    <a:pt x="386272" y="376521"/>
                    <a:pt x="386077" y="376409"/>
                    <a:pt x="385882" y="376270"/>
                  </a:cubicBezTo>
                  <a:cubicBezTo>
                    <a:pt x="385715" y="376159"/>
                    <a:pt x="385520" y="376019"/>
                    <a:pt x="385352" y="375880"/>
                  </a:cubicBezTo>
                  <a:cubicBezTo>
                    <a:pt x="385185" y="375741"/>
                    <a:pt x="384990" y="375574"/>
                    <a:pt x="384823" y="375407"/>
                  </a:cubicBezTo>
                  <a:cubicBezTo>
                    <a:pt x="384572" y="375156"/>
                    <a:pt x="384349" y="374905"/>
                    <a:pt x="384126" y="374599"/>
                  </a:cubicBezTo>
                  <a:cubicBezTo>
                    <a:pt x="383987" y="374404"/>
                    <a:pt x="383820" y="374181"/>
                    <a:pt x="383708" y="373959"/>
                  </a:cubicBezTo>
                  <a:cubicBezTo>
                    <a:pt x="383680" y="373931"/>
                    <a:pt x="383652" y="373875"/>
                    <a:pt x="383625" y="373847"/>
                  </a:cubicBezTo>
                  <a:cubicBezTo>
                    <a:pt x="383485" y="373624"/>
                    <a:pt x="383374" y="373374"/>
                    <a:pt x="383234" y="373123"/>
                  </a:cubicBezTo>
                  <a:cubicBezTo>
                    <a:pt x="370442" y="342239"/>
                    <a:pt x="350906" y="315309"/>
                    <a:pt x="332205" y="287906"/>
                  </a:cubicBezTo>
                  <a:cubicBezTo>
                    <a:pt x="314006" y="261561"/>
                    <a:pt x="298845" y="232932"/>
                    <a:pt x="277358" y="209038"/>
                  </a:cubicBezTo>
                  <a:cubicBezTo>
                    <a:pt x="267269" y="197313"/>
                    <a:pt x="259912" y="183667"/>
                    <a:pt x="253084" y="169882"/>
                  </a:cubicBezTo>
                  <a:cubicBezTo>
                    <a:pt x="247231" y="159578"/>
                    <a:pt x="240932" y="147770"/>
                    <a:pt x="229311" y="143231"/>
                  </a:cubicBezTo>
                  <a:cubicBezTo>
                    <a:pt x="229283" y="143509"/>
                    <a:pt x="229255" y="143815"/>
                    <a:pt x="229227" y="144094"/>
                  </a:cubicBezTo>
                  <a:cubicBezTo>
                    <a:pt x="229227" y="144178"/>
                    <a:pt x="229227" y="144289"/>
                    <a:pt x="229199" y="144372"/>
                  </a:cubicBezTo>
                  <a:cubicBezTo>
                    <a:pt x="229171" y="144651"/>
                    <a:pt x="229144" y="144929"/>
                    <a:pt x="229088" y="145180"/>
                  </a:cubicBezTo>
                  <a:cubicBezTo>
                    <a:pt x="228976" y="145932"/>
                    <a:pt x="228809" y="146684"/>
                    <a:pt x="228614" y="147408"/>
                  </a:cubicBezTo>
                  <a:cubicBezTo>
                    <a:pt x="228558" y="147631"/>
                    <a:pt x="228503" y="147854"/>
                    <a:pt x="228419" y="148076"/>
                  </a:cubicBezTo>
                  <a:cubicBezTo>
                    <a:pt x="228419" y="148104"/>
                    <a:pt x="228391" y="148160"/>
                    <a:pt x="228391" y="148216"/>
                  </a:cubicBezTo>
                  <a:cubicBezTo>
                    <a:pt x="228307" y="148550"/>
                    <a:pt x="228196" y="148884"/>
                    <a:pt x="228085" y="149190"/>
                  </a:cubicBezTo>
                  <a:cubicBezTo>
                    <a:pt x="227917" y="149719"/>
                    <a:pt x="227694" y="150249"/>
                    <a:pt x="227471" y="150778"/>
                  </a:cubicBezTo>
                  <a:cubicBezTo>
                    <a:pt x="227304" y="151223"/>
                    <a:pt x="227109" y="151669"/>
                    <a:pt x="226886" y="152114"/>
                  </a:cubicBezTo>
                  <a:cubicBezTo>
                    <a:pt x="226775" y="152365"/>
                    <a:pt x="226635" y="152616"/>
                    <a:pt x="226524" y="152894"/>
                  </a:cubicBezTo>
                  <a:cubicBezTo>
                    <a:pt x="226273" y="153396"/>
                    <a:pt x="226022" y="153869"/>
                    <a:pt x="225743" y="154370"/>
                  </a:cubicBezTo>
                  <a:lnTo>
                    <a:pt x="225743" y="154370"/>
                  </a:lnTo>
                  <a:cubicBezTo>
                    <a:pt x="225465" y="154871"/>
                    <a:pt x="225186" y="155345"/>
                    <a:pt x="224907" y="155818"/>
                  </a:cubicBezTo>
                  <a:lnTo>
                    <a:pt x="224907" y="155818"/>
                  </a:lnTo>
                  <a:cubicBezTo>
                    <a:pt x="225075" y="156431"/>
                    <a:pt x="225158" y="157044"/>
                    <a:pt x="225130" y="157684"/>
                  </a:cubicBezTo>
                  <a:cubicBezTo>
                    <a:pt x="225130" y="158046"/>
                    <a:pt x="225102" y="158408"/>
                    <a:pt x="225047" y="158770"/>
                  </a:cubicBezTo>
                  <a:cubicBezTo>
                    <a:pt x="225019" y="159049"/>
                    <a:pt x="224935" y="159355"/>
                    <a:pt x="224852" y="159662"/>
                  </a:cubicBezTo>
                  <a:cubicBezTo>
                    <a:pt x="224712" y="160135"/>
                    <a:pt x="224489" y="160608"/>
                    <a:pt x="224211" y="161054"/>
                  </a:cubicBezTo>
                  <a:cubicBezTo>
                    <a:pt x="224211" y="161082"/>
                    <a:pt x="224183" y="161110"/>
                    <a:pt x="224155" y="161137"/>
                  </a:cubicBezTo>
                  <a:cubicBezTo>
                    <a:pt x="224016" y="161360"/>
                    <a:pt x="223876" y="161583"/>
                    <a:pt x="223709" y="161778"/>
                  </a:cubicBezTo>
                  <a:cubicBezTo>
                    <a:pt x="222455" y="163170"/>
                    <a:pt x="221173" y="164535"/>
                    <a:pt x="219891" y="165928"/>
                  </a:cubicBezTo>
                  <a:cubicBezTo>
                    <a:pt x="218609" y="167320"/>
                    <a:pt x="217327" y="168685"/>
                    <a:pt x="216045" y="170077"/>
                  </a:cubicBezTo>
                  <a:cubicBezTo>
                    <a:pt x="214763" y="171469"/>
                    <a:pt x="213481" y="172834"/>
                    <a:pt x="212171" y="174199"/>
                  </a:cubicBezTo>
                  <a:cubicBezTo>
                    <a:pt x="210861" y="175563"/>
                    <a:pt x="209551" y="176928"/>
                    <a:pt x="208241" y="178292"/>
                  </a:cubicBezTo>
                  <a:cubicBezTo>
                    <a:pt x="201692" y="185060"/>
                    <a:pt x="194975" y="191660"/>
                    <a:pt x="187980" y="197954"/>
                  </a:cubicBezTo>
                  <a:cubicBezTo>
                    <a:pt x="186949" y="198901"/>
                    <a:pt x="185890" y="199847"/>
                    <a:pt x="184803" y="200766"/>
                  </a:cubicBezTo>
                  <a:cubicBezTo>
                    <a:pt x="181626" y="203579"/>
                    <a:pt x="178393" y="206308"/>
                    <a:pt x="175077" y="208954"/>
                  </a:cubicBezTo>
                  <a:lnTo>
                    <a:pt x="175049" y="208982"/>
                  </a:lnTo>
                  <a:cubicBezTo>
                    <a:pt x="174937" y="209121"/>
                    <a:pt x="174798" y="209260"/>
                    <a:pt x="174659" y="209372"/>
                  </a:cubicBezTo>
                  <a:cubicBezTo>
                    <a:pt x="174380" y="209650"/>
                    <a:pt x="174045" y="209901"/>
                    <a:pt x="173711" y="210124"/>
                  </a:cubicBezTo>
                  <a:cubicBezTo>
                    <a:pt x="173572" y="210235"/>
                    <a:pt x="173377" y="210346"/>
                    <a:pt x="173209" y="210430"/>
                  </a:cubicBezTo>
                  <a:lnTo>
                    <a:pt x="173209" y="210430"/>
                  </a:lnTo>
                  <a:cubicBezTo>
                    <a:pt x="165155" y="216780"/>
                    <a:pt x="156766" y="222628"/>
                    <a:pt x="147876" y="227808"/>
                  </a:cubicBezTo>
                  <a:cubicBezTo>
                    <a:pt x="129705" y="238864"/>
                    <a:pt x="109890" y="250170"/>
                    <a:pt x="87901" y="249168"/>
                  </a:cubicBezTo>
                  <a:cubicBezTo>
                    <a:pt x="87371" y="249112"/>
                    <a:pt x="86786" y="249084"/>
                    <a:pt x="86201" y="249029"/>
                  </a:cubicBezTo>
                  <a:cubicBezTo>
                    <a:pt x="86117" y="249084"/>
                    <a:pt x="86033" y="249140"/>
                    <a:pt x="85950" y="249196"/>
                  </a:cubicBezTo>
                  <a:cubicBezTo>
                    <a:pt x="85309" y="250811"/>
                    <a:pt x="83748" y="251619"/>
                    <a:pt x="82299" y="252426"/>
                  </a:cubicBezTo>
                  <a:cubicBezTo>
                    <a:pt x="79205" y="269832"/>
                    <a:pt x="112426" y="300549"/>
                    <a:pt x="121093" y="317955"/>
                  </a:cubicBezTo>
                  <a:cubicBezTo>
                    <a:pt x="130625" y="331795"/>
                    <a:pt x="138790" y="346444"/>
                    <a:pt x="147151" y="361009"/>
                  </a:cubicBezTo>
                  <a:cubicBezTo>
                    <a:pt x="160334" y="382731"/>
                    <a:pt x="175077" y="403451"/>
                    <a:pt x="186949" y="425980"/>
                  </a:cubicBezTo>
                  <a:cubicBezTo>
                    <a:pt x="193721" y="437872"/>
                    <a:pt x="199964" y="450070"/>
                    <a:pt x="207433" y="461516"/>
                  </a:cubicBezTo>
                  <a:cubicBezTo>
                    <a:pt x="219779" y="479617"/>
                    <a:pt x="235024" y="496243"/>
                    <a:pt x="246952" y="514512"/>
                  </a:cubicBezTo>
                  <a:cubicBezTo>
                    <a:pt x="247705" y="515347"/>
                    <a:pt x="248401" y="516322"/>
                    <a:pt x="248987" y="517353"/>
                  </a:cubicBezTo>
                  <a:cubicBezTo>
                    <a:pt x="249182" y="517297"/>
                    <a:pt x="249377" y="517269"/>
                    <a:pt x="249600" y="517241"/>
                  </a:cubicBezTo>
                  <a:cubicBezTo>
                    <a:pt x="251746" y="516963"/>
                    <a:pt x="253836" y="517965"/>
                    <a:pt x="255034" y="519636"/>
                  </a:cubicBezTo>
                  <a:cubicBezTo>
                    <a:pt x="266767" y="528353"/>
                    <a:pt x="282681" y="529105"/>
                    <a:pt x="296811" y="528854"/>
                  </a:cubicBezTo>
                  <a:cubicBezTo>
                    <a:pt x="314870" y="527852"/>
                    <a:pt x="332205" y="522170"/>
                    <a:pt x="349289" y="516601"/>
                  </a:cubicBezTo>
                  <a:cubicBezTo>
                    <a:pt x="358849" y="513231"/>
                    <a:pt x="368519" y="509805"/>
                    <a:pt x="376992" y="504096"/>
                  </a:cubicBezTo>
                  <a:cubicBezTo>
                    <a:pt x="396974" y="488891"/>
                    <a:pt x="417486" y="473129"/>
                    <a:pt x="430585" y="451434"/>
                  </a:cubicBezTo>
                  <a:cubicBezTo>
                    <a:pt x="431839" y="449485"/>
                    <a:pt x="432982" y="447424"/>
                    <a:pt x="434654" y="445725"/>
                  </a:cubicBezTo>
                  <a:close/>
                  <a:moveTo>
                    <a:pt x="744201" y="835999"/>
                  </a:moveTo>
                  <a:cubicBezTo>
                    <a:pt x="744731" y="835944"/>
                    <a:pt x="745260" y="835888"/>
                    <a:pt x="745817" y="835832"/>
                  </a:cubicBezTo>
                  <a:cubicBezTo>
                    <a:pt x="742835" y="832045"/>
                    <a:pt x="739853" y="828285"/>
                    <a:pt x="736871" y="824498"/>
                  </a:cubicBezTo>
                  <a:cubicBezTo>
                    <a:pt x="735701" y="823050"/>
                    <a:pt x="734530" y="821574"/>
                    <a:pt x="733388" y="820126"/>
                  </a:cubicBezTo>
                  <a:cubicBezTo>
                    <a:pt x="732161" y="818594"/>
                    <a:pt x="730935" y="817090"/>
                    <a:pt x="729737" y="815586"/>
                  </a:cubicBezTo>
                  <a:cubicBezTo>
                    <a:pt x="728232" y="813720"/>
                    <a:pt x="726727" y="811854"/>
                    <a:pt x="725222" y="809989"/>
                  </a:cubicBezTo>
                  <a:cubicBezTo>
                    <a:pt x="724107" y="808624"/>
                    <a:pt x="722964" y="807259"/>
                    <a:pt x="721822" y="805895"/>
                  </a:cubicBezTo>
                  <a:cubicBezTo>
                    <a:pt x="720763" y="804614"/>
                    <a:pt x="719704" y="803333"/>
                    <a:pt x="718617" y="802024"/>
                  </a:cubicBezTo>
                  <a:cubicBezTo>
                    <a:pt x="718450" y="801801"/>
                    <a:pt x="718254" y="801578"/>
                    <a:pt x="718059" y="801355"/>
                  </a:cubicBezTo>
                  <a:cubicBezTo>
                    <a:pt x="717000" y="800074"/>
                    <a:pt x="715913" y="798821"/>
                    <a:pt x="714854" y="797540"/>
                  </a:cubicBezTo>
                  <a:cubicBezTo>
                    <a:pt x="712736" y="795034"/>
                    <a:pt x="710590" y="792555"/>
                    <a:pt x="708416" y="790104"/>
                  </a:cubicBezTo>
                  <a:cubicBezTo>
                    <a:pt x="706605" y="788044"/>
                    <a:pt x="704766" y="785983"/>
                    <a:pt x="702926" y="783922"/>
                  </a:cubicBezTo>
                  <a:cubicBezTo>
                    <a:pt x="702898" y="783894"/>
                    <a:pt x="702870" y="783838"/>
                    <a:pt x="702815" y="783811"/>
                  </a:cubicBezTo>
                  <a:cubicBezTo>
                    <a:pt x="702703" y="784423"/>
                    <a:pt x="702592" y="785036"/>
                    <a:pt x="702508" y="785676"/>
                  </a:cubicBezTo>
                  <a:cubicBezTo>
                    <a:pt x="702425" y="786345"/>
                    <a:pt x="702341" y="787013"/>
                    <a:pt x="702257" y="787682"/>
                  </a:cubicBezTo>
                  <a:cubicBezTo>
                    <a:pt x="702229" y="787904"/>
                    <a:pt x="702202" y="788155"/>
                    <a:pt x="702202" y="788378"/>
                  </a:cubicBezTo>
                  <a:cubicBezTo>
                    <a:pt x="702202" y="788406"/>
                    <a:pt x="702202" y="788461"/>
                    <a:pt x="702202" y="788489"/>
                  </a:cubicBezTo>
                  <a:cubicBezTo>
                    <a:pt x="702146" y="789074"/>
                    <a:pt x="702118" y="789687"/>
                    <a:pt x="702090" y="790272"/>
                  </a:cubicBezTo>
                  <a:cubicBezTo>
                    <a:pt x="702062" y="790996"/>
                    <a:pt x="702034" y="791720"/>
                    <a:pt x="702034" y="792444"/>
                  </a:cubicBezTo>
                  <a:cubicBezTo>
                    <a:pt x="702034" y="793530"/>
                    <a:pt x="702062" y="794644"/>
                    <a:pt x="702146" y="795730"/>
                  </a:cubicBezTo>
                  <a:cubicBezTo>
                    <a:pt x="702202" y="796732"/>
                    <a:pt x="702285" y="797735"/>
                    <a:pt x="702425" y="798765"/>
                  </a:cubicBezTo>
                  <a:cubicBezTo>
                    <a:pt x="702480" y="799295"/>
                    <a:pt x="702564" y="799824"/>
                    <a:pt x="702647" y="800353"/>
                  </a:cubicBezTo>
                  <a:cubicBezTo>
                    <a:pt x="703066" y="803138"/>
                    <a:pt x="703734" y="805895"/>
                    <a:pt x="704598" y="808568"/>
                  </a:cubicBezTo>
                  <a:cubicBezTo>
                    <a:pt x="704710" y="808930"/>
                    <a:pt x="704821" y="809292"/>
                    <a:pt x="704961" y="809654"/>
                  </a:cubicBezTo>
                  <a:cubicBezTo>
                    <a:pt x="706689" y="814695"/>
                    <a:pt x="709169" y="819485"/>
                    <a:pt x="712262" y="823746"/>
                  </a:cubicBezTo>
                  <a:cubicBezTo>
                    <a:pt x="712876" y="824581"/>
                    <a:pt x="713517" y="825417"/>
                    <a:pt x="714186" y="826224"/>
                  </a:cubicBezTo>
                  <a:cubicBezTo>
                    <a:pt x="714854" y="827032"/>
                    <a:pt x="715551" y="827812"/>
                    <a:pt x="716276" y="828592"/>
                  </a:cubicBezTo>
                  <a:cubicBezTo>
                    <a:pt x="717000" y="829371"/>
                    <a:pt x="717725" y="830095"/>
                    <a:pt x="718505" y="830792"/>
                  </a:cubicBezTo>
                  <a:cubicBezTo>
                    <a:pt x="719258" y="831516"/>
                    <a:pt x="720066" y="832184"/>
                    <a:pt x="720874" y="832825"/>
                  </a:cubicBezTo>
                  <a:cubicBezTo>
                    <a:pt x="722073" y="833772"/>
                    <a:pt x="723327" y="834691"/>
                    <a:pt x="724637" y="835498"/>
                  </a:cubicBezTo>
                  <a:cubicBezTo>
                    <a:pt x="730294" y="837893"/>
                    <a:pt x="736342" y="836946"/>
                    <a:pt x="742362" y="836222"/>
                  </a:cubicBezTo>
                  <a:cubicBezTo>
                    <a:pt x="742919" y="836111"/>
                    <a:pt x="743560" y="836055"/>
                    <a:pt x="744201" y="835999"/>
                  </a:cubicBezTo>
                  <a:close/>
                  <a:moveTo>
                    <a:pt x="769367" y="1099812"/>
                  </a:moveTo>
                  <a:cubicBezTo>
                    <a:pt x="767695" y="1097528"/>
                    <a:pt x="766329" y="1094938"/>
                    <a:pt x="764908" y="1092878"/>
                  </a:cubicBezTo>
                  <a:cubicBezTo>
                    <a:pt x="760588" y="1086249"/>
                    <a:pt x="755990" y="1079816"/>
                    <a:pt x="751336" y="1073383"/>
                  </a:cubicBezTo>
                  <a:cubicBezTo>
                    <a:pt x="733889" y="1049183"/>
                    <a:pt x="716415" y="1024982"/>
                    <a:pt x="698746" y="1000921"/>
                  </a:cubicBezTo>
                  <a:cubicBezTo>
                    <a:pt x="683055" y="979560"/>
                    <a:pt x="669120" y="957003"/>
                    <a:pt x="653848" y="935309"/>
                  </a:cubicBezTo>
                  <a:cubicBezTo>
                    <a:pt x="632723" y="904535"/>
                    <a:pt x="609257" y="875461"/>
                    <a:pt x="587518" y="845134"/>
                  </a:cubicBezTo>
                  <a:cubicBezTo>
                    <a:pt x="566365" y="814361"/>
                    <a:pt x="541756" y="786233"/>
                    <a:pt x="518736" y="756881"/>
                  </a:cubicBezTo>
                  <a:cubicBezTo>
                    <a:pt x="503324" y="737247"/>
                    <a:pt x="488888" y="716890"/>
                    <a:pt x="473448" y="697256"/>
                  </a:cubicBezTo>
                  <a:cubicBezTo>
                    <a:pt x="458064" y="677706"/>
                    <a:pt x="441565" y="659048"/>
                    <a:pt x="426934" y="638913"/>
                  </a:cubicBezTo>
                  <a:cubicBezTo>
                    <a:pt x="412330" y="619085"/>
                    <a:pt x="399594" y="597947"/>
                    <a:pt x="385492" y="577757"/>
                  </a:cubicBezTo>
                  <a:cubicBezTo>
                    <a:pt x="378441" y="567369"/>
                    <a:pt x="371724" y="556731"/>
                    <a:pt x="365175" y="546037"/>
                  </a:cubicBezTo>
                  <a:cubicBezTo>
                    <a:pt x="362054" y="540356"/>
                    <a:pt x="357539" y="535037"/>
                    <a:pt x="355448" y="528882"/>
                  </a:cubicBezTo>
                  <a:cubicBezTo>
                    <a:pt x="351129" y="530330"/>
                    <a:pt x="346753" y="531695"/>
                    <a:pt x="342433" y="533059"/>
                  </a:cubicBezTo>
                  <a:cubicBezTo>
                    <a:pt x="326380" y="537989"/>
                    <a:pt x="309714" y="542027"/>
                    <a:pt x="292826" y="541943"/>
                  </a:cubicBezTo>
                  <a:cubicBezTo>
                    <a:pt x="296504" y="546260"/>
                    <a:pt x="299654" y="551245"/>
                    <a:pt x="303082" y="555478"/>
                  </a:cubicBezTo>
                  <a:cubicBezTo>
                    <a:pt x="312056" y="568260"/>
                    <a:pt x="320974" y="581071"/>
                    <a:pt x="329641" y="594021"/>
                  </a:cubicBezTo>
                  <a:cubicBezTo>
                    <a:pt x="349206" y="624292"/>
                    <a:pt x="366736" y="655789"/>
                    <a:pt x="388446" y="684641"/>
                  </a:cubicBezTo>
                  <a:cubicBezTo>
                    <a:pt x="423980" y="734685"/>
                    <a:pt x="464307" y="788266"/>
                    <a:pt x="501429" y="837531"/>
                  </a:cubicBezTo>
                  <a:cubicBezTo>
                    <a:pt x="521440" y="865714"/>
                    <a:pt x="540363" y="894259"/>
                    <a:pt x="561182" y="921746"/>
                  </a:cubicBezTo>
                  <a:cubicBezTo>
                    <a:pt x="572524" y="937926"/>
                    <a:pt x="582836" y="955694"/>
                    <a:pt x="593650" y="971763"/>
                  </a:cubicBezTo>
                  <a:cubicBezTo>
                    <a:pt x="612517" y="999500"/>
                    <a:pt x="632583" y="1026374"/>
                    <a:pt x="651340" y="1054195"/>
                  </a:cubicBezTo>
                  <a:cubicBezTo>
                    <a:pt x="660453" y="1066477"/>
                    <a:pt x="667922" y="1079538"/>
                    <a:pt x="678011" y="1090761"/>
                  </a:cubicBezTo>
                  <a:cubicBezTo>
                    <a:pt x="681049" y="1094047"/>
                    <a:pt x="683891" y="1097528"/>
                    <a:pt x="687124" y="1100647"/>
                  </a:cubicBezTo>
                  <a:cubicBezTo>
                    <a:pt x="692196" y="1103878"/>
                    <a:pt x="698049" y="1105437"/>
                    <a:pt x="703846" y="1106802"/>
                  </a:cubicBezTo>
                  <a:cubicBezTo>
                    <a:pt x="726002" y="1111286"/>
                    <a:pt x="748549" y="1107944"/>
                    <a:pt x="769367" y="1099812"/>
                  </a:cubicBezTo>
                  <a:close/>
                  <a:moveTo>
                    <a:pt x="786396" y="1091875"/>
                  </a:moveTo>
                  <a:cubicBezTo>
                    <a:pt x="788430" y="1090900"/>
                    <a:pt x="790409" y="1089814"/>
                    <a:pt x="792304" y="1088645"/>
                  </a:cubicBezTo>
                  <a:cubicBezTo>
                    <a:pt x="785699" y="1081125"/>
                    <a:pt x="780933" y="1071824"/>
                    <a:pt x="775220" y="1063636"/>
                  </a:cubicBezTo>
                  <a:cubicBezTo>
                    <a:pt x="753816" y="1034172"/>
                    <a:pt x="734391" y="1003343"/>
                    <a:pt x="712653" y="974130"/>
                  </a:cubicBezTo>
                  <a:cubicBezTo>
                    <a:pt x="695708" y="951349"/>
                    <a:pt x="678345" y="928875"/>
                    <a:pt x="661874" y="905733"/>
                  </a:cubicBezTo>
                  <a:cubicBezTo>
                    <a:pt x="660648" y="906513"/>
                    <a:pt x="659366" y="907181"/>
                    <a:pt x="658168" y="907877"/>
                  </a:cubicBezTo>
                  <a:cubicBezTo>
                    <a:pt x="656691" y="908685"/>
                    <a:pt x="655018" y="909743"/>
                    <a:pt x="653290" y="910634"/>
                  </a:cubicBezTo>
                  <a:cubicBezTo>
                    <a:pt x="667671" y="930463"/>
                    <a:pt x="681717" y="950514"/>
                    <a:pt x="694872" y="971206"/>
                  </a:cubicBezTo>
                  <a:cubicBezTo>
                    <a:pt x="714576" y="999417"/>
                    <a:pt x="735088" y="1027043"/>
                    <a:pt x="755349" y="1054836"/>
                  </a:cubicBezTo>
                  <a:cubicBezTo>
                    <a:pt x="764156" y="1067925"/>
                    <a:pt x="774523" y="1080290"/>
                    <a:pt x="781881" y="1094214"/>
                  </a:cubicBezTo>
                  <a:cubicBezTo>
                    <a:pt x="783441" y="1093462"/>
                    <a:pt x="784918" y="1092683"/>
                    <a:pt x="786396" y="1091875"/>
                  </a:cubicBezTo>
                  <a:close/>
                  <a:moveTo>
                    <a:pt x="823155" y="1048988"/>
                  </a:moveTo>
                  <a:cubicBezTo>
                    <a:pt x="824577" y="1045785"/>
                    <a:pt x="824688" y="1041524"/>
                    <a:pt x="827392" y="1039129"/>
                  </a:cubicBezTo>
                  <a:cubicBezTo>
                    <a:pt x="826221" y="1034228"/>
                    <a:pt x="821846" y="1030635"/>
                    <a:pt x="819421" y="1026291"/>
                  </a:cubicBezTo>
                  <a:cubicBezTo>
                    <a:pt x="813847" y="1017630"/>
                    <a:pt x="808663" y="1008635"/>
                    <a:pt x="802839" y="1000196"/>
                  </a:cubicBezTo>
                  <a:cubicBezTo>
                    <a:pt x="788402" y="980257"/>
                    <a:pt x="775192" y="959565"/>
                    <a:pt x="763654" y="937815"/>
                  </a:cubicBezTo>
                  <a:cubicBezTo>
                    <a:pt x="753705" y="919463"/>
                    <a:pt x="740885" y="901500"/>
                    <a:pt x="729681" y="884679"/>
                  </a:cubicBezTo>
                  <a:cubicBezTo>
                    <a:pt x="704570" y="848671"/>
                    <a:pt x="678262" y="813581"/>
                    <a:pt x="651284" y="778965"/>
                  </a:cubicBezTo>
                  <a:cubicBezTo>
                    <a:pt x="629211" y="746883"/>
                    <a:pt x="606999" y="715804"/>
                    <a:pt x="583784" y="684724"/>
                  </a:cubicBezTo>
                  <a:cubicBezTo>
                    <a:pt x="571995" y="667987"/>
                    <a:pt x="561572" y="650860"/>
                    <a:pt x="549616" y="634457"/>
                  </a:cubicBezTo>
                  <a:cubicBezTo>
                    <a:pt x="538607" y="618917"/>
                    <a:pt x="526177" y="604380"/>
                    <a:pt x="516172" y="588117"/>
                  </a:cubicBezTo>
                  <a:cubicBezTo>
                    <a:pt x="504077" y="566924"/>
                    <a:pt x="492260" y="545424"/>
                    <a:pt x="478158" y="525484"/>
                  </a:cubicBezTo>
                  <a:cubicBezTo>
                    <a:pt x="474619" y="519720"/>
                    <a:pt x="443990" y="478754"/>
                    <a:pt x="439252" y="463827"/>
                  </a:cubicBezTo>
                  <a:cubicBezTo>
                    <a:pt x="439141" y="463994"/>
                    <a:pt x="439029" y="464161"/>
                    <a:pt x="438946" y="464328"/>
                  </a:cubicBezTo>
                  <a:cubicBezTo>
                    <a:pt x="431672" y="475718"/>
                    <a:pt x="422140" y="485243"/>
                    <a:pt x="411717" y="493737"/>
                  </a:cubicBezTo>
                  <a:cubicBezTo>
                    <a:pt x="404164" y="500393"/>
                    <a:pt x="396612" y="507132"/>
                    <a:pt x="388418" y="513008"/>
                  </a:cubicBezTo>
                  <a:cubicBezTo>
                    <a:pt x="396556" y="521753"/>
                    <a:pt x="402409" y="533254"/>
                    <a:pt x="409710" y="542862"/>
                  </a:cubicBezTo>
                  <a:cubicBezTo>
                    <a:pt x="423840" y="563860"/>
                    <a:pt x="440060" y="583299"/>
                    <a:pt x="454580" y="603963"/>
                  </a:cubicBezTo>
                  <a:cubicBezTo>
                    <a:pt x="475956" y="634457"/>
                    <a:pt x="496636" y="665453"/>
                    <a:pt x="518848" y="695335"/>
                  </a:cubicBezTo>
                  <a:cubicBezTo>
                    <a:pt x="554409" y="737776"/>
                    <a:pt x="586208" y="783003"/>
                    <a:pt x="619819" y="826893"/>
                  </a:cubicBezTo>
                  <a:cubicBezTo>
                    <a:pt x="648246" y="859086"/>
                    <a:pt x="670820" y="895568"/>
                    <a:pt x="696823" y="929572"/>
                  </a:cubicBezTo>
                  <a:cubicBezTo>
                    <a:pt x="723856" y="963854"/>
                    <a:pt x="748131" y="1000169"/>
                    <a:pt x="772935" y="1035982"/>
                  </a:cubicBezTo>
                  <a:cubicBezTo>
                    <a:pt x="783664" y="1049907"/>
                    <a:pt x="792304" y="1065363"/>
                    <a:pt x="802866" y="1079343"/>
                  </a:cubicBezTo>
                  <a:cubicBezTo>
                    <a:pt x="803117" y="1079705"/>
                    <a:pt x="803368" y="1080067"/>
                    <a:pt x="803647" y="1080429"/>
                  </a:cubicBezTo>
                  <a:cubicBezTo>
                    <a:pt x="812816" y="1072074"/>
                    <a:pt x="819783" y="1061380"/>
                    <a:pt x="823155" y="1048988"/>
                  </a:cubicBezTo>
                  <a:close/>
                  <a:moveTo>
                    <a:pt x="877585" y="1041719"/>
                  </a:moveTo>
                  <a:cubicBezTo>
                    <a:pt x="880232" y="1033448"/>
                    <a:pt x="876052" y="1024843"/>
                    <a:pt x="873906" y="1016878"/>
                  </a:cubicBezTo>
                  <a:cubicBezTo>
                    <a:pt x="862897" y="986913"/>
                    <a:pt x="844699" y="961765"/>
                    <a:pt x="827949" y="935114"/>
                  </a:cubicBezTo>
                  <a:cubicBezTo>
                    <a:pt x="810112" y="907543"/>
                    <a:pt x="787427" y="886072"/>
                    <a:pt x="766274" y="861648"/>
                  </a:cubicBezTo>
                  <a:cubicBezTo>
                    <a:pt x="763041" y="857638"/>
                    <a:pt x="759836" y="853600"/>
                    <a:pt x="756603" y="849562"/>
                  </a:cubicBezTo>
                  <a:cubicBezTo>
                    <a:pt x="754987" y="849757"/>
                    <a:pt x="753259" y="849673"/>
                    <a:pt x="751698" y="849673"/>
                  </a:cubicBezTo>
                  <a:cubicBezTo>
                    <a:pt x="743839" y="849506"/>
                    <a:pt x="736035" y="851539"/>
                    <a:pt x="728176" y="850620"/>
                  </a:cubicBezTo>
                  <a:cubicBezTo>
                    <a:pt x="725723" y="850202"/>
                    <a:pt x="723355" y="849506"/>
                    <a:pt x="721125" y="848587"/>
                  </a:cubicBezTo>
                  <a:cubicBezTo>
                    <a:pt x="735450" y="868583"/>
                    <a:pt x="749496" y="888829"/>
                    <a:pt x="762846" y="909158"/>
                  </a:cubicBezTo>
                  <a:cubicBezTo>
                    <a:pt x="776000" y="929599"/>
                    <a:pt x="786396" y="951879"/>
                    <a:pt x="800191" y="971930"/>
                  </a:cubicBezTo>
                  <a:cubicBezTo>
                    <a:pt x="811144" y="987330"/>
                    <a:pt x="821678" y="1003009"/>
                    <a:pt x="831488" y="1019161"/>
                  </a:cubicBezTo>
                  <a:cubicBezTo>
                    <a:pt x="833523" y="1022086"/>
                    <a:pt x="835948" y="1025093"/>
                    <a:pt x="837898" y="1028296"/>
                  </a:cubicBezTo>
                  <a:cubicBezTo>
                    <a:pt x="838539" y="1027711"/>
                    <a:pt x="839292" y="1027238"/>
                    <a:pt x="840100" y="1026931"/>
                  </a:cubicBezTo>
                  <a:cubicBezTo>
                    <a:pt x="842999" y="1025650"/>
                    <a:pt x="846315" y="1026569"/>
                    <a:pt x="849046" y="1027823"/>
                  </a:cubicBezTo>
                  <a:cubicBezTo>
                    <a:pt x="859470" y="1033225"/>
                    <a:pt x="865852" y="1042638"/>
                    <a:pt x="871927" y="1052218"/>
                  </a:cubicBezTo>
                  <a:cubicBezTo>
                    <a:pt x="873794" y="1048737"/>
                    <a:pt x="876275" y="1045451"/>
                    <a:pt x="877585" y="1041719"/>
                  </a:cubicBezTo>
                  <a:close/>
                  <a:moveTo>
                    <a:pt x="940068" y="1184194"/>
                  </a:moveTo>
                  <a:cubicBezTo>
                    <a:pt x="939929" y="1183860"/>
                    <a:pt x="939817" y="1183498"/>
                    <a:pt x="939734" y="1183136"/>
                  </a:cubicBezTo>
                  <a:cubicBezTo>
                    <a:pt x="933937" y="1156401"/>
                    <a:pt x="914122" y="1136266"/>
                    <a:pt x="900326" y="1113514"/>
                  </a:cubicBezTo>
                  <a:cubicBezTo>
                    <a:pt x="898431" y="1110534"/>
                    <a:pt x="896369" y="1107582"/>
                    <a:pt x="894334" y="1104574"/>
                  </a:cubicBezTo>
                  <a:cubicBezTo>
                    <a:pt x="894251" y="1104574"/>
                    <a:pt x="894195" y="1104546"/>
                    <a:pt x="894111" y="1104518"/>
                  </a:cubicBezTo>
                  <a:cubicBezTo>
                    <a:pt x="893972" y="1104491"/>
                    <a:pt x="893805" y="1104463"/>
                    <a:pt x="893638" y="1104407"/>
                  </a:cubicBezTo>
                  <a:cubicBezTo>
                    <a:pt x="893470" y="1104379"/>
                    <a:pt x="893303" y="1104323"/>
                    <a:pt x="893136" y="1104268"/>
                  </a:cubicBezTo>
                  <a:cubicBezTo>
                    <a:pt x="880400" y="1093685"/>
                    <a:pt x="873126" y="1077254"/>
                    <a:pt x="863427" y="1064082"/>
                  </a:cubicBezTo>
                  <a:cubicBezTo>
                    <a:pt x="862145" y="1062355"/>
                    <a:pt x="860974" y="1060461"/>
                    <a:pt x="859776" y="1058540"/>
                  </a:cubicBezTo>
                  <a:cubicBezTo>
                    <a:pt x="859414" y="1057899"/>
                    <a:pt x="859024" y="1057287"/>
                    <a:pt x="858633" y="1056646"/>
                  </a:cubicBezTo>
                  <a:cubicBezTo>
                    <a:pt x="858438" y="1056312"/>
                    <a:pt x="858215" y="1055950"/>
                    <a:pt x="858020" y="1055616"/>
                  </a:cubicBezTo>
                  <a:cubicBezTo>
                    <a:pt x="857714" y="1055087"/>
                    <a:pt x="857407" y="1054558"/>
                    <a:pt x="857101" y="1054028"/>
                  </a:cubicBezTo>
                  <a:cubicBezTo>
                    <a:pt x="856906" y="1053666"/>
                    <a:pt x="856683" y="1053332"/>
                    <a:pt x="856460" y="1052970"/>
                  </a:cubicBezTo>
                  <a:cubicBezTo>
                    <a:pt x="856404" y="1052859"/>
                    <a:pt x="856320" y="1052747"/>
                    <a:pt x="856264" y="1052636"/>
                  </a:cubicBezTo>
                  <a:cubicBezTo>
                    <a:pt x="855930" y="1052051"/>
                    <a:pt x="855568" y="1051466"/>
                    <a:pt x="855205" y="1050881"/>
                  </a:cubicBezTo>
                  <a:cubicBezTo>
                    <a:pt x="855010" y="1050547"/>
                    <a:pt x="854787" y="1050185"/>
                    <a:pt x="854564" y="1049879"/>
                  </a:cubicBezTo>
                  <a:cubicBezTo>
                    <a:pt x="852391" y="1046426"/>
                    <a:pt x="850022" y="1043167"/>
                    <a:pt x="847179" y="1040522"/>
                  </a:cubicBezTo>
                  <a:cubicBezTo>
                    <a:pt x="846956" y="1040299"/>
                    <a:pt x="846733" y="1040076"/>
                    <a:pt x="846482" y="1039881"/>
                  </a:cubicBezTo>
                  <a:cubicBezTo>
                    <a:pt x="846009" y="1039463"/>
                    <a:pt x="845535" y="1039073"/>
                    <a:pt x="845033" y="1038711"/>
                  </a:cubicBezTo>
                  <a:cubicBezTo>
                    <a:pt x="844754" y="1038489"/>
                    <a:pt x="844448" y="1038266"/>
                    <a:pt x="844141" y="1038071"/>
                  </a:cubicBezTo>
                  <a:cubicBezTo>
                    <a:pt x="843249" y="1037458"/>
                    <a:pt x="842274" y="1036901"/>
                    <a:pt x="841271" y="1036400"/>
                  </a:cubicBezTo>
                  <a:cubicBezTo>
                    <a:pt x="841661" y="1038433"/>
                    <a:pt x="841633" y="1040549"/>
                    <a:pt x="841076" y="1042805"/>
                  </a:cubicBezTo>
                  <a:cubicBezTo>
                    <a:pt x="841020" y="1043028"/>
                    <a:pt x="840936" y="1043251"/>
                    <a:pt x="840853" y="1043474"/>
                  </a:cubicBezTo>
                  <a:cubicBezTo>
                    <a:pt x="840797" y="1043613"/>
                    <a:pt x="840741" y="1043752"/>
                    <a:pt x="840685" y="1043891"/>
                  </a:cubicBezTo>
                  <a:cubicBezTo>
                    <a:pt x="840602" y="1044058"/>
                    <a:pt x="840546" y="1044198"/>
                    <a:pt x="840462" y="1044337"/>
                  </a:cubicBezTo>
                  <a:cubicBezTo>
                    <a:pt x="840017" y="1045145"/>
                    <a:pt x="839403" y="1045813"/>
                    <a:pt x="838707" y="1046370"/>
                  </a:cubicBezTo>
                  <a:cubicBezTo>
                    <a:pt x="838372" y="1047707"/>
                    <a:pt x="838010" y="1049043"/>
                    <a:pt x="837620" y="1050380"/>
                  </a:cubicBezTo>
                  <a:cubicBezTo>
                    <a:pt x="837453" y="1051049"/>
                    <a:pt x="837230" y="1051689"/>
                    <a:pt x="837035" y="1052330"/>
                  </a:cubicBezTo>
                  <a:cubicBezTo>
                    <a:pt x="837035" y="1052330"/>
                    <a:pt x="837035" y="1052357"/>
                    <a:pt x="837007" y="1052385"/>
                  </a:cubicBezTo>
                  <a:cubicBezTo>
                    <a:pt x="836867" y="1052887"/>
                    <a:pt x="836700" y="1053416"/>
                    <a:pt x="836505" y="1053917"/>
                  </a:cubicBezTo>
                  <a:cubicBezTo>
                    <a:pt x="836449" y="1054140"/>
                    <a:pt x="836366" y="1054363"/>
                    <a:pt x="836282" y="1054585"/>
                  </a:cubicBezTo>
                  <a:cubicBezTo>
                    <a:pt x="836115" y="1055142"/>
                    <a:pt x="835920" y="1055671"/>
                    <a:pt x="835697" y="1056228"/>
                  </a:cubicBezTo>
                  <a:cubicBezTo>
                    <a:pt x="835223" y="1057565"/>
                    <a:pt x="834721" y="1058902"/>
                    <a:pt x="834192" y="1060211"/>
                  </a:cubicBezTo>
                  <a:cubicBezTo>
                    <a:pt x="833969" y="1060796"/>
                    <a:pt x="833718" y="1061353"/>
                    <a:pt x="833467" y="1061910"/>
                  </a:cubicBezTo>
                  <a:cubicBezTo>
                    <a:pt x="832408" y="1064360"/>
                    <a:pt x="831238" y="1066783"/>
                    <a:pt x="829984" y="1069122"/>
                  </a:cubicBezTo>
                  <a:cubicBezTo>
                    <a:pt x="829677" y="1069707"/>
                    <a:pt x="829370" y="1070264"/>
                    <a:pt x="829064" y="1070821"/>
                  </a:cubicBezTo>
                  <a:cubicBezTo>
                    <a:pt x="829064" y="1070849"/>
                    <a:pt x="829036" y="1070877"/>
                    <a:pt x="829008" y="1070905"/>
                  </a:cubicBezTo>
                  <a:cubicBezTo>
                    <a:pt x="828757" y="1071350"/>
                    <a:pt x="828506" y="1071768"/>
                    <a:pt x="828228" y="1072214"/>
                  </a:cubicBezTo>
                  <a:cubicBezTo>
                    <a:pt x="826806" y="1074609"/>
                    <a:pt x="825274" y="1076920"/>
                    <a:pt x="823629" y="1079148"/>
                  </a:cubicBezTo>
                  <a:cubicBezTo>
                    <a:pt x="823462" y="1079399"/>
                    <a:pt x="823267" y="1079649"/>
                    <a:pt x="823072" y="1079900"/>
                  </a:cubicBezTo>
                  <a:cubicBezTo>
                    <a:pt x="822821" y="1080262"/>
                    <a:pt x="822542" y="1080624"/>
                    <a:pt x="822264" y="1080958"/>
                  </a:cubicBezTo>
                  <a:cubicBezTo>
                    <a:pt x="821901" y="1081459"/>
                    <a:pt x="821483" y="1081933"/>
                    <a:pt x="821121" y="1082406"/>
                  </a:cubicBezTo>
                  <a:cubicBezTo>
                    <a:pt x="820313" y="1083381"/>
                    <a:pt x="819505" y="1084328"/>
                    <a:pt x="818668" y="1085247"/>
                  </a:cubicBezTo>
                  <a:cubicBezTo>
                    <a:pt x="818223" y="1085748"/>
                    <a:pt x="817777" y="1086222"/>
                    <a:pt x="817331" y="1086695"/>
                  </a:cubicBezTo>
                  <a:cubicBezTo>
                    <a:pt x="816355" y="1087725"/>
                    <a:pt x="815352" y="1088728"/>
                    <a:pt x="814321" y="1089703"/>
                  </a:cubicBezTo>
                  <a:cubicBezTo>
                    <a:pt x="813429" y="1090538"/>
                    <a:pt x="812509" y="1091374"/>
                    <a:pt x="811562" y="1092181"/>
                  </a:cubicBezTo>
                  <a:cubicBezTo>
                    <a:pt x="811060" y="1092627"/>
                    <a:pt x="810558" y="1093045"/>
                    <a:pt x="810029" y="1093462"/>
                  </a:cubicBezTo>
                  <a:cubicBezTo>
                    <a:pt x="809639" y="1093769"/>
                    <a:pt x="809249" y="1094103"/>
                    <a:pt x="808858" y="1094381"/>
                  </a:cubicBezTo>
                  <a:cubicBezTo>
                    <a:pt x="807883" y="1095161"/>
                    <a:pt x="806880" y="1095913"/>
                    <a:pt x="805848" y="1096637"/>
                  </a:cubicBezTo>
                  <a:cubicBezTo>
                    <a:pt x="805375" y="1096971"/>
                    <a:pt x="804929" y="1097305"/>
                    <a:pt x="804427" y="1097612"/>
                  </a:cubicBezTo>
                  <a:cubicBezTo>
                    <a:pt x="804009" y="1097918"/>
                    <a:pt x="803591" y="1098197"/>
                    <a:pt x="803145" y="1098475"/>
                  </a:cubicBezTo>
                  <a:cubicBezTo>
                    <a:pt x="802421" y="1098949"/>
                    <a:pt x="801668" y="1099394"/>
                    <a:pt x="800916" y="1099868"/>
                  </a:cubicBezTo>
                  <a:cubicBezTo>
                    <a:pt x="800052" y="1100397"/>
                    <a:pt x="799188" y="1100898"/>
                    <a:pt x="798268" y="1101399"/>
                  </a:cubicBezTo>
                  <a:cubicBezTo>
                    <a:pt x="797571" y="1101789"/>
                    <a:pt x="796874" y="1102151"/>
                    <a:pt x="796178" y="1102513"/>
                  </a:cubicBezTo>
                  <a:cubicBezTo>
                    <a:pt x="764351" y="1120337"/>
                    <a:pt x="725584" y="1129360"/>
                    <a:pt x="690134" y="1117440"/>
                  </a:cubicBezTo>
                  <a:cubicBezTo>
                    <a:pt x="689772" y="1117357"/>
                    <a:pt x="689409" y="1117245"/>
                    <a:pt x="689075" y="1117134"/>
                  </a:cubicBezTo>
                  <a:cubicBezTo>
                    <a:pt x="688824" y="1117078"/>
                    <a:pt x="688573" y="1116995"/>
                    <a:pt x="688323" y="1116883"/>
                  </a:cubicBezTo>
                  <a:cubicBezTo>
                    <a:pt x="687459" y="1116605"/>
                    <a:pt x="686622" y="1116243"/>
                    <a:pt x="685814" y="1115881"/>
                  </a:cubicBezTo>
                  <a:cubicBezTo>
                    <a:pt x="685536" y="1115769"/>
                    <a:pt x="685229" y="1115630"/>
                    <a:pt x="684978" y="1115491"/>
                  </a:cubicBezTo>
                  <a:cubicBezTo>
                    <a:pt x="683445" y="1114739"/>
                    <a:pt x="681996" y="1113876"/>
                    <a:pt x="680631" y="1112929"/>
                  </a:cubicBezTo>
                  <a:cubicBezTo>
                    <a:pt x="680686" y="1113235"/>
                    <a:pt x="680658" y="1113514"/>
                    <a:pt x="680547" y="1113736"/>
                  </a:cubicBezTo>
                  <a:cubicBezTo>
                    <a:pt x="680519" y="1113792"/>
                    <a:pt x="680463" y="1113876"/>
                    <a:pt x="680380" y="1113931"/>
                  </a:cubicBezTo>
                  <a:cubicBezTo>
                    <a:pt x="680324" y="1113987"/>
                    <a:pt x="680240" y="1114015"/>
                    <a:pt x="680129" y="1114071"/>
                  </a:cubicBezTo>
                  <a:cubicBezTo>
                    <a:pt x="683947" y="1128524"/>
                    <a:pt x="694705" y="1139552"/>
                    <a:pt x="702787" y="1151750"/>
                  </a:cubicBezTo>
                  <a:cubicBezTo>
                    <a:pt x="718059" y="1174837"/>
                    <a:pt x="737122" y="1194777"/>
                    <a:pt x="753955" y="1216638"/>
                  </a:cubicBezTo>
                  <a:cubicBezTo>
                    <a:pt x="765661" y="1229532"/>
                    <a:pt x="776864" y="1243122"/>
                    <a:pt x="790464" y="1254067"/>
                  </a:cubicBezTo>
                  <a:cubicBezTo>
                    <a:pt x="795760" y="1259525"/>
                    <a:pt x="802504" y="1262338"/>
                    <a:pt x="810085" y="1262533"/>
                  </a:cubicBezTo>
                  <a:cubicBezTo>
                    <a:pt x="812844" y="1262672"/>
                    <a:pt x="815631" y="1262700"/>
                    <a:pt x="818390" y="1262644"/>
                  </a:cubicBezTo>
                  <a:cubicBezTo>
                    <a:pt x="818919" y="1262644"/>
                    <a:pt x="819449" y="1262616"/>
                    <a:pt x="819978" y="1262616"/>
                  </a:cubicBezTo>
                  <a:cubicBezTo>
                    <a:pt x="820062" y="1262616"/>
                    <a:pt x="820146" y="1262616"/>
                    <a:pt x="820229" y="1262616"/>
                  </a:cubicBezTo>
                  <a:cubicBezTo>
                    <a:pt x="820647" y="1262616"/>
                    <a:pt x="821065" y="1262589"/>
                    <a:pt x="821483" y="1262561"/>
                  </a:cubicBezTo>
                  <a:cubicBezTo>
                    <a:pt x="823657" y="1262477"/>
                    <a:pt x="825831" y="1262310"/>
                    <a:pt x="828005" y="1262087"/>
                  </a:cubicBezTo>
                  <a:cubicBezTo>
                    <a:pt x="828674" y="1262032"/>
                    <a:pt x="829342" y="1261948"/>
                    <a:pt x="829984" y="1261864"/>
                  </a:cubicBezTo>
                  <a:cubicBezTo>
                    <a:pt x="830374" y="1261837"/>
                    <a:pt x="830764" y="1261781"/>
                    <a:pt x="831154" y="1261725"/>
                  </a:cubicBezTo>
                  <a:cubicBezTo>
                    <a:pt x="832492" y="1261558"/>
                    <a:pt x="833830" y="1261363"/>
                    <a:pt x="835167" y="1261113"/>
                  </a:cubicBezTo>
                  <a:cubicBezTo>
                    <a:pt x="835418" y="1261001"/>
                    <a:pt x="835669" y="1260918"/>
                    <a:pt x="835948" y="1260862"/>
                  </a:cubicBezTo>
                  <a:cubicBezTo>
                    <a:pt x="836087" y="1260834"/>
                    <a:pt x="836198" y="1260806"/>
                    <a:pt x="836338" y="1260806"/>
                  </a:cubicBezTo>
                  <a:cubicBezTo>
                    <a:pt x="836533" y="1260778"/>
                    <a:pt x="836756" y="1260778"/>
                    <a:pt x="836979" y="1260806"/>
                  </a:cubicBezTo>
                  <a:cubicBezTo>
                    <a:pt x="837035" y="1260806"/>
                    <a:pt x="837118" y="1260778"/>
                    <a:pt x="837174" y="1260778"/>
                  </a:cubicBezTo>
                  <a:cubicBezTo>
                    <a:pt x="837982" y="1260639"/>
                    <a:pt x="838762" y="1260472"/>
                    <a:pt x="839571" y="1260277"/>
                  </a:cubicBezTo>
                  <a:cubicBezTo>
                    <a:pt x="839710" y="1260249"/>
                    <a:pt x="839849" y="1260221"/>
                    <a:pt x="839989" y="1260194"/>
                  </a:cubicBezTo>
                  <a:cubicBezTo>
                    <a:pt x="840630" y="1260054"/>
                    <a:pt x="841299" y="1259915"/>
                    <a:pt x="841940" y="1259720"/>
                  </a:cubicBezTo>
                  <a:cubicBezTo>
                    <a:pt x="842413" y="1259637"/>
                    <a:pt x="842859" y="1259497"/>
                    <a:pt x="843333" y="1259386"/>
                  </a:cubicBezTo>
                  <a:cubicBezTo>
                    <a:pt x="843779" y="1259275"/>
                    <a:pt x="844197" y="1259163"/>
                    <a:pt x="844643" y="1259024"/>
                  </a:cubicBezTo>
                  <a:cubicBezTo>
                    <a:pt x="844699" y="1259024"/>
                    <a:pt x="844727" y="1258996"/>
                    <a:pt x="844782" y="1258996"/>
                  </a:cubicBezTo>
                  <a:cubicBezTo>
                    <a:pt x="845228" y="1258885"/>
                    <a:pt x="845646" y="1258773"/>
                    <a:pt x="846064" y="1258634"/>
                  </a:cubicBezTo>
                  <a:cubicBezTo>
                    <a:pt x="846148" y="1258606"/>
                    <a:pt x="846232" y="1258578"/>
                    <a:pt x="846315" y="1258578"/>
                  </a:cubicBezTo>
                  <a:cubicBezTo>
                    <a:pt x="846622" y="1258495"/>
                    <a:pt x="846900" y="1258411"/>
                    <a:pt x="847179" y="1258300"/>
                  </a:cubicBezTo>
                  <a:cubicBezTo>
                    <a:pt x="847876" y="1258105"/>
                    <a:pt x="848545" y="1257882"/>
                    <a:pt x="849213" y="1257659"/>
                  </a:cubicBezTo>
                  <a:cubicBezTo>
                    <a:pt x="849966" y="1257437"/>
                    <a:pt x="850718" y="1257158"/>
                    <a:pt x="851443" y="1256880"/>
                  </a:cubicBezTo>
                  <a:cubicBezTo>
                    <a:pt x="852084" y="1256657"/>
                    <a:pt x="852725" y="1256434"/>
                    <a:pt x="853338" y="1256156"/>
                  </a:cubicBezTo>
                  <a:cubicBezTo>
                    <a:pt x="853366" y="1256156"/>
                    <a:pt x="853394" y="1256156"/>
                    <a:pt x="853422" y="1256128"/>
                  </a:cubicBezTo>
                  <a:cubicBezTo>
                    <a:pt x="853812" y="1255988"/>
                    <a:pt x="854174" y="1255849"/>
                    <a:pt x="854564" y="1255682"/>
                  </a:cubicBezTo>
                  <a:cubicBezTo>
                    <a:pt x="855150" y="1255459"/>
                    <a:pt x="855707" y="1255209"/>
                    <a:pt x="856292" y="1254958"/>
                  </a:cubicBezTo>
                  <a:cubicBezTo>
                    <a:pt x="856571" y="1254847"/>
                    <a:pt x="856878" y="1254707"/>
                    <a:pt x="857156" y="1254568"/>
                  </a:cubicBezTo>
                  <a:cubicBezTo>
                    <a:pt x="857296" y="1254512"/>
                    <a:pt x="857407" y="1254457"/>
                    <a:pt x="857547" y="1254401"/>
                  </a:cubicBezTo>
                  <a:cubicBezTo>
                    <a:pt x="858271" y="1254095"/>
                    <a:pt x="858996" y="1253733"/>
                    <a:pt x="859720" y="1253398"/>
                  </a:cubicBezTo>
                  <a:cubicBezTo>
                    <a:pt x="871342" y="1247829"/>
                    <a:pt x="882991" y="1242872"/>
                    <a:pt x="893526" y="1236383"/>
                  </a:cubicBezTo>
                  <a:cubicBezTo>
                    <a:pt x="905176" y="1228697"/>
                    <a:pt x="914902" y="1218782"/>
                    <a:pt x="924322" y="1208562"/>
                  </a:cubicBezTo>
                  <a:cubicBezTo>
                    <a:pt x="924852" y="1208172"/>
                    <a:pt x="925353" y="1207726"/>
                    <a:pt x="925855" y="1207169"/>
                  </a:cubicBezTo>
                  <a:cubicBezTo>
                    <a:pt x="926301" y="1206696"/>
                    <a:pt x="926719" y="1206195"/>
                    <a:pt x="927137" y="1205610"/>
                  </a:cubicBezTo>
                  <a:cubicBezTo>
                    <a:pt x="928837" y="1203326"/>
                    <a:pt x="930425" y="1200319"/>
                    <a:pt x="932070" y="1197172"/>
                  </a:cubicBezTo>
                  <a:cubicBezTo>
                    <a:pt x="932376" y="1196587"/>
                    <a:pt x="932683" y="1196030"/>
                    <a:pt x="932962" y="1195473"/>
                  </a:cubicBezTo>
                  <a:cubicBezTo>
                    <a:pt x="932962" y="1195445"/>
                    <a:pt x="932962" y="1195417"/>
                    <a:pt x="932989" y="1195389"/>
                  </a:cubicBezTo>
                  <a:cubicBezTo>
                    <a:pt x="933296" y="1194804"/>
                    <a:pt x="933575" y="1194247"/>
                    <a:pt x="933881" y="1193690"/>
                  </a:cubicBezTo>
                  <a:cubicBezTo>
                    <a:pt x="933881" y="1193663"/>
                    <a:pt x="933909" y="1193607"/>
                    <a:pt x="933937" y="1193579"/>
                  </a:cubicBezTo>
                  <a:cubicBezTo>
                    <a:pt x="934216" y="1193022"/>
                    <a:pt x="934522" y="1192465"/>
                    <a:pt x="934829" y="1191936"/>
                  </a:cubicBezTo>
                  <a:cubicBezTo>
                    <a:pt x="935470" y="1190766"/>
                    <a:pt x="936111" y="1189652"/>
                    <a:pt x="936780" y="1188594"/>
                  </a:cubicBezTo>
                  <a:cubicBezTo>
                    <a:pt x="936891" y="1188427"/>
                    <a:pt x="937003" y="1188260"/>
                    <a:pt x="937114" y="1188065"/>
                  </a:cubicBezTo>
                  <a:cubicBezTo>
                    <a:pt x="937616" y="1187285"/>
                    <a:pt x="938117" y="1186533"/>
                    <a:pt x="938675" y="1185865"/>
                  </a:cubicBezTo>
                  <a:cubicBezTo>
                    <a:pt x="938842" y="1185670"/>
                    <a:pt x="939009" y="1185447"/>
                    <a:pt x="939176" y="1185252"/>
                  </a:cubicBezTo>
                  <a:cubicBezTo>
                    <a:pt x="939483" y="1184862"/>
                    <a:pt x="939762" y="1184528"/>
                    <a:pt x="940068" y="1184194"/>
                  </a:cubicBezTo>
                  <a:close/>
                  <a:moveTo>
                    <a:pt x="1008962" y="1344297"/>
                  </a:moveTo>
                  <a:cubicBezTo>
                    <a:pt x="1005534" y="1329760"/>
                    <a:pt x="995139" y="1318036"/>
                    <a:pt x="988338" y="1305002"/>
                  </a:cubicBezTo>
                  <a:cubicBezTo>
                    <a:pt x="986973" y="1302607"/>
                    <a:pt x="985579" y="1300240"/>
                    <a:pt x="984186" y="1297873"/>
                  </a:cubicBezTo>
                  <a:cubicBezTo>
                    <a:pt x="983210" y="1296230"/>
                    <a:pt x="982235" y="1294559"/>
                    <a:pt x="981232" y="1292916"/>
                  </a:cubicBezTo>
                  <a:cubicBezTo>
                    <a:pt x="980033" y="1290911"/>
                    <a:pt x="978807" y="1288906"/>
                    <a:pt x="977581" y="1286928"/>
                  </a:cubicBezTo>
                  <a:cubicBezTo>
                    <a:pt x="976354" y="1284923"/>
                    <a:pt x="975128" y="1282946"/>
                    <a:pt x="973902" y="1280969"/>
                  </a:cubicBezTo>
                  <a:cubicBezTo>
                    <a:pt x="972258" y="1278323"/>
                    <a:pt x="970585" y="1275678"/>
                    <a:pt x="968913" y="1273060"/>
                  </a:cubicBezTo>
                  <a:cubicBezTo>
                    <a:pt x="968300" y="1272113"/>
                    <a:pt x="967687" y="1271166"/>
                    <a:pt x="967074" y="1270191"/>
                  </a:cubicBezTo>
                  <a:cubicBezTo>
                    <a:pt x="964482" y="1266153"/>
                    <a:pt x="961807" y="1262143"/>
                    <a:pt x="959103" y="1258161"/>
                  </a:cubicBezTo>
                  <a:cubicBezTo>
                    <a:pt x="958044" y="1256573"/>
                    <a:pt x="956957" y="1255014"/>
                    <a:pt x="955870" y="1253426"/>
                  </a:cubicBezTo>
                  <a:cubicBezTo>
                    <a:pt x="955703" y="1253176"/>
                    <a:pt x="955508" y="1252897"/>
                    <a:pt x="955341" y="1252647"/>
                  </a:cubicBezTo>
                  <a:cubicBezTo>
                    <a:pt x="954365" y="1251254"/>
                    <a:pt x="953390" y="1249834"/>
                    <a:pt x="952414" y="1248469"/>
                  </a:cubicBezTo>
                  <a:cubicBezTo>
                    <a:pt x="950798" y="1246130"/>
                    <a:pt x="949154" y="1243818"/>
                    <a:pt x="947482" y="1241507"/>
                  </a:cubicBezTo>
                  <a:cubicBezTo>
                    <a:pt x="945837" y="1239196"/>
                    <a:pt x="944137" y="1236884"/>
                    <a:pt x="942465" y="1234600"/>
                  </a:cubicBezTo>
                  <a:cubicBezTo>
                    <a:pt x="942437" y="1234545"/>
                    <a:pt x="942409" y="1234517"/>
                    <a:pt x="942354" y="1234461"/>
                  </a:cubicBezTo>
                  <a:cubicBezTo>
                    <a:pt x="940709" y="1232178"/>
                    <a:pt x="939009" y="1229950"/>
                    <a:pt x="937309" y="1227694"/>
                  </a:cubicBezTo>
                  <a:cubicBezTo>
                    <a:pt x="935581" y="1225410"/>
                    <a:pt x="933853" y="1223155"/>
                    <a:pt x="932098" y="1220899"/>
                  </a:cubicBezTo>
                  <a:cubicBezTo>
                    <a:pt x="928781" y="1224603"/>
                    <a:pt x="925297" y="1228223"/>
                    <a:pt x="921647" y="1231649"/>
                  </a:cubicBezTo>
                  <a:cubicBezTo>
                    <a:pt x="921173" y="1232094"/>
                    <a:pt x="920727" y="1232540"/>
                    <a:pt x="920225" y="1232985"/>
                  </a:cubicBezTo>
                  <a:cubicBezTo>
                    <a:pt x="916100" y="1236828"/>
                    <a:pt x="911753" y="1240449"/>
                    <a:pt x="907210" y="1243791"/>
                  </a:cubicBezTo>
                  <a:cubicBezTo>
                    <a:pt x="906708" y="1244181"/>
                    <a:pt x="906207" y="1244543"/>
                    <a:pt x="905677" y="1244905"/>
                  </a:cubicBezTo>
                  <a:cubicBezTo>
                    <a:pt x="904925" y="1245462"/>
                    <a:pt x="904172" y="1245991"/>
                    <a:pt x="903420" y="1246492"/>
                  </a:cubicBezTo>
                  <a:cubicBezTo>
                    <a:pt x="902862" y="1246882"/>
                    <a:pt x="902277" y="1247272"/>
                    <a:pt x="901720" y="1247634"/>
                  </a:cubicBezTo>
                  <a:cubicBezTo>
                    <a:pt x="899769" y="1248943"/>
                    <a:pt x="897762" y="1250168"/>
                    <a:pt x="895756" y="1251338"/>
                  </a:cubicBezTo>
                  <a:cubicBezTo>
                    <a:pt x="895170" y="1251672"/>
                    <a:pt x="894585" y="1252006"/>
                    <a:pt x="894000" y="1252340"/>
                  </a:cubicBezTo>
                  <a:cubicBezTo>
                    <a:pt x="893247" y="1252758"/>
                    <a:pt x="892495" y="1253148"/>
                    <a:pt x="891742" y="1253566"/>
                  </a:cubicBezTo>
                  <a:cubicBezTo>
                    <a:pt x="891074" y="1253928"/>
                    <a:pt x="890377" y="1254290"/>
                    <a:pt x="889680" y="1254624"/>
                  </a:cubicBezTo>
                  <a:cubicBezTo>
                    <a:pt x="888760" y="1255097"/>
                    <a:pt x="887813" y="1255543"/>
                    <a:pt x="886865" y="1255988"/>
                  </a:cubicBezTo>
                  <a:cubicBezTo>
                    <a:pt x="886782" y="1256044"/>
                    <a:pt x="886670" y="1256072"/>
                    <a:pt x="886559" y="1256128"/>
                  </a:cubicBezTo>
                  <a:cubicBezTo>
                    <a:pt x="885500" y="1256629"/>
                    <a:pt x="884441" y="1257075"/>
                    <a:pt x="883382" y="1257548"/>
                  </a:cubicBezTo>
                  <a:cubicBezTo>
                    <a:pt x="882211" y="1258189"/>
                    <a:pt x="881041" y="1258801"/>
                    <a:pt x="879870" y="1259414"/>
                  </a:cubicBezTo>
                  <a:cubicBezTo>
                    <a:pt x="879619" y="1259553"/>
                    <a:pt x="879396" y="1259664"/>
                    <a:pt x="879145" y="1259804"/>
                  </a:cubicBezTo>
                  <a:cubicBezTo>
                    <a:pt x="878170" y="1260305"/>
                    <a:pt x="877195" y="1260806"/>
                    <a:pt x="876219" y="1261280"/>
                  </a:cubicBezTo>
                  <a:cubicBezTo>
                    <a:pt x="874547" y="1262115"/>
                    <a:pt x="872875" y="1262923"/>
                    <a:pt x="871175" y="1263730"/>
                  </a:cubicBezTo>
                  <a:cubicBezTo>
                    <a:pt x="870060" y="1264232"/>
                    <a:pt x="868945" y="1264733"/>
                    <a:pt x="867830" y="1265234"/>
                  </a:cubicBezTo>
                  <a:cubicBezTo>
                    <a:pt x="864765" y="1266571"/>
                    <a:pt x="861699" y="1267824"/>
                    <a:pt x="858578" y="1268966"/>
                  </a:cubicBezTo>
                  <a:cubicBezTo>
                    <a:pt x="857156" y="1269495"/>
                    <a:pt x="855735" y="1269996"/>
                    <a:pt x="854286" y="1270470"/>
                  </a:cubicBezTo>
                  <a:cubicBezTo>
                    <a:pt x="854091" y="1270526"/>
                    <a:pt x="853868" y="1270609"/>
                    <a:pt x="853673" y="1270665"/>
                  </a:cubicBezTo>
                  <a:cubicBezTo>
                    <a:pt x="852446" y="1271083"/>
                    <a:pt x="851220" y="1271472"/>
                    <a:pt x="849966" y="1271834"/>
                  </a:cubicBezTo>
                  <a:cubicBezTo>
                    <a:pt x="850551" y="1272503"/>
                    <a:pt x="851053" y="1273060"/>
                    <a:pt x="851527" y="1273478"/>
                  </a:cubicBezTo>
                  <a:cubicBezTo>
                    <a:pt x="855456" y="1277905"/>
                    <a:pt x="859414" y="1282278"/>
                    <a:pt x="863399" y="1286650"/>
                  </a:cubicBezTo>
                  <a:cubicBezTo>
                    <a:pt x="877947" y="1302106"/>
                    <a:pt x="889290" y="1320152"/>
                    <a:pt x="902974" y="1336305"/>
                  </a:cubicBezTo>
                  <a:cubicBezTo>
                    <a:pt x="915682" y="1350313"/>
                    <a:pt x="929868" y="1362872"/>
                    <a:pt x="943552" y="1375906"/>
                  </a:cubicBezTo>
                  <a:cubicBezTo>
                    <a:pt x="947342" y="1380835"/>
                    <a:pt x="953306" y="1377382"/>
                    <a:pt x="958184" y="1376129"/>
                  </a:cubicBezTo>
                  <a:cubicBezTo>
                    <a:pt x="963423" y="1374374"/>
                    <a:pt x="968607" y="1372369"/>
                    <a:pt x="973567" y="1369890"/>
                  </a:cubicBezTo>
                  <a:cubicBezTo>
                    <a:pt x="986806" y="1363875"/>
                    <a:pt x="999040" y="1354546"/>
                    <a:pt x="1008962" y="1344297"/>
                  </a:cubicBezTo>
                  <a:close/>
                  <a:moveTo>
                    <a:pt x="997424" y="1158350"/>
                  </a:moveTo>
                  <a:cubicBezTo>
                    <a:pt x="997758" y="1139524"/>
                    <a:pt x="987642" y="1121228"/>
                    <a:pt x="982486" y="1103349"/>
                  </a:cubicBezTo>
                  <a:cubicBezTo>
                    <a:pt x="966990" y="1053833"/>
                    <a:pt x="932209" y="1013787"/>
                    <a:pt x="902695" y="972097"/>
                  </a:cubicBezTo>
                  <a:cubicBezTo>
                    <a:pt x="870701" y="924977"/>
                    <a:pt x="831823" y="883120"/>
                    <a:pt x="796401" y="838840"/>
                  </a:cubicBezTo>
                  <a:cubicBezTo>
                    <a:pt x="780877" y="820655"/>
                    <a:pt x="762901" y="804864"/>
                    <a:pt x="746876" y="787152"/>
                  </a:cubicBezTo>
                  <a:cubicBezTo>
                    <a:pt x="735478" y="774565"/>
                    <a:pt x="724107" y="761949"/>
                    <a:pt x="711817" y="750225"/>
                  </a:cubicBezTo>
                  <a:cubicBezTo>
                    <a:pt x="698077" y="736913"/>
                    <a:pt x="684058" y="723768"/>
                    <a:pt x="668396" y="712712"/>
                  </a:cubicBezTo>
                  <a:cubicBezTo>
                    <a:pt x="664745" y="710624"/>
                    <a:pt x="660592" y="707616"/>
                    <a:pt x="656245" y="708591"/>
                  </a:cubicBezTo>
                  <a:cubicBezTo>
                    <a:pt x="654768" y="709649"/>
                    <a:pt x="653792" y="711264"/>
                    <a:pt x="652482" y="712490"/>
                  </a:cubicBezTo>
                  <a:cubicBezTo>
                    <a:pt x="652454" y="712518"/>
                    <a:pt x="652399" y="712545"/>
                    <a:pt x="652343" y="712601"/>
                  </a:cubicBezTo>
                  <a:cubicBezTo>
                    <a:pt x="653681" y="713548"/>
                    <a:pt x="654991" y="714745"/>
                    <a:pt x="655854" y="715358"/>
                  </a:cubicBezTo>
                  <a:cubicBezTo>
                    <a:pt x="674750" y="732791"/>
                    <a:pt x="690385" y="753260"/>
                    <a:pt x="708667" y="771306"/>
                  </a:cubicBezTo>
                  <a:cubicBezTo>
                    <a:pt x="734252" y="797902"/>
                    <a:pt x="756129" y="827533"/>
                    <a:pt x="779595" y="855911"/>
                  </a:cubicBezTo>
                  <a:cubicBezTo>
                    <a:pt x="792332" y="870198"/>
                    <a:pt x="805793" y="883816"/>
                    <a:pt x="818083" y="898492"/>
                  </a:cubicBezTo>
                  <a:cubicBezTo>
                    <a:pt x="835446" y="919128"/>
                    <a:pt x="849381" y="942299"/>
                    <a:pt x="863538" y="965163"/>
                  </a:cubicBezTo>
                  <a:cubicBezTo>
                    <a:pt x="875634" y="984128"/>
                    <a:pt x="885973" y="1004624"/>
                    <a:pt x="891269" y="1026597"/>
                  </a:cubicBezTo>
                  <a:cubicBezTo>
                    <a:pt x="894697" y="1037987"/>
                    <a:pt x="890990" y="1049712"/>
                    <a:pt x="884050" y="1058985"/>
                  </a:cubicBezTo>
                  <a:cubicBezTo>
                    <a:pt x="883493" y="1060155"/>
                    <a:pt x="883410" y="1061492"/>
                    <a:pt x="883214" y="1062773"/>
                  </a:cubicBezTo>
                  <a:cubicBezTo>
                    <a:pt x="883103" y="1063664"/>
                    <a:pt x="882796" y="1064499"/>
                    <a:pt x="882350" y="1065224"/>
                  </a:cubicBezTo>
                  <a:cubicBezTo>
                    <a:pt x="882239" y="1065419"/>
                    <a:pt x="882100" y="1065614"/>
                    <a:pt x="881960" y="1065808"/>
                  </a:cubicBezTo>
                  <a:cubicBezTo>
                    <a:pt x="881793" y="1066031"/>
                    <a:pt x="881598" y="1066254"/>
                    <a:pt x="881403" y="1066477"/>
                  </a:cubicBezTo>
                  <a:cubicBezTo>
                    <a:pt x="881849" y="1067062"/>
                    <a:pt x="882267" y="1067619"/>
                    <a:pt x="882741" y="1068176"/>
                  </a:cubicBezTo>
                  <a:cubicBezTo>
                    <a:pt x="883465" y="1069345"/>
                    <a:pt x="885500" y="1072269"/>
                    <a:pt x="887924" y="1076029"/>
                  </a:cubicBezTo>
                  <a:cubicBezTo>
                    <a:pt x="888203" y="1076475"/>
                    <a:pt x="888482" y="1076920"/>
                    <a:pt x="888788" y="1077366"/>
                  </a:cubicBezTo>
                  <a:cubicBezTo>
                    <a:pt x="890293" y="1079761"/>
                    <a:pt x="891938" y="1082351"/>
                    <a:pt x="893442" y="1085024"/>
                  </a:cubicBezTo>
                  <a:cubicBezTo>
                    <a:pt x="893777" y="1085609"/>
                    <a:pt x="894111" y="1086194"/>
                    <a:pt x="894418" y="1086751"/>
                  </a:cubicBezTo>
                  <a:cubicBezTo>
                    <a:pt x="894752" y="1087336"/>
                    <a:pt x="895059" y="1087920"/>
                    <a:pt x="895365" y="1088477"/>
                  </a:cubicBezTo>
                  <a:cubicBezTo>
                    <a:pt x="895672" y="1089034"/>
                    <a:pt x="895979" y="1089591"/>
                    <a:pt x="896229" y="1090148"/>
                  </a:cubicBezTo>
                  <a:cubicBezTo>
                    <a:pt x="896257" y="1090176"/>
                    <a:pt x="896257" y="1090176"/>
                    <a:pt x="896257" y="1090204"/>
                  </a:cubicBezTo>
                  <a:cubicBezTo>
                    <a:pt x="897316" y="1091513"/>
                    <a:pt x="898403" y="1092794"/>
                    <a:pt x="899518" y="1094075"/>
                  </a:cubicBezTo>
                  <a:cubicBezTo>
                    <a:pt x="900075" y="1094716"/>
                    <a:pt x="900605" y="1095328"/>
                    <a:pt x="901162" y="1095969"/>
                  </a:cubicBezTo>
                  <a:cubicBezTo>
                    <a:pt x="901608" y="1096498"/>
                    <a:pt x="902082" y="1096999"/>
                    <a:pt x="902556" y="1097528"/>
                  </a:cubicBezTo>
                  <a:cubicBezTo>
                    <a:pt x="903141" y="1098197"/>
                    <a:pt x="903754" y="1098837"/>
                    <a:pt x="904367" y="1099506"/>
                  </a:cubicBezTo>
                  <a:cubicBezTo>
                    <a:pt x="905008" y="1100202"/>
                    <a:pt x="905649" y="1100870"/>
                    <a:pt x="906290" y="1101539"/>
                  </a:cubicBezTo>
                  <a:cubicBezTo>
                    <a:pt x="906876" y="1102151"/>
                    <a:pt x="907461" y="1102764"/>
                    <a:pt x="908046" y="1103349"/>
                  </a:cubicBezTo>
                  <a:cubicBezTo>
                    <a:pt x="909690" y="1105020"/>
                    <a:pt x="911363" y="1106663"/>
                    <a:pt x="913035" y="1108306"/>
                  </a:cubicBezTo>
                  <a:cubicBezTo>
                    <a:pt x="914261" y="1109503"/>
                    <a:pt x="915487" y="1110673"/>
                    <a:pt x="916741" y="1111843"/>
                  </a:cubicBezTo>
                  <a:cubicBezTo>
                    <a:pt x="917996" y="1113040"/>
                    <a:pt x="919250" y="1114210"/>
                    <a:pt x="920532" y="1115352"/>
                  </a:cubicBezTo>
                  <a:cubicBezTo>
                    <a:pt x="923068" y="1117691"/>
                    <a:pt x="925604" y="1119974"/>
                    <a:pt x="928140" y="1122230"/>
                  </a:cubicBezTo>
                  <a:cubicBezTo>
                    <a:pt x="941350" y="1134707"/>
                    <a:pt x="953446" y="1148325"/>
                    <a:pt x="967548" y="1159074"/>
                  </a:cubicBezTo>
                  <a:cubicBezTo>
                    <a:pt x="972341" y="1161553"/>
                    <a:pt x="976800" y="1168599"/>
                    <a:pt x="982569" y="1166816"/>
                  </a:cubicBezTo>
                  <a:cubicBezTo>
                    <a:pt x="982792" y="1166788"/>
                    <a:pt x="982987" y="1166733"/>
                    <a:pt x="983210" y="1166677"/>
                  </a:cubicBezTo>
                  <a:cubicBezTo>
                    <a:pt x="988032" y="1165452"/>
                    <a:pt x="992742" y="1160160"/>
                    <a:pt x="997424" y="1158350"/>
                  </a:cubicBezTo>
                  <a:close/>
                  <a:moveTo>
                    <a:pt x="1004252" y="1304557"/>
                  </a:moveTo>
                  <a:cubicBezTo>
                    <a:pt x="1011777" y="1318815"/>
                    <a:pt x="1034658" y="1344520"/>
                    <a:pt x="1015260" y="1357442"/>
                  </a:cubicBezTo>
                  <a:cubicBezTo>
                    <a:pt x="1003834" y="1369751"/>
                    <a:pt x="989230" y="1378301"/>
                    <a:pt x="973930" y="1385068"/>
                  </a:cubicBezTo>
                  <a:cubicBezTo>
                    <a:pt x="963395" y="1388633"/>
                    <a:pt x="951133" y="1395790"/>
                    <a:pt x="940096" y="1390693"/>
                  </a:cubicBezTo>
                  <a:cubicBezTo>
                    <a:pt x="925799" y="1379554"/>
                    <a:pt x="913564" y="1365685"/>
                    <a:pt x="900633" y="1352986"/>
                  </a:cubicBezTo>
                  <a:cubicBezTo>
                    <a:pt x="888147" y="1340009"/>
                    <a:pt x="878616" y="1324747"/>
                    <a:pt x="868081" y="1310238"/>
                  </a:cubicBezTo>
                  <a:cubicBezTo>
                    <a:pt x="858940" y="1298012"/>
                    <a:pt x="849158" y="1286288"/>
                    <a:pt x="839515" y="1274452"/>
                  </a:cubicBezTo>
                  <a:cubicBezTo>
                    <a:pt x="830513" y="1276318"/>
                    <a:pt x="821288" y="1277154"/>
                    <a:pt x="811896" y="1276624"/>
                  </a:cubicBezTo>
                  <a:cubicBezTo>
                    <a:pt x="794868" y="1277014"/>
                    <a:pt x="784751" y="1268298"/>
                    <a:pt x="773130" y="1257242"/>
                  </a:cubicBezTo>
                  <a:cubicBezTo>
                    <a:pt x="761062" y="1245434"/>
                    <a:pt x="749942" y="1232595"/>
                    <a:pt x="739296" y="1219479"/>
                  </a:cubicBezTo>
                  <a:cubicBezTo>
                    <a:pt x="723327" y="1197951"/>
                    <a:pt x="705100" y="1177650"/>
                    <a:pt x="691305" y="1154730"/>
                  </a:cubicBezTo>
                  <a:cubicBezTo>
                    <a:pt x="684588" y="1144203"/>
                    <a:pt x="676617" y="1134122"/>
                    <a:pt x="673078" y="1122007"/>
                  </a:cubicBezTo>
                  <a:cubicBezTo>
                    <a:pt x="671935" y="1118109"/>
                    <a:pt x="670876" y="1110339"/>
                    <a:pt x="674750" y="1108055"/>
                  </a:cubicBezTo>
                  <a:cubicBezTo>
                    <a:pt x="670988" y="1104379"/>
                    <a:pt x="667643" y="1100174"/>
                    <a:pt x="664188" y="1096192"/>
                  </a:cubicBezTo>
                  <a:cubicBezTo>
                    <a:pt x="651813" y="1080568"/>
                    <a:pt x="641418" y="1063943"/>
                    <a:pt x="629964" y="1047734"/>
                  </a:cubicBezTo>
                  <a:cubicBezTo>
                    <a:pt x="603042" y="1009860"/>
                    <a:pt x="576343" y="971846"/>
                    <a:pt x="551762" y="932384"/>
                  </a:cubicBezTo>
                  <a:cubicBezTo>
                    <a:pt x="526233" y="898715"/>
                    <a:pt x="503882" y="862818"/>
                    <a:pt x="478186" y="829316"/>
                  </a:cubicBezTo>
                  <a:cubicBezTo>
                    <a:pt x="440785" y="778770"/>
                    <a:pt x="402966" y="728308"/>
                    <a:pt x="367739" y="676258"/>
                  </a:cubicBezTo>
                  <a:cubicBezTo>
                    <a:pt x="337835" y="632452"/>
                    <a:pt x="314564" y="584301"/>
                    <a:pt x="283183" y="541414"/>
                  </a:cubicBezTo>
                  <a:cubicBezTo>
                    <a:pt x="270251" y="540189"/>
                    <a:pt x="256484" y="537348"/>
                    <a:pt x="247008" y="528019"/>
                  </a:cubicBezTo>
                  <a:lnTo>
                    <a:pt x="247008" y="528019"/>
                  </a:lnTo>
                  <a:cubicBezTo>
                    <a:pt x="244054" y="529690"/>
                    <a:pt x="240264" y="528910"/>
                    <a:pt x="238062" y="526208"/>
                  </a:cubicBezTo>
                  <a:cubicBezTo>
                    <a:pt x="222789" y="502788"/>
                    <a:pt x="203058" y="482597"/>
                    <a:pt x="189039" y="458341"/>
                  </a:cubicBezTo>
                  <a:cubicBezTo>
                    <a:pt x="180706" y="443581"/>
                    <a:pt x="172652" y="428626"/>
                    <a:pt x="164180" y="413950"/>
                  </a:cubicBezTo>
                  <a:cubicBezTo>
                    <a:pt x="151192" y="392395"/>
                    <a:pt x="136756" y="371759"/>
                    <a:pt x="124995" y="349507"/>
                  </a:cubicBezTo>
                  <a:cubicBezTo>
                    <a:pt x="115380" y="332993"/>
                    <a:pt x="105124" y="316729"/>
                    <a:pt x="94088" y="301190"/>
                  </a:cubicBezTo>
                  <a:cubicBezTo>
                    <a:pt x="87650" y="292612"/>
                    <a:pt x="80989" y="284090"/>
                    <a:pt x="76474" y="274315"/>
                  </a:cubicBezTo>
                  <a:cubicBezTo>
                    <a:pt x="73715" y="268189"/>
                    <a:pt x="70287" y="261421"/>
                    <a:pt x="71931" y="254543"/>
                  </a:cubicBezTo>
                  <a:cubicBezTo>
                    <a:pt x="72907" y="250672"/>
                    <a:pt x="74607" y="247887"/>
                    <a:pt x="77115" y="246745"/>
                  </a:cubicBezTo>
                  <a:cubicBezTo>
                    <a:pt x="76809" y="246439"/>
                    <a:pt x="76530" y="246104"/>
                    <a:pt x="76307" y="245715"/>
                  </a:cubicBezTo>
                  <a:cubicBezTo>
                    <a:pt x="75833" y="244266"/>
                    <a:pt x="76335" y="243208"/>
                    <a:pt x="77282" y="242456"/>
                  </a:cubicBezTo>
                  <a:cubicBezTo>
                    <a:pt x="76976" y="241871"/>
                    <a:pt x="76697" y="241287"/>
                    <a:pt x="76418" y="240674"/>
                  </a:cubicBezTo>
                  <a:cubicBezTo>
                    <a:pt x="75499" y="240757"/>
                    <a:pt x="74523" y="240618"/>
                    <a:pt x="73604" y="240200"/>
                  </a:cubicBezTo>
                  <a:cubicBezTo>
                    <a:pt x="68476" y="237137"/>
                    <a:pt x="67946" y="230203"/>
                    <a:pt x="65438" y="225246"/>
                  </a:cubicBezTo>
                  <a:cubicBezTo>
                    <a:pt x="60979" y="213939"/>
                    <a:pt x="56715" y="202549"/>
                    <a:pt x="52032" y="191354"/>
                  </a:cubicBezTo>
                  <a:cubicBezTo>
                    <a:pt x="39212" y="162001"/>
                    <a:pt x="28148" y="132035"/>
                    <a:pt x="18673" y="101513"/>
                  </a:cubicBezTo>
                  <a:cubicBezTo>
                    <a:pt x="16694" y="94412"/>
                    <a:pt x="6856" y="63082"/>
                    <a:pt x="10061" y="52972"/>
                  </a:cubicBezTo>
                  <a:cubicBezTo>
                    <a:pt x="9671" y="52555"/>
                    <a:pt x="9420" y="51942"/>
                    <a:pt x="9308" y="51079"/>
                  </a:cubicBezTo>
                  <a:cubicBezTo>
                    <a:pt x="9838" y="48322"/>
                    <a:pt x="12123" y="46289"/>
                    <a:pt x="14213" y="44423"/>
                  </a:cubicBezTo>
                  <a:cubicBezTo>
                    <a:pt x="7469" y="37154"/>
                    <a:pt x="4376" y="27157"/>
                    <a:pt x="1505" y="17827"/>
                  </a:cubicBezTo>
                  <a:cubicBezTo>
                    <a:pt x="613" y="13817"/>
                    <a:pt x="418" y="9667"/>
                    <a:pt x="0" y="5574"/>
                  </a:cubicBezTo>
                  <a:cubicBezTo>
                    <a:pt x="808" y="-3338"/>
                    <a:pt x="9894" y="227"/>
                    <a:pt x="14548" y="3986"/>
                  </a:cubicBezTo>
                  <a:cubicBezTo>
                    <a:pt x="21878" y="9166"/>
                    <a:pt x="27674" y="16128"/>
                    <a:pt x="33750" y="22645"/>
                  </a:cubicBezTo>
                  <a:cubicBezTo>
                    <a:pt x="35478" y="24316"/>
                    <a:pt x="37485" y="26321"/>
                    <a:pt x="38488" y="28465"/>
                  </a:cubicBezTo>
                  <a:cubicBezTo>
                    <a:pt x="40690" y="27073"/>
                    <a:pt x="42863" y="25653"/>
                    <a:pt x="44981" y="24093"/>
                  </a:cubicBezTo>
                  <a:cubicBezTo>
                    <a:pt x="52952" y="20807"/>
                    <a:pt x="61425" y="25068"/>
                    <a:pt x="68977" y="27769"/>
                  </a:cubicBezTo>
                  <a:cubicBezTo>
                    <a:pt x="85058" y="33924"/>
                    <a:pt x="101306" y="39800"/>
                    <a:pt x="116188" y="48517"/>
                  </a:cubicBezTo>
                  <a:cubicBezTo>
                    <a:pt x="133718" y="59545"/>
                    <a:pt x="150746" y="71297"/>
                    <a:pt x="168388" y="82130"/>
                  </a:cubicBezTo>
                  <a:cubicBezTo>
                    <a:pt x="182741" y="91877"/>
                    <a:pt x="194390" y="104938"/>
                    <a:pt x="206625" y="117220"/>
                  </a:cubicBezTo>
                  <a:cubicBezTo>
                    <a:pt x="207573" y="117220"/>
                    <a:pt x="208548" y="117443"/>
                    <a:pt x="209496" y="118027"/>
                  </a:cubicBezTo>
                  <a:cubicBezTo>
                    <a:pt x="211502" y="119141"/>
                    <a:pt x="213063" y="120979"/>
                    <a:pt x="214624" y="122650"/>
                  </a:cubicBezTo>
                  <a:cubicBezTo>
                    <a:pt x="216853" y="125101"/>
                    <a:pt x="219278" y="127552"/>
                    <a:pt x="221591" y="130030"/>
                  </a:cubicBezTo>
                  <a:cubicBezTo>
                    <a:pt x="226747" y="127524"/>
                    <a:pt x="233408" y="129668"/>
                    <a:pt x="238313" y="132119"/>
                  </a:cubicBezTo>
                  <a:cubicBezTo>
                    <a:pt x="253975" y="140195"/>
                    <a:pt x="262113" y="156904"/>
                    <a:pt x="269805" y="171943"/>
                  </a:cubicBezTo>
                  <a:cubicBezTo>
                    <a:pt x="277274" y="187622"/>
                    <a:pt x="288561" y="200822"/>
                    <a:pt x="299821" y="213911"/>
                  </a:cubicBezTo>
                  <a:cubicBezTo>
                    <a:pt x="312724" y="230453"/>
                    <a:pt x="322479" y="249140"/>
                    <a:pt x="334797" y="266100"/>
                  </a:cubicBezTo>
                  <a:cubicBezTo>
                    <a:pt x="351742" y="292668"/>
                    <a:pt x="371139" y="318010"/>
                    <a:pt x="385910" y="345859"/>
                  </a:cubicBezTo>
                  <a:cubicBezTo>
                    <a:pt x="388167" y="349452"/>
                    <a:pt x="390258" y="353156"/>
                    <a:pt x="392153" y="356943"/>
                  </a:cubicBezTo>
                  <a:cubicBezTo>
                    <a:pt x="406896" y="388050"/>
                    <a:pt x="434487" y="410942"/>
                    <a:pt x="449341" y="441938"/>
                  </a:cubicBezTo>
                  <a:cubicBezTo>
                    <a:pt x="451236" y="446644"/>
                    <a:pt x="450679" y="453300"/>
                    <a:pt x="445021" y="454553"/>
                  </a:cubicBezTo>
                  <a:cubicBezTo>
                    <a:pt x="444324" y="456057"/>
                    <a:pt x="443433" y="457477"/>
                    <a:pt x="442541" y="458870"/>
                  </a:cubicBezTo>
                  <a:cubicBezTo>
                    <a:pt x="458008" y="478475"/>
                    <a:pt x="471999" y="499418"/>
                    <a:pt x="487271" y="519246"/>
                  </a:cubicBezTo>
                  <a:cubicBezTo>
                    <a:pt x="504105" y="541219"/>
                    <a:pt x="516869" y="565754"/>
                    <a:pt x="531863" y="588924"/>
                  </a:cubicBezTo>
                  <a:cubicBezTo>
                    <a:pt x="546689" y="609142"/>
                    <a:pt x="562575" y="628553"/>
                    <a:pt x="576287" y="649551"/>
                  </a:cubicBezTo>
                  <a:cubicBezTo>
                    <a:pt x="586431" y="665091"/>
                    <a:pt x="596910" y="680129"/>
                    <a:pt x="608114" y="694889"/>
                  </a:cubicBezTo>
                  <a:cubicBezTo>
                    <a:pt x="637126" y="732374"/>
                    <a:pt x="661735" y="772727"/>
                    <a:pt x="692196" y="809014"/>
                  </a:cubicBezTo>
                  <a:cubicBezTo>
                    <a:pt x="692559" y="809515"/>
                    <a:pt x="692949" y="810016"/>
                    <a:pt x="693311" y="810518"/>
                  </a:cubicBezTo>
                  <a:cubicBezTo>
                    <a:pt x="691277" y="800214"/>
                    <a:pt x="691862" y="789575"/>
                    <a:pt x="695624" y="780831"/>
                  </a:cubicBezTo>
                  <a:cubicBezTo>
                    <a:pt x="695987" y="780023"/>
                    <a:pt x="696544" y="778965"/>
                    <a:pt x="697241" y="777879"/>
                  </a:cubicBezTo>
                  <a:cubicBezTo>
                    <a:pt x="684504" y="764651"/>
                    <a:pt x="673496" y="750030"/>
                    <a:pt x="661986" y="735716"/>
                  </a:cubicBezTo>
                  <a:cubicBezTo>
                    <a:pt x="657443" y="729394"/>
                    <a:pt x="651897" y="723629"/>
                    <a:pt x="648107" y="716834"/>
                  </a:cubicBezTo>
                  <a:cubicBezTo>
                    <a:pt x="647633" y="715637"/>
                    <a:pt x="647020" y="714411"/>
                    <a:pt x="647215" y="713102"/>
                  </a:cubicBezTo>
                  <a:cubicBezTo>
                    <a:pt x="647326" y="712796"/>
                    <a:pt x="647466" y="712518"/>
                    <a:pt x="647633" y="712295"/>
                  </a:cubicBezTo>
                  <a:cubicBezTo>
                    <a:pt x="646853" y="711598"/>
                    <a:pt x="646323" y="710596"/>
                    <a:pt x="646323" y="709426"/>
                  </a:cubicBezTo>
                  <a:cubicBezTo>
                    <a:pt x="655018" y="677985"/>
                    <a:pt x="691137" y="713771"/>
                    <a:pt x="704125" y="724548"/>
                  </a:cubicBezTo>
                  <a:cubicBezTo>
                    <a:pt x="738293" y="754625"/>
                    <a:pt x="767416" y="789882"/>
                    <a:pt x="799912" y="821713"/>
                  </a:cubicBezTo>
                  <a:cubicBezTo>
                    <a:pt x="831962" y="860534"/>
                    <a:pt x="865071" y="897768"/>
                    <a:pt x="895170" y="937898"/>
                  </a:cubicBezTo>
                  <a:cubicBezTo>
                    <a:pt x="912143" y="961069"/>
                    <a:pt x="929227" y="984156"/>
                    <a:pt x="945809" y="1007632"/>
                  </a:cubicBezTo>
                  <a:cubicBezTo>
                    <a:pt x="964566" y="1034785"/>
                    <a:pt x="984186" y="1062272"/>
                    <a:pt x="994080" y="1094075"/>
                  </a:cubicBezTo>
                  <a:cubicBezTo>
                    <a:pt x="998148" y="1110394"/>
                    <a:pt x="1026854" y="1167819"/>
                    <a:pt x="1001019" y="1172776"/>
                  </a:cubicBezTo>
                  <a:cubicBezTo>
                    <a:pt x="1000517" y="1173110"/>
                    <a:pt x="1000044" y="1173417"/>
                    <a:pt x="999542" y="1173667"/>
                  </a:cubicBezTo>
                  <a:cubicBezTo>
                    <a:pt x="992017" y="1178624"/>
                    <a:pt x="982123" y="1184194"/>
                    <a:pt x="973122" y="1179905"/>
                  </a:cubicBezTo>
                  <a:cubicBezTo>
                    <a:pt x="962893" y="1173695"/>
                    <a:pt x="953780" y="1166037"/>
                    <a:pt x="945168" y="1157821"/>
                  </a:cubicBezTo>
                  <a:cubicBezTo>
                    <a:pt x="950241" y="1167540"/>
                    <a:pt x="955397" y="1180017"/>
                    <a:pt x="952052" y="1185586"/>
                  </a:cubicBezTo>
                  <a:cubicBezTo>
                    <a:pt x="953195" y="1188371"/>
                    <a:pt x="952331" y="1191825"/>
                    <a:pt x="950129" y="1194136"/>
                  </a:cubicBezTo>
                  <a:cubicBezTo>
                    <a:pt x="946618" y="1199093"/>
                    <a:pt x="944416" y="1204774"/>
                    <a:pt x="941155" y="1209899"/>
                  </a:cubicBezTo>
                  <a:cubicBezTo>
                    <a:pt x="941936" y="1210985"/>
                    <a:pt x="942716" y="1212099"/>
                    <a:pt x="943580" y="1213018"/>
                  </a:cubicBezTo>
                  <a:cubicBezTo>
                    <a:pt x="948234" y="1219117"/>
                    <a:pt x="952888" y="1225215"/>
                    <a:pt x="957542" y="1231314"/>
                  </a:cubicBezTo>
                  <a:cubicBezTo>
                    <a:pt x="974432" y="1254819"/>
                    <a:pt x="989899" y="1279381"/>
                    <a:pt x="1004252" y="13045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 name="Google Shape;1769;p37">
              <a:extLst>
                <a:ext uri="{FF2B5EF4-FFF2-40B4-BE49-F238E27FC236}">
                  <a16:creationId xmlns:a16="http://schemas.microsoft.com/office/drawing/2014/main" id="{EF14F917-30EC-40B6-89F3-27D670BDDE97}"/>
                </a:ext>
              </a:extLst>
            </p:cNvPr>
            <p:cNvSpPr/>
            <p:nvPr/>
          </p:nvSpPr>
          <p:spPr>
            <a:xfrm>
              <a:off x="1746059" y="7598144"/>
              <a:ext cx="169753" cy="158718"/>
            </a:xfrm>
            <a:custGeom>
              <a:avLst/>
              <a:gdLst/>
              <a:ahLst/>
              <a:cxnLst/>
              <a:rect l="l" t="t" r="r" b="b"/>
              <a:pathLst>
                <a:path w="169753" h="158718" extrusionOk="0">
                  <a:moveTo>
                    <a:pt x="169754" y="107477"/>
                  </a:moveTo>
                  <a:cubicBezTo>
                    <a:pt x="169614" y="110456"/>
                    <a:pt x="168722" y="113241"/>
                    <a:pt x="167663" y="115998"/>
                  </a:cubicBezTo>
                  <a:cubicBezTo>
                    <a:pt x="165880" y="117140"/>
                    <a:pt x="164291" y="118950"/>
                    <a:pt x="163093" y="120705"/>
                  </a:cubicBezTo>
                  <a:cubicBezTo>
                    <a:pt x="150746" y="134072"/>
                    <a:pt x="138094" y="146911"/>
                    <a:pt x="124577" y="158719"/>
                  </a:cubicBezTo>
                  <a:cubicBezTo>
                    <a:pt x="117219" y="148637"/>
                    <a:pt x="109472" y="138807"/>
                    <a:pt x="101724" y="129032"/>
                  </a:cubicBezTo>
                  <a:cubicBezTo>
                    <a:pt x="84445" y="106140"/>
                    <a:pt x="67528" y="82970"/>
                    <a:pt x="48883" y="61164"/>
                  </a:cubicBezTo>
                  <a:cubicBezTo>
                    <a:pt x="39408" y="49774"/>
                    <a:pt x="30879" y="37102"/>
                    <a:pt x="19314" y="27690"/>
                  </a:cubicBezTo>
                  <a:cubicBezTo>
                    <a:pt x="18478" y="27216"/>
                    <a:pt x="17502" y="26771"/>
                    <a:pt x="16499" y="26436"/>
                  </a:cubicBezTo>
                  <a:cubicBezTo>
                    <a:pt x="15579" y="17441"/>
                    <a:pt x="6271" y="8056"/>
                    <a:pt x="0" y="1094"/>
                  </a:cubicBezTo>
                  <a:cubicBezTo>
                    <a:pt x="1895" y="231"/>
                    <a:pt x="3846" y="-410"/>
                    <a:pt x="5964" y="314"/>
                  </a:cubicBezTo>
                  <a:cubicBezTo>
                    <a:pt x="22546" y="5856"/>
                    <a:pt x="38850" y="12595"/>
                    <a:pt x="54624" y="20170"/>
                  </a:cubicBezTo>
                  <a:cubicBezTo>
                    <a:pt x="75610" y="31867"/>
                    <a:pt x="94868" y="46460"/>
                    <a:pt x="115436" y="58908"/>
                  </a:cubicBezTo>
                  <a:cubicBezTo>
                    <a:pt x="130875" y="70103"/>
                    <a:pt x="142832" y="85281"/>
                    <a:pt x="157017" y="97897"/>
                  </a:cubicBezTo>
                  <a:cubicBezTo>
                    <a:pt x="158411" y="99317"/>
                    <a:pt x="159999" y="99930"/>
                    <a:pt x="161560" y="99957"/>
                  </a:cubicBezTo>
                  <a:cubicBezTo>
                    <a:pt x="161643" y="100041"/>
                    <a:pt x="161699" y="100124"/>
                    <a:pt x="161783" y="100236"/>
                  </a:cubicBezTo>
                  <a:cubicBezTo>
                    <a:pt x="164486" y="102547"/>
                    <a:pt x="166799" y="105444"/>
                    <a:pt x="169754" y="10747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 name="Google Shape;1770;p37">
              <a:extLst>
                <a:ext uri="{FF2B5EF4-FFF2-40B4-BE49-F238E27FC236}">
                  <a16:creationId xmlns:a16="http://schemas.microsoft.com/office/drawing/2014/main" id="{0C8EF66C-91E8-4046-897D-C46541E9A8A4}"/>
                </a:ext>
              </a:extLst>
            </p:cNvPr>
            <p:cNvSpPr/>
            <p:nvPr/>
          </p:nvSpPr>
          <p:spPr>
            <a:xfrm>
              <a:off x="1712949" y="7612299"/>
              <a:ext cx="126081" cy="190904"/>
            </a:xfrm>
            <a:custGeom>
              <a:avLst/>
              <a:gdLst/>
              <a:ahLst/>
              <a:cxnLst/>
              <a:rect l="l" t="t" r="r" b="b"/>
              <a:pathLst>
                <a:path w="126081" h="190904" extrusionOk="0">
                  <a:moveTo>
                    <a:pt x="125469" y="167984"/>
                  </a:moveTo>
                  <a:cubicBezTo>
                    <a:pt x="125664" y="168235"/>
                    <a:pt x="125859" y="168486"/>
                    <a:pt x="126082" y="168764"/>
                  </a:cubicBezTo>
                  <a:cubicBezTo>
                    <a:pt x="119115" y="173359"/>
                    <a:pt x="111868" y="177648"/>
                    <a:pt x="104288" y="181575"/>
                  </a:cubicBezTo>
                  <a:cubicBezTo>
                    <a:pt x="93252" y="187451"/>
                    <a:pt x="81045" y="190403"/>
                    <a:pt x="68587" y="190904"/>
                  </a:cubicBezTo>
                  <a:cubicBezTo>
                    <a:pt x="68420" y="189818"/>
                    <a:pt x="68113" y="188565"/>
                    <a:pt x="67639" y="187507"/>
                  </a:cubicBezTo>
                  <a:cubicBezTo>
                    <a:pt x="68503" y="186142"/>
                    <a:pt x="68866" y="184443"/>
                    <a:pt x="68308" y="182744"/>
                  </a:cubicBezTo>
                  <a:cubicBezTo>
                    <a:pt x="65716" y="175392"/>
                    <a:pt x="62093" y="168402"/>
                    <a:pt x="59251" y="161134"/>
                  </a:cubicBezTo>
                  <a:cubicBezTo>
                    <a:pt x="50834" y="139690"/>
                    <a:pt x="40439" y="119138"/>
                    <a:pt x="31632" y="97889"/>
                  </a:cubicBezTo>
                  <a:cubicBezTo>
                    <a:pt x="19425" y="66921"/>
                    <a:pt x="7413" y="35674"/>
                    <a:pt x="0" y="3147"/>
                  </a:cubicBezTo>
                  <a:cubicBezTo>
                    <a:pt x="1421" y="2590"/>
                    <a:pt x="2898" y="1643"/>
                    <a:pt x="3874" y="1003"/>
                  </a:cubicBezTo>
                  <a:cubicBezTo>
                    <a:pt x="4431" y="668"/>
                    <a:pt x="4989" y="334"/>
                    <a:pt x="5574" y="0"/>
                  </a:cubicBezTo>
                  <a:cubicBezTo>
                    <a:pt x="8054" y="6155"/>
                    <a:pt x="13600" y="14147"/>
                    <a:pt x="14827" y="15930"/>
                  </a:cubicBezTo>
                  <a:cubicBezTo>
                    <a:pt x="17837" y="19466"/>
                    <a:pt x="19509" y="24034"/>
                    <a:pt x="22742" y="27320"/>
                  </a:cubicBezTo>
                  <a:cubicBezTo>
                    <a:pt x="19815" y="36398"/>
                    <a:pt x="38962" y="56672"/>
                    <a:pt x="42724" y="62604"/>
                  </a:cubicBezTo>
                  <a:cubicBezTo>
                    <a:pt x="53872" y="77865"/>
                    <a:pt x="64964" y="93182"/>
                    <a:pt x="77477" y="107357"/>
                  </a:cubicBezTo>
                  <a:cubicBezTo>
                    <a:pt x="89238" y="121282"/>
                    <a:pt x="100665" y="135513"/>
                    <a:pt x="111952" y="149799"/>
                  </a:cubicBezTo>
                  <a:cubicBezTo>
                    <a:pt x="116439" y="155926"/>
                    <a:pt x="120787" y="162053"/>
                    <a:pt x="125469" y="16798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 name="Google Shape;1771;p37">
              <a:extLst>
                <a:ext uri="{FF2B5EF4-FFF2-40B4-BE49-F238E27FC236}">
                  <a16:creationId xmlns:a16="http://schemas.microsoft.com/office/drawing/2014/main" id="{4E49E10F-E030-4BE8-9AC4-3A690AC8B85E}"/>
                </a:ext>
              </a:extLst>
            </p:cNvPr>
            <p:cNvSpPr/>
            <p:nvPr/>
          </p:nvSpPr>
          <p:spPr>
            <a:xfrm>
              <a:off x="1992091" y="8091133"/>
              <a:ext cx="476541" cy="579924"/>
            </a:xfrm>
            <a:custGeom>
              <a:avLst/>
              <a:gdLst/>
              <a:ahLst/>
              <a:cxnLst/>
              <a:rect l="l" t="t" r="r" b="b"/>
              <a:pathLst>
                <a:path w="476541" h="579924" extrusionOk="0">
                  <a:moveTo>
                    <a:pt x="472083" y="563996"/>
                  </a:moveTo>
                  <a:cubicBezTo>
                    <a:pt x="473504" y="566029"/>
                    <a:pt x="474869" y="568646"/>
                    <a:pt x="476542" y="570930"/>
                  </a:cubicBezTo>
                  <a:cubicBezTo>
                    <a:pt x="455751" y="579062"/>
                    <a:pt x="433177" y="582404"/>
                    <a:pt x="411020" y="577920"/>
                  </a:cubicBezTo>
                  <a:cubicBezTo>
                    <a:pt x="405251" y="576528"/>
                    <a:pt x="399371" y="574968"/>
                    <a:pt x="394299" y="571765"/>
                  </a:cubicBezTo>
                  <a:cubicBezTo>
                    <a:pt x="391066" y="568646"/>
                    <a:pt x="388223" y="565165"/>
                    <a:pt x="385185" y="561879"/>
                  </a:cubicBezTo>
                  <a:cubicBezTo>
                    <a:pt x="375096" y="550656"/>
                    <a:pt x="367627" y="537623"/>
                    <a:pt x="358514" y="525313"/>
                  </a:cubicBezTo>
                  <a:cubicBezTo>
                    <a:pt x="339758" y="497520"/>
                    <a:pt x="319692" y="470618"/>
                    <a:pt x="300824" y="442881"/>
                  </a:cubicBezTo>
                  <a:cubicBezTo>
                    <a:pt x="290011" y="426812"/>
                    <a:pt x="279699" y="409044"/>
                    <a:pt x="268356" y="392864"/>
                  </a:cubicBezTo>
                  <a:cubicBezTo>
                    <a:pt x="247510" y="365377"/>
                    <a:pt x="228586" y="336832"/>
                    <a:pt x="208604" y="308649"/>
                  </a:cubicBezTo>
                  <a:cubicBezTo>
                    <a:pt x="171509" y="259384"/>
                    <a:pt x="131182" y="205803"/>
                    <a:pt x="95620" y="155759"/>
                  </a:cubicBezTo>
                  <a:cubicBezTo>
                    <a:pt x="73910" y="126907"/>
                    <a:pt x="56380" y="95410"/>
                    <a:pt x="36816" y="65139"/>
                  </a:cubicBezTo>
                  <a:cubicBezTo>
                    <a:pt x="28148" y="52161"/>
                    <a:pt x="19230" y="39350"/>
                    <a:pt x="10256" y="26596"/>
                  </a:cubicBezTo>
                  <a:cubicBezTo>
                    <a:pt x="6828" y="22363"/>
                    <a:pt x="3679" y="17378"/>
                    <a:pt x="0" y="13061"/>
                  </a:cubicBezTo>
                  <a:cubicBezTo>
                    <a:pt x="16889" y="13145"/>
                    <a:pt x="33555" y="9134"/>
                    <a:pt x="49608" y="4177"/>
                  </a:cubicBezTo>
                  <a:cubicBezTo>
                    <a:pt x="53928" y="2785"/>
                    <a:pt x="58303" y="1448"/>
                    <a:pt x="62623" y="0"/>
                  </a:cubicBezTo>
                  <a:cubicBezTo>
                    <a:pt x="64713" y="6155"/>
                    <a:pt x="69228" y="11446"/>
                    <a:pt x="72349" y="17155"/>
                  </a:cubicBezTo>
                  <a:cubicBezTo>
                    <a:pt x="78899" y="27877"/>
                    <a:pt x="85615" y="38487"/>
                    <a:pt x="92666" y="48875"/>
                  </a:cubicBezTo>
                  <a:cubicBezTo>
                    <a:pt x="106768" y="69065"/>
                    <a:pt x="119505" y="90203"/>
                    <a:pt x="134108" y="110031"/>
                  </a:cubicBezTo>
                  <a:cubicBezTo>
                    <a:pt x="148740" y="130194"/>
                    <a:pt x="165239" y="148824"/>
                    <a:pt x="180623" y="168374"/>
                  </a:cubicBezTo>
                  <a:cubicBezTo>
                    <a:pt x="196090" y="188008"/>
                    <a:pt x="210527" y="208365"/>
                    <a:pt x="225911" y="227999"/>
                  </a:cubicBezTo>
                  <a:cubicBezTo>
                    <a:pt x="248931" y="257352"/>
                    <a:pt x="273540" y="285479"/>
                    <a:pt x="294693" y="316252"/>
                  </a:cubicBezTo>
                  <a:cubicBezTo>
                    <a:pt x="316459" y="346579"/>
                    <a:pt x="339925" y="375654"/>
                    <a:pt x="361022" y="406427"/>
                  </a:cubicBezTo>
                  <a:cubicBezTo>
                    <a:pt x="376295" y="428093"/>
                    <a:pt x="390230" y="450678"/>
                    <a:pt x="405920" y="472039"/>
                  </a:cubicBezTo>
                  <a:cubicBezTo>
                    <a:pt x="423590" y="496100"/>
                    <a:pt x="441064" y="520301"/>
                    <a:pt x="458510" y="544501"/>
                  </a:cubicBezTo>
                  <a:cubicBezTo>
                    <a:pt x="463164" y="550934"/>
                    <a:pt x="467763" y="557367"/>
                    <a:pt x="472083" y="563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 name="Google Shape;1772;p37">
              <a:extLst>
                <a:ext uri="{FF2B5EF4-FFF2-40B4-BE49-F238E27FC236}">
                  <a16:creationId xmlns:a16="http://schemas.microsoft.com/office/drawing/2014/main" id="{352002A5-14BC-4D93-B8FB-EDC121E7C8D5}"/>
                </a:ext>
              </a:extLst>
            </p:cNvPr>
            <p:cNvSpPr/>
            <p:nvPr/>
          </p:nvSpPr>
          <p:spPr>
            <a:xfrm>
              <a:off x="2087572" y="8026050"/>
              <a:ext cx="439057" cy="616602"/>
            </a:xfrm>
            <a:custGeom>
              <a:avLst/>
              <a:gdLst/>
              <a:ahLst/>
              <a:cxnLst/>
              <a:rect l="l" t="t" r="r" b="b"/>
              <a:pathLst>
                <a:path w="439057" h="616602" extrusionOk="0">
                  <a:moveTo>
                    <a:pt x="439057" y="575330"/>
                  </a:moveTo>
                  <a:cubicBezTo>
                    <a:pt x="436354" y="577725"/>
                    <a:pt x="436242" y="581986"/>
                    <a:pt x="434821" y="585189"/>
                  </a:cubicBezTo>
                  <a:cubicBezTo>
                    <a:pt x="431477" y="597581"/>
                    <a:pt x="424509" y="608275"/>
                    <a:pt x="415229" y="616602"/>
                  </a:cubicBezTo>
                  <a:cubicBezTo>
                    <a:pt x="414978" y="616240"/>
                    <a:pt x="414727" y="615878"/>
                    <a:pt x="414448" y="615516"/>
                  </a:cubicBezTo>
                  <a:cubicBezTo>
                    <a:pt x="403886" y="601536"/>
                    <a:pt x="395246" y="586080"/>
                    <a:pt x="384516" y="572155"/>
                  </a:cubicBezTo>
                  <a:cubicBezTo>
                    <a:pt x="359712" y="536342"/>
                    <a:pt x="335438" y="500055"/>
                    <a:pt x="308405" y="465745"/>
                  </a:cubicBezTo>
                  <a:cubicBezTo>
                    <a:pt x="282402" y="431741"/>
                    <a:pt x="259828" y="395259"/>
                    <a:pt x="231401" y="363066"/>
                  </a:cubicBezTo>
                  <a:cubicBezTo>
                    <a:pt x="197790" y="319176"/>
                    <a:pt x="165991" y="273949"/>
                    <a:pt x="130430" y="231508"/>
                  </a:cubicBezTo>
                  <a:cubicBezTo>
                    <a:pt x="108218" y="201626"/>
                    <a:pt x="87566" y="170602"/>
                    <a:pt x="66162" y="140136"/>
                  </a:cubicBezTo>
                  <a:cubicBezTo>
                    <a:pt x="51642" y="119472"/>
                    <a:pt x="35422" y="100033"/>
                    <a:pt x="21292" y="79035"/>
                  </a:cubicBezTo>
                  <a:cubicBezTo>
                    <a:pt x="13991" y="69427"/>
                    <a:pt x="8138" y="57926"/>
                    <a:pt x="0" y="49181"/>
                  </a:cubicBezTo>
                  <a:cubicBezTo>
                    <a:pt x="8194" y="43333"/>
                    <a:pt x="15718" y="36593"/>
                    <a:pt x="23299" y="29910"/>
                  </a:cubicBezTo>
                  <a:cubicBezTo>
                    <a:pt x="33722" y="21416"/>
                    <a:pt x="43281" y="11864"/>
                    <a:pt x="50528" y="501"/>
                  </a:cubicBezTo>
                  <a:cubicBezTo>
                    <a:pt x="50611" y="334"/>
                    <a:pt x="50723" y="167"/>
                    <a:pt x="50834" y="0"/>
                  </a:cubicBezTo>
                  <a:cubicBezTo>
                    <a:pt x="55572" y="14927"/>
                    <a:pt x="86201" y="55893"/>
                    <a:pt x="89740" y="61657"/>
                  </a:cubicBezTo>
                  <a:cubicBezTo>
                    <a:pt x="103842" y="81597"/>
                    <a:pt x="115687" y="103097"/>
                    <a:pt x="127754" y="124290"/>
                  </a:cubicBezTo>
                  <a:cubicBezTo>
                    <a:pt x="137759" y="140525"/>
                    <a:pt x="150189" y="155090"/>
                    <a:pt x="161198" y="170630"/>
                  </a:cubicBezTo>
                  <a:cubicBezTo>
                    <a:pt x="173154" y="187033"/>
                    <a:pt x="183577" y="204160"/>
                    <a:pt x="195366" y="220897"/>
                  </a:cubicBezTo>
                  <a:cubicBezTo>
                    <a:pt x="218581" y="251977"/>
                    <a:pt x="240793" y="283056"/>
                    <a:pt x="262866" y="315138"/>
                  </a:cubicBezTo>
                  <a:cubicBezTo>
                    <a:pt x="289843" y="349754"/>
                    <a:pt x="316152" y="384844"/>
                    <a:pt x="341263" y="420852"/>
                  </a:cubicBezTo>
                  <a:cubicBezTo>
                    <a:pt x="352466" y="437673"/>
                    <a:pt x="365286" y="455636"/>
                    <a:pt x="375236" y="473988"/>
                  </a:cubicBezTo>
                  <a:cubicBezTo>
                    <a:pt x="386774" y="495738"/>
                    <a:pt x="400012" y="516430"/>
                    <a:pt x="414420" y="536370"/>
                  </a:cubicBezTo>
                  <a:cubicBezTo>
                    <a:pt x="420245" y="544836"/>
                    <a:pt x="425429" y="553803"/>
                    <a:pt x="431003" y="562464"/>
                  </a:cubicBezTo>
                  <a:cubicBezTo>
                    <a:pt x="433539" y="566808"/>
                    <a:pt x="437914" y="570429"/>
                    <a:pt x="439057" y="5753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1773;p37">
              <a:extLst>
                <a:ext uri="{FF2B5EF4-FFF2-40B4-BE49-F238E27FC236}">
                  <a16:creationId xmlns:a16="http://schemas.microsoft.com/office/drawing/2014/main" id="{C88E6CE6-0D09-480E-8146-34FC79EAEBCE}"/>
                </a:ext>
              </a:extLst>
            </p:cNvPr>
            <p:cNvSpPr/>
            <p:nvPr/>
          </p:nvSpPr>
          <p:spPr>
            <a:xfrm>
              <a:off x="2352640" y="8467984"/>
              <a:ext cx="138957" cy="188481"/>
            </a:xfrm>
            <a:custGeom>
              <a:avLst/>
              <a:gdLst/>
              <a:ahLst/>
              <a:cxnLst/>
              <a:rect l="l" t="t" r="r" b="b"/>
              <a:pathLst>
                <a:path w="138957" h="188481" extrusionOk="0">
                  <a:moveTo>
                    <a:pt x="138958" y="182939"/>
                  </a:moveTo>
                  <a:cubicBezTo>
                    <a:pt x="137035" y="184109"/>
                    <a:pt x="135056" y="185167"/>
                    <a:pt x="133049" y="186170"/>
                  </a:cubicBezTo>
                  <a:cubicBezTo>
                    <a:pt x="131572" y="186977"/>
                    <a:pt x="130095" y="187757"/>
                    <a:pt x="128590" y="188481"/>
                  </a:cubicBezTo>
                  <a:cubicBezTo>
                    <a:pt x="121233" y="174557"/>
                    <a:pt x="110865" y="162220"/>
                    <a:pt x="102058" y="149103"/>
                  </a:cubicBezTo>
                  <a:cubicBezTo>
                    <a:pt x="81797" y="121310"/>
                    <a:pt x="61285" y="93684"/>
                    <a:pt x="41581" y="65473"/>
                  </a:cubicBezTo>
                  <a:cubicBezTo>
                    <a:pt x="28399" y="44809"/>
                    <a:pt x="14381" y="24730"/>
                    <a:pt x="0" y="4901"/>
                  </a:cubicBezTo>
                  <a:cubicBezTo>
                    <a:pt x="1728" y="4010"/>
                    <a:pt x="3400" y="2952"/>
                    <a:pt x="4877" y="2144"/>
                  </a:cubicBezTo>
                  <a:cubicBezTo>
                    <a:pt x="6076" y="1448"/>
                    <a:pt x="7358" y="780"/>
                    <a:pt x="8584" y="0"/>
                  </a:cubicBezTo>
                  <a:cubicBezTo>
                    <a:pt x="25027" y="23142"/>
                    <a:pt x="42417" y="45616"/>
                    <a:pt x="59362" y="68397"/>
                  </a:cubicBezTo>
                  <a:cubicBezTo>
                    <a:pt x="81100" y="97638"/>
                    <a:pt x="100526" y="128467"/>
                    <a:pt x="121929" y="157903"/>
                  </a:cubicBezTo>
                  <a:cubicBezTo>
                    <a:pt x="127587" y="166119"/>
                    <a:pt x="132353" y="175392"/>
                    <a:pt x="138958" y="18293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1774;p37">
              <a:extLst>
                <a:ext uri="{FF2B5EF4-FFF2-40B4-BE49-F238E27FC236}">
                  <a16:creationId xmlns:a16="http://schemas.microsoft.com/office/drawing/2014/main" id="{976328A8-642D-441F-B976-9D7311ABDB44}"/>
                </a:ext>
              </a:extLst>
            </p:cNvPr>
            <p:cNvSpPr/>
            <p:nvPr/>
          </p:nvSpPr>
          <p:spPr>
            <a:xfrm>
              <a:off x="1723568" y="7604446"/>
              <a:ext cx="25333" cy="24896"/>
            </a:xfrm>
            <a:custGeom>
              <a:avLst/>
              <a:gdLst/>
              <a:ahLst/>
              <a:cxnLst/>
              <a:rect l="l" t="t" r="r" b="b"/>
              <a:pathLst>
                <a:path w="25333" h="24896" extrusionOk="0">
                  <a:moveTo>
                    <a:pt x="25333" y="20413"/>
                  </a:moveTo>
                  <a:cubicBezTo>
                    <a:pt x="23048" y="21945"/>
                    <a:pt x="20874" y="23699"/>
                    <a:pt x="18394" y="24897"/>
                  </a:cubicBezTo>
                  <a:cubicBezTo>
                    <a:pt x="10897" y="19661"/>
                    <a:pt x="5100" y="12616"/>
                    <a:pt x="0" y="5152"/>
                  </a:cubicBezTo>
                  <a:cubicBezTo>
                    <a:pt x="3679" y="3314"/>
                    <a:pt x="7441" y="1643"/>
                    <a:pt x="11231" y="0"/>
                  </a:cubicBezTo>
                  <a:cubicBezTo>
                    <a:pt x="16220" y="6628"/>
                    <a:pt x="21933" y="12838"/>
                    <a:pt x="25333" y="204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 name="Google Shape;1775;p37">
              <a:extLst>
                <a:ext uri="{FF2B5EF4-FFF2-40B4-BE49-F238E27FC236}">
                  <a16:creationId xmlns:a16="http://schemas.microsoft.com/office/drawing/2014/main" id="{CAF43419-1222-4D88-83A5-16A279AFAC4F}"/>
                </a:ext>
              </a:extLst>
            </p:cNvPr>
            <p:cNvSpPr/>
            <p:nvPr/>
          </p:nvSpPr>
          <p:spPr>
            <a:xfrm>
              <a:off x="1708546" y="7575733"/>
              <a:ext cx="18784" cy="27932"/>
            </a:xfrm>
            <a:custGeom>
              <a:avLst/>
              <a:gdLst/>
              <a:ahLst/>
              <a:cxnLst/>
              <a:rect l="l" t="t" r="r" b="b"/>
              <a:pathLst>
                <a:path w="18784" h="27932" extrusionOk="0">
                  <a:moveTo>
                    <a:pt x="18784" y="21249"/>
                  </a:moveTo>
                  <a:cubicBezTo>
                    <a:pt x="16889" y="22391"/>
                    <a:pt x="15022" y="23560"/>
                    <a:pt x="13154" y="24758"/>
                  </a:cubicBezTo>
                  <a:cubicBezTo>
                    <a:pt x="13154" y="24702"/>
                    <a:pt x="13154" y="24646"/>
                    <a:pt x="13154" y="24591"/>
                  </a:cubicBezTo>
                  <a:cubicBezTo>
                    <a:pt x="13154" y="23477"/>
                    <a:pt x="11399" y="23477"/>
                    <a:pt x="11399" y="24591"/>
                  </a:cubicBezTo>
                  <a:cubicBezTo>
                    <a:pt x="11399" y="25008"/>
                    <a:pt x="11399" y="25454"/>
                    <a:pt x="11454" y="25927"/>
                  </a:cubicBezTo>
                  <a:cubicBezTo>
                    <a:pt x="10507" y="26568"/>
                    <a:pt x="9559" y="27236"/>
                    <a:pt x="8640" y="27932"/>
                  </a:cubicBezTo>
                  <a:cubicBezTo>
                    <a:pt x="3818" y="19494"/>
                    <a:pt x="1756" y="9496"/>
                    <a:pt x="0" y="0"/>
                  </a:cubicBezTo>
                  <a:cubicBezTo>
                    <a:pt x="4682" y="4372"/>
                    <a:pt x="8863" y="9246"/>
                    <a:pt x="12792" y="14286"/>
                  </a:cubicBezTo>
                  <a:cubicBezTo>
                    <a:pt x="14409" y="16319"/>
                    <a:pt x="16471" y="19244"/>
                    <a:pt x="18784" y="21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35" name="Google Shape;1402;p49">
            <a:extLst>
              <a:ext uri="{FF2B5EF4-FFF2-40B4-BE49-F238E27FC236}">
                <a16:creationId xmlns:a16="http://schemas.microsoft.com/office/drawing/2014/main" id="{C57BD47E-9152-4084-9A01-DC904A786C12}"/>
              </a:ext>
            </a:extLst>
          </p:cNvPr>
          <p:cNvGrpSpPr/>
          <p:nvPr/>
        </p:nvGrpSpPr>
        <p:grpSpPr>
          <a:xfrm>
            <a:off x="11478209" y="5272268"/>
            <a:ext cx="713791" cy="1517626"/>
            <a:chOff x="8095060" y="5664590"/>
            <a:chExt cx="497404" cy="594389"/>
          </a:xfrm>
        </p:grpSpPr>
        <p:grpSp>
          <p:nvGrpSpPr>
            <p:cNvPr id="136" name="Google Shape;1403;p49">
              <a:extLst>
                <a:ext uri="{FF2B5EF4-FFF2-40B4-BE49-F238E27FC236}">
                  <a16:creationId xmlns:a16="http://schemas.microsoft.com/office/drawing/2014/main" id="{B8A831BB-B7BF-4690-9A0C-4C644AB52CD9}"/>
                </a:ext>
              </a:extLst>
            </p:cNvPr>
            <p:cNvGrpSpPr/>
            <p:nvPr/>
          </p:nvGrpSpPr>
          <p:grpSpPr>
            <a:xfrm>
              <a:off x="8095060" y="5969027"/>
              <a:ext cx="497404" cy="289951"/>
              <a:chOff x="8095060" y="5969027"/>
              <a:chExt cx="497404" cy="289951"/>
            </a:xfrm>
          </p:grpSpPr>
          <p:sp>
            <p:nvSpPr>
              <p:cNvPr id="149" name="Google Shape;1404;p49">
                <a:extLst>
                  <a:ext uri="{FF2B5EF4-FFF2-40B4-BE49-F238E27FC236}">
                    <a16:creationId xmlns:a16="http://schemas.microsoft.com/office/drawing/2014/main" id="{18B7E2DB-F1A5-4F33-9BEC-54730C9945DA}"/>
                  </a:ext>
                </a:extLst>
              </p:cNvPr>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0" name="Google Shape;1405;p49">
                <a:extLst>
                  <a:ext uri="{FF2B5EF4-FFF2-40B4-BE49-F238E27FC236}">
                    <a16:creationId xmlns:a16="http://schemas.microsoft.com/office/drawing/2014/main" id="{39B7057B-590A-4805-A496-8CA75F17C529}"/>
                  </a:ext>
                </a:extLst>
              </p:cNvPr>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1" name="Google Shape;1406;p49">
                <a:extLst>
                  <a:ext uri="{FF2B5EF4-FFF2-40B4-BE49-F238E27FC236}">
                    <a16:creationId xmlns:a16="http://schemas.microsoft.com/office/drawing/2014/main" id="{4C8F192C-ACAF-4EE0-9B5F-06DB62360E85}"/>
                  </a:ext>
                </a:extLst>
              </p:cNvPr>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7" name="Google Shape;1407;p49">
              <a:extLst>
                <a:ext uri="{FF2B5EF4-FFF2-40B4-BE49-F238E27FC236}">
                  <a16:creationId xmlns:a16="http://schemas.microsoft.com/office/drawing/2014/main" id="{C5352CAC-C9C4-4857-9945-4ECB351EAE2A}"/>
                </a:ext>
              </a:extLst>
            </p:cNvPr>
            <p:cNvGrpSpPr/>
            <p:nvPr/>
          </p:nvGrpSpPr>
          <p:grpSpPr>
            <a:xfrm>
              <a:off x="8095060" y="5867832"/>
              <a:ext cx="497404" cy="289312"/>
              <a:chOff x="8095060" y="5867832"/>
              <a:chExt cx="497404" cy="289312"/>
            </a:xfrm>
          </p:grpSpPr>
          <p:sp>
            <p:nvSpPr>
              <p:cNvPr id="146" name="Google Shape;1408;p49">
                <a:extLst>
                  <a:ext uri="{FF2B5EF4-FFF2-40B4-BE49-F238E27FC236}">
                    <a16:creationId xmlns:a16="http://schemas.microsoft.com/office/drawing/2014/main" id="{5F7D1B1C-60EA-4330-89FC-E635D41C4220}"/>
                  </a:ext>
                </a:extLst>
              </p:cNvPr>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7" name="Google Shape;1409;p49">
                <a:extLst>
                  <a:ext uri="{FF2B5EF4-FFF2-40B4-BE49-F238E27FC236}">
                    <a16:creationId xmlns:a16="http://schemas.microsoft.com/office/drawing/2014/main" id="{3F70A35D-5E5D-47E9-B114-A6876736620A}"/>
                  </a:ext>
                </a:extLst>
              </p:cNvPr>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8" name="Google Shape;1410;p49">
                <a:extLst>
                  <a:ext uri="{FF2B5EF4-FFF2-40B4-BE49-F238E27FC236}">
                    <a16:creationId xmlns:a16="http://schemas.microsoft.com/office/drawing/2014/main" id="{8EB02E5D-7F4C-4CAC-8F9F-6E52E220FB52}"/>
                  </a:ext>
                </a:extLst>
              </p:cNvPr>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8" name="Google Shape;1411;p49">
              <a:extLst>
                <a:ext uri="{FF2B5EF4-FFF2-40B4-BE49-F238E27FC236}">
                  <a16:creationId xmlns:a16="http://schemas.microsoft.com/office/drawing/2014/main" id="{5C431ACF-276C-4E3F-90F3-1773F458656B}"/>
                </a:ext>
              </a:extLst>
            </p:cNvPr>
            <p:cNvGrpSpPr/>
            <p:nvPr/>
          </p:nvGrpSpPr>
          <p:grpSpPr>
            <a:xfrm>
              <a:off x="8095060" y="5765998"/>
              <a:ext cx="497404" cy="289312"/>
              <a:chOff x="8095060" y="5765998"/>
              <a:chExt cx="497404" cy="289312"/>
            </a:xfrm>
          </p:grpSpPr>
          <p:sp>
            <p:nvSpPr>
              <p:cNvPr id="143" name="Google Shape;1412;p49">
                <a:extLst>
                  <a:ext uri="{FF2B5EF4-FFF2-40B4-BE49-F238E27FC236}">
                    <a16:creationId xmlns:a16="http://schemas.microsoft.com/office/drawing/2014/main" id="{A834594B-03EC-4843-AAAF-EFDC3A934066}"/>
                  </a:ext>
                </a:extLst>
              </p:cNvPr>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4" name="Google Shape;1413;p49">
                <a:extLst>
                  <a:ext uri="{FF2B5EF4-FFF2-40B4-BE49-F238E27FC236}">
                    <a16:creationId xmlns:a16="http://schemas.microsoft.com/office/drawing/2014/main" id="{88007BB0-E0A7-404D-8283-15BFF38E39E6}"/>
                  </a:ext>
                </a:extLst>
              </p:cNvPr>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5" name="Google Shape;1414;p49">
                <a:extLst>
                  <a:ext uri="{FF2B5EF4-FFF2-40B4-BE49-F238E27FC236}">
                    <a16:creationId xmlns:a16="http://schemas.microsoft.com/office/drawing/2014/main" id="{713BE516-13AC-4424-BE9C-4CE72CAAD545}"/>
                  </a:ext>
                </a:extLst>
              </p:cNvPr>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9" name="Google Shape;1415;p49">
              <a:extLst>
                <a:ext uri="{FF2B5EF4-FFF2-40B4-BE49-F238E27FC236}">
                  <a16:creationId xmlns:a16="http://schemas.microsoft.com/office/drawing/2014/main" id="{367CBFD1-F48E-485A-AE29-FD49BA4E6FEC}"/>
                </a:ext>
              </a:extLst>
            </p:cNvPr>
            <p:cNvGrpSpPr/>
            <p:nvPr/>
          </p:nvGrpSpPr>
          <p:grpSpPr>
            <a:xfrm>
              <a:off x="8095060" y="5664590"/>
              <a:ext cx="497404" cy="290164"/>
              <a:chOff x="8095060" y="5664590"/>
              <a:chExt cx="497404" cy="290164"/>
            </a:xfrm>
          </p:grpSpPr>
          <p:sp>
            <p:nvSpPr>
              <p:cNvPr id="140" name="Google Shape;1416;p49">
                <a:extLst>
                  <a:ext uri="{FF2B5EF4-FFF2-40B4-BE49-F238E27FC236}">
                    <a16:creationId xmlns:a16="http://schemas.microsoft.com/office/drawing/2014/main" id="{69B5725C-502C-4E75-A10D-BCE73945FE68}"/>
                  </a:ext>
                </a:extLst>
              </p:cNvPr>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1" name="Google Shape;1417;p49">
                <a:extLst>
                  <a:ext uri="{FF2B5EF4-FFF2-40B4-BE49-F238E27FC236}">
                    <a16:creationId xmlns:a16="http://schemas.microsoft.com/office/drawing/2014/main" id="{71ACF717-08FA-4575-910F-CDD45D76F6DE}"/>
                  </a:ext>
                </a:extLst>
              </p:cNvPr>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2" name="Google Shape;1418;p49">
                <a:extLst>
                  <a:ext uri="{FF2B5EF4-FFF2-40B4-BE49-F238E27FC236}">
                    <a16:creationId xmlns:a16="http://schemas.microsoft.com/office/drawing/2014/main" id="{4BD781A7-5FF2-410B-8413-0D86D988862D}"/>
                  </a:ext>
                </a:extLst>
              </p:cNvPr>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68011986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58" y="3763204"/>
            <a:ext cx="4427966" cy="1650767"/>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938" y="2646673"/>
            <a:ext cx="6602549" cy="2767298"/>
          </a:xfrm>
          <a:prstGeom prst="rect">
            <a:avLst/>
          </a:prstGeom>
        </p:spPr>
      </p:pic>
      <p:sp>
        <p:nvSpPr>
          <p:cNvPr id="32" name="文本框 31"/>
          <p:cNvSpPr txBox="1"/>
          <p:nvPr/>
        </p:nvSpPr>
        <p:spPr>
          <a:xfrm>
            <a:off x="1905360"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541954" y="3472611"/>
            <a:ext cx="5160387"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1513552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741" y="200842"/>
            <a:ext cx="8005079" cy="703381"/>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rPr>
              <a:t>TRÒ CHƠI</a:t>
            </a:r>
            <a:endParaRPr lang="en-US" sz="3500" b="1" dirty="0">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endParaRPr>
          </a:p>
        </p:txBody>
      </p:sp>
      <p:pic>
        <p:nvPicPr>
          <p:cNvPr id="5" name="Picture 35"/>
          <p:cNvPicPr>
            <a:picLocks noChangeAspect="1"/>
          </p:cNvPicPr>
          <p:nvPr/>
        </p:nvPicPr>
        <p:blipFill>
          <a:blip r:embed="rId5">
            <a:extLst>
              <a:ext uri="{28A0092B-C50C-407E-A947-70E740481C1C}">
                <a14:useLocalDpi xmlns:a14="http://schemas.microsoft.com/office/drawing/2010/main" val="0"/>
              </a:ext>
            </a:extLst>
          </a:blip>
          <a:srcRect b="25397"/>
          <a:stretch>
            <a:fillRect/>
          </a:stretch>
        </p:blipFill>
        <p:spPr bwMode="auto">
          <a:xfrm>
            <a:off x="681377" y="768075"/>
            <a:ext cx="11063703" cy="60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20">
            <a:extLst>
              <a:ext uri="{FF2B5EF4-FFF2-40B4-BE49-F238E27FC236}">
                <a16:creationId xmlns:a16="http://schemas.microsoft.com/office/drawing/2014/main" id="{5582F23B-1D2B-B6B9-83EF-E8CB9ED92A04}"/>
              </a:ext>
            </a:extLst>
          </p:cNvPr>
          <p:cNvSpPr>
            <a:spLocks noChangeArrowheads="1" noChangeShapeType="1" noTextEdit="1"/>
          </p:cNvSpPr>
          <p:nvPr/>
        </p:nvSpPr>
        <p:spPr bwMode="auto">
          <a:xfrm>
            <a:off x="4197680" y="2822438"/>
            <a:ext cx="4267200" cy="990600"/>
          </a:xfrm>
          <a:prstGeom prst="rect">
            <a:avLst/>
          </a:prstGeom>
        </p:spPr>
        <p:txBody>
          <a:bodyPr spcFirstLastPara="1" wrap="none" fromWordArt="1">
            <a:prstTxWarp prst="textArchUp">
              <a:avLst>
                <a:gd name="adj" fmla="val 10800004"/>
              </a:avLst>
            </a:prstTxWarp>
          </a:bodyPr>
          <a:lstStyle/>
          <a:p>
            <a:pPr algn="ctr"/>
            <a:r>
              <a:rPr lang="vi-VN" sz="3600" kern="10">
                <a:ln w="9525" cap="sq">
                  <a:solidFill>
                    <a:srgbClr val="000000"/>
                  </a:solidFill>
                  <a:round/>
                  <a:headEnd type="none" w="sm" len="sm"/>
                  <a:tailEnd type="none" w="sm" len="sm"/>
                </a:ln>
                <a:solidFill>
                  <a:srgbClr val="FF3300"/>
                </a:solidFill>
              </a:rPr>
              <a:t>Đây là ai?</a:t>
            </a:r>
          </a:p>
        </p:txBody>
      </p:sp>
    </p:spTree>
    <p:custDataLst>
      <p:tags r:id="rId1"/>
    </p:custDataLst>
    <p:extLst>
      <p:ext uri="{BB962C8B-B14F-4D97-AF65-F5344CB8AC3E}">
        <p14:creationId xmlns:p14="http://schemas.microsoft.com/office/powerpoint/2010/main" val="2021070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suonho.wav"/>
                                        </p:tgtEl>
                                      </p:cMediaNode>
                                    </p:audio>
                                  </p:sub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741" y="200842"/>
            <a:ext cx="8005079" cy="703381"/>
          </a:xfrm>
          <a:prstGeom prst="rect">
            <a:avLst/>
          </a:prstGeom>
          <a:solidFill>
            <a:srgbClr val="92D05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rPr>
              <a:t>LUẬT CHƠI</a:t>
            </a:r>
            <a:endParaRPr lang="en-US" sz="3500" b="1" dirty="0">
              <a:solidFill>
                <a:srgbClr val="FFFF00"/>
              </a:solidFill>
              <a:effectLst>
                <a:glow rad="127000">
                  <a:srgbClr val="00FF4E">
                    <a:alpha val="50000"/>
                  </a:srgbClr>
                </a:glow>
              </a:effectLst>
              <a:latin typeface="Times New Roman" panose="02020603050405020304" pitchFamily="18" charset="0"/>
              <a:cs typeface="Times New Roman" panose="02020603050405020304" pitchFamily="18" charset="0"/>
            </a:endParaRPr>
          </a:p>
        </p:txBody>
      </p:sp>
      <p:pic>
        <p:nvPicPr>
          <p:cNvPr id="5" name="Picture 35"/>
          <p:cNvPicPr>
            <a:picLocks noChangeAspect="1"/>
          </p:cNvPicPr>
          <p:nvPr/>
        </p:nvPicPr>
        <p:blipFill>
          <a:blip r:embed="rId5">
            <a:extLst>
              <a:ext uri="{28A0092B-C50C-407E-A947-70E740481C1C}">
                <a14:useLocalDpi xmlns:a14="http://schemas.microsoft.com/office/drawing/2010/main" val="0"/>
              </a:ext>
            </a:extLst>
          </a:blip>
          <a:srcRect b="25397"/>
          <a:stretch>
            <a:fillRect/>
          </a:stretch>
        </p:blipFill>
        <p:spPr bwMode="auto">
          <a:xfrm>
            <a:off x="681377" y="768075"/>
            <a:ext cx="11063703" cy="60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587EEA-713F-4547-A17D-5E92BB6F2447}"/>
              </a:ext>
            </a:extLst>
          </p:cNvPr>
          <p:cNvSpPr txBox="1"/>
          <p:nvPr/>
        </p:nvSpPr>
        <p:spPr>
          <a:xfrm>
            <a:off x="1865100" y="1295400"/>
            <a:ext cx="8883779" cy="3697166"/>
          </a:xfrm>
          <a:prstGeom prst="rect">
            <a:avLst/>
          </a:prstGeom>
          <a:noFill/>
        </p:spPr>
        <p:txBody>
          <a:bodyPr wrap="square" rtlCol="0">
            <a:spAutoFit/>
          </a:bodyPr>
          <a:lstStyle/>
          <a:p>
            <a:pPr>
              <a:lnSpc>
                <a:spcPct val="150000"/>
              </a:lnSpc>
            </a:pPr>
            <a:r>
              <a:rPr lang="en-US" sz="3200">
                <a:solidFill>
                  <a:prstClr val="black"/>
                </a:solidFill>
                <a:latin typeface="Times New Roman" panose="02020603050405020304" pitchFamily="18" charset="0"/>
                <a:cs typeface="Times New Roman" panose="02020603050405020304" pitchFamily="18" charset="0"/>
              </a:rPr>
              <a:t>- Có một bức tranh lớn, ẩn đằng sau 6 bức tranh nhỏ. - Tương ứng với mỗi bức tranh nhỏ là một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nghĩ</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là</a:t>
            </a:r>
            <a:r>
              <a:rPr lang="en-US" sz="3200">
                <a:solidFill>
                  <a:prstClr val="black"/>
                </a:solidFill>
                <a:latin typeface="Times New Roman" panose="02020603050405020304" pitchFamily="18" charset="0"/>
                <a:cs typeface="Times New Roman" panose="02020603050405020304" pitchFamily="18" charset="0"/>
              </a:rPr>
              <a:t> 30 giây. </a:t>
            </a:r>
            <a:r>
              <a:rPr lang="en-US" sz="3200" dirty="0" err="1">
                <a:solidFill>
                  <a:prstClr val="black"/>
                </a:solidFill>
                <a:latin typeface="Times New Roman" panose="02020603050405020304" pitchFamily="18" charset="0"/>
                <a:cs typeface="Times New Roman" panose="02020603050405020304" pitchFamily="18" charset="0"/>
              </a:rPr>
              <a:t>Trả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mỗi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hỏi</a:t>
            </a:r>
            <a:r>
              <a:rPr lang="en-US" sz="3200">
                <a:solidFill>
                  <a:prstClr val="black"/>
                </a:solidFill>
                <a:latin typeface="Times New Roman" panose="02020603050405020304" pitchFamily="18" charset="0"/>
                <a:cs typeface="Times New Roman" panose="02020603050405020304" pitchFamily="18" charset="0"/>
              </a:rPr>
              <a:t> bức tranh được lật ra. </a:t>
            </a:r>
            <a:endParaRPr lang="en-US" sz="3200" dirty="0">
              <a:solidFill>
                <a:prstClr val="black"/>
              </a:solidFill>
              <a:latin typeface="Times New Roman" panose="02020603050405020304" pitchFamily="18" charset="0"/>
              <a:cs typeface="Times New Roman" panose="02020603050405020304" pitchFamily="18" charset="0"/>
            </a:endParaRPr>
          </a:p>
          <a:p>
            <a:pPr algn="ctr">
              <a:lnSpc>
                <a:spcPct val="150000"/>
              </a:lnSpc>
            </a:pPr>
            <a:r>
              <a:rPr lang="en-US" sz="3200" dirty="0" err="1">
                <a:solidFill>
                  <a:prstClr val="black"/>
                </a:solidFill>
                <a:latin typeface="Times New Roman" panose="02020603050405020304" pitchFamily="18" charset="0"/>
                <a:cs typeface="Times New Roman" panose="02020603050405020304" pitchFamily="18" charset="0"/>
              </a:rPr>
              <a:t>Chúc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err="1">
                <a:solidFill>
                  <a:prstClr val="black"/>
                </a:solidFill>
                <a:latin typeface="Times New Roman" panose="02020603050405020304" pitchFamily="18" charset="0"/>
                <a:cs typeface="Times New Roman" panose="02020603050405020304" pitchFamily="18" charset="0"/>
              </a:rPr>
              <a:t>em</a:t>
            </a:r>
            <a:r>
              <a:rPr lang="en-US" sz="3200">
                <a:solidFill>
                  <a:prstClr val="black"/>
                </a:solidFill>
                <a:latin typeface="Times New Roman" panose="02020603050405020304" pitchFamily="18" charset="0"/>
                <a:cs typeface="Times New Roman" panose="02020603050405020304" pitchFamily="18" charset="0"/>
              </a:rPr>
              <a:t> thành công!</a:t>
            </a:r>
            <a:endParaRPr lang="en-US" sz="32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15542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suonho.wav"/>
                                        </p:tgtEl>
                                      </p:cMediaNode>
                                    </p:audio>
                                  </p:sub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391" y="1459029"/>
            <a:ext cx="6652571" cy="4548186"/>
          </a:xfrm>
          <a:prstGeom prst="rect">
            <a:avLst/>
          </a:prstGeom>
          <a:noFill/>
          <a:ln w="57150" cmpd="thinThick" algn="ctr">
            <a:solidFill>
              <a:srgbClr val="FFCC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1688" name="Picture 8">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55" y="1159608"/>
            <a:ext cx="4105520" cy="2986086"/>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71690" name="Picture 10">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975" y="1159608"/>
            <a:ext cx="3448052" cy="2878992"/>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71692" name="Picture 1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6210" y="1115305"/>
            <a:ext cx="3657600" cy="2967598"/>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418" name="WordArt 17"/>
          <p:cNvSpPr>
            <a:spLocks noChangeArrowheads="1" noChangeShapeType="1" noTextEdit="1"/>
          </p:cNvSpPr>
          <p:nvPr/>
        </p:nvSpPr>
        <p:spPr bwMode="auto">
          <a:xfrm>
            <a:off x="1524000" y="228600"/>
            <a:ext cx="2590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800" kern="10" dirty="0">
                <a:solidFill>
                  <a:srgbClr val="008000"/>
                </a:solidFill>
                <a:effectLst>
                  <a:outerShdw dist="35921" dir="2700000" algn="ctr" rotWithShape="0">
                    <a:srgbClr val="C0C0C0">
                      <a:alpha val="79999"/>
                    </a:srgbClr>
                  </a:outerShdw>
                </a:effectLst>
              </a:rPr>
              <a:t>Trò chơi</a:t>
            </a:r>
          </a:p>
        </p:txBody>
      </p:sp>
      <p:sp>
        <p:nvSpPr>
          <p:cNvPr id="17419" name="WordArt 20"/>
          <p:cNvSpPr>
            <a:spLocks noChangeArrowheads="1" noChangeShapeType="1" noTextEdit="1"/>
          </p:cNvSpPr>
          <p:nvPr/>
        </p:nvSpPr>
        <p:spPr bwMode="auto">
          <a:xfrm>
            <a:off x="5230762" y="598500"/>
            <a:ext cx="4267200" cy="990600"/>
          </a:xfrm>
          <a:prstGeom prst="rect">
            <a:avLst/>
          </a:prstGeom>
        </p:spPr>
        <p:txBody>
          <a:bodyPr spcFirstLastPara="1" wrap="none" fromWordArt="1">
            <a:prstTxWarp prst="textArchUp">
              <a:avLst>
                <a:gd name="adj" fmla="val 10800004"/>
              </a:avLst>
            </a:prstTxWarp>
          </a:bodyPr>
          <a:lstStyle/>
          <a:p>
            <a:pPr algn="ctr"/>
            <a:r>
              <a:rPr lang="vi-VN" sz="3600" kern="10">
                <a:ln w="9525" cap="sq">
                  <a:solidFill>
                    <a:srgbClr val="000000"/>
                  </a:solidFill>
                  <a:round/>
                  <a:headEnd type="none" w="sm" len="sm"/>
                  <a:tailEnd type="none" w="sm" len="sm"/>
                </a:ln>
                <a:solidFill>
                  <a:srgbClr val="FF3300"/>
                </a:solidFill>
              </a:rPr>
              <a:t>Đây là ai?</a:t>
            </a:r>
          </a:p>
        </p:txBody>
      </p:sp>
      <p:pic>
        <p:nvPicPr>
          <p:cNvPr id="71691" name="Picture 11">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6210" y="4038600"/>
            <a:ext cx="3657600" cy="2599443"/>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71689" name="Picture 9">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454" y="4047242"/>
            <a:ext cx="4105520" cy="2590800"/>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71693" name="Picture 13">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4119" y="4038600"/>
            <a:ext cx="3482526" cy="2590800"/>
          </a:xfrm>
          <a:prstGeom prst="rect">
            <a:avLst/>
          </a:prstGeom>
          <a:noFill/>
          <a:ln w="2540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417" name="AutoShape 14">
            <a:hlinkClick r:id="rId15" action="ppaction://hlinksldjump" highlightClick="1"/>
          </p:cNvPr>
          <p:cNvSpPr>
            <a:spLocks noChangeArrowheads="1"/>
          </p:cNvSpPr>
          <p:nvPr/>
        </p:nvSpPr>
        <p:spPr bwMode="auto">
          <a:xfrm>
            <a:off x="11506200" y="6324600"/>
            <a:ext cx="685800" cy="533400"/>
          </a:xfrm>
          <a:prstGeom prst="actionButtonHome">
            <a:avLst/>
          </a:prstGeom>
          <a:solidFill>
            <a:srgbClr val="FFFF00"/>
          </a:solidFill>
          <a:ln w="12700" cap="sq">
            <a:solidFill>
              <a:srgbClr val="0000FF"/>
            </a:solidFill>
            <a:miter lim="800000"/>
            <a:headEnd type="none" w="sm" len="sm"/>
            <a:tailEnd type="none" w="sm" len="sm"/>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78118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6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1689"/>
                                        </p:tgtEl>
                                        <p:attrNameLst>
                                          <p:attrName>style.visibility</p:attrName>
                                        </p:attrNameLst>
                                      </p:cBhvr>
                                      <p:to>
                                        <p:strVal val="hidden"/>
                                      </p:to>
                                    </p:set>
                                  </p:childTnLst>
                                </p:cTn>
                              </p:par>
                            </p:childTnLst>
                          </p:cTn>
                        </p:par>
                      </p:childTnLst>
                    </p:cTn>
                  </p:par>
                </p:childTnLst>
              </p:cTn>
              <p:nextCondLst>
                <p:cond evt="onClick" delay="0">
                  <p:tgtEl>
                    <p:spTgt spid="71689"/>
                  </p:tgtEl>
                </p:cond>
              </p:nextCondLst>
            </p:seq>
            <p:seq concurrent="1" nextAc="seek">
              <p:cTn id="7" restart="whenNotActive" fill="hold" evtFilter="cancelBubble" nodeType="interactiveSeq">
                <p:stCondLst>
                  <p:cond evt="onClick" delay="0">
                    <p:tgtEl>
                      <p:spTgt spid="7169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71690"/>
                                        </p:tgtEl>
                                        <p:attrNameLst>
                                          <p:attrName>style.visibility</p:attrName>
                                        </p:attrNameLst>
                                      </p:cBhvr>
                                      <p:to>
                                        <p:strVal val="hidden"/>
                                      </p:to>
                                    </p:set>
                                  </p:childTnLst>
                                </p:cTn>
                              </p:par>
                            </p:childTnLst>
                          </p:cTn>
                        </p:par>
                      </p:childTnLst>
                    </p:cTn>
                  </p:par>
                </p:childTnLst>
              </p:cTn>
              <p:nextCondLst>
                <p:cond evt="onClick" delay="0">
                  <p:tgtEl>
                    <p:spTgt spid="71690"/>
                  </p:tgtEl>
                </p:cond>
              </p:nextCondLst>
            </p:seq>
            <p:seq concurrent="1" nextAc="seek">
              <p:cTn id="12" restart="whenNotActive" fill="hold" evtFilter="cancelBubble" nodeType="interactiveSeq">
                <p:stCondLst>
                  <p:cond evt="onClick" delay="0">
                    <p:tgtEl>
                      <p:spTgt spid="7169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71691"/>
                                        </p:tgtEl>
                                        <p:attrNameLst>
                                          <p:attrName>style.visibility</p:attrName>
                                        </p:attrNameLst>
                                      </p:cBhvr>
                                      <p:to>
                                        <p:strVal val="hidden"/>
                                      </p:to>
                                    </p:set>
                                  </p:childTnLst>
                                </p:cTn>
                              </p:par>
                            </p:childTnLst>
                          </p:cTn>
                        </p:par>
                      </p:childTnLst>
                    </p:cTn>
                  </p:par>
                </p:childTnLst>
              </p:cTn>
              <p:nextCondLst>
                <p:cond evt="onClick" delay="0">
                  <p:tgtEl>
                    <p:spTgt spid="71691"/>
                  </p:tgtEl>
                </p:cond>
              </p:nextCondLst>
            </p:seq>
            <p:seq concurrent="1" nextAc="seek">
              <p:cTn id="17" restart="whenNotActive" fill="hold" evtFilter="cancelBubble" nodeType="interactiveSeq">
                <p:stCondLst>
                  <p:cond evt="onClick" delay="0">
                    <p:tgtEl>
                      <p:spTgt spid="7169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71693"/>
                                        </p:tgtEl>
                                        <p:attrNameLst>
                                          <p:attrName>style.visibility</p:attrName>
                                        </p:attrNameLst>
                                      </p:cBhvr>
                                      <p:to>
                                        <p:strVal val="hidden"/>
                                      </p:to>
                                    </p:set>
                                  </p:childTnLst>
                                </p:cTn>
                              </p:par>
                            </p:childTnLst>
                          </p:cTn>
                        </p:par>
                      </p:childTnLst>
                    </p:cTn>
                  </p:par>
                </p:childTnLst>
              </p:cTn>
              <p:nextCondLst>
                <p:cond evt="onClick" delay="0">
                  <p:tgtEl>
                    <p:spTgt spid="71693"/>
                  </p:tgtEl>
                </p:cond>
              </p:nextCondLst>
            </p:seq>
            <p:seq concurrent="1" nextAc="seek">
              <p:cTn id="22" restart="whenNotActive" fill="hold" evtFilter="cancelBubble" nodeType="interactiveSeq">
                <p:stCondLst>
                  <p:cond evt="onClick" delay="0">
                    <p:tgtEl>
                      <p:spTgt spid="7169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71692"/>
                                        </p:tgtEl>
                                        <p:attrNameLst>
                                          <p:attrName>style.visibility</p:attrName>
                                        </p:attrNameLst>
                                      </p:cBhvr>
                                      <p:to>
                                        <p:strVal val="hidden"/>
                                      </p:to>
                                    </p:set>
                                  </p:childTnLst>
                                </p:cTn>
                              </p:par>
                            </p:childTnLst>
                          </p:cTn>
                        </p:par>
                      </p:childTnLst>
                    </p:cTn>
                  </p:par>
                </p:childTnLst>
              </p:cTn>
              <p:nextCondLst>
                <p:cond evt="onClick" delay="0">
                  <p:tgtEl>
                    <p:spTgt spid="71692"/>
                  </p:tgtEl>
                </p:cond>
              </p:nextCondLst>
            </p:seq>
            <p:seq concurrent="1" nextAc="seek">
              <p:cTn id="27" restart="whenNotActive" fill="hold" evtFilter="cancelBubble" nodeType="interactiveSeq">
                <p:stCondLst>
                  <p:cond evt="onClick" delay="0">
                    <p:tgtEl>
                      <p:spTgt spid="71688"/>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71688"/>
                                        </p:tgtEl>
                                        <p:attrNameLst>
                                          <p:attrName>style.visibility</p:attrName>
                                        </p:attrNameLst>
                                      </p:cBhvr>
                                      <p:to>
                                        <p:strVal val="hidden"/>
                                      </p:to>
                                    </p:set>
                                  </p:childTnLst>
                                </p:cTn>
                              </p:par>
                            </p:childTnLst>
                          </p:cTn>
                        </p:par>
                      </p:childTnLst>
                    </p:cTn>
                  </p:par>
                </p:childTnLst>
              </p:cTn>
              <p:nextCondLst>
                <p:cond evt="onClick" delay="0">
                  <p:tgtEl>
                    <p:spTgt spid="7168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91AE9C1-19B9-440F-B50E-CB525636AA75}:283"/>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GENSWF_SLIDE_UID" val="{E91AE9C1-19B9-440F-B50E-CB525636AA75}:283"/>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1103</TotalTime>
  <Words>1789</Words>
  <PresentationFormat>Widescreen</PresentationFormat>
  <Paragraphs>402</Paragraphs>
  <Slides>35</Slides>
  <Notes>24</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0" baseType="lpstr">
      <vt:lpstr>微软雅黑</vt:lpstr>
      <vt:lpstr>.VnArial Narrow</vt:lpstr>
      <vt:lpstr>.VnBodoniH</vt:lpstr>
      <vt:lpstr>Arial</vt:lpstr>
      <vt:lpstr>Calibri</vt:lpstr>
      <vt:lpstr>Calibri Light</vt:lpstr>
      <vt:lpstr>Cambria Math</vt:lpstr>
      <vt:lpstr>等线</vt:lpstr>
      <vt:lpstr>Symbol</vt:lpstr>
      <vt:lpstr>Times New Roman</vt:lpstr>
      <vt:lpstr>Wingdings</vt:lpstr>
      <vt:lpstr>幼圆</vt:lpstr>
      <vt:lpstr>华康海报体W12</vt:lpstr>
      <vt:lpstr>Office Theme</vt:lpstr>
      <vt:lpstr>Equation</vt:lpstr>
      <vt:lpstr>PowerPoint Presentation</vt:lpstr>
      <vt:lpstr>PowerPoint Presentation</vt:lpstr>
      <vt:lpstr>PowerPoint Presentation</vt:lpstr>
      <vt:lpstr>PowerPoint Presentation</vt:lpstr>
      <vt:lpstr>D. 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2023-06-03T04:26:40Z</dcterms:created>
  <dcterms:modified xsi:type="dcterms:W3CDTF">2023-07-06T15:11:52Z</dcterms:modified>
</cp:coreProperties>
</file>