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83" r:id="rId5"/>
    <p:sldId id="261" r:id="rId6"/>
    <p:sldId id="282" r:id="rId7"/>
    <p:sldId id="266" r:id="rId8"/>
    <p:sldId id="268" r:id="rId9"/>
    <p:sldId id="263" r:id="rId10"/>
    <p:sldId id="284" r:id="rId11"/>
    <p:sldId id="273" r:id="rId12"/>
    <p:sldId id="267" r:id="rId13"/>
    <p:sldId id="262" r:id="rId14"/>
    <p:sldId id="275" r:id="rId15"/>
    <p:sldId id="278" r:id="rId16"/>
    <p:sldId id="285" r:id="rId17"/>
    <p:sldId id="280" r:id="rId18"/>
    <p:sldId id="264" r:id="rId19"/>
    <p:sldId id="270" r:id="rId20"/>
    <p:sldId id="274" r:id="rId21"/>
    <p:sldId id="286" r:id="rId22"/>
    <p:sldId id="269" r:id="rId23"/>
    <p:sldId id="272" r:id="rId24"/>
    <p:sldId id="276" r:id="rId25"/>
    <p:sldId id="281" r:id="rId26"/>
    <p:sldId id="28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5B5F-12E0-4B3B-9651-DB1BFCE957F8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C38F1-E10B-44C4-AFBF-7CE7775B1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26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80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067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983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552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26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22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874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603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19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73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0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253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335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65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0647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730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1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7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43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06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48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1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C38F1-E10B-44C4-AFBF-7CE7775B1C9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5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2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7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43467"/>
            <a:ext cx="12192000" cy="60452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26589" y="126920"/>
            <a:ext cx="359906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667" dirty="0">
                <a:solidFill>
                  <a:prstClr val="black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2005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0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2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2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2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4" y="253941"/>
            <a:ext cx="384087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6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8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4" y="253941"/>
            <a:ext cx="384087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6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4" y="253941"/>
            <a:ext cx="384087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6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4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4" y="253941"/>
            <a:ext cx="384087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6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4" y="253941"/>
            <a:ext cx="384087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6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81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1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3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83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2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8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4915-9D86-45E9-A3BA-F22EBDA7680E}" type="datetimeFigureOut">
              <a:rPr lang="zh-CN" altLang="en-US" smtClean="0"/>
              <a:t>2017/12/18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3B2D-08EA-4E30-8065-50FB060C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8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2017/12/18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13" y="3155835"/>
            <a:ext cx="5193803" cy="5516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6" y="4524300"/>
            <a:ext cx="3779528" cy="21732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13" y="984167"/>
            <a:ext cx="8696402" cy="20192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61383" y="3822889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Respect for the designer's achievements, </a:t>
            </a:r>
          </a:p>
          <a:p>
            <a:pPr algn="ctr"/>
            <a:r>
              <a:rPr lang="en-US" altLang="zh-CN" dirty="0"/>
              <a:t>welcome to download my works, thank you for your support! </a:t>
            </a:r>
            <a:endParaRPr lang="zh-CN" altLang="en-US" dirty="0"/>
          </a:p>
        </p:txBody>
      </p:sp>
      <p:pic>
        <p:nvPicPr>
          <p:cNvPr id="10" name="Time Will Tell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3450" y="-1144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9144000" y="2362202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Freeform 41"/>
          <p:cNvSpPr/>
          <p:nvPr/>
        </p:nvSpPr>
        <p:spPr bwMode="auto">
          <a:xfrm>
            <a:off x="4348124" y="4696672"/>
            <a:ext cx="4135477" cy="967528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42"/>
          <p:cNvSpPr/>
          <p:nvPr/>
        </p:nvSpPr>
        <p:spPr bwMode="auto">
          <a:xfrm>
            <a:off x="3708402" y="3835284"/>
            <a:ext cx="4262031" cy="987941"/>
          </a:xfrm>
          <a:custGeom>
            <a:avLst/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2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12" name="Freeform 43"/>
          <p:cNvSpPr/>
          <p:nvPr/>
        </p:nvSpPr>
        <p:spPr bwMode="auto">
          <a:xfrm>
            <a:off x="4348124" y="2996349"/>
            <a:ext cx="4135477" cy="967528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44"/>
          <p:cNvSpPr/>
          <p:nvPr/>
        </p:nvSpPr>
        <p:spPr bwMode="auto">
          <a:xfrm>
            <a:off x="3708402" y="2173745"/>
            <a:ext cx="4262031" cy="963448"/>
          </a:xfrm>
          <a:custGeom>
            <a:avLst/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 b="1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61202" y="2435987"/>
            <a:ext cx="437391" cy="438964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avLst/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avLst/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avLst/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92824" y="2452193"/>
            <a:ext cx="2058835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altLang="zh-CN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6316" y="3277893"/>
            <a:ext cx="2105593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altLang="zh-CN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57074" y="3264371"/>
            <a:ext cx="365671" cy="445288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27303" y="4083263"/>
            <a:ext cx="305188" cy="528884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avLst/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avLst/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avLst/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68032" y="4104219"/>
            <a:ext cx="2105593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altLang="zh-CN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46764" y="4987962"/>
            <a:ext cx="386285" cy="384953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avLst/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avLst/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3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avLst/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avLst/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avLst/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avLst/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26316" y="4973540"/>
            <a:ext cx="2105593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37203" y="2616201"/>
            <a:ext cx="1947199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68405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9601" y="2136497"/>
            <a:ext cx="1422400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添加文字</a:t>
            </a:r>
            <a:endParaRPr lang="en-US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44000" y="4673816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237203" y="4927815"/>
            <a:ext cx="1947199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68405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99601" y="4448111"/>
            <a:ext cx="1422400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添加文字</a:t>
            </a:r>
            <a:endParaRPr lang="en-US" altLang="zh-CN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14400" y="2362202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7603" y="2616201"/>
            <a:ext cx="1947199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138805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70001" y="2136497"/>
            <a:ext cx="1376947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14400" y="4673816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7603" y="4927815"/>
            <a:ext cx="1947199" cy="76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38805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0001" y="4448111"/>
            <a:ext cx="1422400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135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altLang="zh-CN" sz="2135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7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9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9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9" grpId="0"/>
      <p:bldP spid="38" grpId="0"/>
      <p:bldP spid="45" grpId="0"/>
      <p:bldP spid="46" grpId="0" animBg="1"/>
      <p:bldP spid="44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871423" y="1835115"/>
            <a:ext cx="6119087" cy="3681575"/>
            <a:chOff x="3022028" y="1587732"/>
            <a:chExt cx="6120680" cy="3682533"/>
          </a:xfrm>
        </p:grpSpPr>
        <p:pic>
          <p:nvPicPr>
            <p:cNvPr id="2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937348" y="2060860"/>
              <a:ext cx="4320479" cy="2376250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92241" y="2205184"/>
            <a:ext cx="719892" cy="693817"/>
            <a:chOff x="6894034" y="2204864"/>
            <a:chExt cx="720080" cy="693998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6907076" y="2204864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5" name="文本框 123"/>
            <p:cNvSpPr txBox="1"/>
            <p:nvPr/>
          </p:nvSpPr>
          <p:spPr>
            <a:xfrm>
              <a:off x="6894034" y="2392095"/>
              <a:ext cx="720080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1349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87883" y="3282681"/>
            <a:ext cx="719892" cy="693817"/>
            <a:chOff x="6889675" y="3282642"/>
            <a:chExt cx="720080" cy="693998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902717" y="328264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8" name="文本框 123"/>
            <p:cNvSpPr txBox="1"/>
            <p:nvPr/>
          </p:nvSpPr>
          <p:spPr>
            <a:xfrm>
              <a:off x="6889675" y="3469873"/>
              <a:ext cx="720080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1349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87883" y="4436850"/>
            <a:ext cx="719892" cy="693817"/>
            <a:chOff x="6889675" y="4437112"/>
            <a:chExt cx="720080" cy="693998"/>
          </a:xfrm>
        </p:grpSpPr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6902717" y="443711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1" name="文本框 123"/>
            <p:cNvSpPr txBox="1"/>
            <p:nvPr/>
          </p:nvSpPr>
          <p:spPr>
            <a:xfrm>
              <a:off x="6889675" y="4624343"/>
              <a:ext cx="720080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1349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828787" y="2014683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828101" y="2387833"/>
            <a:ext cx="3307148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7828787" y="3166511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828101" y="3539661"/>
            <a:ext cx="3307148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828787" y="4318339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828101" y="4691489"/>
            <a:ext cx="3307148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30978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385119" y="1764603"/>
            <a:ext cx="1616148" cy="1616148"/>
            <a:chOff x="3724323" y="1908536"/>
            <a:chExt cx="1329153" cy="1329153"/>
          </a:xfrm>
        </p:grpSpPr>
        <p:sp>
          <p:nvSpPr>
            <p:cNvPr id="21" name="椭圆 2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1735" y="1764603"/>
            <a:ext cx="1616148" cy="1616148"/>
            <a:chOff x="3724323" y="1908536"/>
            <a:chExt cx="1329153" cy="1329153"/>
          </a:xfrm>
        </p:grpSpPr>
        <p:sp>
          <p:nvSpPr>
            <p:cNvPr id="24" name="椭圆 2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79315" y="1764603"/>
            <a:ext cx="1616148" cy="1616148"/>
            <a:chOff x="3724323" y="1908536"/>
            <a:chExt cx="1329153" cy="1329153"/>
          </a:xfrm>
        </p:grpSpPr>
        <p:sp>
          <p:nvSpPr>
            <p:cNvPr id="27" name="椭圆 2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136592" y="1496223"/>
            <a:ext cx="928371" cy="928371"/>
            <a:chOff x="2137147" y="1495718"/>
            <a:chExt cx="928613" cy="928613"/>
          </a:xfrm>
        </p:grpSpPr>
        <p:sp>
          <p:nvSpPr>
            <p:cNvPr id="30" name="椭圆 29"/>
            <p:cNvSpPr/>
            <p:nvPr/>
          </p:nvSpPr>
          <p:spPr>
            <a:xfrm>
              <a:off x="2258289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20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137147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44173" y="1496223"/>
            <a:ext cx="928371" cy="928371"/>
            <a:chOff x="4945459" y="1495718"/>
            <a:chExt cx="928613" cy="928613"/>
          </a:xfrm>
        </p:grpSpPr>
        <p:sp>
          <p:nvSpPr>
            <p:cNvPr id="33" name="椭圆 32"/>
            <p:cNvSpPr/>
            <p:nvPr/>
          </p:nvSpPr>
          <p:spPr>
            <a:xfrm>
              <a:off x="5066601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20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45459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51753" y="1488733"/>
            <a:ext cx="928371" cy="928371"/>
            <a:chOff x="7753771" y="1488227"/>
            <a:chExt cx="928613" cy="928613"/>
          </a:xfrm>
        </p:grpSpPr>
        <p:sp>
          <p:nvSpPr>
            <p:cNvPr id="36" name="椭圆 35"/>
            <p:cNvSpPr/>
            <p:nvPr/>
          </p:nvSpPr>
          <p:spPr>
            <a:xfrm>
              <a:off x="7874913" y="1609369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20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753771" y="1488227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2929612" y="2352046"/>
            <a:ext cx="527160" cy="521581"/>
          </a:xfrm>
          <a:custGeom>
            <a:avLst/>
            <a:gdLst>
              <a:gd name="T0" fmla="*/ 378 w 378"/>
              <a:gd name="T1" fmla="*/ 0 h 374"/>
              <a:gd name="T2" fmla="*/ 360 w 378"/>
              <a:gd name="T3" fmla="*/ 36 h 374"/>
              <a:gd name="T4" fmla="*/ 378 w 378"/>
              <a:gd name="T5" fmla="*/ 230 h 374"/>
              <a:gd name="T6" fmla="*/ 207 w 378"/>
              <a:gd name="T7" fmla="*/ 266 h 374"/>
              <a:gd name="T8" fmla="*/ 284 w 378"/>
              <a:gd name="T9" fmla="*/ 338 h 374"/>
              <a:gd name="T10" fmla="*/ 95 w 378"/>
              <a:gd name="T11" fmla="*/ 374 h 374"/>
              <a:gd name="T12" fmla="*/ 171 w 378"/>
              <a:gd name="T13" fmla="*/ 338 h 374"/>
              <a:gd name="T14" fmla="*/ 0 w 378"/>
              <a:gd name="T15" fmla="*/ 266 h 374"/>
              <a:gd name="T16" fmla="*/ 14 w 378"/>
              <a:gd name="T17" fmla="*/ 230 h 374"/>
              <a:gd name="T18" fmla="*/ 0 w 378"/>
              <a:gd name="T19" fmla="*/ 36 h 374"/>
              <a:gd name="T20" fmla="*/ 0 w 378"/>
              <a:gd name="T21" fmla="*/ 0 h 374"/>
              <a:gd name="T22" fmla="*/ 270 w 378"/>
              <a:gd name="T23" fmla="*/ 90 h 374"/>
              <a:gd name="T24" fmla="*/ 257 w 378"/>
              <a:gd name="T25" fmla="*/ 99 h 374"/>
              <a:gd name="T26" fmla="*/ 167 w 378"/>
              <a:gd name="T27" fmla="*/ 117 h 374"/>
              <a:gd name="T28" fmla="*/ 162 w 378"/>
              <a:gd name="T29" fmla="*/ 113 h 374"/>
              <a:gd name="T30" fmla="*/ 113 w 378"/>
              <a:gd name="T31" fmla="*/ 149 h 374"/>
              <a:gd name="T32" fmla="*/ 189 w 378"/>
              <a:gd name="T33" fmla="*/ 144 h 374"/>
              <a:gd name="T34" fmla="*/ 198 w 378"/>
              <a:gd name="T35" fmla="*/ 149 h 374"/>
              <a:gd name="T36" fmla="*/ 266 w 378"/>
              <a:gd name="T37" fmla="*/ 117 h 374"/>
              <a:gd name="T38" fmla="*/ 284 w 378"/>
              <a:gd name="T39" fmla="*/ 90 h 374"/>
              <a:gd name="T40" fmla="*/ 252 w 378"/>
              <a:gd name="T41" fmla="*/ 131 h 374"/>
              <a:gd name="T42" fmla="*/ 270 w 378"/>
              <a:gd name="T43" fmla="*/ 189 h 374"/>
              <a:gd name="T44" fmla="*/ 252 w 378"/>
              <a:gd name="T45" fmla="*/ 131 h 374"/>
              <a:gd name="T46" fmla="*/ 225 w 378"/>
              <a:gd name="T47" fmla="*/ 149 h 374"/>
              <a:gd name="T48" fmla="*/ 243 w 378"/>
              <a:gd name="T49" fmla="*/ 189 h 374"/>
              <a:gd name="T50" fmla="*/ 225 w 378"/>
              <a:gd name="T51" fmla="*/ 149 h 374"/>
              <a:gd name="T52" fmla="*/ 194 w 378"/>
              <a:gd name="T53" fmla="*/ 171 h 374"/>
              <a:gd name="T54" fmla="*/ 212 w 378"/>
              <a:gd name="T55" fmla="*/ 189 h 374"/>
              <a:gd name="T56" fmla="*/ 194 w 378"/>
              <a:gd name="T57" fmla="*/ 171 h 374"/>
              <a:gd name="T58" fmla="*/ 167 w 378"/>
              <a:gd name="T59" fmla="*/ 153 h 374"/>
              <a:gd name="T60" fmla="*/ 185 w 378"/>
              <a:gd name="T61" fmla="*/ 189 h 374"/>
              <a:gd name="T62" fmla="*/ 167 w 378"/>
              <a:gd name="T63" fmla="*/ 153 h 374"/>
              <a:gd name="T64" fmla="*/ 140 w 378"/>
              <a:gd name="T65" fmla="*/ 153 h 374"/>
              <a:gd name="T66" fmla="*/ 158 w 378"/>
              <a:gd name="T67" fmla="*/ 189 h 374"/>
              <a:gd name="T68" fmla="*/ 140 w 378"/>
              <a:gd name="T69" fmla="*/ 153 h 374"/>
              <a:gd name="T70" fmla="*/ 108 w 378"/>
              <a:gd name="T71" fmla="*/ 162 h 374"/>
              <a:gd name="T72" fmla="*/ 126 w 378"/>
              <a:gd name="T73" fmla="*/ 189 h 374"/>
              <a:gd name="T74" fmla="*/ 108 w 378"/>
              <a:gd name="T75" fmla="*/ 162 h 374"/>
              <a:gd name="T76" fmla="*/ 324 w 378"/>
              <a:gd name="T77" fmla="*/ 41 h 374"/>
              <a:gd name="T78" fmla="*/ 54 w 378"/>
              <a:gd name="T79" fmla="*/ 225 h 374"/>
              <a:gd name="T80" fmla="*/ 324 w 378"/>
              <a:gd name="T81" fmla="*/ 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374">
                <a:moveTo>
                  <a:pt x="0" y="0"/>
                </a:moveTo>
                <a:lnTo>
                  <a:pt x="378" y="0"/>
                </a:lnTo>
                <a:lnTo>
                  <a:pt x="378" y="36"/>
                </a:lnTo>
                <a:lnTo>
                  <a:pt x="360" y="36"/>
                </a:lnTo>
                <a:lnTo>
                  <a:pt x="360" y="230"/>
                </a:lnTo>
                <a:lnTo>
                  <a:pt x="378" y="230"/>
                </a:lnTo>
                <a:lnTo>
                  <a:pt x="378" y="266"/>
                </a:lnTo>
                <a:lnTo>
                  <a:pt x="207" y="266"/>
                </a:lnTo>
                <a:lnTo>
                  <a:pt x="207" y="338"/>
                </a:lnTo>
                <a:lnTo>
                  <a:pt x="284" y="338"/>
                </a:lnTo>
                <a:lnTo>
                  <a:pt x="284" y="374"/>
                </a:lnTo>
                <a:lnTo>
                  <a:pt x="95" y="374"/>
                </a:lnTo>
                <a:lnTo>
                  <a:pt x="95" y="338"/>
                </a:lnTo>
                <a:lnTo>
                  <a:pt x="171" y="338"/>
                </a:lnTo>
                <a:lnTo>
                  <a:pt x="171" y="266"/>
                </a:lnTo>
                <a:lnTo>
                  <a:pt x="0" y="266"/>
                </a:lnTo>
                <a:lnTo>
                  <a:pt x="0" y="230"/>
                </a:lnTo>
                <a:lnTo>
                  <a:pt x="14" y="230"/>
                </a:lnTo>
                <a:lnTo>
                  <a:pt x="14" y="36"/>
                </a:lnTo>
                <a:lnTo>
                  <a:pt x="0" y="3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4" y="90"/>
                </a:moveTo>
                <a:lnTo>
                  <a:pt x="270" y="90"/>
                </a:lnTo>
                <a:lnTo>
                  <a:pt x="252" y="90"/>
                </a:lnTo>
                <a:lnTo>
                  <a:pt x="257" y="99"/>
                </a:lnTo>
                <a:lnTo>
                  <a:pt x="194" y="135"/>
                </a:lnTo>
                <a:lnTo>
                  <a:pt x="167" y="117"/>
                </a:lnTo>
                <a:lnTo>
                  <a:pt x="167" y="113"/>
                </a:lnTo>
                <a:lnTo>
                  <a:pt x="162" y="113"/>
                </a:lnTo>
                <a:lnTo>
                  <a:pt x="108" y="135"/>
                </a:lnTo>
                <a:lnTo>
                  <a:pt x="113" y="149"/>
                </a:lnTo>
                <a:lnTo>
                  <a:pt x="162" y="126"/>
                </a:lnTo>
                <a:lnTo>
                  <a:pt x="189" y="144"/>
                </a:lnTo>
                <a:lnTo>
                  <a:pt x="194" y="149"/>
                </a:lnTo>
                <a:lnTo>
                  <a:pt x="198" y="149"/>
                </a:lnTo>
                <a:lnTo>
                  <a:pt x="261" y="108"/>
                </a:lnTo>
                <a:lnTo>
                  <a:pt x="266" y="117"/>
                </a:lnTo>
                <a:lnTo>
                  <a:pt x="275" y="104"/>
                </a:lnTo>
                <a:lnTo>
                  <a:pt x="284" y="90"/>
                </a:lnTo>
                <a:lnTo>
                  <a:pt x="284" y="90"/>
                </a:lnTo>
                <a:close/>
                <a:moveTo>
                  <a:pt x="252" y="131"/>
                </a:moveTo>
                <a:lnTo>
                  <a:pt x="252" y="189"/>
                </a:lnTo>
                <a:lnTo>
                  <a:pt x="270" y="189"/>
                </a:lnTo>
                <a:lnTo>
                  <a:pt x="270" y="131"/>
                </a:lnTo>
                <a:lnTo>
                  <a:pt x="252" y="131"/>
                </a:lnTo>
                <a:lnTo>
                  <a:pt x="252" y="131"/>
                </a:lnTo>
                <a:close/>
                <a:moveTo>
                  <a:pt x="225" y="149"/>
                </a:moveTo>
                <a:lnTo>
                  <a:pt x="225" y="189"/>
                </a:lnTo>
                <a:lnTo>
                  <a:pt x="243" y="189"/>
                </a:lnTo>
                <a:lnTo>
                  <a:pt x="243" y="149"/>
                </a:lnTo>
                <a:lnTo>
                  <a:pt x="225" y="149"/>
                </a:lnTo>
                <a:lnTo>
                  <a:pt x="225" y="149"/>
                </a:lnTo>
                <a:close/>
                <a:moveTo>
                  <a:pt x="194" y="171"/>
                </a:moveTo>
                <a:lnTo>
                  <a:pt x="194" y="189"/>
                </a:lnTo>
                <a:lnTo>
                  <a:pt x="212" y="189"/>
                </a:lnTo>
                <a:lnTo>
                  <a:pt x="212" y="171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67" y="153"/>
                </a:moveTo>
                <a:lnTo>
                  <a:pt x="167" y="189"/>
                </a:lnTo>
                <a:lnTo>
                  <a:pt x="185" y="189"/>
                </a:lnTo>
                <a:lnTo>
                  <a:pt x="185" y="153"/>
                </a:lnTo>
                <a:lnTo>
                  <a:pt x="167" y="153"/>
                </a:lnTo>
                <a:lnTo>
                  <a:pt x="167" y="153"/>
                </a:lnTo>
                <a:close/>
                <a:moveTo>
                  <a:pt x="140" y="153"/>
                </a:moveTo>
                <a:lnTo>
                  <a:pt x="140" y="189"/>
                </a:lnTo>
                <a:lnTo>
                  <a:pt x="158" y="189"/>
                </a:lnTo>
                <a:lnTo>
                  <a:pt x="158" y="153"/>
                </a:lnTo>
                <a:lnTo>
                  <a:pt x="140" y="153"/>
                </a:lnTo>
                <a:lnTo>
                  <a:pt x="140" y="153"/>
                </a:lnTo>
                <a:close/>
                <a:moveTo>
                  <a:pt x="108" y="162"/>
                </a:moveTo>
                <a:lnTo>
                  <a:pt x="108" y="189"/>
                </a:lnTo>
                <a:lnTo>
                  <a:pt x="126" y="189"/>
                </a:lnTo>
                <a:lnTo>
                  <a:pt x="126" y="162"/>
                </a:lnTo>
                <a:lnTo>
                  <a:pt x="108" y="162"/>
                </a:lnTo>
                <a:lnTo>
                  <a:pt x="108" y="162"/>
                </a:lnTo>
                <a:close/>
                <a:moveTo>
                  <a:pt x="324" y="41"/>
                </a:moveTo>
                <a:lnTo>
                  <a:pt x="54" y="41"/>
                </a:lnTo>
                <a:lnTo>
                  <a:pt x="54" y="225"/>
                </a:lnTo>
                <a:lnTo>
                  <a:pt x="324" y="225"/>
                </a:lnTo>
                <a:lnTo>
                  <a:pt x="32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20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5853963" y="2305362"/>
            <a:ext cx="484076" cy="614945"/>
          </a:xfrm>
          <a:custGeom>
            <a:avLst/>
            <a:gdLst>
              <a:gd name="T0" fmla="*/ 0 w 77"/>
              <a:gd name="T1" fmla="*/ 85 h 98"/>
              <a:gd name="T2" fmla="*/ 29 w 77"/>
              <a:gd name="T3" fmla="*/ 98 h 98"/>
              <a:gd name="T4" fmla="*/ 30 w 77"/>
              <a:gd name="T5" fmla="*/ 98 h 98"/>
              <a:gd name="T6" fmla="*/ 30 w 77"/>
              <a:gd name="T7" fmla="*/ 98 h 98"/>
              <a:gd name="T8" fmla="*/ 31 w 77"/>
              <a:gd name="T9" fmla="*/ 98 h 98"/>
              <a:gd name="T10" fmla="*/ 33 w 77"/>
              <a:gd name="T11" fmla="*/ 98 h 98"/>
              <a:gd name="T12" fmla="*/ 33 w 77"/>
              <a:gd name="T13" fmla="*/ 98 h 98"/>
              <a:gd name="T14" fmla="*/ 34 w 77"/>
              <a:gd name="T15" fmla="*/ 98 h 98"/>
              <a:gd name="T16" fmla="*/ 35 w 77"/>
              <a:gd name="T17" fmla="*/ 98 h 98"/>
              <a:gd name="T18" fmla="*/ 36 w 77"/>
              <a:gd name="T19" fmla="*/ 98 h 98"/>
              <a:gd name="T20" fmla="*/ 37 w 77"/>
              <a:gd name="T21" fmla="*/ 98 h 98"/>
              <a:gd name="T22" fmla="*/ 38 w 77"/>
              <a:gd name="T23" fmla="*/ 98 h 98"/>
              <a:gd name="T24" fmla="*/ 39 w 77"/>
              <a:gd name="T25" fmla="*/ 98 h 98"/>
              <a:gd name="T26" fmla="*/ 40 w 77"/>
              <a:gd name="T27" fmla="*/ 98 h 98"/>
              <a:gd name="T28" fmla="*/ 41 w 77"/>
              <a:gd name="T29" fmla="*/ 98 h 98"/>
              <a:gd name="T30" fmla="*/ 42 w 77"/>
              <a:gd name="T31" fmla="*/ 98 h 98"/>
              <a:gd name="T32" fmla="*/ 43 w 77"/>
              <a:gd name="T33" fmla="*/ 98 h 98"/>
              <a:gd name="T34" fmla="*/ 43 w 77"/>
              <a:gd name="T35" fmla="*/ 98 h 98"/>
              <a:gd name="T36" fmla="*/ 44 w 77"/>
              <a:gd name="T37" fmla="*/ 98 h 98"/>
              <a:gd name="T38" fmla="*/ 45 w 77"/>
              <a:gd name="T39" fmla="*/ 98 h 98"/>
              <a:gd name="T40" fmla="*/ 46 w 77"/>
              <a:gd name="T41" fmla="*/ 98 h 98"/>
              <a:gd name="T42" fmla="*/ 47 w 77"/>
              <a:gd name="T43" fmla="*/ 98 h 98"/>
              <a:gd name="T44" fmla="*/ 47 w 77"/>
              <a:gd name="T45" fmla="*/ 98 h 98"/>
              <a:gd name="T46" fmla="*/ 77 w 77"/>
              <a:gd name="T47" fmla="*/ 85 h 98"/>
              <a:gd name="T48" fmla="*/ 22 w 77"/>
              <a:gd name="T49" fmla="*/ 33 h 98"/>
              <a:gd name="T50" fmla="*/ 25 w 77"/>
              <a:gd name="T51" fmla="*/ 20 h 98"/>
              <a:gd name="T52" fmla="*/ 22 w 77"/>
              <a:gd name="T53" fmla="*/ 0 h 98"/>
              <a:gd name="T54" fmla="*/ 27 w 77"/>
              <a:gd name="T55" fmla="*/ 6 h 98"/>
              <a:gd name="T56" fmla="*/ 35 w 77"/>
              <a:gd name="T57" fmla="*/ 0 h 98"/>
              <a:gd name="T58" fmla="*/ 40 w 77"/>
              <a:gd name="T59" fmla="*/ 6 h 98"/>
              <a:gd name="T60" fmla="*/ 48 w 77"/>
              <a:gd name="T61" fmla="*/ 0 h 98"/>
              <a:gd name="T62" fmla="*/ 50 w 77"/>
              <a:gd name="T63" fmla="*/ 6 h 98"/>
              <a:gd name="T64" fmla="*/ 59 w 77"/>
              <a:gd name="T65" fmla="*/ 1 h 98"/>
              <a:gd name="T66" fmla="*/ 18 w 77"/>
              <a:gd name="T67" fmla="*/ 31 h 98"/>
              <a:gd name="T68" fmla="*/ 18 w 77"/>
              <a:gd name="T69" fmla="*/ 22 h 98"/>
              <a:gd name="T70" fmla="*/ 63 w 77"/>
              <a:gd name="T71" fmla="*/ 26 h 98"/>
              <a:gd name="T72" fmla="*/ 18 w 77"/>
              <a:gd name="T73" fmla="*/ 31 h 98"/>
              <a:gd name="T74" fmla="*/ 43 w 77"/>
              <a:gd name="T75" fmla="*/ 86 h 98"/>
              <a:gd name="T76" fmla="*/ 35 w 77"/>
              <a:gd name="T77" fmla="*/ 84 h 98"/>
              <a:gd name="T78" fmla="*/ 30 w 77"/>
              <a:gd name="T79" fmla="*/ 69 h 98"/>
              <a:gd name="T80" fmla="*/ 37 w 77"/>
              <a:gd name="T81" fmla="*/ 78 h 98"/>
              <a:gd name="T82" fmla="*/ 40 w 77"/>
              <a:gd name="T83" fmla="*/ 78 h 98"/>
              <a:gd name="T84" fmla="*/ 39 w 77"/>
              <a:gd name="T85" fmla="*/ 70 h 98"/>
              <a:gd name="T86" fmla="*/ 30 w 77"/>
              <a:gd name="T87" fmla="*/ 57 h 98"/>
              <a:gd name="T88" fmla="*/ 35 w 77"/>
              <a:gd name="T89" fmla="*/ 46 h 98"/>
              <a:gd name="T90" fmla="*/ 43 w 77"/>
              <a:gd name="T91" fmla="*/ 44 h 98"/>
              <a:gd name="T92" fmla="*/ 48 w 77"/>
              <a:gd name="T93" fmla="*/ 53 h 98"/>
              <a:gd name="T94" fmla="*/ 40 w 77"/>
              <a:gd name="T95" fmla="*/ 59 h 98"/>
              <a:gd name="T96" fmla="*/ 39 w 77"/>
              <a:gd name="T97" fmla="*/ 51 h 98"/>
              <a:gd name="T98" fmla="*/ 38 w 77"/>
              <a:gd name="T99" fmla="*/ 56 h 98"/>
              <a:gd name="T100" fmla="*/ 47 w 77"/>
              <a:gd name="T101" fmla="*/ 68 h 98"/>
              <a:gd name="T102" fmla="*/ 49 w 77"/>
              <a:gd name="T103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20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8559015" y="2380878"/>
            <a:ext cx="609264" cy="463913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20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2598252" y="3504432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349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8"/>
          <p:cNvSpPr/>
          <p:nvPr/>
        </p:nvSpPr>
        <p:spPr>
          <a:xfrm>
            <a:off x="2424549" y="3842357"/>
            <a:ext cx="188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5549812" y="3504432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349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28"/>
          <p:cNvSpPr/>
          <p:nvPr/>
        </p:nvSpPr>
        <p:spPr>
          <a:xfrm>
            <a:off x="5376109" y="3842357"/>
            <a:ext cx="188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5" name="TextBox 27"/>
          <p:cNvSpPr txBox="1"/>
          <p:nvPr/>
        </p:nvSpPr>
        <p:spPr>
          <a:xfrm>
            <a:off x="8374908" y="3504432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349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8"/>
          <p:cNvSpPr/>
          <p:nvPr/>
        </p:nvSpPr>
        <p:spPr>
          <a:xfrm>
            <a:off x="8201205" y="3842357"/>
            <a:ext cx="188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40405" y="5368298"/>
            <a:ext cx="94788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876436" y="4865465"/>
            <a:ext cx="1692091" cy="723215"/>
            <a:chOff x="5557184" y="1268760"/>
            <a:chExt cx="1692531" cy="723403"/>
          </a:xfrm>
        </p:grpSpPr>
        <p:sp>
          <p:nvSpPr>
            <p:cNvPr id="4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srgbClr val="00B0F0"/>
                </a:solidFill>
              </a:endParaRPr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5" name="文本框 164"/>
            <p:cNvSpPr txBox="1"/>
            <p:nvPr/>
          </p:nvSpPr>
          <p:spPr>
            <a:xfrm>
              <a:off x="5809555" y="1311698"/>
              <a:ext cx="1296144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zh-CN" altLang="en-US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6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5589393" y="5032583"/>
            <a:ext cx="1762161" cy="804599"/>
          </a:xfrm>
          <a:prstGeom prst="rect">
            <a:avLst/>
          </a:pr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67" name="Rectangle 17"/>
          <p:cNvSpPr/>
          <p:nvPr/>
        </p:nvSpPr>
        <p:spPr>
          <a:xfrm>
            <a:off x="5589391" y="2461877"/>
            <a:ext cx="1762163" cy="8045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8" name="Rectangle 18"/>
          <p:cNvSpPr/>
          <p:nvPr/>
        </p:nvSpPr>
        <p:spPr>
          <a:xfrm>
            <a:off x="5589391" y="3735327"/>
            <a:ext cx="1762163" cy="804599"/>
          </a:xfrm>
          <a:prstGeom prst="rect">
            <a:avLst/>
          </a:prstGeom>
          <a:solidFill>
            <a:srgbClr val="F9D5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447359" y="492278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23CADC"/>
                </a:solidFill>
                <a:latin typeface="Calibri Light" panose="020F0302020204030204"/>
              </a:rPr>
              <a:t>添加文字</a:t>
            </a:r>
            <a:endParaRPr lang="en-US" sz="2400" dirty="0">
              <a:solidFill>
                <a:srgbClr val="23CADC"/>
              </a:solidFill>
              <a:latin typeface="Calibri Light" panose="020F0302020204030204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7447359" y="5376964"/>
            <a:ext cx="3875884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7447359" y="237286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F3C301"/>
                </a:solidFill>
                <a:latin typeface="Calibri Light" panose="020F0302020204030204"/>
              </a:rPr>
              <a:t>添加文字</a:t>
            </a:r>
            <a:endParaRPr lang="en-US" sz="2400" dirty="0">
              <a:solidFill>
                <a:srgbClr val="F3C301"/>
              </a:solidFill>
              <a:latin typeface="Calibri Light" panose="020F0302020204030204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7447361" y="2827050"/>
            <a:ext cx="3875884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7447359" y="362846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1FD89C"/>
                </a:solidFill>
                <a:latin typeface="Calibri Light" panose="020F0302020204030204"/>
              </a:rPr>
              <a:t>添加文字</a:t>
            </a:r>
            <a:endParaRPr lang="en-US" sz="2400" dirty="0">
              <a:solidFill>
                <a:srgbClr val="1FD89C"/>
              </a:solidFill>
              <a:latin typeface="Calibri Light" panose="020F0302020204030204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7447359" y="4082644"/>
            <a:ext cx="3875884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zh-CN" altLang="en-US" sz="1465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sz="1465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6101523" y="5238633"/>
            <a:ext cx="652173" cy="397060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5116360" y="1861114"/>
            <a:ext cx="0" cy="44799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887603" y="2509701"/>
            <a:ext cx="952176" cy="1316584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98" name="Freeform 6"/>
          <p:cNvSpPr/>
          <p:nvPr/>
        </p:nvSpPr>
        <p:spPr bwMode="auto">
          <a:xfrm>
            <a:off x="3003225" y="2858420"/>
            <a:ext cx="1519823" cy="1013213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99" name="Freeform 7"/>
          <p:cNvSpPr/>
          <p:nvPr/>
        </p:nvSpPr>
        <p:spPr bwMode="auto">
          <a:xfrm>
            <a:off x="1409268" y="3979339"/>
            <a:ext cx="2903541" cy="1457647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100" name="Freeform 8"/>
          <p:cNvSpPr/>
          <p:nvPr/>
        </p:nvSpPr>
        <p:spPr bwMode="auto">
          <a:xfrm>
            <a:off x="1307677" y="2404203"/>
            <a:ext cx="1441687" cy="1467431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101" name="TextBox 14"/>
          <p:cNvSpPr txBox="1"/>
          <p:nvPr/>
        </p:nvSpPr>
        <p:spPr>
          <a:xfrm>
            <a:off x="3584509" y="3333352"/>
            <a:ext cx="81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837985" y="3146803"/>
            <a:ext cx="81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2442688" y="4327969"/>
            <a:ext cx="81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833473" y="2685191"/>
            <a:ext cx="81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147464" y="2531276"/>
            <a:ext cx="578597" cy="597845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defTabSz="914377"/>
              <a:endParaRPr lang="zh-CN" altLang="en-US" sz="135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/>
            <a:lstStyle/>
            <a:p>
              <a:pPr defTabSz="914377"/>
              <a:endParaRPr lang="zh-CN" altLang="en-US" sz="135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6119827" y="3859292"/>
            <a:ext cx="633868" cy="60048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3" tIns="34281" rIns="68563" bIns="34281" numCol="1" anchor="t" anchorCtr="0" compatLnSpc="1"/>
          <a:lstStyle/>
          <a:p>
            <a:pPr defTabSz="914377"/>
            <a:endParaRPr lang="zh-CN" altLang="en-US" sz="1351">
              <a:solidFill>
                <a:prstClr val="black"/>
              </a:solidFill>
            </a:endParaRPr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3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37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/>
      <p:bldP spid="70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燕尾形 19"/>
          <p:cNvSpPr/>
          <p:nvPr/>
        </p:nvSpPr>
        <p:spPr>
          <a:xfrm>
            <a:off x="2294219" y="2133194"/>
            <a:ext cx="1151828" cy="194370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79715" y="2745103"/>
            <a:ext cx="719892" cy="71989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5006234" y="2133194"/>
            <a:ext cx="1151828" cy="194370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91730" y="2745103"/>
            <a:ext cx="719892" cy="719892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7672539" y="2133194"/>
            <a:ext cx="1151828" cy="194370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858035" y="2745103"/>
            <a:ext cx="719892" cy="719892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10354081" y="2133194"/>
            <a:ext cx="1151828" cy="194370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539577" y="2745103"/>
            <a:ext cx="719892" cy="719892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8" name="文本框 47"/>
          <p:cNvSpPr txBox="1"/>
          <p:nvPr/>
        </p:nvSpPr>
        <p:spPr>
          <a:xfrm>
            <a:off x="1045707" y="2379633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48"/>
          <p:cNvSpPr txBox="1"/>
          <p:nvPr/>
        </p:nvSpPr>
        <p:spPr>
          <a:xfrm>
            <a:off x="624818" y="2720601"/>
            <a:ext cx="19437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73327" y="4897129"/>
            <a:ext cx="256147" cy="256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623269" y="4897129"/>
            <a:ext cx="256147" cy="256147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073211" y="4897129"/>
            <a:ext cx="256147" cy="256147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523153" y="4897129"/>
            <a:ext cx="256147" cy="256147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4" name="文本框 59"/>
          <p:cNvSpPr txBox="1"/>
          <p:nvPr/>
        </p:nvSpPr>
        <p:spPr>
          <a:xfrm>
            <a:off x="3430813" y="48559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60"/>
          <p:cNvSpPr txBox="1"/>
          <p:nvPr/>
        </p:nvSpPr>
        <p:spPr>
          <a:xfrm>
            <a:off x="4862999" y="48559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40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61"/>
          <p:cNvSpPr txBox="1"/>
          <p:nvPr/>
        </p:nvSpPr>
        <p:spPr>
          <a:xfrm>
            <a:off x="6295186" y="48559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400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文本框 62"/>
          <p:cNvSpPr txBox="1"/>
          <p:nvPr/>
        </p:nvSpPr>
        <p:spPr>
          <a:xfrm>
            <a:off x="7727374" y="48559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40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496537" y="4591668"/>
            <a:ext cx="7104867" cy="879661"/>
            <a:chOff x="2775184" y="4710586"/>
            <a:chExt cx="6000750" cy="87989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print"/>
            <a:srcRect l="6145" t="13217" r="9825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print"/>
            <a:srcRect l="6145" t="13217" r="9825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2647761" y="2866794"/>
            <a:ext cx="379492" cy="468785"/>
          </a:xfrm>
          <a:custGeom>
            <a:avLst/>
            <a:gdLst>
              <a:gd name="T0" fmla="*/ 196 w 208"/>
              <a:gd name="T1" fmla="*/ 256 h 256"/>
              <a:gd name="T2" fmla="*/ 12 w 208"/>
              <a:gd name="T3" fmla="*/ 256 h 256"/>
              <a:gd name="T4" fmla="*/ 0 w 208"/>
              <a:gd name="T5" fmla="*/ 244 h 256"/>
              <a:gd name="T6" fmla="*/ 0 w 208"/>
              <a:gd name="T7" fmla="*/ 140 h 256"/>
              <a:gd name="T8" fmla="*/ 12 w 208"/>
              <a:gd name="T9" fmla="*/ 128 h 256"/>
              <a:gd name="T10" fmla="*/ 32 w 208"/>
              <a:gd name="T11" fmla="*/ 128 h 256"/>
              <a:gd name="T12" fmla="*/ 32 w 208"/>
              <a:gd name="T13" fmla="*/ 72 h 256"/>
              <a:gd name="T14" fmla="*/ 104 w 208"/>
              <a:gd name="T15" fmla="*/ 0 h 256"/>
              <a:gd name="T16" fmla="*/ 176 w 208"/>
              <a:gd name="T17" fmla="*/ 72 h 256"/>
              <a:gd name="T18" fmla="*/ 176 w 208"/>
              <a:gd name="T19" fmla="*/ 128 h 256"/>
              <a:gd name="T20" fmla="*/ 196 w 208"/>
              <a:gd name="T21" fmla="*/ 128 h 256"/>
              <a:gd name="T22" fmla="*/ 208 w 208"/>
              <a:gd name="T23" fmla="*/ 140 h 256"/>
              <a:gd name="T24" fmla="*/ 208 w 208"/>
              <a:gd name="T25" fmla="*/ 244 h 256"/>
              <a:gd name="T26" fmla="*/ 196 w 208"/>
              <a:gd name="T27" fmla="*/ 256 h 256"/>
              <a:gd name="T28" fmla="*/ 92 w 208"/>
              <a:gd name="T29" fmla="*/ 197 h 256"/>
              <a:gd name="T30" fmla="*/ 92 w 208"/>
              <a:gd name="T31" fmla="*/ 220 h 256"/>
              <a:gd name="T32" fmla="*/ 104 w 208"/>
              <a:gd name="T33" fmla="*/ 232 h 256"/>
              <a:gd name="T34" fmla="*/ 116 w 208"/>
              <a:gd name="T35" fmla="*/ 220 h 256"/>
              <a:gd name="T36" fmla="*/ 116 w 208"/>
              <a:gd name="T37" fmla="*/ 197 h 256"/>
              <a:gd name="T38" fmla="*/ 128 w 208"/>
              <a:gd name="T39" fmla="*/ 176 h 256"/>
              <a:gd name="T40" fmla="*/ 104 w 208"/>
              <a:gd name="T41" fmla="*/ 152 h 256"/>
              <a:gd name="T42" fmla="*/ 80 w 208"/>
              <a:gd name="T43" fmla="*/ 176 h 256"/>
              <a:gd name="T44" fmla="*/ 92 w 208"/>
              <a:gd name="T45" fmla="*/ 197 h 256"/>
              <a:gd name="T46" fmla="*/ 152 w 208"/>
              <a:gd name="T47" fmla="*/ 72 h 256"/>
              <a:gd name="T48" fmla="*/ 104 w 208"/>
              <a:gd name="T49" fmla="*/ 24 h 256"/>
              <a:gd name="T50" fmla="*/ 56 w 208"/>
              <a:gd name="T51" fmla="*/ 72 h 256"/>
              <a:gd name="T52" fmla="*/ 56 w 208"/>
              <a:gd name="T53" fmla="*/ 128 h 256"/>
              <a:gd name="T54" fmla="*/ 152 w 208"/>
              <a:gd name="T55" fmla="*/ 128 h 256"/>
              <a:gd name="T56" fmla="*/ 152 w 208"/>
              <a:gd name="T57" fmla="*/ 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42" name="Freeform 107"/>
          <p:cNvSpPr>
            <a:spLocks noEditPoints="1"/>
          </p:cNvSpPr>
          <p:nvPr/>
        </p:nvSpPr>
        <p:spPr bwMode="auto">
          <a:xfrm>
            <a:off x="5369640" y="2964874"/>
            <a:ext cx="364073" cy="332033"/>
          </a:xfrm>
          <a:custGeom>
            <a:avLst/>
            <a:gdLst>
              <a:gd name="T0" fmla="*/ 244 w 256"/>
              <a:gd name="T1" fmla="*/ 196 h 232"/>
              <a:gd name="T2" fmla="*/ 188 w 256"/>
              <a:gd name="T3" fmla="*/ 196 h 232"/>
              <a:gd name="T4" fmla="*/ 96 w 256"/>
              <a:gd name="T5" fmla="*/ 196 h 232"/>
              <a:gd name="T6" fmla="*/ 84 w 256"/>
              <a:gd name="T7" fmla="*/ 196 h 232"/>
              <a:gd name="T8" fmla="*/ 81 w 256"/>
              <a:gd name="T9" fmla="*/ 196 h 232"/>
              <a:gd name="T10" fmla="*/ 48 w 256"/>
              <a:gd name="T11" fmla="*/ 228 h 232"/>
              <a:gd name="T12" fmla="*/ 40 w 256"/>
              <a:gd name="T13" fmla="*/ 232 h 232"/>
              <a:gd name="T14" fmla="*/ 40 w 256"/>
              <a:gd name="T15" fmla="*/ 232 h 232"/>
              <a:gd name="T16" fmla="*/ 32 w 256"/>
              <a:gd name="T17" fmla="*/ 228 h 232"/>
              <a:gd name="T18" fmla="*/ 31 w 256"/>
              <a:gd name="T19" fmla="*/ 228 h 232"/>
              <a:gd name="T20" fmla="*/ 30 w 256"/>
              <a:gd name="T21" fmla="*/ 227 h 232"/>
              <a:gd name="T22" fmla="*/ 30 w 256"/>
              <a:gd name="T23" fmla="*/ 226 h 232"/>
              <a:gd name="T24" fmla="*/ 29 w 256"/>
              <a:gd name="T25" fmla="*/ 225 h 232"/>
              <a:gd name="T26" fmla="*/ 29 w 256"/>
              <a:gd name="T27" fmla="*/ 224 h 232"/>
              <a:gd name="T28" fmla="*/ 28 w 256"/>
              <a:gd name="T29" fmla="*/ 222 h 232"/>
              <a:gd name="T30" fmla="*/ 28 w 256"/>
              <a:gd name="T31" fmla="*/ 220 h 232"/>
              <a:gd name="T32" fmla="*/ 28 w 256"/>
              <a:gd name="T33" fmla="*/ 196 h 232"/>
              <a:gd name="T34" fmla="*/ 26 w 256"/>
              <a:gd name="T35" fmla="*/ 196 h 232"/>
              <a:gd name="T36" fmla="*/ 12 w 256"/>
              <a:gd name="T37" fmla="*/ 196 h 232"/>
              <a:gd name="T38" fmla="*/ 0 w 256"/>
              <a:gd name="T39" fmla="*/ 184 h 232"/>
              <a:gd name="T40" fmla="*/ 0 w 256"/>
              <a:gd name="T41" fmla="*/ 12 h 232"/>
              <a:gd name="T42" fmla="*/ 12 w 256"/>
              <a:gd name="T43" fmla="*/ 0 h 232"/>
              <a:gd name="T44" fmla="*/ 244 w 256"/>
              <a:gd name="T45" fmla="*/ 0 h 232"/>
              <a:gd name="T46" fmla="*/ 256 w 256"/>
              <a:gd name="T47" fmla="*/ 12 h 232"/>
              <a:gd name="T48" fmla="*/ 256 w 256"/>
              <a:gd name="T49" fmla="*/ 184 h 232"/>
              <a:gd name="T50" fmla="*/ 244 w 256"/>
              <a:gd name="T51" fmla="*/ 196 h 232"/>
              <a:gd name="T52" fmla="*/ 68 w 256"/>
              <a:gd name="T53" fmla="*/ 76 h 232"/>
              <a:gd name="T54" fmla="*/ 44 w 256"/>
              <a:gd name="T55" fmla="*/ 100 h 232"/>
              <a:gd name="T56" fmla="*/ 68 w 256"/>
              <a:gd name="T57" fmla="*/ 124 h 232"/>
              <a:gd name="T58" fmla="*/ 92 w 256"/>
              <a:gd name="T59" fmla="*/ 100 h 232"/>
              <a:gd name="T60" fmla="*/ 68 w 256"/>
              <a:gd name="T61" fmla="*/ 76 h 232"/>
              <a:gd name="T62" fmla="*/ 128 w 256"/>
              <a:gd name="T63" fmla="*/ 76 h 232"/>
              <a:gd name="T64" fmla="*/ 104 w 256"/>
              <a:gd name="T65" fmla="*/ 100 h 232"/>
              <a:gd name="T66" fmla="*/ 128 w 256"/>
              <a:gd name="T67" fmla="*/ 124 h 232"/>
              <a:gd name="T68" fmla="*/ 152 w 256"/>
              <a:gd name="T69" fmla="*/ 100 h 232"/>
              <a:gd name="T70" fmla="*/ 128 w 256"/>
              <a:gd name="T71" fmla="*/ 76 h 232"/>
              <a:gd name="T72" fmla="*/ 188 w 256"/>
              <a:gd name="T73" fmla="*/ 76 h 232"/>
              <a:gd name="T74" fmla="*/ 164 w 256"/>
              <a:gd name="T75" fmla="*/ 100 h 232"/>
              <a:gd name="T76" fmla="*/ 188 w 256"/>
              <a:gd name="T77" fmla="*/ 124 h 232"/>
              <a:gd name="T78" fmla="*/ 212 w 256"/>
              <a:gd name="T79" fmla="*/ 100 h 232"/>
              <a:gd name="T80" fmla="*/ 188 w 256"/>
              <a:gd name="T81" fmla="*/ 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6" h="232">
                <a:moveTo>
                  <a:pt x="244" y="196"/>
                </a:moveTo>
                <a:cubicBezTo>
                  <a:pt x="188" y="196"/>
                  <a:pt x="188" y="196"/>
                  <a:pt x="188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48" y="228"/>
                  <a:pt x="48" y="228"/>
                  <a:pt x="48" y="228"/>
                </a:cubicBezTo>
                <a:cubicBezTo>
                  <a:pt x="46" y="231"/>
                  <a:pt x="43" y="232"/>
                  <a:pt x="40" y="232"/>
                </a:cubicBezTo>
                <a:cubicBezTo>
                  <a:pt x="40" y="232"/>
                  <a:pt x="40" y="232"/>
                  <a:pt x="40" y="232"/>
                </a:cubicBezTo>
                <a:cubicBezTo>
                  <a:pt x="37" y="232"/>
                  <a:pt x="34" y="231"/>
                  <a:pt x="32" y="228"/>
                </a:cubicBezTo>
                <a:cubicBezTo>
                  <a:pt x="31" y="228"/>
                  <a:pt x="31" y="228"/>
                  <a:pt x="31" y="228"/>
                </a:cubicBezTo>
                <a:cubicBezTo>
                  <a:pt x="31" y="228"/>
                  <a:pt x="30" y="227"/>
                  <a:pt x="30" y="22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9" y="223"/>
                  <a:pt x="28" y="223"/>
                  <a:pt x="28" y="222"/>
                </a:cubicBezTo>
                <a:cubicBezTo>
                  <a:pt x="28" y="222"/>
                  <a:pt x="28" y="221"/>
                  <a:pt x="28" y="22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6"/>
                  <a:pt x="0" y="191"/>
                  <a:pt x="0" y="18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84"/>
                  <a:pt x="256" y="184"/>
                  <a:pt x="256" y="184"/>
                </a:cubicBezTo>
                <a:cubicBezTo>
                  <a:pt x="256" y="191"/>
                  <a:pt x="251" y="196"/>
                  <a:pt x="244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43" name="Freeform 105"/>
          <p:cNvSpPr/>
          <p:nvPr/>
        </p:nvSpPr>
        <p:spPr bwMode="auto">
          <a:xfrm>
            <a:off x="8038713" y="2926430"/>
            <a:ext cx="366984" cy="349509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10717836" y="2941208"/>
            <a:ext cx="364073" cy="332033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45" name="文本框 47"/>
          <p:cNvSpPr txBox="1"/>
          <p:nvPr/>
        </p:nvSpPr>
        <p:spPr>
          <a:xfrm>
            <a:off x="3781299" y="2379633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8"/>
          <p:cNvSpPr txBox="1"/>
          <p:nvPr/>
        </p:nvSpPr>
        <p:spPr>
          <a:xfrm>
            <a:off x="3360408" y="2720601"/>
            <a:ext cx="19437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7"/>
          <p:cNvSpPr txBox="1"/>
          <p:nvPr/>
        </p:nvSpPr>
        <p:spPr>
          <a:xfrm>
            <a:off x="6444901" y="2379633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文本框 48"/>
          <p:cNvSpPr txBox="1"/>
          <p:nvPr/>
        </p:nvSpPr>
        <p:spPr>
          <a:xfrm>
            <a:off x="6024011" y="2720601"/>
            <a:ext cx="19437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7"/>
          <p:cNvSpPr txBox="1"/>
          <p:nvPr/>
        </p:nvSpPr>
        <p:spPr>
          <a:xfrm>
            <a:off x="9108503" y="2379633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文本框 48"/>
          <p:cNvSpPr txBox="1"/>
          <p:nvPr/>
        </p:nvSpPr>
        <p:spPr>
          <a:xfrm>
            <a:off x="8687614" y="2720601"/>
            <a:ext cx="194370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 defTabSz="914377">
              <a:lnSpc>
                <a:spcPct val="130000"/>
              </a:lnSpc>
            </a:pP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23118" y="1682702"/>
            <a:ext cx="2747777" cy="615552"/>
            <a:chOff x="3527167" y="1284093"/>
            <a:chExt cx="2060833" cy="461664"/>
          </a:xfrm>
        </p:grpSpPr>
        <p:sp>
          <p:nvSpPr>
            <p:cNvPr id="24" name="椭圆 23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27167" y="1290211"/>
              <a:ext cx="206083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zh-CN" alt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624929" y="2559357"/>
            <a:ext cx="674415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4267" dirty="0">
                <a:solidFill>
                  <a:prstClr val="black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8175" y="3473695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Respect for the designer's achievements, </a:t>
            </a:r>
          </a:p>
          <a:p>
            <a:pPr algn="ctr"/>
            <a:r>
              <a:rPr lang="en-US" altLang="zh-CN" dirty="0"/>
              <a:t>welcome to download my works, thank you for your support!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2"/>
          <p:cNvSpPr/>
          <p:nvPr/>
        </p:nvSpPr>
        <p:spPr>
          <a:xfrm>
            <a:off x="2456166" y="2425157"/>
            <a:ext cx="1572803" cy="1572803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/>
            <a:endParaRPr lang="zh-CN" altLang="zh-CN" sz="1349">
              <a:solidFill>
                <a:srgbClr val="FFFFFF"/>
              </a:solidFill>
            </a:endParaRPr>
          </a:p>
        </p:txBody>
      </p:sp>
      <p:sp>
        <p:nvSpPr>
          <p:cNvPr id="21" name="Arc 14"/>
          <p:cNvSpPr/>
          <p:nvPr/>
        </p:nvSpPr>
        <p:spPr>
          <a:xfrm rot="249144">
            <a:off x="2456166" y="2425157"/>
            <a:ext cx="1572803" cy="1572803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92D05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22" name="Oval 12"/>
          <p:cNvSpPr/>
          <p:nvPr/>
        </p:nvSpPr>
        <p:spPr>
          <a:xfrm>
            <a:off x="5155022" y="2453229"/>
            <a:ext cx="1572803" cy="1572803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/>
            <a:endParaRPr lang="zh-CN" altLang="zh-CN" sz="1349">
              <a:solidFill>
                <a:srgbClr val="FFFFFF"/>
              </a:solidFill>
            </a:endParaRPr>
          </a:p>
        </p:txBody>
      </p:sp>
      <p:sp>
        <p:nvSpPr>
          <p:cNvPr id="23" name="Arc 14"/>
          <p:cNvSpPr/>
          <p:nvPr/>
        </p:nvSpPr>
        <p:spPr>
          <a:xfrm rot="249144">
            <a:off x="5164950" y="2453229"/>
            <a:ext cx="1572803" cy="1572803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FF6D67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24" name="Oval 12"/>
          <p:cNvSpPr/>
          <p:nvPr/>
        </p:nvSpPr>
        <p:spPr>
          <a:xfrm>
            <a:off x="7890614" y="2453229"/>
            <a:ext cx="1572803" cy="1572803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/>
            <a:endParaRPr lang="zh-CN" altLang="zh-CN" sz="1349">
              <a:solidFill>
                <a:srgbClr val="FFFFFF"/>
              </a:solidFill>
            </a:endParaRPr>
          </a:p>
        </p:txBody>
      </p:sp>
      <p:sp>
        <p:nvSpPr>
          <p:cNvPr id="25" name="Arc 14"/>
          <p:cNvSpPr/>
          <p:nvPr/>
        </p:nvSpPr>
        <p:spPr>
          <a:xfrm rot="249144">
            <a:off x="7900542" y="2453229"/>
            <a:ext cx="1572803" cy="1572803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F5C058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49">
              <a:solidFill>
                <a:prstClr val="white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38179" y="2607171"/>
            <a:ext cx="1208780" cy="1208780"/>
            <a:chOff x="2734139" y="1882867"/>
            <a:chExt cx="1209095" cy="1209095"/>
          </a:xfrm>
        </p:grpSpPr>
        <p:grpSp>
          <p:nvGrpSpPr>
            <p:cNvPr id="27" name="组合 26"/>
            <p:cNvGrpSpPr/>
            <p:nvPr/>
          </p:nvGrpSpPr>
          <p:grpSpPr>
            <a:xfrm>
              <a:off x="2734139" y="1882867"/>
              <a:ext cx="1209095" cy="1209095"/>
              <a:chOff x="3724323" y="1908536"/>
              <a:chExt cx="1329153" cy="132915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2825947" y="2348880"/>
              <a:ext cx="1064225" cy="276924"/>
            </a:xfrm>
            <a:prstGeom prst="rect">
              <a:avLst/>
            </a:prstGeom>
            <a:noFill/>
          </p:spPr>
          <p:txBody>
            <a:bodyPr wrap="square" lIns="68563" tIns="34281" rIns="68563" bIns="34281" rtlCol="0">
              <a:spAutoFit/>
            </a:bodyPr>
            <a:lstStyle/>
            <a:p>
              <a:pPr marL="0" lvl="1" algn="ctr" defTabSz="914377"/>
              <a:r>
                <a:rPr lang="en-US" altLang="zh-CN" sz="1349" dirty="0">
                  <a:solidFill>
                    <a:prstClr val="white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65%</a:t>
              </a:r>
              <a:endParaRPr lang="zh-CN" altLang="en-US" sz="1349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41079" y="2641127"/>
            <a:ext cx="1208780" cy="1208780"/>
            <a:chOff x="5437742" y="1916832"/>
            <a:chExt cx="1209095" cy="1209095"/>
          </a:xfrm>
        </p:grpSpPr>
        <p:grpSp>
          <p:nvGrpSpPr>
            <p:cNvPr id="32" name="组合 31"/>
            <p:cNvGrpSpPr/>
            <p:nvPr/>
          </p:nvGrpSpPr>
          <p:grpSpPr>
            <a:xfrm>
              <a:off x="5437742" y="1916832"/>
              <a:ext cx="1209095" cy="1209095"/>
              <a:chOff x="3724323" y="1908536"/>
              <a:chExt cx="1329153" cy="1329153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文本框 9"/>
            <p:cNvSpPr txBox="1"/>
            <p:nvPr/>
          </p:nvSpPr>
          <p:spPr>
            <a:xfrm>
              <a:off x="5566717" y="2331765"/>
              <a:ext cx="1064225" cy="276924"/>
            </a:xfrm>
            <a:prstGeom prst="rect">
              <a:avLst/>
            </a:prstGeom>
            <a:noFill/>
          </p:spPr>
          <p:txBody>
            <a:bodyPr wrap="square" lIns="68563" tIns="34281" rIns="68563" bIns="34281" rtlCol="0">
              <a:spAutoFit/>
            </a:bodyPr>
            <a:lstStyle/>
            <a:p>
              <a:pPr marL="0" lvl="1" algn="ctr" defTabSz="914377"/>
              <a:r>
                <a:rPr lang="en-US" altLang="zh-CN" sz="1349" dirty="0">
                  <a:solidFill>
                    <a:prstClr val="white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95%</a:t>
              </a:r>
              <a:endParaRPr lang="zh-CN" altLang="en-US" sz="1349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13499" y="2641127"/>
            <a:ext cx="1208780" cy="1208780"/>
            <a:chOff x="8210884" y="1916832"/>
            <a:chExt cx="1209095" cy="1209095"/>
          </a:xfrm>
        </p:grpSpPr>
        <p:grpSp>
          <p:nvGrpSpPr>
            <p:cNvPr id="37" name="组合 36"/>
            <p:cNvGrpSpPr/>
            <p:nvPr/>
          </p:nvGrpSpPr>
          <p:grpSpPr>
            <a:xfrm>
              <a:off x="8210884" y="1916832"/>
              <a:ext cx="1209095" cy="1209095"/>
              <a:chOff x="3724323" y="1908536"/>
              <a:chExt cx="1329153" cy="132915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文本框 9"/>
            <p:cNvSpPr txBox="1"/>
            <p:nvPr/>
          </p:nvSpPr>
          <p:spPr>
            <a:xfrm>
              <a:off x="8345730" y="2331765"/>
              <a:ext cx="1064225" cy="276924"/>
            </a:xfrm>
            <a:prstGeom prst="rect">
              <a:avLst/>
            </a:prstGeom>
            <a:noFill/>
          </p:spPr>
          <p:txBody>
            <a:bodyPr wrap="square" lIns="68563" tIns="34281" rIns="68563" bIns="34281" rtlCol="0">
              <a:spAutoFit/>
            </a:bodyPr>
            <a:lstStyle/>
            <a:p>
              <a:pPr marL="0" lvl="1" algn="ctr" defTabSz="914377"/>
              <a:r>
                <a:rPr lang="en-US" altLang="zh-CN" sz="1349" dirty="0">
                  <a:solidFill>
                    <a:prstClr val="white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45%</a:t>
              </a:r>
              <a:endParaRPr lang="zh-CN" altLang="en-US" sz="1349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01289" y="4204103"/>
            <a:ext cx="1656045" cy="906736"/>
            <a:chOff x="2497187" y="3480219"/>
            <a:chExt cx="1656477" cy="906972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7187" y="3764325"/>
              <a:ext cx="153895" cy="316672"/>
              <a:chOff x="5300663" y="2555875"/>
              <a:chExt cx="165100" cy="339726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699498" y="3480219"/>
              <a:ext cx="1333743" cy="906972"/>
              <a:chOff x="4271689" y="1207551"/>
              <a:chExt cx="1333743" cy="906972"/>
            </a:xfrm>
          </p:grpSpPr>
          <p:sp>
            <p:nvSpPr>
              <p:cNvPr id="45" name="文本框 30"/>
              <p:cNvSpPr txBox="1"/>
              <p:nvPr/>
            </p:nvSpPr>
            <p:spPr>
              <a:xfrm>
                <a:off x="4283968" y="1207551"/>
                <a:ext cx="1276564" cy="30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zh-CN" altLang="en-US" sz="1349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6" name="文本框 31"/>
              <p:cNvSpPr txBox="1"/>
              <p:nvPr/>
            </p:nvSpPr>
            <p:spPr>
              <a:xfrm>
                <a:off x="4271689" y="1504967"/>
                <a:ext cx="1333743" cy="6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44" name="任意多边形 151"/>
            <p:cNvSpPr>
              <a:spLocks noChangeArrowheads="1"/>
            </p:cNvSpPr>
            <p:nvPr/>
          </p:nvSpPr>
          <p:spPr bwMode="auto">
            <a:xfrm>
              <a:off x="2579074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36879" y="4217155"/>
            <a:ext cx="1655344" cy="893685"/>
            <a:chOff x="5233491" y="3493274"/>
            <a:chExt cx="1655775" cy="893918"/>
          </a:xfrm>
        </p:grpSpPr>
        <p:grpSp>
          <p:nvGrpSpPr>
            <p:cNvPr id="50" name="组合 49"/>
            <p:cNvGrpSpPr/>
            <p:nvPr/>
          </p:nvGrpSpPr>
          <p:grpSpPr>
            <a:xfrm>
              <a:off x="5314676" y="3493274"/>
              <a:ext cx="1574590" cy="893918"/>
              <a:chOff x="4509578" y="2151569"/>
              <a:chExt cx="1574590" cy="893918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630002" y="2151569"/>
                <a:ext cx="1333743" cy="893918"/>
                <a:chOff x="4271689" y="1246457"/>
                <a:chExt cx="1333743" cy="812653"/>
              </a:xfrm>
            </p:grpSpPr>
            <p:sp>
              <p:nvSpPr>
                <p:cNvPr id="56" name="文本框 156"/>
                <p:cNvSpPr txBox="1"/>
                <p:nvPr/>
              </p:nvSpPr>
              <p:spPr>
                <a:xfrm>
                  <a:off x="4283968" y="1246457"/>
                  <a:ext cx="1276564" cy="272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zh-CN" altLang="en-US" sz="1349" b="1" dirty="0">
                      <a:solidFill>
                        <a:srgbClr val="FF6D6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</a:p>
              </p:txBody>
            </p:sp>
            <p:sp>
              <p:nvSpPr>
                <p:cNvPr id="57" name="文本框 157"/>
                <p:cNvSpPr txBox="1"/>
                <p:nvPr/>
              </p:nvSpPr>
              <p:spPr>
                <a:xfrm>
                  <a:off x="4271689" y="1504967"/>
                  <a:ext cx="1333743" cy="554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55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33491" y="3758557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7872471" y="4204103"/>
            <a:ext cx="1656671" cy="906736"/>
            <a:chOff x="7969795" y="3480219"/>
            <a:chExt cx="1657102" cy="906972"/>
          </a:xfrm>
        </p:grpSpPr>
        <p:grpSp>
          <p:nvGrpSpPr>
            <p:cNvPr id="59" name="组合 58"/>
            <p:cNvGrpSpPr/>
            <p:nvPr/>
          </p:nvGrpSpPr>
          <p:grpSpPr>
            <a:xfrm>
              <a:off x="8172731" y="3480219"/>
              <a:ext cx="1333743" cy="906972"/>
              <a:chOff x="4271689" y="1207551"/>
              <a:chExt cx="1333743" cy="906972"/>
            </a:xfrm>
          </p:grpSpPr>
          <p:sp>
            <p:nvSpPr>
              <p:cNvPr id="64" name="文本框 169"/>
              <p:cNvSpPr txBox="1"/>
              <p:nvPr/>
            </p:nvSpPr>
            <p:spPr>
              <a:xfrm>
                <a:off x="4283968" y="1207551"/>
                <a:ext cx="1276564" cy="30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zh-CN" altLang="en-US" sz="1349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5" name="文本框 170"/>
              <p:cNvSpPr txBox="1"/>
              <p:nvPr/>
            </p:nvSpPr>
            <p:spPr>
              <a:xfrm>
                <a:off x="4271689" y="1504967"/>
                <a:ext cx="1333743" cy="6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0" name="任意多边形 151"/>
            <p:cNvSpPr>
              <a:spLocks noChangeArrowheads="1"/>
            </p:cNvSpPr>
            <p:nvPr/>
          </p:nvSpPr>
          <p:spPr bwMode="auto">
            <a:xfrm>
              <a:off x="8052307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969795" y="3754796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83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箭头连接符 20"/>
          <p:cNvCxnSpPr/>
          <p:nvPr/>
        </p:nvCxnSpPr>
        <p:spPr>
          <a:xfrm>
            <a:off x="1845747" y="3547044"/>
            <a:ext cx="8857565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2566649" y="3134023"/>
            <a:ext cx="741107" cy="710380"/>
            <a:chOff x="6739481" y="3489229"/>
            <a:chExt cx="741300" cy="710565"/>
          </a:xfrm>
        </p:grpSpPr>
        <p:grpSp>
          <p:nvGrpSpPr>
            <p:cNvPr id="23" name="组合 22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29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文本框 3"/>
            <p:cNvSpPr txBox="1"/>
            <p:nvPr/>
          </p:nvSpPr>
          <p:spPr>
            <a:xfrm>
              <a:off x="6750775" y="3645198"/>
              <a:ext cx="71827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0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31076" y="3141045"/>
            <a:ext cx="741107" cy="710380"/>
            <a:chOff x="6739481" y="3489229"/>
            <a:chExt cx="741300" cy="710565"/>
          </a:xfrm>
        </p:grpSpPr>
        <p:grpSp>
          <p:nvGrpSpPr>
            <p:cNvPr id="32" name="组合 31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38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35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文本框 3"/>
            <p:cNvSpPr txBox="1"/>
            <p:nvPr/>
          </p:nvSpPr>
          <p:spPr>
            <a:xfrm>
              <a:off x="6750775" y="3645198"/>
              <a:ext cx="71827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0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36053" y="3141045"/>
            <a:ext cx="741107" cy="710380"/>
            <a:chOff x="6739481" y="3489229"/>
            <a:chExt cx="741300" cy="710565"/>
          </a:xfrm>
        </p:grpSpPr>
        <p:grpSp>
          <p:nvGrpSpPr>
            <p:cNvPr id="41" name="组合 40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47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44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文本框 3"/>
            <p:cNvSpPr txBox="1"/>
            <p:nvPr/>
          </p:nvSpPr>
          <p:spPr>
            <a:xfrm>
              <a:off x="6750775" y="3645198"/>
              <a:ext cx="71827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0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00480" y="3148065"/>
            <a:ext cx="741107" cy="710380"/>
            <a:chOff x="6739481" y="3489229"/>
            <a:chExt cx="741300" cy="710565"/>
          </a:xfrm>
        </p:grpSpPr>
        <p:grpSp>
          <p:nvGrpSpPr>
            <p:cNvPr id="50" name="组合 49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56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53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文本框 3"/>
            <p:cNvSpPr txBox="1"/>
            <p:nvPr/>
          </p:nvSpPr>
          <p:spPr>
            <a:xfrm>
              <a:off x="6750775" y="3645198"/>
              <a:ext cx="71827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0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82367" y="3141045"/>
            <a:ext cx="741107" cy="710380"/>
            <a:chOff x="6739481" y="3489229"/>
            <a:chExt cx="741300" cy="710565"/>
          </a:xfrm>
        </p:grpSpPr>
        <p:grpSp>
          <p:nvGrpSpPr>
            <p:cNvPr id="59" name="组合 58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65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62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3"/>
            <p:cNvSpPr txBox="1"/>
            <p:nvPr/>
          </p:nvSpPr>
          <p:spPr>
            <a:xfrm>
              <a:off x="6750775" y="3645198"/>
              <a:ext cx="71827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0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文本框 44"/>
          <p:cNvSpPr txBox="1"/>
          <p:nvPr/>
        </p:nvSpPr>
        <p:spPr>
          <a:xfrm>
            <a:off x="2375002" y="3973177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920625" y="4368401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9" name="文本框 44"/>
          <p:cNvSpPr txBox="1"/>
          <p:nvPr/>
        </p:nvSpPr>
        <p:spPr>
          <a:xfrm>
            <a:off x="3886013" y="1813500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3431634" y="2208724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1" name="文本框 44"/>
          <p:cNvSpPr txBox="1"/>
          <p:nvPr/>
        </p:nvSpPr>
        <p:spPr>
          <a:xfrm>
            <a:off x="7053539" y="1813500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6599162" y="2208724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3" name="文本框 44"/>
          <p:cNvSpPr txBox="1"/>
          <p:nvPr/>
        </p:nvSpPr>
        <p:spPr>
          <a:xfrm>
            <a:off x="5541766" y="3973177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5087387" y="4368401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5" name="文本框 44"/>
          <p:cNvSpPr txBox="1"/>
          <p:nvPr/>
        </p:nvSpPr>
        <p:spPr>
          <a:xfrm>
            <a:off x="8709293" y="3973177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8254914" y="4368401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2788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flipH="1">
            <a:off x="7206053" y="4211285"/>
            <a:ext cx="2598060" cy="558655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7206053" y="2155717"/>
            <a:ext cx="2598060" cy="558655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256713" y="4211285"/>
            <a:ext cx="2598060" cy="558655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3" name="AutoShape 12"/>
          <p:cNvSpPr>
            <a:spLocks noChangeAspect="1" noChangeArrowheads="1" noTextEdit="1"/>
          </p:cNvSpPr>
          <p:nvPr/>
        </p:nvSpPr>
        <p:spPr bwMode="auto">
          <a:xfrm>
            <a:off x="4021553" y="1432297"/>
            <a:ext cx="3024987" cy="34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0570" y="2382960"/>
            <a:ext cx="1161748" cy="1296651"/>
            <a:chOff x="2776538" y="1841500"/>
            <a:chExt cx="1162050" cy="1296988"/>
          </a:xfrm>
          <a:solidFill>
            <a:schemeClr val="bg1">
              <a:lumMod val="65000"/>
            </a:schemeClr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4"/>
          <p:cNvSpPr/>
          <p:nvPr/>
        </p:nvSpPr>
        <p:spPr bwMode="auto">
          <a:xfrm>
            <a:off x="6033979" y="1592592"/>
            <a:ext cx="1791821" cy="1825149"/>
          </a:xfrm>
          <a:custGeom>
            <a:avLst/>
            <a:gdLst>
              <a:gd name="T0" fmla="*/ 1249 w 1249"/>
              <a:gd name="T1" fmla="*/ 1192 h 1272"/>
              <a:gd name="T2" fmla="*/ 1155 w 1249"/>
              <a:gd name="T3" fmla="*/ 728 h 1272"/>
              <a:gd name="T4" fmla="*/ 900 w 1249"/>
              <a:gd name="T5" fmla="*/ 349 h 1272"/>
              <a:gd name="T6" fmla="*/ 521 w 1249"/>
              <a:gd name="T7" fmla="*/ 94 h 1272"/>
              <a:gd name="T8" fmla="*/ 57 w 1249"/>
              <a:gd name="T9" fmla="*/ 0 h 1272"/>
              <a:gd name="T10" fmla="*/ 0 w 1249"/>
              <a:gd name="T11" fmla="*/ 1 h 1272"/>
              <a:gd name="T12" fmla="*/ 0 w 1249"/>
              <a:gd name="T13" fmla="*/ 603 h 1272"/>
              <a:gd name="T14" fmla="*/ 57 w 1249"/>
              <a:gd name="T15" fmla="*/ 600 h 1272"/>
              <a:gd name="T16" fmla="*/ 648 w 1249"/>
              <a:gd name="T17" fmla="*/ 1151 h 1272"/>
              <a:gd name="T18" fmla="*/ 1246 w 1249"/>
              <a:gd name="T19" fmla="*/ 1272 h 1272"/>
              <a:gd name="T20" fmla="*/ 1249 w 1249"/>
              <a:gd name="T21" fmla="*/ 119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1272">
                <a:moveTo>
                  <a:pt x="1249" y="1192"/>
                </a:moveTo>
                <a:cubicBezTo>
                  <a:pt x="1249" y="1031"/>
                  <a:pt x="1217" y="875"/>
                  <a:pt x="1155" y="728"/>
                </a:cubicBezTo>
                <a:cubicBezTo>
                  <a:pt x="1095" y="586"/>
                  <a:pt x="1009" y="458"/>
                  <a:pt x="900" y="349"/>
                </a:cubicBezTo>
                <a:cubicBezTo>
                  <a:pt x="790" y="240"/>
                  <a:pt x="663" y="154"/>
                  <a:pt x="521" y="94"/>
                </a:cubicBezTo>
                <a:cubicBezTo>
                  <a:pt x="374" y="31"/>
                  <a:pt x="218" y="0"/>
                  <a:pt x="57" y="0"/>
                </a:cubicBezTo>
                <a:cubicBezTo>
                  <a:pt x="38" y="0"/>
                  <a:pt x="19" y="0"/>
                  <a:pt x="0" y="1"/>
                </a:cubicBezTo>
                <a:cubicBezTo>
                  <a:pt x="0" y="603"/>
                  <a:pt x="0" y="603"/>
                  <a:pt x="0" y="603"/>
                </a:cubicBezTo>
                <a:cubicBezTo>
                  <a:pt x="18" y="601"/>
                  <a:pt x="38" y="600"/>
                  <a:pt x="57" y="600"/>
                </a:cubicBezTo>
                <a:cubicBezTo>
                  <a:pt x="370" y="600"/>
                  <a:pt x="626" y="844"/>
                  <a:pt x="648" y="1151"/>
                </a:cubicBezTo>
                <a:cubicBezTo>
                  <a:pt x="1246" y="1272"/>
                  <a:pt x="1246" y="1272"/>
                  <a:pt x="1246" y="1272"/>
                </a:cubicBezTo>
                <a:cubicBezTo>
                  <a:pt x="1248" y="1246"/>
                  <a:pt x="1249" y="1219"/>
                  <a:pt x="1249" y="1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35" name="Freeform 15"/>
          <p:cNvSpPr/>
          <p:nvPr/>
        </p:nvSpPr>
        <p:spPr bwMode="auto">
          <a:xfrm>
            <a:off x="5568963" y="3335213"/>
            <a:ext cx="2244140" cy="1677551"/>
          </a:xfrm>
          <a:custGeom>
            <a:avLst/>
            <a:gdLst>
              <a:gd name="T0" fmla="*/ 381 w 1564"/>
              <a:gd name="T1" fmla="*/ 569 h 1169"/>
              <a:gd name="T2" fmla="*/ 301 w 1564"/>
              <a:gd name="T3" fmla="*/ 564 h 1169"/>
              <a:gd name="T4" fmla="*/ 0 w 1564"/>
              <a:gd name="T5" fmla="*/ 1107 h 1169"/>
              <a:gd name="T6" fmla="*/ 381 w 1564"/>
              <a:gd name="T7" fmla="*/ 1169 h 1169"/>
              <a:gd name="T8" fmla="*/ 845 w 1564"/>
              <a:gd name="T9" fmla="*/ 1075 h 1169"/>
              <a:gd name="T10" fmla="*/ 1224 w 1564"/>
              <a:gd name="T11" fmla="*/ 820 h 1169"/>
              <a:gd name="T12" fmla="*/ 1479 w 1564"/>
              <a:gd name="T13" fmla="*/ 441 h 1169"/>
              <a:gd name="T14" fmla="*/ 1564 w 1564"/>
              <a:gd name="T15" fmla="*/ 120 h 1169"/>
              <a:gd name="T16" fmla="*/ 972 w 1564"/>
              <a:gd name="T17" fmla="*/ 0 h 1169"/>
              <a:gd name="T18" fmla="*/ 381 w 1564"/>
              <a:gd name="T19" fmla="*/ 5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4" h="1169">
                <a:moveTo>
                  <a:pt x="381" y="569"/>
                </a:moveTo>
                <a:cubicBezTo>
                  <a:pt x="354" y="569"/>
                  <a:pt x="327" y="567"/>
                  <a:pt x="301" y="564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122" y="1148"/>
                  <a:pt x="250" y="1169"/>
                  <a:pt x="381" y="1169"/>
                </a:cubicBezTo>
                <a:cubicBezTo>
                  <a:pt x="542" y="1169"/>
                  <a:pt x="698" y="1138"/>
                  <a:pt x="845" y="1075"/>
                </a:cubicBezTo>
                <a:cubicBezTo>
                  <a:pt x="987" y="1015"/>
                  <a:pt x="1114" y="929"/>
                  <a:pt x="1224" y="820"/>
                </a:cubicBezTo>
                <a:cubicBezTo>
                  <a:pt x="1333" y="711"/>
                  <a:pt x="1419" y="583"/>
                  <a:pt x="1479" y="441"/>
                </a:cubicBezTo>
                <a:cubicBezTo>
                  <a:pt x="1523" y="338"/>
                  <a:pt x="1551" y="231"/>
                  <a:pt x="1564" y="120"/>
                </a:cubicBezTo>
                <a:cubicBezTo>
                  <a:pt x="972" y="0"/>
                  <a:pt x="972" y="0"/>
                  <a:pt x="972" y="0"/>
                </a:cubicBezTo>
                <a:cubicBezTo>
                  <a:pt x="960" y="316"/>
                  <a:pt x="700" y="569"/>
                  <a:pt x="381" y="569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36" name="Freeform 19"/>
          <p:cNvSpPr/>
          <p:nvPr/>
        </p:nvSpPr>
        <p:spPr bwMode="auto">
          <a:xfrm>
            <a:off x="4461175" y="3731985"/>
            <a:ext cx="1447423" cy="1160161"/>
          </a:xfrm>
          <a:custGeom>
            <a:avLst/>
            <a:gdLst>
              <a:gd name="T0" fmla="*/ 643 w 1009"/>
              <a:gd name="T1" fmla="*/ 0 h 809"/>
              <a:gd name="T2" fmla="*/ 0 w 1009"/>
              <a:gd name="T3" fmla="*/ 0 h 809"/>
              <a:gd name="T4" fmla="*/ 56 w 1009"/>
              <a:gd name="T5" fmla="*/ 165 h 809"/>
              <a:gd name="T6" fmla="*/ 311 w 1009"/>
              <a:gd name="T7" fmla="*/ 544 h 809"/>
              <a:gd name="T8" fmla="*/ 690 w 1009"/>
              <a:gd name="T9" fmla="*/ 799 h 809"/>
              <a:gd name="T10" fmla="*/ 713 w 1009"/>
              <a:gd name="T11" fmla="*/ 809 h 809"/>
              <a:gd name="T12" fmla="*/ 1009 w 1009"/>
              <a:gd name="T13" fmla="*/ 275 h 809"/>
              <a:gd name="T14" fmla="*/ 643 w 1009"/>
              <a:gd name="T15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9" h="809">
                <a:moveTo>
                  <a:pt x="643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56"/>
                  <a:pt x="33" y="111"/>
                  <a:pt x="56" y="165"/>
                </a:cubicBezTo>
                <a:cubicBezTo>
                  <a:pt x="116" y="307"/>
                  <a:pt x="202" y="435"/>
                  <a:pt x="311" y="544"/>
                </a:cubicBezTo>
                <a:cubicBezTo>
                  <a:pt x="420" y="653"/>
                  <a:pt x="548" y="739"/>
                  <a:pt x="690" y="799"/>
                </a:cubicBezTo>
                <a:cubicBezTo>
                  <a:pt x="698" y="803"/>
                  <a:pt x="705" y="806"/>
                  <a:pt x="713" y="809"/>
                </a:cubicBezTo>
                <a:cubicBezTo>
                  <a:pt x="1009" y="275"/>
                  <a:pt x="1009" y="275"/>
                  <a:pt x="1009" y="275"/>
                </a:cubicBezTo>
                <a:cubicBezTo>
                  <a:pt x="854" y="236"/>
                  <a:pt x="722" y="135"/>
                  <a:pt x="643" y="0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37" name="Freeform 84"/>
          <p:cNvSpPr>
            <a:spLocks noEditPoints="1"/>
          </p:cNvSpPr>
          <p:nvPr/>
        </p:nvSpPr>
        <p:spPr bwMode="auto">
          <a:xfrm>
            <a:off x="5629271" y="3030492"/>
            <a:ext cx="253933" cy="485648"/>
          </a:xfrm>
          <a:custGeom>
            <a:avLst/>
            <a:gdLst>
              <a:gd name="T0" fmla="*/ 145 w 177"/>
              <a:gd name="T1" fmla="*/ 339 h 339"/>
              <a:gd name="T2" fmla="*/ 145 w 177"/>
              <a:gd name="T3" fmla="*/ 339 h 339"/>
              <a:gd name="T4" fmla="*/ 177 w 177"/>
              <a:gd name="T5" fmla="*/ 214 h 339"/>
              <a:gd name="T6" fmla="*/ 177 w 177"/>
              <a:gd name="T7" fmla="*/ 214 h 339"/>
              <a:gd name="T8" fmla="*/ 177 w 177"/>
              <a:gd name="T9" fmla="*/ 214 h 339"/>
              <a:gd name="T10" fmla="*/ 154 w 177"/>
              <a:gd name="T11" fmla="*/ 104 h 339"/>
              <a:gd name="T12" fmla="*/ 150 w 177"/>
              <a:gd name="T13" fmla="*/ 108 h 339"/>
              <a:gd name="T14" fmla="*/ 151 w 177"/>
              <a:gd name="T15" fmla="*/ 109 h 339"/>
              <a:gd name="T16" fmla="*/ 151 w 177"/>
              <a:gd name="T17" fmla="*/ 109 h 339"/>
              <a:gd name="T18" fmla="*/ 151 w 177"/>
              <a:gd name="T19" fmla="*/ 109 h 339"/>
              <a:gd name="T20" fmla="*/ 154 w 177"/>
              <a:gd name="T21" fmla="*/ 106 h 339"/>
              <a:gd name="T22" fmla="*/ 155 w 177"/>
              <a:gd name="T23" fmla="*/ 106 h 339"/>
              <a:gd name="T24" fmla="*/ 155 w 177"/>
              <a:gd name="T25" fmla="*/ 106 h 339"/>
              <a:gd name="T26" fmla="*/ 155 w 177"/>
              <a:gd name="T27" fmla="*/ 106 h 339"/>
              <a:gd name="T28" fmla="*/ 157 w 177"/>
              <a:gd name="T29" fmla="*/ 106 h 339"/>
              <a:gd name="T30" fmla="*/ 155 w 177"/>
              <a:gd name="T31" fmla="*/ 104 h 339"/>
              <a:gd name="T32" fmla="*/ 154 w 177"/>
              <a:gd name="T33" fmla="*/ 105 h 339"/>
              <a:gd name="T34" fmla="*/ 154 w 177"/>
              <a:gd name="T35" fmla="*/ 104 h 339"/>
              <a:gd name="T36" fmla="*/ 108 w 177"/>
              <a:gd name="T37" fmla="*/ 103 h 339"/>
              <a:gd name="T38" fmla="*/ 108 w 177"/>
              <a:gd name="T39" fmla="*/ 103 h 339"/>
              <a:gd name="T40" fmla="*/ 108 w 177"/>
              <a:gd name="T41" fmla="*/ 103 h 339"/>
              <a:gd name="T42" fmla="*/ 154 w 177"/>
              <a:gd name="T43" fmla="*/ 103 h 339"/>
              <a:gd name="T44" fmla="*/ 153 w 177"/>
              <a:gd name="T45" fmla="*/ 104 h 339"/>
              <a:gd name="T46" fmla="*/ 154 w 177"/>
              <a:gd name="T47" fmla="*/ 104 h 339"/>
              <a:gd name="T48" fmla="*/ 155 w 177"/>
              <a:gd name="T49" fmla="*/ 104 h 339"/>
              <a:gd name="T50" fmla="*/ 154 w 177"/>
              <a:gd name="T51" fmla="*/ 103 h 339"/>
              <a:gd name="T52" fmla="*/ 41 w 177"/>
              <a:gd name="T53" fmla="*/ 89 h 339"/>
              <a:gd name="T54" fmla="*/ 41 w 177"/>
              <a:gd name="T55" fmla="*/ 89 h 339"/>
              <a:gd name="T56" fmla="*/ 41 w 177"/>
              <a:gd name="T57" fmla="*/ 89 h 339"/>
              <a:gd name="T58" fmla="*/ 168 w 177"/>
              <a:gd name="T59" fmla="*/ 75 h 339"/>
              <a:gd name="T60" fmla="*/ 168 w 177"/>
              <a:gd name="T61" fmla="*/ 75 h 339"/>
              <a:gd name="T62" fmla="*/ 168 w 177"/>
              <a:gd name="T63" fmla="*/ 75 h 339"/>
              <a:gd name="T64" fmla="*/ 165 w 177"/>
              <a:gd name="T65" fmla="*/ 65 h 339"/>
              <a:gd name="T66" fmla="*/ 165 w 177"/>
              <a:gd name="T67" fmla="*/ 65 h 339"/>
              <a:gd name="T68" fmla="*/ 165 w 177"/>
              <a:gd name="T69" fmla="*/ 65 h 339"/>
              <a:gd name="T70" fmla="*/ 163 w 177"/>
              <a:gd name="T71" fmla="*/ 58 h 339"/>
              <a:gd name="T72" fmla="*/ 163 w 177"/>
              <a:gd name="T73" fmla="*/ 58 h 339"/>
              <a:gd name="T74" fmla="*/ 163 w 177"/>
              <a:gd name="T75" fmla="*/ 58 h 339"/>
              <a:gd name="T76" fmla="*/ 29 w 177"/>
              <a:gd name="T77" fmla="*/ 46 h 339"/>
              <a:gd name="T78" fmla="*/ 29 w 177"/>
              <a:gd name="T79" fmla="*/ 46 h 339"/>
              <a:gd name="T80" fmla="*/ 85 w 177"/>
              <a:gd name="T81" fmla="*/ 34 h 339"/>
              <a:gd name="T82" fmla="*/ 85 w 177"/>
              <a:gd name="T83" fmla="*/ 34 h 339"/>
              <a:gd name="T84" fmla="*/ 85 w 177"/>
              <a:gd name="T85" fmla="*/ 34 h 339"/>
              <a:gd name="T86" fmla="*/ 106 w 177"/>
              <a:gd name="T87" fmla="*/ 29 h 339"/>
              <a:gd name="T88" fmla="*/ 106 w 177"/>
              <a:gd name="T89" fmla="*/ 29 h 339"/>
              <a:gd name="T90" fmla="*/ 118 w 177"/>
              <a:gd name="T91" fmla="*/ 25 h 339"/>
              <a:gd name="T92" fmla="*/ 118 w 177"/>
              <a:gd name="T93" fmla="*/ 25 h 339"/>
              <a:gd name="T94" fmla="*/ 118 w 177"/>
              <a:gd name="T95" fmla="*/ 25 h 339"/>
              <a:gd name="T96" fmla="*/ 108 w 177"/>
              <a:gd name="T97" fmla="*/ 21 h 339"/>
              <a:gd name="T98" fmla="*/ 108 w 177"/>
              <a:gd name="T99" fmla="*/ 21 h 339"/>
              <a:gd name="T100" fmla="*/ 55 w 177"/>
              <a:gd name="T101" fmla="*/ 1 h 339"/>
              <a:gd name="T102" fmla="*/ 55 w 177"/>
              <a:gd name="T103" fmla="*/ 1 h 339"/>
              <a:gd name="T104" fmla="*/ 55 w 177"/>
              <a:gd name="T105" fmla="*/ 1 h 339"/>
              <a:gd name="T106" fmla="*/ 0 w 177"/>
              <a:gd name="T107" fmla="*/ 1 h 339"/>
              <a:gd name="T108" fmla="*/ 0 w 177"/>
              <a:gd name="T109" fmla="*/ 1 h 339"/>
              <a:gd name="T110" fmla="*/ 2 w 177"/>
              <a:gd name="T111" fmla="*/ 0 h 339"/>
              <a:gd name="T112" fmla="*/ 2 w 177"/>
              <a:gd name="T113" fmla="*/ 0 h 339"/>
              <a:gd name="T114" fmla="*/ 2 w 177"/>
              <a:gd name="T1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" h="339">
                <a:moveTo>
                  <a:pt x="145" y="339"/>
                </a:moveTo>
                <a:cubicBezTo>
                  <a:pt x="145" y="339"/>
                  <a:pt x="145" y="339"/>
                  <a:pt x="145" y="339"/>
                </a:cubicBezTo>
                <a:moveTo>
                  <a:pt x="177" y="214"/>
                </a:move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moveTo>
                  <a:pt x="154" y="104"/>
                </a:moveTo>
                <a:cubicBezTo>
                  <a:pt x="152" y="105"/>
                  <a:pt x="150" y="105"/>
                  <a:pt x="150" y="108"/>
                </a:cubicBezTo>
                <a:cubicBezTo>
                  <a:pt x="151" y="108"/>
                  <a:pt x="150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2" y="108"/>
                  <a:pt x="154" y="108"/>
                  <a:pt x="154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6" y="106"/>
                  <a:pt x="156" y="106"/>
                  <a:pt x="157" y="106"/>
                </a:cubicBezTo>
                <a:cubicBezTo>
                  <a:pt x="156" y="105"/>
                  <a:pt x="156" y="105"/>
                  <a:pt x="155" y="104"/>
                </a:cubicBezTo>
                <a:cubicBezTo>
                  <a:pt x="155" y="104"/>
                  <a:pt x="154" y="105"/>
                  <a:pt x="154" y="105"/>
                </a:cubicBezTo>
                <a:cubicBezTo>
                  <a:pt x="154" y="104"/>
                  <a:pt x="154" y="104"/>
                  <a:pt x="154" y="104"/>
                </a:cubicBezTo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03"/>
                  <a:pt x="108" y="103"/>
                  <a:pt x="108" y="103"/>
                </a:cubicBezTo>
                <a:moveTo>
                  <a:pt x="154" y="103"/>
                </a:moveTo>
                <a:cubicBezTo>
                  <a:pt x="154" y="104"/>
                  <a:pt x="153" y="103"/>
                  <a:pt x="153" y="104"/>
                </a:cubicBezTo>
                <a:cubicBezTo>
                  <a:pt x="153" y="104"/>
                  <a:pt x="154" y="104"/>
                  <a:pt x="154" y="104"/>
                </a:cubicBezTo>
                <a:cubicBezTo>
                  <a:pt x="154" y="104"/>
                  <a:pt x="154" y="104"/>
                  <a:pt x="155" y="104"/>
                </a:cubicBezTo>
                <a:cubicBezTo>
                  <a:pt x="154" y="104"/>
                  <a:pt x="154" y="104"/>
                  <a:pt x="154" y="103"/>
                </a:cubicBezTo>
                <a:moveTo>
                  <a:pt x="41" y="89"/>
                </a:move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moveTo>
                  <a:pt x="168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75"/>
                  <a:pt x="168" y="75"/>
                  <a:pt x="168" y="75"/>
                </a:cubicBezTo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5" y="65"/>
                  <a:pt x="165" y="65"/>
                  <a:pt x="165" y="65"/>
                </a:cubicBezTo>
                <a:moveTo>
                  <a:pt x="163" y="58"/>
                </a:moveTo>
                <a:cubicBezTo>
                  <a:pt x="163" y="58"/>
                  <a:pt x="163" y="58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moveTo>
                  <a:pt x="29" y="46"/>
                </a:moveTo>
                <a:cubicBezTo>
                  <a:pt x="29" y="46"/>
                  <a:pt x="29" y="46"/>
                  <a:pt x="29" y="46"/>
                </a:cubicBezTo>
                <a:moveTo>
                  <a:pt x="85" y="34"/>
                </a:move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moveTo>
                  <a:pt x="118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25"/>
                  <a:pt x="118" y="25"/>
                  <a:pt x="118" y="25"/>
                </a:cubicBezTo>
                <a:moveTo>
                  <a:pt x="108" y="21"/>
                </a:moveTo>
                <a:cubicBezTo>
                  <a:pt x="108" y="21"/>
                  <a:pt x="108" y="21"/>
                  <a:pt x="108" y="21"/>
                </a:cubicBezTo>
                <a:moveTo>
                  <a:pt x="55" y="1"/>
                </a:moveTo>
                <a:cubicBezTo>
                  <a:pt x="55" y="1"/>
                  <a:pt x="55" y="1"/>
                  <a:pt x="55" y="1"/>
                </a:cubicBezTo>
                <a:cubicBezTo>
                  <a:pt x="55" y="1"/>
                  <a:pt x="55" y="1"/>
                  <a:pt x="55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9A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grpSp>
        <p:nvGrpSpPr>
          <p:cNvPr id="38" name="KSO_Shape"/>
          <p:cNvGrpSpPr/>
          <p:nvPr/>
        </p:nvGrpSpPr>
        <p:grpSpPr bwMode="auto">
          <a:xfrm>
            <a:off x="5467388" y="2873145"/>
            <a:ext cx="1240987" cy="1025883"/>
            <a:chOff x="1331640" y="1268760"/>
            <a:chExt cx="5832647" cy="4819363"/>
          </a:xfrm>
          <a:solidFill>
            <a:schemeClr val="bg1">
              <a:lumMod val="65000"/>
              <a:alpha val="70000"/>
            </a:schemeClr>
          </a:solidFill>
        </p:grpSpPr>
        <p:sp>
          <p:nvSpPr>
            <p:cNvPr id="39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0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1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2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3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4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5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6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7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8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49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0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1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2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3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4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5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6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7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8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59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0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1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2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3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4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5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6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7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8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69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  <p:sp>
          <p:nvSpPr>
            <p:cNvPr id="70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defTabSz="914377">
                <a:defRPr/>
              </a:pPr>
              <a:endParaRPr lang="zh-CN" altLang="en-US" sz="1349">
                <a:solidFill>
                  <a:srgbClr val="FFFFFF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945947" y="3895177"/>
            <a:ext cx="377976" cy="512472"/>
            <a:chOff x="5581650" y="2728913"/>
            <a:chExt cx="1035050" cy="1403350"/>
          </a:xfrm>
          <a:solidFill>
            <a:schemeClr val="bg1"/>
          </a:solidFill>
        </p:grpSpPr>
        <p:sp>
          <p:nvSpPr>
            <p:cNvPr id="72" name="Freeform 132"/>
            <p:cNvSpPr>
              <a:spLocks noEditPoints="1"/>
            </p:cNvSpPr>
            <p:nvPr/>
          </p:nvSpPr>
          <p:spPr bwMode="auto">
            <a:xfrm>
              <a:off x="5581650" y="2728913"/>
              <a:ext cx="1035050" cy="1403350"/>
            </a:xfrm>
            <a:custGeom>
              <a:avLst/>
              <a:gdLst>
                <a:gd name="T0" fmla="*/ 255 w 273"/>
                <a:gd name="T1" fmla="*/ 0 h 371"/>
                <a:gd name="T2" fmla="*/ 79 w 273"/>
                <a:gd name="T3" fmla="*/ 0 h 371"/>
                <a:gd name="T4" fmla="*/ 0 w 273"/>
                <a:gd name="T5" fmla="*/ 85 h 371"/>
                <a:gd name="T6" fmla="*/ 0 w 273"/>
                <a:gd name="T7" fmla="*/ 353 h 371"/>
                <a:gd name="T8" fmla="*/ 17 w 273"/>
                <a:gd name="T9" fmla="*/ 371 h 371"/>
                <a:gd name="T10" fmla="*/ 255 w 273"/>
                <a:gd name="T11" fmla="*/ 371 h 371"/>
                <a:gd name="T12" fmla="*/ 273 w 273"/>
                <a:gd name="T13" fmla="*/ 353 h 371"/>
                <a:gd name="T14" fmla="*/ 273 w 273"/>
                <a:gd name="T15" fmla="*/ 17 h 371"/>
                <a:gd name="T16" fmla="*/ 255 w 273"/>
                <a:gd name="T17" fmla="*/ 0 h 371"/>
                <a:gd name="T18" fmla="*/ 259 w 273"/>
                <a:gd name="T19" fmla="*/ 353 h 371"/>
                <a:gd name="T20" fmla="*/ 258 w 273"/>
                <a:gd name="T21" fmla="*/ 356 h 371"/>
                <a:gd name="T22" fmla="*/ 255 w 273"/>
                <a:gd name="T23" fmla="*/ 357 h 371"/>
                <a:gd name="T24" fmla="*/ 17 w 273"/>
                <a:gd name="T25" fmla="*/ 357 h 371"/>
                <a:gd name="T26" fmla="*/ 14 w 273"/>
                <a:gd name="T27" fmla="*/ 356 h 371"/>
                <a:gd name="T28" fmla="*/ 13 w 273"/>
                <a:gd name="T29" fmla="*/ 353 h 371"/>
                <a:gd name="T30" fmla="*/ 13 w 273"/>
                <a:gd name="T31" fmla="*/ 91 h 371"/>
                <a:gd name="T32" fmla="*/ 85 w 273"/>
                <a:gd name="T33" fmla="*/ 91 h 371"/>
                <a:gd name="T34" fmla="*/ 88 w 273"/>
                <a:gd name="T35" fmla="*/ 14 h 371"/>
                <a:gd name="T36" fmla="*/ 255 w 273"/>
                <a:gd name="T37" fmla="*/ 14 h 371"/>
                <a:gd name="T38" fmla="*/ 258 w 273"/>
                <a:gd name="T39" fmla="*/ 15 h 371"/>
                <a:gd name="T40" fmla="*/ 259 w 273"/>
                <a:gd name="T41" fmla="*/ 17 h 371"/>
                <a:gd name="T42" fmla="*/ 259 w 273"/>
                <a:gd name="T43" fmla="*/ 35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71">
                  <a:moveTo>
                    <a:pt x="255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3"/>
                    <a:pt x="7" y="371"/>
                    <a:pt x="17" y="371"/>
                  </a:cubicBezTo>
                  <a:cubicBezTo>
                    <a:pt x="255" y="371"/>
                    <a:pt x="255" y="371"/>
                    <a:pt x="255" y="371"/>
                  </a:cubicBezTo>
                  <a:cubicBezTo>
                    <a:pt x="265" y="371"/>
                    <a:pt x="273" y="363"/>
                    <a:pt x="273" y="353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8"/>
                    <a:pt x="265" y="0"/>
                    <a:pt x="255" y="0"/>
                  </a:cubicBezTo>
                  <a:close/>
                  <a:moveTo>
                    <a:pt x="259" y="353"/>
                  </a:moveTo>
                  <a:cubicBezTo>
                    <a:pt x="259" y="354"/>
                    <a:pt x="259" y="355"/>
                    <a:pt x="258" y="356"/>
                  </a:cubicBezTo>
                  <a:cubicBezTo>
                    <a:pt x="257" y="357"/>
                    <a:pt x="256" y="357"/>
                    <a:pt x="255" y="357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6" y="357"/>
                    <a:pt x="15" y="357"/>
                    <a:pt x="14" y="356"/>
                  </a:cubicBezTo>
                  <a:cubicBezTo>
                    <a:pt x="14" y="355"/>
                    <a:pt x="13" y="354"/>
                    <a:pt x="13" y="35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6" y="14"/>
                    <a:pt x="257" y="14"/>
                    <a:pt x="258" y="15"/>
                  </a:cubicBezTo>
                  <a:cubicBezTo>
                    <a:pt x="259" y="15"/>
                    <a:pt x="259" y="16"/>
                    <a:pt x="259" y="17"/>
                  </a:cubicBezTo>
                  <a:lnTo>
                    <a:pt x="259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3" name="Freeform 133"/>
            <p:cNvSpPr/>
            <p:nvPr/>
          </p:nvSpPr>
          <p:spPr bwMode="auto">
            <a:xfrm>
              <a:off x="5761038" y="371951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4" name="Freeform 134"/>
            <p:cNvSpPr/>
            <p:nvPr/>
          </p:nvSpPr>
          <p:spPr bwMode="auto">
            <a:xfrm>
              <a:off x="5761038" y="3913188"/>
              <a:ext cx="355600" cy="57150"/>
            </a:xfrm>
            <a:custGeom>
              <a:avLst/>
              <a:gdLst>
                <a:gd name="T0" fmla="*/ 86 w 94"/>
                <a:gd name="T1" fmla="*/ 0 h 15"/>
                <a:gd name="T2" fmla="*/ 7 w 94"/>
                <a:gd name="T3" fmla="*/ 0 h 15"/>
                <a:gd name="T4" fmla="*/ 0 w 94"/>
                <a:gd name="T5" fmla="*/ 7 h 15"/>
                <a:gd name="T6" fmla="*/ 7 w 94"/>
                <a:gd name="T7" fmla="*/ 15 h 15"/>
                <a:gd name="T8" fmla="*/ 86 w 94"/>
                <a:gd name="T9" fmla="*/ 15 h 15"/>
                <a:gd name="T10" fmla="*/ 94 w 94"/>
                <a:gd name="T11" fmla="*/ 7 h 15"/>
                <a:gd name="T12" fmla="*/ 86 w 9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5">
                  <a:moveTo>
                    <a:pt x="86" y="0"/>
                  </a:moveTo>
                  <a:cubicBezTo>
                    <a:pt x="60" y="0"/>
                    <a:pt x="34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60" y="15"/>
                    <a:pt x="86" y="15"/>
                  </a:cubicBezTo>
                  <a:cubicBezTo>
                    <a:pt x="91" y="15"/>
                    <a:pt x="94" y="12"/>
                    <a:pt x="94" y="7"/>
                  </a:cubicBez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5" name="Freeform 135"/>
            <p:cNvSpPr/>
            <p:nvPr/>
          </p:nvSpPr>
          <p:spPr bwMode="auto">
            <a:xfrm>
              <a:off x="5761038" y="3587751"/>
              <a:ext cx="693738" cy="60325"/>
            </a:xfrm>
            <a:custGeom>
              <a:avLst/>
              <a:gdLst>
                <a:gd name="T0" fmla="*/ 176 w 183"/>
                <a:gd name="T1" fmla="*/ 0 h 16"/>
                <a:gd name="T2" fmla="*/ 7 w 183"/>
                <a:gd name="T3" fmla="*/ 0 h 16"/>
                <a:gd name="T4" fmla="*/ 0 w 183"/>
                <a:gd name="T5" fmla="*/ 8 h 16"/>
                <a:gd name="T6" fmla="*/ 7 w 183"/>
                <a:gd name="T7" fmla="*/ 16 h 16"/>
                <a:gd name="T8" fmla="*/ 176 w 183"/>
                <a:gd name="T9" fmla="*/ 16 h 16"/>
                <a:gd name="T10" fmla="*/ 183 w 183"/>
                <a:gd name="T11" fmla="*/ 8 h 16"/>
                <a:gd name="T12" fmla="*/ 176 w 18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80" y="16"/>
                    <a:pt x="183" y="12"/>
                    <a:pt x="183" y="8"/>
                  </a:cubicBezTo>
                  <a:cubicBezTo>
                    <a:pt x="183" y="4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6" name="Freeform 136"/>
            <p:cNvSpPr/>
            <p:nvPr/>
          </p:nvSpPr>
          <p:spPr bwMode="auto">
            <a:xfrm>
              <a:off x="5761038" y="345916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7" name="Freeform 137"/>
            <p:cNvSpPr/>
            <p:nvPr/>
          </p:nvSpPr>
          <p:spPr bwMode="auto">
            <a:xfrm>
              <a:off x="5761038" y="3327401"/>
              <a:ext cx="188913" cy="60325"/>
            </a:xfrm>
            <a:custGeom>
              <a:avLst/>
              <a:gdLst>
                <a:gd name="T0" fmla="*/ 7 w 50"/>
                <a:gd name="T1" fmla="*/ 16 h 16"/>
                <a:gd name="T2" fmla="*/ 43 w 50"/>
                <a:gd name="T3" fmla="*/ 16 h 16"/>
                <a:gd name="T4" fmla="*/ 50 w 50"/>
                <a:gd name="T5" fmla="*/ 8 h 16"/>
                <a:gd name="T6" fmla="*/ 43 w 50"/>
                <a:gd name="T7" fmla="*/ 0 h 16"/>
                <a:gd name="T8" fmla="*/ 7 w 50"/>
                <a:gd name="T9" fmla="*/ 0 h 16"/>
                <a:gd name="T10" fmla="*/ 0 w 50"/>
                <a:gd name="T11" fmla="*/ 8 h 16"/>
                <a:gd name="T12" fmla="*/ 7 w 5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6">
                  <a:moveTo>
                    <a:pt x="7" y="16"/>
                  </a:moveTo>
                  <a:cubicBezTo>
                    <a:pt x="24" y="16"/>
                    <a:pt x="26" y="16"/>
                    <a:pt x="43" y="16"/>
                  </a:cubicBezTo>
                  <a:cubicBezTo>
                    <a:pt x="47" y="16"/>
                    <a:pt x="50" y="12"/>
                    <a:pt x="50" y="8"/>
                  </a:cubicBezTo>
                  <a:cubicBezTo>
                    <a:pt x="50" y="4"/>
                    <a:pt x="47" y="0"/>
                    <a:pt x="43" y="0"/>
                  </a:cubicBezTo>
                  <a:cubicBezTo>
                    <a:pt x="26" y="0"/>
                    <a:pt x="24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8" name="Freeform 138"/>
            <p:cNvSpPr/>
            <p:nvPr/>
          </p:nvSpPr>
          <p:spPr bwMode="auto">
            <a:xfrm>
              <a:off x="5995988" y="3125788"/>
              <a:ext cx="442913" cy="261938"/>
            </a:xfrm>
            <a:custGeom>
              <a:avLst/>
              <a:gdLst>
                <a:gd name="T0" fmla="*/ 21 w 117"/>
                <a:gd name="T1" fmla="*/ 44 h 69"/>
                <a:gd name="T2" fmla="*/ 24 w 117"/>
                <a:gd name="T3" fmla="*/ 35 h 69"/>
                <a:gd name="T4" fmla="*/ 24 w 117"/>
                <a:gd name="T5" fmla="*/ 68 h 69"/>
                <a:gd name="T6" fmla="*/ 59 w 117"/>
                <a:gd name="T7" fmla="*/ 69 h 69"/>
                <a:gd name="T8" fmla="*/ 93 w 117"/>
                <a:gd name="T9" fmla="*/ 68 h 69"/>
                <a:gd name="T10" fmla="*/ 93 w 117"/>
                <a:gd name="T11" fmla="*/ 35 h 69"/>
                <a:gd name="T12" fmla="*/ 96 w 117"/>
                <a:gd name="T13" fmla="*/ 44 h 69"/>
                <a:gd name="T14" fmla="*/ 96 w 117"/>
                <a:gd name="T15" fmla="*/ 67 h 69"/>
                <a:gd name="T16" fmla="*/ 117 w 117"/>
                <a:gd name="T17" fmla="*/ 65 h 69"/>
                <a:gd name="T18" fmla="*/ 117 w 117"/>
                <a:gd name="T19" fmla="*/ 37 h 69"/>
                <a:gd name="T20" fmla="*/ 107 w 117"/>
                <a:gd name="T21" fmla="*/ 11 h 69"/>
                <a:gd name="T22" fmla="*/ 78 w 117"/>
                <a:gd name="T23" fmla="*/ 0 h 69"/>
                <a:gd name="T24" fmla="*/ 77 w 117"/>
                <a:gd name="T25" fmla="*/ 0 h 69"/>
                <a:gd name="T26" fmla="*/ 77 w 117"/>
                <a:gd name="T27" fmla="*/ 0 h 69"/>
                <a:gd name="T28" fmla="*/ 67 w 117"/>
                <a:gd name="T29" fmla="*/ 44 h 69"/>
                <a:gd name="T30" fmla="*/ 62 w 117"/>
                <a:gd name="T31" fmla="*/ 14 h 69"/>
                <a:gd name="T32" fmla="*/ 65 w 117"/>
                <a:gd name="T33" fmla="*/ 7 h 69"/>
                <a:gd name="T34" fmla="*/ 60 w 117"/>
                <a:gd name="T35" fmla="*/ 2 h 69"/>
                <a:gd name="T36" fmla="*/ 59 w 117"/>
                <a:gd name="T37" fmla="*/ 2 h 69"/>
                <a:gd name="T38" fmla="*/ 59 w 117"/>
                <a:gd name="T39" fmla="*/ 2 h 69"/>
                <a:gd name="T40" fmla="*/ 57 w 117"/>
                <a:gd name="T41" fmla="*/ 2 h 69"/>
                <a:gd name="T42" fmla="*/ 52 w 117"/>
                <a:gd name="T43" fmla="*/ 7 h 69"/>
                <a:gd name="T44" fmla="*/ 55 w 117"/>
                <a:gd name="T45" fmla="*/ 14 h 69"/>
                <a:gd name="T46" fmla="*/ 50 w 117"/>
                <a:gd name="T47" fmla="*/ 44 h 69"/>
                <a:gd name="T48" fmla="*/ 41 w 117"/>
                <a:gd name="T49" fmla="*/ 0 h 69"/>
                <a:gd name="T50" fmla="*/ 40 w 117"/>
                <a:gd name="T51" fmla="*/ 0 h 69"/>
                <a:gd name="T52" fmla="*/ 40 w 117"/>
                <a:gd name="T53" fmla="*/ 0 h 69"/>
                <a:gd name="T54" fmla="*/ 10 w 117"/>
                <a:gd name="T55" fmla="*/ 11 h 69"/>
                <a:gd name="T56" fmla="*/ 0 w 117"/>
                <a:gd name="T57" fmla="*/ 37 h 69"/>
                <a:gd name="T58" fmla="*/ 0 w 117"/>
                <a:gd name="T59" fmla="*/ 65 h 69"/>
                <a:gd name="T60" fmla="*/ 21 w 117"/>
                <a:gd name="T61" fmla="*/ 68 h 69"/>
                <a:gd name="T62" fmla="*/ 21 w 117"/>
                <a:gd name="T63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69">
                  <a:moveTo>
                    <a:pt x="21" y="44"/>
                  </a:moveTo>
                  <a:cubicBezTo>
                    <a:pt x="21" y="40"/>
                    <a:pt x="23" y="37"/>
                    <a:pt x="24" y="3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4" y="69"/>
                    <a:pt x="47" y="69"/>
                    <a:pt x="59" y="69"/>
                  </a:cubicBezTo>
                  <a:cubicBezTo>
                    <a:pt x="70" y="69"/>
                    <a:pt x="83" y="69"/>
                    <a:pt x="93" y="6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5" y="37"/>
                    <a:pt x="96" y="40"/>
                    <a:pt x="96" y="44"/>
                  </a:cubicBezTo>
                  <a:cubicBezTo>
                    <a:pt x="96" y="46"/>
                    <a:pt x="96" y="59"/>
                    <a:pt x="96" y="67"/>
                  </a:cubicBezTo>
                  <a:cubicBezTo>
                    <a:pt x="104" y="67"/>
                    <a:pt x="110" y="66"/>
                    <a:pt x="117" y="65"/>
                  </a:cubicBezTo>
                  <a:cubicBezTo>
                    <a:pt x="117" y="54"/>
                    <a:pt x="117" y="39"/>
                    <a:pt x="117" y="37"/>
                  </a:cubicBezTo>
                  <a:cubicBezTo>
                    <a:pt x="116" y="19"/>
                    <a:pt x="110" y="14"/>
                    <a:pt x="107" y="11"/>
                  </a:cubicBezTo>
                  <a:cubicBezTo>
                    <a:pt x="99" y="7"/>
                    <a:pt x="84" y="2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6"/>
                    <a:pt x="67" y="44"/>
                    <a:pt x="67" y="44"/>
                  </a:cubicBezTo>
                  <a:cubicBezTo>
                    <a:pt x="67" y="44"/>
                    <a:pt x="62" y="14"/>
                    <a:pt x="62" y="14"/>
                  </a:cubicBezTo>
                  <a:cubicBezTo>
                    <a:pt x="62" y="14"/>
                    <a:pt x="65" y="7"/>
                    <a:pt x="65" y="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1" y="6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2"/>
                    <a:pt x="18" y="7"/>
                    <a:pt x="10" y="11"/>
                  </a:cubicBezTo>
                  <a:cubicBezTo>
                    <a:pt x="7" y="14"/>
                    <a:pt x="2" y="19"/>
                    <a:pt x="0" y="37"/>
                  </a:cubicBezTo>
                  <a:cubicBezTo>
                    <a:pt x="0" y="39"/>
                    <a:pt x="0" y="54"/>
                    <a:pt x="0" y="65"/>
                  </a:cubicBezTo>
                  <a:cubicBezTo>
                    <a:pt x="7" y="66"/>
                    <a:pt x="13" y="67"/>
                    <a:pt x="21" y="68"/>
                  </a:cubicBezTo>
                  <a:cubicBezTo>
                    <a:pt x="21" y="60"/>
                    <a:pt x="21" y="47"/>
                    <a:pt x="2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9" name="Freeform 139"/>
            <p:cNvSpPr/>
            <p:nvPr/>
          </p:nvSpPr>
          <p:spPr bwMode="auto">
            <a:xfrm>
              <a:off x="6105525" y="2843213"/>
              <a:ext cx="227013" cy="265113"/>
            </a:xfrm>
            <a:custGeom>
              <a:avLst/>
              <a:gdLst>
                <a:gd name="T0" fmla="*/ 6 w 60"/>
                <a:gd name="T1" fmla="*/ 46 h 70"/>
                <a:gd name="T2" fmla="*/ 30 w 60"/>
                <a:gd name="T3" fmla="*/ 70 h 70"/>
                <a:gd name="T4" fmla="*/ 54 w 60"/>
                <a:gd name="T5" fmla="*/ 45 h 70"/>
                <a:gd name="T6" fmla="*/ 59 w 60"/>
                <a:gd name="T7" fmla="*/ 34 h 70"/>
                <a:gd name="T8" fmla="*/ 56 w 60"/>
                <a:gd name="T9" fmla="*/ 29 h 70"/>
                <a:gd name="T10" fmla="*/ 30 w 60"/>
                <a:gd name="T11" fmla="*/ 0 h 70"/>
                <a:gd name="T12" fmla="*/ 4 w 60"/>
                <a:gd name="T13" fmla="*/ 29 h 70"/>
                <a:gd name="T14" fmla="*/ 0 w 60"/>
                <a:gd name="T15" fmla="*/ 34 h 70"/>
                <a:gd name="T16" fmla="*/ 6 w 60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0">
                  <a:moveTo>
                    <a:pt x="6" y="46"/>
                  </a:moveTo>
                  <a:cubicBezTo>
                    <a:pt x="10" y="59"/>
                    <a:pt x="17" y="70"/>
                    <a:pt x="30" y="70"/>
                  </a:cubicBezTo>
                  <a:cubicBezTo>
                    <a:pt x="43" y="70"/>
                    <a:pt x="51" y="58"/>
                    <a:pt x="54" y="45"/>
                  </a:cubicBezTo>
                  <a:cubicBezTo>
                    <a:pt x="57" y="44"/>
                    <a:pt x="60" y="38"/>
                    <a:pt x="59" y="34"/>
                  </a:cubicBezTo>
                  <a:cubicBezTo>
                    <a:pt x="59" y="31"/>
                    <a:pt x="58" y="30"/>
                    <a:pt x="56" y="29"/>
                  </a:cubicBezTo>
                  <a:cubicBezTo>
                    <a:pt x="55" y="13"/>
                    <a:pt x="45" y="0"/>
                    <a:pt x="30" y="0"/>
                  </a:cubicBezTo>
                  <a:cubicBezTo>
                    <a:pt x="15" y="0"/>
                    <a:pt x="5" y="13"/>
                    <a:pt x="4" y="29"/>
                  </a:cubicBezTo>
                  <a:cubicBezTo>
                    <a:pt x="2" y="29"/>
                    <a:pt x="1" y="31"/>
                    <a:pt x="0" y="34"/>
                  </a:cubicBezTo>
                  <a:cubicBezTo>
                    <a:pt x="0" y="38"/>
                    <a:pt x="2" y="44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149"/>
          <p:cNvSpPr>
            <a:spLocks noEditPoints="1"/>
          </p:cNvSpPr>
          <p:nvPr/>
        </p:nvSpPr>
        <p:spPr bwMode="auto">
          <a:xfrm>
            <a:off x="6660227" y="3994277"/>
            <a:ext cx="595515" cy="403195"/>
          </a:xfrm>
          <a:custGeom>
            <a:avLst/>
            <a:gdLst>
              <a:gd name="T0" fmla="*/ 102 w 296"/>
              <a:gd name="T1" fmla="*/ 0 h 199"/>
              <a:gd name="T2" fmla="*/ 46 w 296"/>
              <a:gd name="T3" fmla="*/ 0 h 199"/>
              <a:gd name="T4" fmla="*/ 0 w 296"/>
              <a:gd name="T5" fmla="*/ 77 h 199"/>
              <a:gd name="T6" fmla="*/ 30 w 296"/>
              <a:gd name="T7" fmla="*/ 199 h 199"/>
              <a:gd name="T8" fmla="*/ 296 w 296"/>
              <a:gd name="T9" fmla="*/ 92 h 199"/>
              <a:gd name="T10" fmla="*/ 250 w 296"/>
              <a:gd name="T11" fmla="*/ 184 h 199"/>
              <a:gd name="T12" fmla="*/ 45 w 296"/>
              <a:gd name="T13" fmla="*/ 184 h 199"/>
              <a:gd name="T14" fmla="*/ 188 w 296"/>
              <a:gd name="T15" fmla="*/ 92 h 199"/>
              <a:gd name="T16" fmla="*/ 91 w 296"/>
              <a:gd name="T17" fmla="*/ 144 h 199"/>
              <a:gd name="T18" fmla="*/ 88 w 296"/>
              <a:gd name="T19" fmla="*/ 163 h 199"/>
              <a:gd name="T20" fmla="*/ 64 w 296"/>
              <a:gd name="T21" fmla="*/ 166 h 199"/>
              <a:gd name="T22" fmla="*/ 63 w 296"/>
              <a:gd name="T23" fmla="*/ 156 h 199"/>
              <a:gd name="T24" fmla="*/ 74 w 296"/>
              <a:gd name="T25" fmla="*/ 158 h 199"/>
              <a:gd name="T26" fmla="*/ 81 w 296"/>
              <a:gd name="T27" fmla="*/ 148 h 199"/>
              <a:gd name="T28" fmla="*/ 65 w 296"/>
              <a:gd name="T29" fmla="*/ 140 h 199"/>
              <a:gd name="T30" fmla="*/ 60 w 296"/>
              <a:gd name="T31" fmla="*/ 121 h 199"/>
              <a:gd name="T32" fmla="*/ 77 w 296"/>
              <a:gd name="T33" fmla="*/ 113 h 199"/>
              <a:gd name="T34" fmla="*/ 89 w 296"/>
              <a:gd name="T35" fmla="*/ 124 h 199"/>
              <a:gd name="T36" fmla="*/ 71 w 296"/>
              <a:gd name="T37" fmla="*/ 123 h 199"/>
              <a:gd name="T38" fmla="*/ 76 w 296"/>
              <a:gd name="T39" fmla="*/ 133 h 199"/>
              <a:gd name="T40" fmla="*/ 91 w 296"/>
              <a:gd name="T41" fmla="*/ 144 h 199"/>
              <a:gd name="T42" fmla="*/ 140 w 296"/>
              <a:gd name="T43" fmla="*/ 166 h 199"/>
              <a:gd name="T44" fmla="*/ 110 w 296"/>
              <a:gd name="T45" fmla="*/ 144 h 199"/>
              <a:gd name="T46" fmla="*/ 100 w 296"/>
              <a:gd name="T47" fmla="*/ 114 h 199"/>
              <a:gd name="T48" fmla="*/ 129 w 296"/>
              <a:gd name="T49" fmla="*/ 135 h 199"/>
              <a:gd name="T50" fmla="*/ 169 w 296"/>
              <a:gd name="T51" fmla="*/ 113 h 199"/>
              <a:gd name="T52" fmla="*/ 148 w 296"/>
              <a:gd name="T53" fmla="*/ 151 h 199"/>
              <a:gd name="T54" fmla="*/ 169 w 296"/>
              <a:gd name="T55" fmla="*/ 167 h 199"/>
              <a:gd name="T56" fmla="*/ 190 w 296"/>
              <a:gd name="T57" fmla="*/ 129 h 199"/>
              <a:gd name="T58" fmla="*/ 178 w 296"/>
              <a:gd name="T59" fmla="*/ 154 h 199"/>
              <a:gd name="T60" fmla="*/ 160 w 296"/>
              <a:gd name="T61" fmla="*/ 153 h 199"/>
              <a:gd name="T62" fmla="*/ 161 w 296"/>
              <a:gd name="T63" fmla="*/ 126 h 199"/>
              <a:gd name="T64" fmla="*/ 178 w 296"/>
              <a:gd name="T65" fmla="*/ 127 h 199"/>
              <a:gd name="T66" fmla="*/ 178 w 296"/>
              <a:gd name="T67" fmla="*/ 154 h 199"/>
              <a:gd name="T68" fmla="*/ 212 w 296"/>
              <a:gd name="T69" fmla="*/ 148 h 199"/>
              <a:gd name="T70" fmla="*/ 222 w 296"/>
              <a:gd name="T71" fmla="*/ 147 h 199"/>
              <a:gd name="T72" fmla="*/ 235 w 296"/>
              <a:gd name="T73" fmla="*/ 130 h 199"/>
              <a:gd name="T74" fmla="*/ 221 w 296"/>
              <a:gd name="T75" fmla="*/ 114 h 199"/>
              <a:gd name="T76" fmla="*/ 199 w 296"/>
              <a:gd name="T77" fmla="*/ 114 h 199"/>
              <a:gd name="T78" fmla="*/ 209 w 296"/>
              <a:gd name="T79" fmla="*/ 148 h 199"/>
              <a:gd name="T80" fmla="*/ 214 w 296"/>
              <a:gd name="T81" fmla="*/ 122 h 199"/>
              <a:gd name="T82" fmla="*/ 223 w 296"/>
              <a:gd name="T83" fmla="*/ 126 h 199"/>
              <a:gd name="T84" fmla="*/ 221 w 296"/>
              <a:gd name="T85" fmla="*/ 138 h 199"/>
              <a:gd name="T86" fmla="*/ 212 w 296"/>
              <a:gd name="T87" fmla="*/ 140 h 199"/>
              <a:gd name="T88" fmla="*/ 209 w 296"/>
              <a:gd name="T89" fmla="*/ 139 h 199"/>
              <a:gd name="T90" fmla="*/ 143 w 296"/>
              <a:gd name="T91" fmla="*/ 75 h 199"/>
              <a:gd name="T92" fmla="*/ 77 w 296"/>
              <a:gd name="T93" fmla="*/ 97 h 199"/>
              <a:gd name="T94" fmla="*/ 102 w 296"/>
              <a:gd name="T95" fmla="*/ 4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6" h="199">
                <a:moveTo>
                  <a:pt x="285" y="77"/>
                </a:moveTo>
                <a:cubicBezTo>
                  <a:pt x="194" y="0"/>
                  <a:pt x="194" y="0"/>
                  <a:pt x="19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0"/>
                  <a:pt x="74" y="0"/>
                  <a:pt x="7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7"/>
                  <a:pt x="46" y="47"/>
                  <a:pt x="46" y="47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92"/>
                  <a:pt x="265" y="92"/>
                  <a:pt x="265" y="92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6" y="77"/>
                  <a:pt x="296" y="77"/>
                  <a:pt x="296" y="77"/>
                </a:cubicBezTo>
                <a:lnTo>
                  <a:pt x="285" y="77"/>
                </a:lnTo>
                <a:close/>
                <a:moveTo>
                  <a:pt x="250" y="184"/>
                </a:moveTo>
                <a:cubicBezTo>
                  <a:pt x="250" y="184"/>
                  <a:pt x="250" y="184"/>
                  <a:pt x="250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5" y="67"/>
                  <a:pt x="45" y="67"/>
                  <a:pt x="45" y="6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250" y="92"/>
                  <a:pt x="250" y="92"/>
                  <a:pt x="250" y="92"/>
                </a:cubicBezTo>
                <a:lnTo>
                  <a:pt x="250" y="184"/>
                </a:lnTo>
                <a:close/>
                <a:moveTo>
                  <a:pt x="91" y="144"/>
                </a:moveTo>
                <a:cubicBezTo>
                  <a:pt x="93" y="146"/>
                  <a:pt x="93" y="148"/>
                  <a:pt x="93" y="151"/>
                </a:cubicBezTo>
                <a:cubicBezTo>
                  <a:pt x="93" y="154"/>
                  <a:pt x="93" y="156"/>
                  <a:pt x="92" y="158"/>
                </a:cubicBezTo>
                <a:cubicBezTo>
                  <a:pt x="91" y="160"/>
                  <a:pt x="90" y="162"/>
                  <a:pt x="88" y="163"/>
                </a:cubicBezTo>
                <a:cubicBezTo>
                  <a:pt x="86" y="165"/>
                  <a:pt x="84" y="166"/>
                  <a:pt x="82" y="166"/>
                </a:cubicBezTo>
                <a:cubicBezTo>
                  <a:pt x="80" y="167"/>
                  <a:pt x="77" y="167"/>
                  <a:pt x="74" y="167"/>
                </a:cubicBezTo>
                <a:cubicBezTo>
                  <a:pt x="70" y="167"/>
                  <a:pt x="67" y="167"/>
                  <a:pt x="64" y="166"/>
                </a:cubicBezTo>
                <a:cubicBezTo>
                  <a:pt x="61" y="165"/>
                  <a:pt x="59" y="165"/>
                  <a:pt x="58" y="164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4" y="157"/>
                  <a:pt x="65" y="157"/>
                  <a:pt x="66" y="157"/>
                </a:cubicBezTo>
                <a:cubicBezTo>
                  <a:pt x="67" y="158"/>
                  <a:pt x="69" y="158"/>
                  <a:pt x="70" y="158"/>
                </a:cubicBezTo>
                <a:cubicBezTo>
                  <a:pt x="71" y="158"/>
                  <a:pt x="72" y="158"/>
                  <a:pt x="74" y="158"/>
                </a:cubicBezTo>
                <a:cubicBezTo>
                  <a:pt x="77" y="158"/>
                  <a:pt x="79" y="158"/>
                  <a:pt x="81" y="157"/>
                </a:cubicBezTo>
                <a:cubicBezTo>
                  <a:pt x="82" y="156"/>
                  <a:pt x="83" y="154"/>
                  <a:pt x="83" y="152"/>
                </a:cubicBezTo>
                <a:cubicBezTo>
                  <a:pt x="83" y="150"/>
                  <a:pt x="82" y="149"/>
                  <a:pt x="81" y="148"/>
                </a:cubicBezTo>
                <a:cubicBezTo>
                  <a:pt x="80" y="147"/>
                  <a:pt x="79" y="146"/>
                  <a:pt x="77" y="145"/>
                </a:cubicBezTo>
                <a:cubicBezTo>
                  <a:pt x="75" y="145"/>
                  <a:pt x="73" y="144"/>
                  <a:pt x="71" y="143"/>
                </a:cubicBezTo>
                <a:cubicBezTo>
                  <a:pt x="69" y="142"/>
                  <a:pt x="67" y="141"/>
                  <a:pt x="65" y="140"/>
                </a:cubicBezTo>
                <a:cubicBezTo>
                  <a:pt x="64" y="138"/>
                  <a:pt x="62" y="137"/>
                  <a:pt x="61" y="135"/>
                </a:cubicBezTo>
                <a:cubicBezTo>
                  <a:pt x="60" y="133"/>
                  <a:pt x="59" y="131"/>
                  <a:pt x="59" y="128"/>
                </a:cubicBezTo>
                <a:cubicBezTo>
                  <a:pt x="59" y="125"/>
                  <a:pt x="60" y="123"/>
                  <a:pt x="60" y="121"/>
                </a:cubicBezTo>
                <a:cubicBezTo>
                  <a:pt x="61" y="119"/>
                  <a:pt x="62" y="118"/>
                  <a:pt x="64" y="116"/>
                </a:cubicBezTo>
                <a:cubicBezTo>
                  <a:pt x="66" y="115"/>
                  <a:pt x="67" y="114"/>
                  <a:pt x="70" y="114"/>
                </a:cubicBezTo>
                <a:cubicBezTo>
                  <a:pt x="72" y="113"/>
                  <a:pt x="74" y="113"/>
                  <a:pt x="77" y="113"/>
                </a:cubicBezTo>
                <a:cubicBezTo>
                  <a:pt x="80" y="113"/>
                  <a:pt x="83" y="113"/>
                  <a:pt x="85" y="114"/>
                </a:cubicBezTo>
                <a:cubicBezTo>
                  <a:pt x="88" y="114"/>
                  <a:pt x="90" y="115"/>
                  <a:pt x="92" y="11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8" y="124"/>
                  <a:pt x="86" y="123"/>
                  <a:pt x="84" y="123"/>
                </a:cubicBezTo>
                <a:cubicBezTo>
                  <a:pt x="82" y="122"/>
                  <a:pt x="79" y="122"/>
                  <a:pt x="77" y="122"/>
                </a:cubicBezTo>
                <a:cubicBezTo>
                  <a:pt x="74" y="122"/>
                  <a:pt x="73" y="122"/>
                  <a:pt x="71" y="123"/>
                </a:cubicBezTo>
                <a:cubicBezTo>
                  <a:pt x="70" y="124"/>
                  <a:pt x="69" y="125"/>
                  <a:pt x="69" y="127"/>
                </a:cubicBezTo>
                <a:cubicBezTo>
                  <a:pt x="69" y="128"/>
                  <a:pt x="70" y="130"/>
                  <a:pt x="71" y="131"/>
                </a:cubicBezTo>
                <a:cubicBezTo>
                  <a:pt x="72" y="132"/>
                  <a:pt x="74" y="133"/>
                  <a:pt x="76" y="133"/>
                </a:cubicBezTo>
                <a:cubicBezTo>
                  <a:pt x="77" y="134"/>
                  <a:pt x="79" y="135"/>
                  <a:pt x="81" y="136"/>
                </a:cubicBezTo>
                <a:cubicBezTo>
                  <a:pt x="83" y="137"/>
                  <a:pt x="85" y="138"/>
                  <a:pt x="87" y="139"/>
                </a:cubicBezTo>
                <a:cubicBezTo>
                  <a:pt x="89" y="141"/>
                  <a:pt x="90" y="142"/>
                  <a:pt x="91" y="144"/>
                </a:cubicBezTo>
                <a:close/>
                <a:moveTo>
                  <a:pt x="129" y="114"/>
                </a:moveTo>
                <a:cubicBezTo>
                  <a:pt x="140" y="114"/>
                  <a:pt x="140" y="114"/>
                  <a:pt x="140" y="114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14"/>
                </a:lnTo>
                <a:close/>
                <a:moveTo>
                  <a:pt x="179" y="115"/>
                </a:moveTo>
                <a:cubicBezTo>
                  <a:pt x="176" y="113"/>
                  <a:pt x="173" y="113"/>
                  <a:pt x="169" y="113"/>
                </a:cubicBezTo>
                <a:cubicBezTo>
                  <a:pt x="162" y="113"/>
                  <a:pt x="157" y="115"/>
                  <a:pt x="153" y="120"/>
                </a:cubicBezTo>
                <a:cubicBezTo>
                  <a:pt x="149" y="125"/>
                  <a:pt x="147" y="131"/>
                  <a:pt x="147" y="140"/>
                </a:cubicBezTo>
                <a:cubicBezTo>
                  <a:pt x="147" y="144"/>
                  <a:pt x="147" y="148"/>
                  <a:pt x="148" y="151"/>
                </a:cubicBezTo>
                <a:cubicBezTo>
                  <a:pt x="149" y="154"/>
                  <a:pt x="151" y="157"/>
                  <a:pt x="152" y="160"/>
                </a:cubicBezTo>
                <a:cubicBezTo>
                  <a:pt x="154" y="162"/>
                  <a:pt x="156" y="164"/>
                  <a:pt x="159" y="165"/>
                </a:cubicBezTo>
                <a:cubicBezTo>
                  <a:pt x="162" y="167"/>
                  <a:pt x="165" y="167"/>
                  <a:pt x="169" y="167"/>
                </a:cubicBezTo>
                <a:cubicBezTo>
                  <a:pt x="176" y="167"/>
                  <a:pt x="182" y="165"/>
                  <a:pt x="185" y="160"/>
                </a:cubicBezTo>
                <a:cubicBezTo>
                  <a:pt x="189" y="155"/>
                  <a:pt x="191" y="149"/>
                  <a:pt x="191" y="140"/>
                </a:cubicBezTo>
                <a:cubicBezTo>
                  <a:pt x="191" y="136"/>
                  <a:pt x="191" y="132"/>
                  <a:pt x="190" y="129"/>
                </a:cubicBezTo>
                <a:cubicBezTo>
                  <a:pt x="189" y="126"/>
                  <a:pt x="188" y="123"/>
                  <a:pt x="186" y="120"/>
                </a:cubicBezTo>
                <a:cubicBezTo>
                  <a:pt x="184" y="118"/>
                  <a:pt x="182" y="116"/>
                  <a:pt x="179" y="115"/>
                </a:cubicBezTo>
                <a:close/>
                <a:moveTo>
                  <a:pt x="178" y="154"/>
                </a:moveTo>
                <a:cubicBezTo>
                  <a:pt x="176" y="157"/>
                  <a:pt x="173" y="158"/>
                  <a:pt x="169" y="158"/>
                </a:cubicBezTo>
                <a:cubicBezTo>
                  <a:pt x="167" y="158"/>
                  <a:pt x="165" y="158"/>
                  <a:pt x="164" y="157"/>
                </a:cubicBezTo>
                <a:cubicBezTo>
                  <a:pt x="162" y="156"/>
                  <a:pt x="161" y="155"/>
                  <a:pt x="160" y="153"/>
                </a:cubicBezTo>
                <a:cubicBezTo>
                  <a:pt x="159" y="151"/>
                  <a:pt x="159" y="149"/>
                  <a:pt x="158" y="147"/>
                </a:cubicBezTo>
                <a:cubicBezTo>
                  <a:pt x="158" y="145"/>
                  <a:pt x="158" y="143"/>
                  <a:pt x="158" y="140"/>
                </a:cubicBezTo>
                <a:cubicBezTo>
                  <a:pt x="158" y="134"/>
                  <a:pt x="159" y="129"/>
                  <a:pt x="161" y="126"/>
                </a:cubicBezTo>
                <a:cubicBezTo>
                  <a:pt x="163" y="123"/>
                  <a:pt x="165" y="122"/>
                  <a:pt x="169" y="122"/>
                </a:cubicBezTo>
                <a:cubicBezTo>
                  <a:pt x="171" y="122"/>
                  <a:pt x="173" y="122"/>
                  <a:pt x="174" y="123"/>
                </a:cubicBezTo>
                <a:cubicBezTo>
                  <a:pt x="176" y="124"/>
                  <a:pt x="177" y="126"/>
                  <a:pt x="178" y="127"/>
                </a:cubicBezTo>
                <a:cubicBezTo>
                  <a:pt x="179" y="129"/>
                  <a:pt x="179" y="131"/>
                  <a:pt x="180" y="133"/>
                </a:cubicBezTo>
                <a:cubicBezTo>
                  <a:pt x="180" y="135"/>
                  <a:pt x="181" y="137"/>
                  <a:pt x="181" y="140"/>
                </a:cubicBezTo>
                <a:cubicBezTo>
                  <a:pt x="181" y="146"/>
                  <a:pt x="180" y="151"/>
                  <a:pt x="178" y="154"/>
                </a:cubicBezTo>
                <a:close/>
                <a:moveTo>
                  <a:pt x="209" y="148"/>
                </a:moveTo>
                <a:cubicBezTo>
                  <a:pt x="209" y="148"/>
                  <a:pt x="209" y="148"/>
                  <a:pt x="210" y="148"/>
                </a:cubicBezTo>
                <a:cubicBezTo>
                  <a:pt x="211" y="148"/>
                  <a:pt x="211" y="148"/>
                  <a:pt x="212" y="148"/>
                </a:cubicBezTo>
                <a:cubicBezTo>
                  <a:pt x="212" y="148"/>
                  <a:pt x="213" y="148"/>
                  <a:pt x="213" y="148"/>
                </a:cubicBezTo>
                <a:cubicBezTo>
                  <a:pt x="214" y="148"/>
                  <a:pt x="214" y="148"/>
                  <a:pt x="215" y="148"/>
                </a:cubicBezTo>
                <a:cubicBezTo>
                  <a:pt x="217" y="148"/>
                  <a:pt x="220" y="148"/>
                  <a:pt x="222" y="147"/>
                </a:cubicBezTo>
                <a:cubicBezTo>
                  <a:pt x="225" y="147"/>
                  <a:pt x="227" y="146"/>
                  <a:pt x="229" y="144"/>
                </a:cubicBezTo>
                <a:cubicBezTo>
                  <a:pt x="231" y="143"/>
                  <a:pt x="232" y="141"/>
                  <a:pt x="233" y="139"/>
                </a:cubicBezTo>
                <a:cubicBezTo>
                  <a:pt x="234" y="136"/>
                  <a:pt x="235" y="134"/>
                  <a:pt x="235" y="130"/>
                </a:cubicBezTo>
                <a:cubicBezTo>
                  <a:pt x="235" y="127"/>
                  <a:pt x="234" y="124"/>
                  <a:pt x="233" y="122"/>
                </a:cubicBezTo>
                <a:cubicBezTo>
                  <a:pt x="232" y="119"/>
                  <a:pt x="230" y="118"/>
                  <a:pt x="228" y="116"/>
                </a:cubicBezTo>
                <a:cubicBezTo>
                  <a:pt x="226" y="115"/>
                  <a:pt x="223" y="114"/>
                  <a:pt x="221" y="114"/>
                </a:cubicBezTo>
                <a:cubicBezTo>
                  <a:pt x="218" y="113"/>
                  <a:pt x="216" y="113"/>
                  <a:pt x="213" y="113"/>
                </a:cubicBezTo>
                <a:cubicBezTo>
                  <a:pt x="210" y="113"/>
                  <a:pt x="208" y="113"/>
                  <a:pt x="205" y="113"/>
                </a:cubicBezTo>
                <a:cubicBezTo>
                  <a:pt x="203" y="114"/>
                  <a:pt x="201" y="114"/>
                  <a:pt x="199" y="11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209" y="166"/>
                  <a:pt x="209" y="166"/>
                  <a:pt x="209" y="166"/>
                </a:cubicBezTo>
                <a:lnTo>
                  <a:pt x="209" y="148"/>
                </a:lnTo>
                <a:close/>
                <a:moveTo>
                  <a:pt x="209" y="122"/>
                </a:moveTo>
                <a:cubicBezTo>
                  <a:pt x="209" y="122"/>
                  <a:pt x="210" y="122"/>
                  <a:pt x="211" y="122"/>
                </a:cubicBezTo>
                <a:cubicBezTo>
                  <a:pt x="212" y="122"/>
                  <a:pt x="213" y="122"/>
                  <a:pt x="214" y="122"/>
                </a:cubicBezTo>
                <a:cubicBezTo>
                  <a:pt x="215" y="122"/>
                  <a:pt x="216" y="122"/>
                  <a:pt x="218" y="122"/>
                </a:cubicBezTo>
                <a:cubicBezTo>
                  <a:pt x="219" y="123"/>
                  <a:pt x="220" y="123"/>
                  <a:pt x="221" y="124"/>
                </a:cubicBezTo>
                <a:cubicBezTo>
                  <a:pt x="222" y="124"/>
                  <a:pt x="223" y="125"/>
                  <a:pt x="223" y="126"/>
                </a:cubicBezTo>
                <a:cubicBezTo>
                  <a:pt x="224" y="127"/>
                  <a:pt x="224" y="129"/>
                  <a:pt x="224" y="130"/>
                </a:cubicBezTo>
                <a:cubicBezTo>
                  <a:pt x="224" y="132"/>
                  <a:pt x="224" y="134"/>
                  <a:pt x="223" y="135"/>
                </a:cubicBezTo>
                <a:cubicBezTo>
                  <a:pt x="223" y="136"/>
                  <a:pt x="222" y="137"/>
                  <a:pt x="221" y="138"/>
                </a:cubicBezTo>
                <a:cubicBezTo>
                  <a:pt x="220" y="138"/>
                  <a:pt x="219" y="139"/>
                  <a:pt x="217" y="139"/>
                </a:cubicBezTo>
                <a:cubicBezTo>
                  <a:pt x="216" y="139"/>
                  <a:pt x="215" y="140"/>
                  <a:pt x="213" y="140"/>
                </a:cubicBezTo>
                <a:cubicBezTo>
                  <a:pt x="213" y="140"/>
                  <a:pt x="213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39"/>
                  <a:pt x="210" y="139"/>
                  <a:pt x="210" y="139"/>
                </a:cubicBezTo>
                <a:cubicBezTo>
                  <a:pt x="209" y="139"/>
                  <a:pt x="209" y="139"/>
                  <a:pt x="209" y="139"/>
                </a:cubicBezTo>
                <a:lnTo>
                  <a:pt x="209" y="122"/>
                </a:lnTo>
                <a:close/>
                <a:moveTo>
                  <a:pt x="102" y="40"/>
                </a:moveTo>
                <a:cubicBezTo>
                  <a:pt x="143" y="75"/>
                  <a:pt x="143" y="75"/>
                  <a:pt x="143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75"/>
                  <a:pt x="77" y="75"/>
                  <a:pt x="77" y="75"/>
                </a:cubicBezTo>
                <a:cubicBezTo>
                  <a:pt x="61" y="75"/>
                  <a:pt x="61" y="75"/>
                  <a:pt x="61" y="75"/>
                </a:cubicBezTo>
                <a:lnTo>
                  <a:pt x="10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81" name="Freeform 157"/>
          <p:cNvSpPr>
            <a:spLocks noEditPoints="1"/>
          </p:cNvSpPr>
          <p:nvPr/>
        </p:nvSpPr>
        <p:spPr bwMode="auto">
          <a:xfrm>
            <a:off x="6641018" y="2043336"/>
            <a:ext cx="577743" cy="490443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82" name="文本框 44"/>
          <p:cNvSpPr txBox="1"/>
          <p:nvPr/>
        </p:nvSpPr>
        <p:spPr>
          <a:xfrm>
            <a:off x="8087842" y="2349161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8110937" y="2744385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84" name="文本框 44"/>
          <p:cNvSpPr txBox="1"/>
          <p:nvPr/>
        </p:nvSpPr>
        <p:spPr>
          <a:xfrm>
            <a:off x="8087842" y="4405113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5" name="矩形 84"/>
          <p:cNvSpPr/>
          <p:nvPr/>
        </p:nvSpPr>
        <p:spPr>
          <a:xfrm>
            <a:off x="8110937" y="4800337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86" name="文本框 44"/>
          <p:cNvSpPr txBox="1"/>
          <p:nvPr/>
        </p:nvSpPr>
        <p:spPr>
          <a:xfrm>
            <a:off x="2232855" y="4364861"/>
            <a:ext cx="877163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7" name="矩形 86"/>
          <p:cNvSpPr/>
          <p:nvPr/>
        </p:nvSpPr>
        <p:spPr>
          <a:xfrm>
            <a:off x="2255949" y="4760084"/>
            <a:ext cx="201646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70704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4" grpId="0" animBg="1"/>
      <p:bldP spid="35" grpId="0" animBg="1"/>
      <p:bldP spid="36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058344" y="1557420"/>
            <a:ext cx="1979980" cy="812769"/>
          </a:xfrm>
          <a:custGeom>
            <a:avLst/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  <a:latin typeface="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7117766" y="2681852"/>
            <a:ext cx="809715" cy="1979981"/>
          </a:xfrm>
          <a:custGeom>
            <a:avLst/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  <a:latin typeface="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4826124" y="4738224"/>
            <a:ext cx="1979980" cy="812769"/>
          </a:xfrm>
          <a:custGeom>
            <a:avLst/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  <a:latin typeface=""/>
              <a:ea typeface="+mj-ea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936966" y="2446576"/>
            <a:ext cx="809715" cy="1979981"/>
          </a:xfrm>
          <a:custGeom>
            <a:avLst/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en-US" sz="2400">
              <a:solidFill>
                <a:prstClr val="black"/>
              </a:solidFill>
              <a:latin typeface=""/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91432" y="1847271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1895" y="1767266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91895" y="2221636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1220" y="3229607"/>
            <a:ext cx="850309" cy="850309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683" y="3149602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81683" y="3603972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94179" y="4627224"/>
            <a:ext cx="850309" cy="85030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642" y="4547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4640" y="5001589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49899" y="1847271"/>
            <a:ext cx="850309" cy="850309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0362" y="1767266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50362" y="2221636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39687" y="3229607"/>
            <a:ext cx="850309" cy="850309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0150" y="3149602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0150" y="3603972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52646" y="4627224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6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53109" y="4547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2400" dirty="0">
                <a:solidFill>
                  <a:srgbClr val="00C3D9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添加标题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53107" y="5001589"/>
            <a:ext cx="193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</a:rPr>
              <a:t>您的内容打在这里，或者通过复制您的文本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8866" y="2001963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06942" y="341023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6963" y="477805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5642" y="2046086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75430" y="3428422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8388" y="482604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white"/>
                </a:solidFill>
                <a:latin typeface=""/>
                <a:ea typeface="+mj-ea"/>
              </a:rPr>
              <a:t>06</a:t>
            </a:r>
          </a:p>
        </p:txBody>
      </p:sp>
      <p:sp>
        <p:nvSpPr>
          <p:cNvPr id="46" name="Oval 21"/>
          <p:cNvSpPr/>
          <p:nvPr/>
        </p:nvSpPr>
        <p:spPr>
          <a:xfrm>
            <a:off x="4967736" y="2525185"/>
            <a:ext cx="1928975" cy="19289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  <a:latin typeface=""/>
              <a:ea typeface="+mj-ea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5423279" y="2980364"/>
            <a:ext cx="1370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3200" b="1" dirty="0">
                <a:solidFill>
                  <a:prstClr val="white"/>
                </a:solidFill>
                <a:latin typeface="Calibri Light" panose="020F0302020204030204"/>
              </a:rPr>
              <a:t>添加标题</a:t>
            </a:r>
            <a:endParaRPr lang="en-US" altLang="zh-CN" sz="32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3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0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602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102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02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0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405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905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605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1807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307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3007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209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4709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5409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602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102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02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0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405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905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0605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1807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307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3007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209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4709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5409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959947" y="1484905"/>
            <a:ext cx="3828951" cy="487839"/>
            <a:chOff x="2641347" y="942228"/>
            <a:chExt cx="2871713" cy="365879"/>
          </a:xfrm>
        </p:grpSpPr>
        <p:sp>
          <p:nvSpPr>
            <p:cNvPr id="12" name="MH_Entry_1">
              <a:hlinkClick r:id="rId13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24288" y="942229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324000" tIns="0" rIns="324000" bIns="0" anchor="ctr">
              <a:normAutofit fontScale="92500" lnSpcReduction="20000"/>
            </a:bodyPr>
            <a:lstStyle/>
            <a:p>
              <a:pPr algn="ctr" defTabSz="914377">
                <a:lnSpc>
                  <a:spcPct val="130000"/>
                </a:lnSpc>
              </a:pPr>
              <a:r>
                <a:rPr lang="zh-CN" altLang="en-US" sz="2000" kern="0">
                  <a:solidFill>
                    <a:srgbClr val="4D4D4D"/>
                  </a:solidFill>
                  <a:latin typeface="等线" panose="02010600030101010101" pitchFamily="2" charset="-122"/>
                </a:rPr>
                <a:t>请在</a:t>
              </a:r>
              <a:r>
                <a:rPr lang="zh-CN" altLang="en-US" sz="2000" kern="0" dirty="0">
                  <a:solidFill>
                    <a:srgbClr val="4D4D4D"/>
                  </a:solidFill>
                  <a:latin typeface="等线" panose="02010600030101010101" pitchFamily="2" charset="-122"/>
                </a:rPr>
                <a:t>此处输入</a:t>
              </a:r>
              <a:r>
                <a:rPr lang="zh-CN" altLang="en-US" sz="2000" kern="0">
                  <a:solidFill>
                    <a:srgbClr val="4D4D4D"/>
                  </a:solidFill>
                  <a:latin typeface="等线" panose="02010600030101010101" pitchFamily="2" charset="-122"/>
                </a:rPr>
                <a:t>您的标题</a:t>
              </a:r>
              <a:endParaRPr lang="en-US" sz="2000" kern="0" dirty="0">
                <a:solidFill>
                  <a:srgbClr val="4D4D4D"/>
                </a:solidFill>
                <a:latin typeface=""/>
              </a:endParaRPr>
            </a:p>
          </p:txBody>
        </p:sp>
        <p:sp>
          <p:nvSpPr>
            <p:cNvPr id="13" name="MH_Number_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41347" y="942228"/>
              <a:ext cx="365879" cy="365879"/>
            </a:xfrm>
            <a:prstGeom prst="ellipse">
              <a:avLst/>
            </a:prstGeom>
            <a:solidFill>
              <a:srgbClr val="F5C058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/>
              <a:r>
                <a:rPr lang="en-US" altLang="zh-CN" sz="20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01</a:t>
              </a:r>
              <a:endParaRPr lang="zh-CN" altLang="en-US" sz="20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59947" y="3059634"/>
            <a:ext cx="3828951" cy="487839"/>
            <a:chOff x="2641347" y="2123275"/>
            <a:chExt cx="2871713" cy="365879"/>
          </a:xfrm>
        </p:grpSpPr>
        <p:sp>
          <p:nvSpPr>
            <p:cNvPr id="15" name="MH_Entry_3">
              <a:hlinkClick r:id="rId13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24288" y="2123764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324000" tIns="0" rIns="324000" bIns="0" anchor="ctr">
              <a:normAutofit fontScale="92500" lnSpcReduction="20000"/>
            </a:bodyPr>
            <a:lstStyle/>
            <a:p>
              <a:pPr algn="ctr" defTabSz="914377">
                <a:lnSpc>
                  <a:spcPct val="130000"/>
                </a:lnSpc>
              </a:pPr>
              <a:r>
                <a:rPr lang="zh-CN" altLang="en-US" sz="2000" kern="0">
                  <a:solidFill>
                    <a:srgbClr val="4D4D4D"/>
                  </a:solidFill>
                  <a:latin typeface="等线" panose="02010600030101010101" pitchFamily="2" charset="-122"/>
                </a:rPr>
                <a:t>请在此处输入您的标题</a:t>
              </a:r>
              <a:endParaRPr lang="en-US" altLang="zh-CN" sz="2000" kern="0" dirty="0">
                <a:solidFill>
                  <a:srgbClr val="4D4D4D"/>
                </a:solidFill>
                <a:latin typeface="等线" panose="02010600030101010101" pitchFamily="2" charset="-122"/>
              </a:endParaRPr>
            </a:p>
          </p:txBody>
        </p:sp>
        <p:sp>
          <p:nvSpPr>
            <p:cNvPr id="16" name="MH_Number_3">
              <a:hlinkClick r:id="rId13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41347" y="2123275"/>
              <a:ext cx="365879" cy="36587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/>
              <a:r>
                <a:rPr lang="en-US" altLang="zh-CN" sz="20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03</a:t>
              </a:r>
              <a:endParaRPr lang="zh-CN" altLang="en-US" sz="20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95718" y="2272270"/>
            <a:ext cx="3828947" cy="487839"/>
            <a:chOff x="3568176" y="1532752"/>
            <a:chExt cx="2871710" cy="365879"/>
          </a:xfrm>
        </p:grpSpPr>
        <p:sp>
          <p:nvSpPr>
            <p:cNvPr id="18" name="MH_Entry_2">
              <a:hlinkClick r:id="rId13" action="ppaction://hlinksldjump"/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3568176" y="1532996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324000" tIns="0" rIns="324000" bIns="0" anchor="ctr">
              <a:normAutofit fontScale="92500" lnSpcReduction="20000"/>
            </a:bodyPr>
            <a:lstStyle/>
            <a:p>
              <a:pPr algn="ctr" defTabSz="914377">
                <a:lnSpc>
                  <a:spcPct val="130000"/>
                </a:lnSpc>
              </a:pPr>
              <a:r>
                <a:rPr lang="zh-CN" altLang="en-US" sz="2000" kern="0" dirty="0">
                  <a:solidFill>
                    <a:srgbClr val="4D4D4D"/>
                  </a:solidFill>
                  <a:latin typeface="等线" panose="02010600030101010101" pitchFamily="2" charset="-122"/>
                </a:rPr>
                <a:t>请在此处输入</a:t>
              </a:r>
              <a:r>
                <a:rPr lang="zh-CN" altLang="en-US" sz="2000" kern="0">
                  <a:solidFill>
                    <a:srgbClr val="4D4D4D"/>
                  </a:solidFill>
                  <a:latin typeface="等线" panose="02010600030101010101" pitchFamily="2" charset="-122"/>
                </a:rPr>
                <a:t>您的标题</a:t>
              </a:r>
              <a:endParaRPr lang="en-US" sz="2000" kern="0" dirty="0">
                <a:solidFill>
                  <a:srgbClr val="4D4D4D"/>
                </a:solidFill>
                <a:latin typeface=""/>
              </a:endParaRPr>
            </a:p>
          </p:txBody>
        </p:sp>
        <p:sp>
          <p:nvSpPr>
            <p:cNvPr id="19" name="MH_Number_2">
              <a:hlinkClick r:id="rId1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074007" y="1532752"/>
              <a:ext cx="365879" cy="365879"/>
            </a:xfrm>
            <a:prstGeom prst="ellipse">
              <a:avLst/>
            </a:prstGeom>
            <a:solidFill>
              <a:srgbClr val="FF6D67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/>
              <a:r>
                <a:rPr lang="en-US" altLang="zh-CN" sz="20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02</a:t>
              </a:r>
              <a:endParaRPr lang="zh-CN" altLang="en-US" sz="20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5718" y="3863933"/>
            <a:ext cx="3828947" cy="487839"/>
            <a:chOff x="3568176" y="2726499"/>
            <a:chExt cx="2871710" cy="365879"/>
          </a:xfrm>
        </p:grpSpPr>
        <p:sp>
          <p:nvSpPr>
            <p:cNvPr id="21" name="MH_Entry_4">
              <a:hlinkClick r:id="rId13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3568176" y="2727233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324000" tIns="0" rIns="324000" bIns="0" anchor="ctr">
              <a:normAutofit fontScale="92500" lnSpcReduction="20000"/>
            </a:bodyPr>
            <a:lstStyle/>
            <a:p>
              <a:pPr algn="ctr" defTabSz="914377">
                <a:lnSpc>
                  <a:spcPct val="130000"/>
                </a:lnSpc>
              </a:pPr>
              <a:r>
                <a:rPr lang="zh-CN" altLang="en-US" sz="2000" kern="0">
                  <a:solidFill>
                    <a:srgbClr val="4D4D4D"/>
                  </a:solidFill>
                  <a:latin typeface="等线" panose="02010600030101010101" pitchFamily="2" charset="-122"/>
                </a:rPr>
                <a:t>请在此处输入您的标题</a:t>
              </a:r>
              <a:endParaRPr lang="en-US" altLang="zh-CN" sz="2000" kern="0" dirty="0">
                <a:solidFill>
                  <a:srgbClr val="4D4D4D"/>
                </a:solidFill>
                <a:latin typeface="等线" panose="02010600030101010101" pitchFamily="2" charset="-122"/>
              </a:endParaRPr>
            </a:p>
          </p:txBody>
        </p:sp>
        <p:sp>
          <p:nvSpPr>
            <p:cNvPr id="22" name="MH_Number_4">
              <a:hlinkClick r:id="rId13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6074007" y="2726499"/>
              <a:ext cx="365879" cy="36587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77"/>
              <a:r>
                <a:rPr lang="en-US" altLang="zh-CN" sz="20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04</a:t>
              </a:r>
              <a:endParaRPr lang="zh-CN" altLang="en-US" sz="20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56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23118" y="1682702"/>
            <a:ext cx="2747777" cy="615552"/>
            <a:chOff x="3527167" y="1284093"/>
            <a:chExt cx="2060833" cy="461664"/>
          </a:xfrm>
        </p:grpSpPr>
        <p:sp>
          <p:nvSpPr>
            <p:cNvPr id="24" name="椭圆 23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27167" y="1290211"/>
              <a:ext cx="206083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zh-CN" alt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624929" y="2559357"/>
            <a:ext cx="674415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4267" dirty="0">
                <a:solidFill>
                  <a:prstClr val="black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8175" y="3473695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Respect for the designer's achievements, </a:t>
            </a:r>
          </a:p>
          <a:p>
            <a:pPr algn="ctr"/>
            <a:r>
              <a:rPr lang="en-US" altLang="zh-CN" dirty="0"/>
              <a:t>welcome to download my works, thank you for your support!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53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1"/>
          <p:cNvCxnSpPr/>
          <p:nvPr/>
        </p:nvCxnSpPr>
        <p:spPr>
          <a:xfrm rot="5400000">
            <a:off x="9912895" y="1429512"/>
            <a:ext cx="0" cy="2180293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/>
          <p:cNvCxnSpPr/>
          <p:nvPr/>
        </p:nvCxnSpPr>
        <p:spPr>
          <a:xfrm rot="16200000" flipH="1">
            <a:off x="2247363" y="1429512"/>
            <a:ext cx="0" cy="2180293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/>
          <p:nvPr/>
        </p:nvSpPr>
        <p:spPr>
          <a:xfrm>
            <a:off x="4456687" y="1917226"/>
            <a:ext cx="1247815" cy="124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199" dirty="0">
              <a:solidFill>
                <a:prstClr val="white"/>
              </a:solidFill>
            </a:endParaRPr>
          </a:p>
        </p:txBody>
      </p:sp>
      <p:sp>
        <p:nvSpPr>
          <p:cNvPr id="23" name="Oval 2"/>
          <p:cNvSpPr/>
          <p:nvPr/>
        </p:nvSpPr>
        <p:spPr>
          <a:xfrm>
            <a:off x="3442867" y="1917226"/>
            <a:ext cx="1247815" cy="124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199" dirty="0">
              <a:solidFill>
                <a:prstClr val="white"/>
              </a:solidFill>
            </a:endParaRPr>
          </a:p>
        </p:txBody>
      </p:sp>
      <p:sp>
        <p:nvSpPr>
          <p:cNvPr id="24" name="Oval 18"/>
          <p:cNvSpPr/>
          <p:nvPr/>
        </p:nvSpPr>
        <p:spPr>
          <a:xfrm>
            <a:off x="7498145" y="1917226"/>
            <a:ext cx="1247815" cy="124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199" dirty="0">
              <a:solidFill>
                <a:prstClr val="white"/>
              </a:solidFill>
            </a:endParaRPr>
          </a:p>
        </p:txBody>
      </p:sp>
      <p:sp>
        <p:nvSpPr>
          <p:cNvPr id="25" name="Oval 17"/>
          <p:cNvSpPr/>
          <p:nvPr/>
        </p:nvSpPr>
        <p:spPr>
          <a:xfrm>
            <a:off x="6484327" y="1917226"/>
            <a:ext cx="1247815" cy="124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199" dirty="0">
              <a:solidFill>
                <a:prstClr val="white"/>
              </a:solidFill>
            </a:endParaRPr>
          </a:p>
        </p:txBody>
      </p:sp>
      <p:sp>
        <p:nvSpPr>
          <p:cNvPr id="26" name="Oval 15"/>
          <p:cNvSpPr/>
          <p:nvPr/>
        </p:nvSpPr>
        <p:spPr>
          <a:xfrm>
            <a:off x="5470507" y="1917226"/>
            <a:ext cx="1247815" cy="12478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199" dirty="0">
              <a:solidFill>
                <a:prstClr val="white"/>
              </a:solidFill>
            </a:endParaRPr>
          </a:p>
        </p:txBody>
      </p:sp>
      <p:sp>
        <p:nvSpPr>
          <p:cNvPr id="27" name="Freeform 219"/>
          <p:cNvSpPr>
            <a:spLocks noEditPoints="1"/>
          </p:cNvSpPr>
          <p:nvPr/>
        </p:nvSpPr>
        <p:spPr bwMode="auto">
          <a:xfrm>
            <a:off x="5919457" y="2357952"/>
            <a:ext cx="338360" cy="337243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28" name="Freeform 174"/>
          <p:cNvSpPr/>
          <p:nvPr/>
        </p:nvSpPr>
        <p:spPr bwMode="auto">
          <a:xfrm>
            <a:off x="4915323" y="2377537"/>
            <a:ext cx="330543" cy="327193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29" name="Freeform 73"/>
          <p:cNvSpPr/>
          <p:nvPr/>
        </p:nvSpPr>
        <p:spPr bwMode="auto">
          <a:xfrm>
            <a:off x="6939052" y="2371952"/>
            <a:ext cx="338360" cy="338360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30" name="Freeform 70"/>
          <p:cNvSpPr/>
          <p:nvPr/>
        </p:nvSpPr>
        <p:spPr bwMode="auto">
          <a:xfrm>
            <a:off x="7952871" y="2371952"/>
            <a:ext cx="338360" cy="338360"/>
          </a:xfrm>
          <a:custGeom>
            <a:avLst/>
            <a:gdLst>
              <a:gd name="T0" fmla="*/ 120 w 128"/>
              <a:gd name="T1" fmla="*/ 96 h 128"/>
              <a:gd name="T2" fmla="*/ 112 w 128"/>
              <a:gd name="T3" fmla="*/ 96 h 128"/>
              <a:gd name="T4" fmla="*/ 112 w 128"/>
              <a:gd name="T5" fmla="*/ 36 h 128"/>
              <a:gd name="T6" fmla="*/ 96 w 128"/>
              <a:gd name="T7" fmla="*/ 52 h 128"/>
              <a:gd name="T8" fmla="*/ 96 w 128"/>
              <a:gd name="T9" fmla="*/ 96 h 128"/>
              <a:gd name="T10" fmla="*/ 40 w 128"/>
              <a:gd name="T11" fmla="*/ 96 h 128"/>
              <a:gd name="T12" fmla="*/ 117 w 128"/>
              <a:gd name="T13" fmla="*/ 13 h 128"/>
              <a:gd name="T14" fmla="*/ 111 w 128"/>
              <a:gd name="T15" fmla="*/ 7 h 128"/>
              <a:gd name="T16" fmla="*/ 32 w 128"/>
              <a:gd name="T17" fmla="*/ 92 h 128"/>
              <a:gd name="T18" fmla="*/ 32 w 128"/>
              <a:gd name="T19" fmla="*/ 32 h 128"/>
              <a:gd name="T20" fmla="*/ 72 w 128"/>
              <a:gd name="T21" fmla="*/ 32 h 128"/>
              <a:gd name="T22" fmla="*/ 87 w 128"/>
              <a:gd name="T23" fmla="*/ 16 h 128"/>
              <a:gd name="T24" fmla="*/ 32 w 128"/>
              <a:gd name="T25" fmla="*/ 16 h 128"/>
              <a:gd name="T26" fmla="*/ 32 w 128"/>
              <a:gd name="T27" fmla="*/ 8 h 128"/>
              <a:gd name="T28" fmla="*/ 24 w 128"/>
              <a:gd name="T29" fmla="*/ 0 h 128"/>
              <a:gd name="T30" fmla="*/ 16 w 128"/>
              <a:gd name="T31" fmla="*/ 8 h 128"/>
              <a:gd name="T32" fmla="*/ 16 w 128"/>
              <a:gd name="T33" fmla="*/ 16 h 128"/>
              <a:gd name="T34" fmla="*/ 8 w 128"/>
              <a:gd name="T35" fmla="*/ 16 h 128"/>
              <a:gd name="T36" fmla="*/ 0 w 128"/>
              <a:gd name="T37" fmla="*/ 24 h 128"/>
              <a:gd name="T38" fmla="*/ 8 w 128"/>
              <a:gd name="T39" fmla="*/ 32 h 128"/>
              <a:gd name="T40" fmla="*/ 16 w 128"/>
              <a:gd name="T41" fmla="*/ 32 h 128"/>
              <a:gd name="T42" fmla="*/ 16 w 128"/>
              <a:gd name="T43" fmla="*/ 104 h 128"/>
              <a:gd name="T44" fmla="*/ 16 w 128"/>
              <a:gd name="T45" fmla="*/ 112 h 128"/>
              <a:gd name="T46" fmla="*/ 24 w 128"/>
              <a:gd name="T47" fmla="*/ 112 h 128"/>
              <a:gd name="T48" fmla="*/ 96 w 128"/>
              <a:gd name="T49" fmla="*/ 112 h 128"/>
              <a:gd name="T50" fmla="*/ 96 w 128"/>
              <a:gd name="T51" fmla="*/ 120 h 128"/>
              <a:gd name="T52" fmla="*/ 104 w 128"/>
              <a:gd name="T53" fmla="*/ 128 h 128"/>
              <a:gd name="T54" fmla="*/ 112 w 128"/>
              <a:gd name="T55" fmla="*/ 120 h 128"/>
              <a:gd name="T56" fmla="*/ 112 w 128"/>
              <a:gd name="T57" fmla="*/ 112 h 128"/>
              <a:gd name="T58" fmla="*/ 120 w 128"/>
              <a:gd name="T59" fmla="*/ 112 h 128"/>
              <a:gd name="T60" fmla="*/ 128 w 128"/>
              <a:gd name="T61" fmla="*/ 104 h 128"/>
              <a:gd name="T62" fmla="*/ 120 w 128"/>
              <a:gd name="T63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31" name="Freeform 100"/>
          <p:cNvSpPr/>
          <p:nvPr/>
        </p:nvSpPr>
        <p:spPr bwMode="auto">
          <a:xfrm>
            <a:off x="3940029" y="2404337"/>
            <a:ext cx="253489" cy="273592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56 w 96"/>
              <a:gd name="T33" fmla="*/ 82 h 104"/>
              <a:gd name="T34" fmla="*/ 56 w 96"/>
              <a:gd name="T35" fmla="*/ 84 h 104"/>
              <a:gd name="T36" fmla="*/ 76 w 96"/>
              <a:gd name="T37" fmla="*/ 104 h 104"/>
              <a:gd name="T38" fmla="*/ 96 w 96"/>
              <a:gd name="T39" fmla="*/ 84 h 104"/>
              <a:gd name="T40" fmla="*/ 76 w 96"/>
              <a:gd name="T41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srgbClr val="92D050"/>
              </a:solidFill>
            </a:endParaRPr>
          </a:p>
        </p:txBody>
      </p:sp>
      <p:sp>
        <p:nvSpPr>
          <p:cNvPr id="32" name="文本框 48"/>
          <p:cNvSpPr txBox="1"/>
          <p:nvPr/>
        </p:nvSpPr>
        <p:spPr>
          <a:xfrm>
            <a:off x="1517039" y="4337637"/>
            <a:ext cx="877163" cy="2999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49"/>
          <p:cNvSpPr txBox="1"/>
          <p:nvPr/>
        </p:nvSpPr>
        <p:spPr>
          <a:xfrm>
            <a:off x="1155896" y="4703574"/>
            <a:ext cx="18165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34" name="文本框 58"/>
          <p:cNvSpPr txBox="1"/>
          <p:nvPr/>
        </p:nvSpPr>
        <p:spPr>
          <a:xfrm>
            <a:off x="1744237" y="3719464"/>
            <a:ext cx="63991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199" dirty="0">
                <a:solidFill>
                  <a:srgbClr val="92D050"/>
                </a:solidFill>
                <a:latin typeface="Impact MT Std" pitchFamily="34" charset="0"/>
                <a:cs typeface="Arial" panose="020B0604020202020204" pitchFamily="34" charset="0"/>
              </a:rPr>
              <a:t>01</a:t>
            </a:r>
            <a:endParaRPr lang="zh-CN" altLang="en-US" sz="2000" dirty="0">
              <a:solidFill>
                <a:srgbClr val="92D05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59"/>
          <p:cNvSpPr txBox="1"/>
          <p:nvPr/>
        </p:nvSpPr>
        <p:spPr>
          <a:xfrm>
            <a:off x="3752777" y="3719464"/>
            <a:ext cx="63991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199" dirty="0">
                <a:solidFill>
                  <a:srgbClr val="FF6D67"/>
                </a:solidFill>
                <a:latin typeface="Impact MT Std" pitchFamily="34" charset="0"/>
                <a:cs typeface="Arial" panose="020B0604020202020204" pitchFamily="34" charset="0"/>
              </a:rPr>
              <a:t>02</a:t>
            </a:r>
            <a:endParaRPr lang="zh-CN" altLang="en-US" sz="2000" dirty="0">
              <a:solidFill>
                <a:srgbClr val="FF6D67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60"/>
          <p:cNvSpPr txBox="1"/>
          <p:nvPr/>
        </p:nvSpPr>
        <p:spPr>
          <a:xfrm>
            <a:off x="5761315" y="3719464"/>
            <a:ext cx="63991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199" dirty="0">
                <a:solidFill>
                  <a:srgbClr val="00B0F0"/>
                </a:solidFill>
                <a:latin typeface="Impact MT Std" pitchFamily="34" charset="0"/>
                <a:cs typeface="Arial" panose="020B0604020202020204" pitchFamily="34" charset="0"/>
              </a:rPr>
              <a:t>03</a:t>
            </a:r>
            <a:endParaRPr lang="zh-CN" altLang="en-US" sz="2000" dirty="0">
              <a:solidFill>
                <a:srgbClr val="00B0F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1"/>
          <p:cNvSpPr txBox="1"/>
          <p:nvPr/>
        </p:nvSpPr>
        <p:spPr>
          <a:xfrm>
            <a:off x="7769855" y="3719464"/>
            <a:ext cx="63991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199" dirty="0">
                <a:solidFill>
                  <a:srgbClr val="F5C058"/>
                </a:solidFill>
                <a:latin typeface="Impact MT Std" pitchFamily="34" charset="0"/>
                <a:cs typeface="Arial" panose="020B0604020202020204" pitchFamily="34" charset="0"/>
              </a:rPr>
              <a:t>04</a:t>
            </a:r>
            <a:endParaRPr lang="zh-CN" altLang="en-US" sz="2000" dirty="0">
              <a:solidFill>
                <a:srgbClr val="F5C058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62"/>
          <p:cNvSpPr txBox="1"/>
          <p:nvPr/>
        </p:nvSpPr>
        <p:spPr>
          <a:xfrm>
            <a:off x="9778394" y="3719464"/>
            <a:ext cx="63991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3199" dirty="0">
                <a:solidFill>
                  <a:srgbClr val="5E779E"/>
                </a:solidFill>
                <a:latin typeface="Impact MT Std" pitchFamily="34" charset="0"/>
                <a:cs typeface="Arial" panose="020B0604020202020204" pitchFamily="34" charset="0"/>
              </a:rPr>
              <a:t>05</a:t>
            </a:r>
            <a:endParaRPr lang="zh-CN" altLang="en-US" sz="2000" dirty="0">
              <a:solidFill>
                <a:srgbClr val="5E779E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3560710" y="4337637"/>
            <a:ext cx="877163" cy="299954"/>
          </a:xfrm>
          <a:prstGeom prst="rect">
            <a:avLst/>
          </a:prstGeom>
          <a:solidFill>
            <a:srgbClr val="FF6D67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49"/>
          <p:cNvSpPr txBox="1"/>
          <p:nvPr/>
        </p:nvSpPr>
        <p:spPr>
          <a:xfrm>
            <a:off x="3199567" y="4703574"/>
            <a:ext cx="18165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1" name="文本框 48"/>
          <p:cNvSpPr txBox="1"/>
          <p:nvPr/>
        </p:nvSpPr>
        <p:spPr>
          <a:xfrm>
            <a:off x="5521283" y="4337637"/>
            <a:ext cx="877163" cy="299954"/>
          </a:xfrm>
          <a:prstGeom prst="rect">
            <a:avLst/>
          </a:prstGeom>
          <a:solidFill>
            <a:srgbClr val="37C1FF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9"/>
          <p:cNvSpPr txBox="1"/>
          <p:nvPr/>
        </p:nvSpPr>
        <p:spPr>
          <a:xfrm>
            <a:off x="5160140" y="4703574"/>
            <a:ext cx="18165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3" name="文本框 48"/>
          <p:cNvSpPr txBox="1"/>
          <p:nvPr/>
        </p:nvSpPr>
        <p:spPr>
          <a:xfrm>
            <a:off x="7592109" y="4337637"/>
            <a:ext cx="877163" cy="299954"/>
          </a:xfrm>
          <a:prstGeom prst="rect">
            <a:avLst/>
          </a:prstGeom>
          <a:solidFill>
            <a:srgbClr val="F5C058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文本框 49"/>
          <p:cNvSpPr txBox="1"/>
          <p:nvPr/>
        </p:nvSpPr>
        <p:spPr>
          <a:xfrm>
            <a:off x="7230964" y="4703574"/>
            <a:ext cx="18165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5" name="文本框 48"/>
          <p:cNvSpPr txBox="1"/>
          <p:nvPr/>
        </p:nvSpPr>
        <p:spPr>
          <a:xfrm>
            <a:off x="9607807" y="4337637"/>
            <a:ext cx="877163" cy="299954"/>
          </a:xfrm>
          <a:prstGeom prst="rect">
            <a:avLst/>
          </a:prstGeom>
          <a:solidFill>
            <a:srgbClr val="5E779E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9"/>
          <p:cNvSpPr txBox="1"/>
          <p:nvPr/>
        </p:nvSpPr>
        <p:spPr>
          <a:xfrm>
            <a:off x="9246664" y="4703574"/>
            <a:ext cx="18165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6310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56216" y="1625566"/>
            <a:ext cx="2883273" cy="2883273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blipFill>
              <a:blip r:embed="rId3"/>
              <a:stretch>
                <a:fillRect l="-9025" t="-3000" r="-18661" b="-27093"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09821" y="1708748"/>
            <a:ext cx="928371" cy="928371"/>
            <a:chOff x="6811594" y="1708299"/>
            <a:chExt cx="928613" cy="928613"/>
          </a:xfrm>
        </p:grpSpPr>
        <p:sp>
          <p:nvSpPr>
            <p:cNvPr id="23" name="椭圆 22"/>
            <p:cNvSpPr/>
            <p:nvPr/>
          </p:nvSpPr>
          <p:spPr>
            <a:xfrm>
              <a:off x="6932736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20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811594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28513" y="1708748"/>
            <a:ext cx="928371" cy="928371"/>
            <a:chOff x="4429665" y="1708299"/>
            <a:chExt cx="928613" cy="928613"/>
          </a:xfrm>
        </p:grpSpPr>
        <p:sp>
          <p:nvSpPr>
            <p:cNvPr id="26" name="椭圆 25"/>
            <p:cNvSpPr/>
            <p:nvPr/>
          </p:nvSpPr>
          <p:spPr>
            <a:xfrm>
              <a:off x="4550807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20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429665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9821" y="3479312"/>
            <a:ext cx="928371" cy="928371"/>
            <a:chOff x="6811594" y="3479324"/>
            <a:chExt cx="928613" cy="928613"/>
          </a:xfrm>
        </p:grpSpPr>
        <p:sp>
          <p:nvSpPr>
            <p:cNvPr id="29" name="椭圆 28"/>
            <p:cNvSpPr/>
            <p:nvPr/>
          </p:nvSpPr>
          <p:spPr>
            <a:xfrm>
              <a:off x="6932736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5E779E"/>
                  </a:solidFill>
                  <a:latin typeface="Impact MT Std" pitchFamily="34" charset="0"/>
                  <a:ea typeface="DFGothic-EB" panose="02010609010101010101" pitchFamily="1" charset="-128"/>
                </a:rPr>
                <a:t>04</a:t>
              </a:r>
              <a:endParaRPr lang="zh-CN" altLang="en-US" sz="2000" dirty="0">
                <a:ln w="1270">
                  <a:noFill/>
                </a:ln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11594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28513" y="3479312"/>
            <a:ext cx="928371" cy="928371"/>
            <a:chOff x="4429665" y="3479324"/>
            <a:chExt cx="928613" cy="928613"/>
          </a:xfrm>
        </p:grpSpPr>
        <p:sp>
          <p:nvSpPr>
            <p:cNvPr id="32" name="椭圆 31"/>
            <p:cNvSpPr/>
            <p:nvPr/>
          </p:nvSpPr>
          <p:spPr>
            <a:xfrm>
              <a:off x="4550807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defTabSz="914377"/>
              <a:r>
                <a:rPr lang="en-US" altLang="zh-CN" sz="20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20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29665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00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896419" y="1557280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895733" y="1858443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896419" y="3644968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895733" y="3946131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073139" y="1557280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200732" y="1858443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3073139" y="3644968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200732" y="3946131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40405" y="5368298"/>
            <a:ext cx="94788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76436" y="4865465"/>
            <a:ext cx="1692091" cy="723215"/>
            <a:chOff x="5557184" y="1268760"/>
            <a:chExt cx="1692531" cy="723403"/>
          </a:xfrm>
        </p:grpSpPr>
        <p:sp>
          <p:nvSpPr>
            <p:cNvPr id="4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srgbClr val="00B0F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0" name="文本框 164"/>
            <p:cNvSpPr txBox="1"/>
            <p:nvPr/>
          </p:nvSpPr>
          <p:spPr>
            <a:xfrm>
              <a:off x="5809555" y="1311698"/>
              <a:ext cx="1296144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zh-CN" altLang="en-US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34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3529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148505" y="2223057"/>
            <a:ext cx="1139915" cy="1139915"/>
            <a:chOff x="2319387" y="1882548"/>
            <a:chExt cx="2277259" cy="2277259"/>
          </a:xfrm>
        </p:grpSpPr>
        <p:grpSp>
          <p:nvGrpSpPr>
            <p:cNvPr id="21" name="组合 20"/>
            <p:cNvGrpSpPr/>
            <p:nvPr/>
          </p:nvGrpSpPr>
          <p:grpSpPr>
            <a:xfrm>
              <a:off x="2319387" y="1882548"/>
              <a:ext cx="2277259" cy="2277259"/>
              <a:chOff x="4333987" y="2362200"/>
              <a:chExt cx="2905011" cy="2905012"/>
            </a:xfrm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avLst/>
                <a:gdLst>
                  <a:gd name="connsiteX0" fmla="*/ 1452506 w 2905012"/>
                  <a:gd name="connsiteY0" fmla="*/ 376181 h 2905012"/>
                  <a:gd name="connsiteX1" fmla="*/ 376181 w 2905012"/>
                  <a:gd name="connsiteY1" fmla="*/ 1452506 h 2905012"/>
                  <a:gd name="connsiteX2" fmla="*/ 1452506 w 2905012"/>
                  <a:gd name="connsiteY2" fmla="*/ 2528831 h 2905012"/>
                  <a:gd name="connsiteX3" fmla="*/ 2528831 w 2905012"/>
                  <a:gd name="connsiteY3" fmla="*/ 1452506 h 2905012"/>
                  <a:gd name="connsiteX4" fmla="*/ 1452506 w 2905012"/>
                  <a:gd name="connsiteY4" fmla="*/ 376181 h 2905012"/>
                  <a:gd name="connsiteX5" fmla="*/ 1452506 w 2905012"/>
                  <a:gd name="connsiteY5" fmla="*/ 0 h 2905012"/>
                  <a:gd name="connsiteX6" fmla="*/ 1601017 w 2905012"/>
                  <a:gd name="connsiteY6" fmla="*/ 7499 h 2905012"/>
                  <a:gd name="connsiteX7" fmla="*/ 1643977 w 2905012"/>
                  <a:gd name="connsiteY7" fmla="*/ 14056 h 2905012"/>
                  <a:gd name="connsiteX8" fmla="*/ 1695533 w 2905012"/>
                  <a:gd name="connsiteY8" fmla="*/ 284571 h 2905012"/>
                  <a:gd name="connsiteX9" fmla="*/ 1769616 w 2905012"/>
                  <a:gd name="connsiteY9" fmla="*/ 301003 h 2905012"/>
                  <a:gd name="connsiteX10" fmla="*/ 1825934 w 2905012"/>
                  <a:gd name="connsiteY10" fmla="*/ 319615 h 2905012"/>
                  <a:gd name="connsiteX11" fmla="*/ 2006748 w 2905012"/>
                  <a:gd name="connsiteY11" fmla="*/ 110068 h 2905012"/>
                  <a:gd name="connsiteX12" fmla="*/ 2017887 w 2905012"/>
                  <a:gd name="connsiteY12" fmla="*/ 114145 h 2905012"/>
                  <a:gd name="connsiteX13" fmla="*/ 2264616 w 2905012"/>
                  <a:gd name="connsiteY13" fmla="*/ 248065 h 2905012"/>
                  <a:gd name="connsiteX14" fmla="*/ 2337523 w 2905012"/>
                  <a:gd name="connsiteY14" fmla="*/ 302584 h 2905012"/>
                  <a:gd name="connsiteX15" fmla="*/ 2247066 w 2905012"/>
                  <a:gd name="connsiteY15" fmla="*/ 562199 h 2905012"/>
                  <a:gd name="connsiteX16" fmla="*/ 2280217 w 2905012"/>
                  <a:gd name="connsiteY16" fmla="*/ 591137 h 2905012"/>
                  <a:gd name="connsiteX17" fmla="*/ 2343125 w 2905012"/>
                  <a:gd name="connsiteY17" fmla="*/ 657838 h 2905012"/>
                  <a:gd name="connsiteX18" fmla="*/ 2602428 w 2905012"/>
                  <a:gd name="connsiteY18" fmla="*/ 567489 h 2905012"/>
                  <a:gd name="connsiteX19" fmla="*/ 2656947 w 2905012"/>
                  <a:gd name="connsiteY19" fmla="*/ 640396 h 2905012"/>
                  <a:gd name="connsiteX20" fmla="*/ 2790867 w 2905012"/>
                  <a:gd name="connsiteY20" fmla="*/ 887125 h 2905012"/>
                  <a:gd name="connsiteX21" fmla="*/ 2794944 w 2905012"/>
                  <a:gd name="connsiteY21" fmla="*/ 898265 h 2905012"/>
                  <a:gd name="connsiteX22" fmla="*/ 2586495 w 2905012"/>
                  <a:gd name="connsiteY22" fmla="*/ 1078131 h 2905012"/>
                  <a:gd name="connsiteX23" fmla="*/ 2616181 w 2905012"/>
                  <a:gd name="connsiteY23" fmla="*/ 1182468 h 2905012"/>
                  <a:gd name="connsiteX24" fmla="*/ 2621126 w 2905012"/>
                  <a:gd name="connsiteY24" fmla="*/ 1209611 h 2905012"/>
                  <a:gd name="connsiteX25" fmla="*/ 2890957 w 2905012"/>
                  <a:gd name="connsiteY25" fmla="*/ 1261036 h 2905012"/>
                  <a:gd name="connsiteX26" fmla="*/ 2897513 w 2905012"/>
                  <a:gd name="connsiteY26" fmla="*/ 1303996 h 2905012"/>
                  <a:gd name="connsiteX27" fmla="*/ 2905012 w 2905012"/>
                  <a:gd name="connsiteY27" fmla="*/ 1452506 h 2905012"/>
                  <a:gd name="connsiteX28" fmla="*/ 2897513 w 2905012"/>
                  <a:gd name="connsiteY28" fmla="*/ 1601016 h 2905012"/>
                  <a:gd name="connsiteX29" fmla="*/ 2890957 w 2905012"/>
                  <a:gd name="connsiteY29" fmla="*/ 1643977 h 2905012"/>
                  <a:gd name="connsiteX30" fmla="*/ 2620440 w 2905012"/>
                  <a:gd name="connsiteY30" fmla="*/ 1695533 h 2905012"/>
                  <a:gd name="connsiteX31" fmla="*/ 2604008 w 2905012"/>
                  <a:gd name="connsiteY31" fmla="*/ 1769614 h 2905012"/>
                  <a:gd name="connsiteX32" fmla="*/ 2585396 w 2905012"/>
                  <a:gd name="connsiteY32" fmla="*/ 1825933 h 2905012"/>
                  <a:gd name="connsiteX33" fmla="*/ 2794944 w 2905012"/>
                  <a:gd name="connsiteY33" fmla="*/ 2006748 h 2905012"/>
                  <a:gd name="connsiteX34" fmla="*/ 2790867 w 2905012"/>
                  <a:gd name="connsiteY34" fmla="*/ 2017887 h 2905012"/>
                  <a:gd name="connsiteX35" fmla="*/ 2656947 w 2905012"/>
                  <a:gd name="connsiteY35" fmla="*/ 2264616 h 2905012"/>
                  <a:gd name="connsiteX36" fmla="*/ 2602428 w 2905012"/>
                  <a:gd name="connsiteY36" fmla="*/ 2337523 h 2905012"/>
                  <a:gd name="connsiteX37" fmla="*/ 2342811 w 2905012"/>
                  <a:gd name="connsiteY37" fmla="*/ 2247065 h 2905012"/>
                  <a:gd name="connsiteX38" fmla="*/ 2313875 w 2905012"/>
                  <a:gd name="connsiteY38" fmla="*/ 2280215 h 2905012"/>
                  <a:gd name="connsiteX39" fmla="*/ 2247174 w 2905012"/>
                  <a:gd name="connsiteY39" fmla="*/ 2343123 h 2905012"/>
                  <a:gd name="connsiteX40" fmla="*/ 2337523 w 2905012"/>
                  <a:gd name="connsiteY40" fmla="*/ 2602428 h 2905012"/>
                  <a:gd name="connsiteX41" fmla="*/ 2264616 w 2905012"/>
                  <a:gd name="connsiteY41" fmla="*/ 2656947 h 2905012"/>
                  <a:gd name="connsiteX42" fmla="*/ 2017887 w 2905012"/>
                  <a:gd name="connsiteY42" fmla="*/ 2790867 h 2905012"/>
                  <a:gd name="connsiteX43" fmla="*/ 2006748 w 2905012"/>
                  <a:gd name="connsiteY43" fmla="*/ 2794944 h 2905012"/>
                  <a:gd name="connsiteX44" fmla="*/ 1826880 w 2905012"/>
                  <a:gd name="connsiteY44" fmla="*/ 2586493 h 2905012"/>
                  <a:gd name="connsiteX45" fmla="*/ 1722544 w 2905012"/>
                  <a:gd name="connsiteY45" fmla="*/ 2616179 h 2905012"/>
                  <a:gd name="connsiteX46" fmla="*/ 1695403 w 2905012"/>
                  <a:gd name="connsiteY46" fmla="*/ 2621123 h 2905012"/>
                  <a:gd name="connsiteX47" fmla="*/ 1643977 w 2905012"/>
                  <a:gd name="connsiteY47" fmla="*/ 2890957 h 2905012"/>
                  <a:gd name="connsiteX48" fmla="*/ 1601017 w 2905012"/>
                  <a:gd name="connsiteY48" fmla="*/ 2897513 h 2905012"/>
                  <a:gd name="connsiteX49" fmla="*/ 1452506 w 2905012"/>
                  <a:gd name="connsiteY49" fmla="*/ 2905012 h 2905012"/>
                  <a:gd name="connsiteX50" fmla="*/ 1303996 w 2905012"/>
                  <a:gd name="connsiteY50" fmla="*/ 2897513 h 2905012"/>
                  <a:gd name="connsiteX51" fmla="*/ 1261036 w 2905012"/>
                  <a:gd name="connsiteY51" fmla="*/ 2890957 h 2905012"/>
                  <a:gd name="connsiteX52" fmla="*/ 1209479 w 2905012"/>
                  <a:gd name="connsiteY52" fmla="*/ 2620437 h 2905012"/>
                  <a:gd name="connsiteX53" fmla="*/ 1135396 w 2905012"/>
                  <a:gd name="connsiteY53" fmla="*/ 2604005 h 2905012"/>
                  <a:gd name="connsiteX54" fmla="*/ 1079081 w 2905012"/>
                  <a:gd name="connsiteY54" fmla="*/ 2585394 h 2905012"/>
                  <a:gd name="connsiteX55" fmla="*/ 898265 w 2905012"/>
                  <a:gd name="connsiteY55" fmla="*/ 2794944 h 2905012"/>
                  <a:gd name="connsiteX56" fmla="*/ 887125 w 2905012"/>
                  <a:gd name="connsiteY56" fmla="*/ 2790867 h 2905012"/>
                  <a:gd name="connsiteX57" fmla="*/ 640396 w 2905012"/>
                  <a:gd name="connsiteY57" fmla="*/ 2656947 h 2905012"/>
                  <a:gd name="connsiteX58" fmla="*/ 567489 w 2905012"/>
                  <a:gd name="connsiteY58" fmla="*/ 2602428 h 2905012"/>
                  <a:gd name="connsiteX59" fmla="*/ 657947 w 2905012"/>
                  <a:gd name="connsiteY59" fmla="*/ 2342810 h 2905012"/>
                  <a:gd name="connsiteX60" fmla="*/ 624796 w 2905012"/>
                  <a:gd name="connsiteY60" fmla="*/ 2313872 h 2905012"/>
                  <a:gd name="connsiteX61" fmla="*/ 561890 w 2905012"/>
                  <a:gd name="connsiteY61" fmla="*/ 2247174 h 2905012"/>
                  <a:gd name="connsiteX62" fmla="*/ 302584 w 2905012"/>
                  <a:gd name="connsiteY62" fmla="*/ 2337523 h 2905012"/>
                  <a:gd name="connsiteX63" fmla="*/ 248066 w 2905012"/>
                  <a:gd name="connsiteY63" fmla="*/ 2264616 h 2905012"/>
                  <a:gd name="connsiteX64" fmla="*/ 114145 w 2905012"/>
                  <a:gd name="connsiteY64" fmla="*/ 2017887 h 2905012"/>
                  <a:gd name="connsiteX65" fmla="*/ 110068 w 2905012"/>
                  <a:gd name="connsiteY65" fmla="*/ 2006748 h 2905012"/>
                  <a:gd name="connsiteX66" fmla="*/ 318519 w 2905012"/>
                  <a:gd name="connsiteY66" fmla="*/ 1826880 h 2905012"/>
                  <a:gd name="connsiteX67" fmla="*/ 288831 w 2905012"/>
                  <a:gd name="connsiteY67" fmla="*/ 1722541 h 2905012"/>
                  <a:gd name="connsiteX68" fmla="*/ 283887 w 2905012"/>
                  <a:gd name="connsiteY68" fmla="*/ 1695402 h 2905012"/>
                  <a:gd name="connsiteX69" fmla="*/ 14056 w 2905012"/>
                  <a:gd name="connsiteY69" fmla="*/ 1643977 h 2905012"/>
                  <a:gd name="connsiteX70" fmla="*/ 7499 w 2905012"/>
                  <a:gd name="connsiteY70" fmla="*/ 1601016 h 2905012"/>
                  <a:gd name="connsiteX71" fmla="*/ 0 w 2905012"/>
                  <a:gd name="connsiteY71" fmla="*/ 1452506 h 2905012"/>
                  <a:gd name="connsiteX72" fmla="*/ 7499 w 2905012"/>
                  <a:gd name="connsiteY72" fmla="*/ 1303996 h 2905012"/>
                  <a:gd name="connsiteX73" fmla="*/ 14056 w 2905012"/>
                  <a:gd name="connsiteY73" fmla="*/ 1261036 h 2905012"/>
                  <a:gd name="connsiteX74" fmla="*/ 284572 w 2905012"/>
                  <a:gd name="connsiteY74" fmla="*/ 1209480 h 2905012"/>
                  <a:gd name="connsiteX75" fmla="*/ 301005 w 2905012"/>
                  <a:gd name="connsiteY75" fmla="*/ 1135394 h 2905012"/>
                  <a:gd name="connsiteX76" fmla="*/ 319616 w 2905012"/>
                  <a:gd name="connsiteY76" fmla="*/ 1079079 h 2905012"/>
                  <a:gd name="connsiteX77" fmla="*/ 110068 w 2905012"/>
                  <a:gd name="connsiteY77" fmla="*/ 898264 h 2905012"/>
                  <a:gd name="connsiteX78" fmla="*/ 114145 w 2905012"/>
                  <a:gd name="connsiteY78" fmla="*/ 887125 h 2905012"/>
                  <a:gd name="connsiteX79" fmla="*/ 248066 w 2905012"/>
                  <a:gd name="connsiteY79" fmla="*/ 640396 h 2905012"/>
                  <a:gd name="connsiteX80" fmla="*/ 302584 w 2905012"/>
                  <a:gd name="connsiteY80" fmla="*/ 567489 h 2905012"/>
                  <a:gd name="connsiteX81" fmla="*/ 562199 w 2905012"/>
                  <a:gd name="connsiteY81" fmla="*/ 657946 h 2905012"/>
                  <a:gd name="connsiteX82" fmla="*/ 591138 w 2905012"/>
                  <a:gd name="connsiteY82" fmla="*/ 624794 h 2905012"/>
                  <a:gd name="connsiteX83" fmla="*/ 657838 w 2905012"/>
                  <a:gd name="connsiteY83" fmla="*/ 561888 h 2905012"/>
                  <a:gd name="connsiteX84" fmla="*/ 567489 w 2905012"/>
                  <a:gd name="connsiteY84" fmla="*/ 302584 h 2905012"/>
                  <a:gd name="connsiteX85" fmla="*/ 640396 w 2905012"/>
                  <a:gd name="connsiteY85" fmla="*/ 248065 h 2905012"/>
                  <a:gd name="connsiteX86" fmla="*/ 887125 w 2905012"/>
                  <a:gd name="connsiteY86" fmla="*/ 114145 h 2905012"/>
                  <a:gd name="connsiteX87" fmla="*/ 898265 w 2905012"/>
                  <a:gd name="connsiteY87" fmla="*/ 110068 h 2905012"/>
                  <a:gd name="connsiteX88" fmla="*/ 1078131 w 2905012"/>
                  <a:gd name="connsiteY88" fmla="*/ 318516 h 2905012"/>
                  <a:gd name="connsiteX89" fmla="*/ 1182469 w 2905012"/>
                  <a:gd name="connsiteY89" fmla="*/ 288830 h 2905012"/>
                  <a:gd name="connsiteX90" fmla="*/ 1209611 w 2905012"/>
                  <a:gd name="connsiteY90" fmla="*/ 283886 h 2905012"/>
                  <a:gd name="connsiteX91" fmla="*/ 1261036 w 2905012"/>
                  <a:gd name="connsiteY91" fmla="*/ 14056 h 2905012"/>
                  <a:gd name="connsiteX92" fmla="*/ 1303996 w 2905012"/>
                  <a:gd name="connsiteY92" fmla="*/ 7499 h 2905012"/>
                  <a:gd name="connsiteX93" fmla="*/ 1452506 w 2905012"/>
                  <a:gd name="connsiteY93" fmla="*/ 0 h 290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905012" h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no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2700000" scaled="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023723" y="2586884"/>
              <a:ext cx="868586" cy="868586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3" name="Freeform 944"/>
            <p:cNvSpPr>
              <a:spLocks noEditPoints="1"/>
            </p:cNvSpPr>
            <p:nvPr/>
          </p:nvSpPr>
          <p:spPr bwMode="auto">
            <a:xfrm>
              <a:off x="3241490" y="2721639"/>
              <a:ext cx="493676" cy="560576"/>
            </a:xfrm>
            <a:custGeom>
              <a:avLst/>
              <a:gdLst>
                <a:gd name="T0" fmla="*/ 92 w 133"/>
                <a:gd name="T1" fmla="*/ 135 h 151"/>
                <a:gd name="T2" fmla="*/ 11 w 133"/>
                <a:gd name="T3" fmla="*/ 45 h 151"/>
                <a:gd name="T4" fmla="*/ 24 w 133"/>
                <a:gd name="T5" fmla="*/ 124 h 151"/>
                <a:gd name="T6" fmla="*/ 83 w 133"/>
                <a:gd name="T7" fmla="*/ 144 h 151"/>
                <a:gd name="T8" fmla="*/ 133 w 133"/>
                <a:gd name="T9" fmla="*/ 135 h 151"/>
                <a:gd name="T10" fmla="*/ 92 w 133"/>
                <a:gd name="T11" fmla="*/ 135 h 151"/>
                <a:gd name="T12" fmla="*/ 22 w 133"/>
                <a:gd name="T13" fmla="*/ 0 h 151"/>
                <a:gd name="T14" fmla="*/ 20 w 133"/>
                <a:gd name="T15" fmla="*/ 52 h 151"/>
                <a:gd name="T16" fmla="*/ 27 w 133"/>
                <a:gd name="T17" fmla="*/ 36 h 151"/>
                <a:gd name="T18" fmla="*/ 24 w 133"/>
                <a:gd name="T19" fmla="*/ 69 h 151"/>
                <a:gd name="T20" fmla="*/ 35 w 133"/>
                <a:gd name="T21" fmla="*/ 89 h 151"/>
                <a:gd name="T22" fmla="*/ 43 w 133"/>
                <a:gd name="T23" fmla="*/ 56 h 151"/>
                <a:gd name="T24" fmla="*/ 46 w 133"/>
                <a:gd name="T25" fmla="*/ 101 h 151"/>
                <a:gd name="T26" fmla="*/ 62 w 133"/>
                <a:gd name="T27" fmla="*/ 114 h 151"/>
                <a:gd name="T28" fmla="*/ 64 w 133"/>
                <a:gd name="T29" fmla="*/ 73 h 151"/>
                <a:gd name="T30" fmla="*/ 75 w 133"/>
                <a:gd name="T31" fmla="*/ 121 h 151"/>
                <a:gd name="T32" fmla="*/ 98 w 133"/>
                <a:gd name="T33" fmla="*/ 129 h 151"/>
                <a:gd name="T34" fmla="*/ 70 w 133"/>
                <a:gd name="T35" fmla="*/ 50 h 151"/>
                <a:gd name="T36" fmla="*/ 22 w 133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51">
                  <a:moveTo>
                    <a:pt x="92" y="135"/>
                  </a:moveTo>
                  <a:cubicBezTo>
                    <a:pt x="80" y="132"/>
                    <a:pt x="16" y="113"/>
                    <a:pt x="11" y="45"/>
                  </a:cubicBezTo>
                  <a:cubicBezTo>
                    <a:pt x="11" y="45"/>
                    <a:pt x="0" y="86"/>
                    <a:pt x="24" y="124"/>
                  </a:cubicBezTo>
                  <a:cubicBezTo>
                    <a:pt x="42" y="151"/>
                    <a:pt x="68" y="150"/>
                    <a:pt x="83" y="144"/>
                  </a:cubicBezTo>
                  <a:cubicBezTo>
                    <a:pt x="114" y="146"/>
                    <a:pt x="133" y="135"/>
                    <a:pt x="133" y="135"/>
                  </a:cubicBezTo>
                  <a:cubicBezTo>
                    <a:pt x="119" y="140"/>
                    <a:pt x="96" y="136"/>
                    <a:pt x="92" y="135"/>
                  </a:cubicBezTo>
                  <a:close/>
                  <a:moveTo>
                    <a:pt x="22" y="0"/>
                  </a:moveTo>
                  <a:cubicBezTo>
                    <a:pt x="17" y="21"/>
                    <a:pt x="17" y="38"/>
                    <a:pt x="20" y="52"/>
                  </a:cubicBezTo>
                  <a:cubicBezTo>
                    <a:pt x="22" y="41"/>
                    <a:pt x="27" y="36"/>
                    <a:pt x="27" y="36"/>
                  </a:cubicBezTo>
                  <a:cubicBezTo>
                    <a:pt x="22" y="49"/>
                    <a:pt x="24" y="64"/>
                    <a:pt x="24" y="69"/>
                  </a:cubicBezTo>
                  <a:cubicBezTo>
                    <a:pt x="27" y="77"/>
                    <a:pt x="31" y="83"/>
                    <a:pt x="35" y="89"/>
                  </a:cubicBezTo>
                  <a:cubicBezTo>
                    <a:pt x="35" y="68"/>
                    <a:pt x="43" y="56"/>
                    <a:pt x="43" y="56"/>
                  </a:cubicBezTo>
                  <a:cubicBezTo>
                    <a:pt x="39" y="76"/>
                    <a:pt x="44" y="96"/>
                    <a:pt x="46" y="101"/>
                  </a:cubicBezTo>
                  <a:cubicBezTo>
                    <a:pt x="51" y="106"/>
                    <a:pt x="56" y="111"/>
                    <a:pt x="62" y="114"/>
                  </a:cubicBezTo>
                  <a:cubicBezTo>
                    <a:pt x="57" y="89"/>
                    <a:pt x="64" y="73"/>
                    <a:pt x="64" y="73"/>
                  </a:cubicBezTo>
                  <a:cubicBezTo>
                    <a:pt x="63" y="94"/>
                    <a:pt x="72" y="114"/>
                    <a:pt x="75" y="121"/>
                  </a:cubicBezTo>
                  <a:cubicBezTo>
                    <a:pt x="88" y="127"/>
                    <a:pt x="98" y="129"/>
                    <a:pt x="98" y="129"/>
                  </a:cubicBezTo>
                  <a:cubicBezTo>
                    <a:pt x="98" y="129"/>
                    <a:pt x="115" y="82"/>
                    <a:pt x="70" y="50"/>
                  </a:cubicBezTo>
                  <a:cubicBezTo>
                    <a:pt x="36" y="2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48505" y="4076904"/>
            <a:ext cx="1139915" cy="1139915"/>
            <a:chOff x="7159899" y="4077072"/>
            <a:chExt cx="1140211" cy="114021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59899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5C058"/>
              </a:solidFill>
              <a:ln w="38100">
                <a:solidFill>
                  <a:srgbClr val="F5C058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631389" y="4564546"/>
              <a:ext cx="207402" cy="207402"/>
              <a:chOff x="8936038" y="5268914"/>
              <a:chExt cx="333375" cy="333375"/>
            </a:xfrm>
            <a:solidFill>
              <a:schemeClr val="bg1"/>
            </a:solidFill>
          </p:grpSpPr>
          <p:sp>
            <p:nvSpPr>
              <p:cNvPr id="30" name="Freeform 517"/>
              <p:cNvSpPr/>
              <p:nvPr/>
            </p:nvSpPr>
            <p:spPr bwMode="auto">
              <a:xfrm>
                <a:off x="9102726" y="541337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518"/>
              <p:cNvSpPr/>
              <p:nvPr/>
            </p:nvSpPr>
            <p:spPr bwMode="auto">
              <a:xfrm>
                <a:off x="9020176" y="5268914"/>
                <a:ext cx="163513" cy="146050"/>
              </a:xfrm>
              <a:custGeom>
                <a:avLst/>
                <a:gdLst>
                  <a:gd name="T0" fmla="*/ 71 w 141"/>
                  <a:gd name="T1" fmla="*/ 126 h 126"/>
                  <a:gd name="T2" fmla="*/ 71 w 141"/>
                  <a:gd name="T3" fmla="*/ 125 h 126"/>
                  <a:gd name="T4" fmla="*/ 71 w 141"/>
                  <a:gd name="T5" fmla="*/ 126 h 126"/>
                  <a:gd name="T6" fmla="*/ 141 w 141"/>
                  <a:gd name="T7" fmla="*/ 36 h 126"/>
                  <a:gd name="T8" fmla="*/ 71 w 141"/>
                  <a:gd name="T9" fmla="*/ 0 h 126"/>
                  <a:gd name="T10" fmla="*/ 71 w 141"/>
                  <a:gd name="T11" fmla="*/ 0 h 126"/>
                  <a:gd name="T12" fmla="*/ 71 w 141"/>
                  <a:gd name="T13" fmla="*/ 0 h 126"/>
                  <a:gd name="T14" fmla="*/ 70 w 141"/>
                  <a:gd name="T15" fmla="*/ 0 h 126"/>
                  <a:gd name="T16" fmla="*/ 70 w 141"/>
                  <a:gd name="T17" fmla="*/ 0 h 126"/>
                  <a:gd name="T18" fmla="*/ 0 w 141"/>
                  <a:gd name="T19" fmla="*/ 35 h 126"/>
                  <a:gd name="T20" fmla="*/ 71 w 141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26">
                    <a:moveTo>
                      <a:pt x="71" y="126"/>
                    </a:moveTo>
                    <a:cubicBezTo>
                      <a:pt x="71" y="126"/>
                      <a:pt x="71" y="125"/>
                      <a:pt x="71" y="125"/>
                    </a:cubicBezTo>
                    <a:cubicBezTo>
                      <a:pt x="71" y="125"/>
                      <a:pt x="71" y="126"/>
                      <a:pt x="71" y="126"/>
                    </a:cubicBezTo>
                    <a:cubicBezTo>
                      <a:pt x="83" y="88"/>
                      <a:pt x="108" y="57"/>
                      <a:pt x="141" y="36"/>
                    </a:cubicBezTo>
                    <a:cubicBezTo>
                      <a:pt x="122" y="17"/>
                      <a:pt x="98" y="4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4" y="4"/>
                      <a:pt x="19" y="17"/>
                      <a:pt x="0" y="35"/>
                    </a:cubicBezTo>
                    <a:cubicBezTo>
                      <a:pt x="33" y="56"/>
                      <a:pt x="58" y="88"/>
                      <a:pt x="7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19"/>
              <p:cNvSpPr/>
              <p:nvPr/>
            </p:nvSpPr>
            <p:spPr bwMode="auto">
              <a:xfrm>
                <a:off x="8936038" y="5310189"/>
                <a:ext cx="146050" cy="292100"/>
              </a:xfrm>
              <a:custGeom>
                <a:avLst/>
                <a:gdLst>
                  <a:gd name="T0" fmla="*/ 126 w 126"/>
                  <a:gd name="T1" fmla="*/ 252 h 252"/>
                  <a:gd name="T2" fmla="*/ 126 w 126"/>
                  <a:gd name="T3" fmla="*/ 127 h 252"/>
                  <a:gd name="T4" fmla="*/ 126 w 126"/>
                  <a:gd name="T5" fmla="*/ 127 h 252"/>
                  <a:gd name="T6" fmla="*/ 0 w 126"/>
                  <a:gd name="T7" fmla="*/ 0 h 252"/>
                  <a:gd name="T8" fmla="*/ 0 w 126"/>
                  <a:gd name="T9" fmla="*/ 127 h 252"/>
                  <a:gd name="T10" fmla="*/ 0 w 126"/>
                  <a:gd name="T11" fmla="*/ 127 h 252"/>
                  <a:gd name="T12" fmla="*/ 126 w 126"/>
                  <a:gd name="T1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52">
                    <a:moveTo>
                      <a:pt x="126" y="252"/>
                    </a:move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18" y="61"/>
                      <a:pt x="66" y="8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92"/>
                      <a:pt x="61" y="243"/>
                      <a:pt x="12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520"/>
              <p:cNvSpPr/>
              <p:nvPr/>
            </p:nvSpPr>
            <p:spPr bwMode="auto">
              <a:xfrm>
                <a:off x="9123363" y="5310189"/>
                <a:ext cx="146050" cy="292100"/>
              </a:xfrm>
              <a:custGeom>
                <a:avLst/>
                <a:gdLst>
                  <a:gd name="T0" fmla="*/ 127 w 127"/>
                  <a:gd name="T1" fmla="*/ 0 h 252"/>
                  <a:gd name="T2" fmla="*/ 0 w 127"/>
                  <a:gd name="T3" fmla="*/ 127 h 252"/>
                  <a:gd name="T4" fmla="*/ 0 w 127"/>
                  <a:gd name="T5" fmla="*/ 127 h 252"/>
                  <a:gd name="T6" fmla="*/ 0 w 127"/>
                  <a:gd name="T7" fmla="*/ 252 h 252"/>
                  <a:gd name="T8" fmla="*/ 127 w 127"/>
                  <a:gd name="T9" fmla="*/ 127 h 252"/>
                  <a:gd name="T10" fmla="*/ 127 w 127"/>
                  <a:gd name="T11" fmla="*/ 127 h 252"/>
                  <a:gd name="T12" fmla="*/ 127 w 127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252">
                    <a:moveTo>
                      <a:pt x="127" y="0"/>
                    </a:moveTo>
                    <a:cubicBezTo>
                      <a:pt x="61" y="8"/>
                      <a:pt x="8" y="61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66" y="243"/>
                      <a:pt x="118" y="192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323881" y="2223057"/>
            <a:ext cx="1139915" cy="1139915"/>
            <a:chOff x="5661617" y="4077072"/>
            <a:chExt cx="1140211" cy="1140211"/>
          </a:xfrm>
        </p:grpSpPr>
        <p:grpSp>
          <p:nvGrpSpPr>
            <p:cNvPr id="40" name="组合 39"/>
            <p:cNvGrpSpPr/>
            <p:nvPr/>
          </p:nvGrpSpPr>
          <p:grpSpPr>
            <a:xfrm>
              <a:off x="5661617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F6D67"/>
              </a:solidFill>
              <a:ln w="38100">
                <a:solidFill>
                  <a:srgbClr val="FF6D67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102097" y="4528557"/>
              <a:ext cx="268490" cy="251140"/>
              <a:chOff x="9229725" y="6948488"/>
              <a:chExt cx="466725" cy="436563"/>
            </a:xfrm>
            <a:solidFill>
              <a:schemeClr val="bg1"/>
            </a:solidFill>
          </p:grpSpPr>
          <p:sp>
            <p:nvSpPr>
              <p:cNvPr id="42" name="Freeform 945"/>
              <p:cNvSpPr/>
              <p:nvPr/>
            </p:nvSpPr>
            <p:spPr bwMode="auto">
              <a:xfrm>
                <a:off x="9393238" y="7189788"/>
                <a:ext cx="166688" cy="195263"/>
              </a:xfrm>
              <a:custGeom>
                <a:avLst/>
                <a:gdLst>
                  <a:gd name="T0" fmla="*/ 18 w 65"/>
                  <a:gd name="T1" fmla="*/ 10 h 76"/>
                  <a:gd name="T2" fmla="*/ 28 w 65"/>
                  <a:gd name="T3" fmla="*/ 76 h 76"/>
                  <a:gd name="T4" fmla="*/ 33 w 65"/>
                  <a:gd name="T5" fmla="*/ 0 h 76"/>
                  <a:gd name="T6" fmla="*/ 29 w 65"/>
                  <a:gd name="T7" fmla="*/ 40 h 76"/>
                  <a:gd name="T8" fmla="*/ 18 w 65"/>
                  <a:gd name="T9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6">
                    <a:moveTo>
                      <a:pt x="18" y="10"/>
                    </a:moveTo>
                    <a:cubicBezTo>
                      <a:pt x="18" y="10"/>
                      <a:pt x="0" y="52"/>
                      <a:pt x="28" y="76"/>
                    </a:cubicBezTo>
                    <a:cubicBezTo>
                      <a:pt x="28" y="76"/>
                      <a:pt x="65" y="40"/>
                      <a:pt x="33" y="0"/>
                    </a:cubicBezTo>
                    <a:cubicBezTo>
                      <a:pt x="33" y="0"/>
                      <a:pt x="38" y="23"/>
                      <a:pt x="29" y="40"/>
                    </a:cubicBezTo>
                    <a:cubicBezTo>
                      <a:pt x="29" y="40"/>
                      <a:pt x="27" y="18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946"/>
              <p:cNvSpPr/>
              <p:nvPr/>
            </p:nvSpPr>
            <p:spPr bwMode="auto">
              <a:xfrm>
                <a:off x="9509125" y="7100888"/>
                <a:ext cx="187325" cy="163513"/>
              </a:xfrm>
              <a:custGeom>
                <a:avLst/>
                <a:gdLst>
                  <a:gd name="T0" fmla="*/ 5 w 73"/>
                  <a:gd name="T1" fmla="*/ 34 h 64"/>
                  <a:gd name="T2" fmla="*/ 73 w 73"/>
                  <a:gd name="T3" fmla="*/ 45 h 64"/>
                  <a:gd name="T4" fmla="*/ 0 w 73"/>
                  <a:gd name="T5" fmla="*/ 17 h 64"/>
                  <a:gd name="T6" fmla="*/ 38 w 73"/>
                  <a:gd name="T7" fmla="*/ 33 h 64"/>
                  <a:gd name="T8" fmla="*/ 5 w 73"/>
                  <a:gd name="T9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4">
                    <a:moveTo>
                      <a:pt x="5" y="34"/>
                    </a:moveTo>
                    <a:cubicBezTo>
                      <a:pt x="5" y="34"/>
                      <a:pt x="40" y="64"/>
                      <a:pt x="73" y="45"/>
                    </a:cubicBezTo>
                    <a:cubicBezTo>
                      <a:pt x="73" y="45"/>
                      <a:pt x="49" y="0"/>
                      <a:pt x="0" y="17"/>
                    </a:cubicBezTo>
                    <a:cubicBezTo>
                      <a:pt x="0" y="17"/>
                      <a:pt x="25" y="19"/>
                      <a:pt x="38" y="33"/>
                    </a:cubicBezTo>
                    <a:cubicBezTo>
                      <a:pt x="38" y="33"/>
                      <a:pt x="16" y="28"/>
                      <a:pt x="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47"/>
              <p:cNvSpPr/>
              <p:nvPr/>
            </p:nvSpPr>
            <p:spPr bwMode="auto">
              <a:xfrm>
                <a:off x="9471025" y="6948488"/>
                <a:ext cx="153988" cy="153988"/>
              </a:xfrm>
              <a:custGeom>
                <a:avLst/>
                <a:gdLst>
                  <a:gd name="T0" fmla="*/ 20 w 60"/>
                  <a:gd name="T1" fmla="*/ 60 h 60"/>
                  <a:gd name="T2" fmla="*/ 51 w 60"/>
                  <a:gd name="T3" fmla="*/ 0 h 60"/>
                  <a:gd name="T4" fmla="*/ 1 w 60"/>
                  <a:gd name="T5" fmla="*/ 59 h 60"/>
                  <a:gd name="T6" fmla="*/ 29 w 60"/>
                  <a:gd name="T7" fmla="*/ 29 h 60"/>
                  <a:gd name="T8" fmla="*/ 2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20" y="60"/>
                    </a:moveTo>
                    <a:cubicBezTo>
                      <a:pt x="20" y="60"/>
                      <a:pt x="60" y="36"/>
                      <a:pt x="51" y="0"/>
                    </a:cubicBezTo>
                    <a:cubicBezTo>
                      <a:pt x="51" y="0"/>
                      <a:pt x="0" y="8"/>
                      <a:pt x="1" y="59"/>
                    </a:cubicBezTo>
                    <a:cubicBezTo>
                      <a:pt x="1" y="59"/>
                      <a:pt x="11" y="37"/>
                      <a:pt x="29" y="29"/>
                    </a:cubicBezTo>
                    <a:cubicBezTo>
                      <a:pt x="29" y="29"/>
                      <a:pt x="17" y="48"/>
                      <a:pt x="2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948"/>
              <p:cNvSpPr/>
              <p:nvPr/>
            </p:nvSpPr>
            <p:spPr bwMode="auto">
              <a:xfrm>
                <a:off x="9293225" y="6956425"/>
                <a:ext cx="144463" cy="165100"/>
              </a:xfrm>
              <a:custGeom>
                <a:avLst/>
                <a:gdLst>
                  <a:gd name="T0" fmla="*/ 56 w 56"/>
                  <a:gd name="T1" fmla="*/ 47 h 64"/>
                  <a:gd name="T2" fmla="*/ 8 w 56"/>
                  <a:gd name="T3" fmla="*/ 0 h 64"/>
                  <a:gd name="T4" fmla="*/ 50 w 56"/>
                  <a:gd name="T5" fmla="*/ 64 h 64"/>
                  <a:gd name="T6" fmla="*/ 29 w 56"/>
                  <a:gd name="T7" fmla="*/ 29 h 64"/>
                  <a:gd name="T8" fmla="*/ 56 w 56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4">
                    <a:moveTo>
                      <a:pt x="56" y="47"/>
                    </a:moveTo>
                    <a:cubicBezTo>
                      <a:pt x="56" y="47"/>
                      <a:pt x="45" y="2"/>
                      <a:pt x="8" y="0"/>
                    </a:cubicBezTo>
                    <a:cubicBezTo>
                      <a:pt x="8" y="0"/>
                      <a:pt x="0" y="49"/>
                      <a:pt x="50" y="64"/>
                    </a:cubicBezTo>
                    <a:cubicBezTo>
                      <a:pt x="50" y="64"/>
                      <a:pt x="31" y="47"/>
                      <a:pt x="29" y="29"/>
                    </a:cubicBezTo>
                    <a:cubicBezTo>
                      <a:pt x="29" y="29"/>
                      <a:pt x="44" y="46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49"/>
              <p:cNvSpPr/>
              <p:nvPr/>
            </p:nvSpPr>
            <p:spPr bwMode="auto">
              <a:xfrm>
                <a:off x="9229725" y="7135813"/>
                <a:ext cx="195263" cy="146050"/>
              </a:xfrm>
              <a:custGeom>
                <a:avLst/>
                <a:gdLst>
                  <a:gd name="T0" fmla="*/ 61 w 76"/>
                  <a:gd name="T1" fmla="*/ 4 h 57"/>
                  <a:gd name="T2" fmla="*/ 0 w 76"/>
                  <a:gd name="T3" fmla="*/ 34 h 57"/>
                  <a:gd name="T4" fmla="*/ 76 w 76"/>
                  <a:gd name="T5" fmla="*/ 15 h 57"/>
                  <a:gd name="T6" fmla="*/ 35 w 76"/>
                  <a:gd name="T7" fmla="*/ 24 h 57"/>
                  <a:gd name="T8" fmla="*/ 61 w 76"/>
                  <a:gd name="T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7">
                    <a:moveTo>
                      <a:pt x="61" y="4"/>
                    </a:moveTo>
                    <a:cubicBezTo>
                      <a:pt x="61" y="4"/>
                      <a:pt x="15" y="0"/>
                      <a:pt x="0" y="34"/>
                    </a:cubicBezTo>
                    <a:cubicBezTo>
                      <a:pt x="0" y="34"/>
                      <a:pt x="46" y="57"/>
                      <a:pt x="76" y="15"/>
                    </a:cubicBezTo>
                    <a:cubicBezTo>
                      <a:pt x="76" y="15"/>
                      <a:pt x="54" y="27"/>
                      <a:pt x="35" y="24"/>
                    </a:cubicBezTo>
                    <a:cubicBezTo>
                      <a:pt x="35" y="24"/>
                      <a:pt x="57" y="15"/>
                      <a:pt x="6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pPr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323881" y="4076904"/>
            <a:ext cx="1139915" cy="1139915"/>
            <a:chOff x="8657983" y="4077072"/>
            <a:chExt cx="1140211" cy="1140211"/>
          </a:xfrm>
        </p:grpSpPr>
        <p:grpSp>
          <p:nvGrpSpPr>
            <p:cNvPr id="53" name="组合 52"/>
            <p:cNvGrpSpPr/>
            <p:nvPr/>
          </p:nvGrpSpPr>
          <p:grpSpPr>
            <a:xfrm>
              <a:off x="8657983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349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5E779E"/>
              </a:solidFill>
              <a:ln w="38100">
                <a:solidFill>
                  <a:srgbClr val="5E779E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Freeform 939"/>
            <p:cNvSpPr>
              <a:spLocks noEditPoints="1"/>
            </p:cNvSpPr>
            <p:nvPr/>
          </p:nvSpPr>
          <p:spPr bwMode="auto">
            <a:xfrm>
              <a:off x="9143591" y="4516477"/>
              <a:ext cx="201550" cy="261400"/>
            </a:xfrm>
            <a:custGeom>
              <a:avLst/>
              <a:gdLst>
                <a:gd name="T0" fmla="*/ 62 w 142"/>
                <a:gd name="T1" fmla="*/ 126 h 184"/>
                <a:gd name="T2" fmla="*/ 142 w 142"/>
                <a:gd name="T3" fmla="*/ 78 h 184"/>
                <a:gd name="T4" fmla="*/ 62 w 142"/>
                <a:gd name="T5" fmla="*/ 126 h 184"/>
                <a:gd name="T6" fmla="*/ 68 w 142"/>
                <a:gd name="T7" fmla="*/ 167 h 184"/>
                <a:gd name="T8" fmla="*/ 65 w 142"/>
                <a:gd name="T9" fmla="*/ 81 h 184"/>
                <a:gd name="T10" fmla="*/ 56 w 142"/>
                <a:gd name="T11" fmla="*/ 0 h 184"/>
                <a:gd name="T12" fmla="*/ 58 w 142"/>
                <a:gd name="T13" fmla="*/ 75 h 184"/>
                <a:gd name="T14" fmla="*/ 0 w 142"/>
                <a:gd name="T15" fmla="*/ 12 h 184"/>
                <a:gd name="T16" fmla="*/ 50 w 142"/>
                <a:gd name="T17" fmla="*/ 87 h 184"/>
                <a:gd name="T18" fmla="*/ 44 w 142"/>
                <a:gd name="T19" fmla="*/ 167 h 184"/>
                <a:gd name="T20" fmla="*/ 15 w 142"/>
                <a:gd name="T21" fmla="*/ 184 h 184"/>
                <a:gd name="T22" fmla="*/ 99 w 142"/>
                <a:gd name="T23" fmla="*/ 184 h 184"/>
                <a:gd name="T24" fmla="*/ 68 w 142"/>
                <a:gd name="T25" fmla="*/ 1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4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416965" y="1773248"/>
            <a:ext cx="591347" cy="591347"/>
            <a:chOff x="3417854" y="1772816"/>
            <a:chExt cx="591501" cy="591501"/>
          </a:xfrm>
        </p:grpSpPr>
        <p:grpSp>
          <p:nvGrpSpPr>
            <p:cNvPr id="61" name="组合 60"/>
            <p:cNvGrpSpPr/>
            <p:nvPr/>
          </p:nvGrpSpPr>
          <p:grpSpPr>
            <a:xfrm>
              <a:off x="3417854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2" name="标题 4"/>
            <p:cNvSpPr txBox="1"/>
            <p:nvPr/>
          </p:nvSpPr>
          <p:spPr>
            <a:xfrm>
              <a:off x="3476113" y="1896959"/>
              <a:ext cx="517805" cy="360041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92D05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3361096" y="2493140"/>
            <a:ext cx="238489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360410" y="2816054"/>
            <a:ext cx="2735303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7664620" y="1773248"/>
            <a:ext cx="591347" cy="591347"/>
            <a:chOff x="7666615" y="1772816"/>
            <a:chExt cx="591501" cy="591501"/>
          </a:xfrm>
        </p:grpSpPr>
        <p:grpSp>
          <p:nvGrpSpPr>
            <p:cNvPr id="68" name="组合 67"/>
            <p:cNvGrpSpPr/>
            <p:nvPr/>
          </p:nvGrpSpPr>
          <p:grpSpPr>
            <a:xfrm>
              <a:off x="7666615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标题 4"/>
            <p:cNvSpPr txBox="1"/>
            <p:nvPr/>
          </p:nvSpPr>
          <p:spPr>
            <a:xfrm>
              <a:off x="7724874" y="1896959"/>
              <a:ext cx="517805" cy="360041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FF6D67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7608751" y="2493140"/>
            <a:ext cx="238489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7608065" y="2816054"/>
            <a:ext cx="2735303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416965" y="3576695"/>
            <a:ext cx="591347" cy="591347"/>
            <a:chOff x="3417854" y="3576732"/>
            <a:chExt cx="591501" cy="591501"/>
          </a:xfrm>
        </p:grpSpPr>
        <p:grpSp>
          <p:nvGrpSpPr>
            <p:cNvPr id="75" name="组合 74"/>
            <p:cNvGrpSpPr/>
            <p:nvPr/>
          </p:nvGrpSpPr>
          <p:grpSpPr>
            <a:xfrm>
              <a:off x="3417854" y="3576732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标题 4"/>
            <p:cNvSpPr txBox="1"/>
            <p:nvPr/>
          </p:nvSpPr>
          <p:spPr>
            <a:xfrm>
              <a:off x="3476113" y="3700875"/>
              <a:ext cx="517805" cy="360041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F5C058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3</a:t>
              </a:r>
            </a:p>
          </p:txBody>
        </p:sp>
      </p:grpSp>
      <p:sp>
        <p:nvSpPr>
          <p:cNvPr id="79" name="矩形 78"/>
          <p:cNvSpPr/>
          <p:nvPr/>
        </p:nvSpPr>
        <p:spPr>
          <a:xfrm>
            <a:off x="3361096" y="4296587"/>
            <a:ext cx="238489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3360410" y="4619500"/>
            <a:ext cx="2735303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7664331" y="3572979"/>
            <a:ext cx="591347" cy="591347"/>
            <a:chOff x="7666326" y="3573016"/>
            <a:chExt cx="591501" cy="591501"/>
          </a:xfrm>
        </p:grpSpPr>
        <p:grpSp>
          <p:nvGrpSpPr>
            <p:cNvPr id="82" name="组合 81"/>
            <p:cNvGrpSpPr/>
            <p:nvPr/>
          </p:nvGrpSpPr>
          <p:grpSpPr>
            <a:xfrm>
              <a:off x="7666326" y="35730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" name="标题 4"/>
            <p:cNvSpPr txBox="1"/>
            <p:nvPr/>
          </p:nvSpPr>
          <p:spPr>
            <a:xfrm>
              <a:off x="7724585" y="3697159"/>
              <a:ext cx="517805" cy="360041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b="1" dirty="0">
                  <a:solidFill>
                    <a:srgbClr val="5E779E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4</a:t>
              </a:r>
            </a:p>
          </p:txBody>
        </p:sp>
      </p:grpSp>
      <p:sp>
        <p:nvSpPr>
          <p:cNvPr id="86" name="矩形 85"/>
          <p:cNvSpPr/>
          <p:nvPr/>
        </p:nvSpPr>
        <p:spPr>
          <a:xfrm>
            <a:off x="7608463" y="4292872"/>
            <a:ext cx="238489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7607775" y="4615786"/>
            <a:ext cx="2735303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  <p:extLst>
      <p:ext uri="{BB962C8B-B14F-4D97-AF65-F5344CB8AC3E}">
        <p14:creationId xmlns:p14="http://schemas.microsoft.com/office/powerpoint/2010/main" val="385659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2" grpId="0"/>
      <p:bldP spid="73" grpId="0"/>
      <p:bldP spid="79" grpId="0"/>
      <p:bldP spid="80" grpId="0"/>
      <p:bldP spid="86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9"/>
          <p:cNvSpPr/>
          <p:nvPr/>
        </p:nvSpPr>
        <p:spPr>
          <a:xfrm>
            <a:off x="1168748" y="2556871"/>
            <a:ext cx="1742672" cy="1744259"/>
          </a:xfrm>
          <a:prstGeom prst="diamond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5585" y="2453707"/>
            <a:ext cx="1948999" cy="1950587"/>
          </a:xfrm>
          <a:prstGeom prst="diamond">
            <a:avLst/>
          </a:prstGeom>
          <a:noFill/>
          <a:ln>
            <a:solidFill>
              <a:srgbClr val="FFA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4988976" y="2317215"/>
            <a:ext cx="2223573" cy="2223573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857245" y="2185483"/>
            <a:ext cx="2487036" cy="2487036"/>
          </a:xfrm>
          <a:prstGeom prst="diamond">
            <a:avLst/>
          </a:prstGeom>
          <a:noFill/>
          <a:ln>
            <a:solidFill>
              <a:srgbClr val="47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637" name="文本框 13"/>
          <p:cNvSpPr txBox="1">
            <a:spLocks noChangeArrowheads="1"/>
          </p:cNvSpPr>
          <p:nvPr/>
        </p:nvSpPr>
        <p:spPr bwMode="auto">
          <a:xfrm>
            <a:off x="1429039" y="3221880"/>
            <a:ext cx="1222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377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6638" name="Oval 32"/>
          <p:cNvSpPr>
            <a:spLocks noChangeArrowheads="1"/>
          </p:cNvSpPr>
          <p:nvPr/>
        </p:nvSpPr>
        <p:spPr bwMode="auto">
          <a:xfrm>
            <a:off x="1257628" y="4555072"/>
            <a:ext cx="1563325" cy="155539"/>
          </a:xfrm>
          <a:prstGeom prst="ellipse">
            <a:avLst/>
          </a:prstGeom>
          <a:gradFill rotWithShape="1">
            <a:gsLst>
              <a:gs pos="0">
                <a:srgbClr val="891916">
                  <a:alpha val="29999"/>
                </a:srgbClr>
              </a:gs>
              <a:gs pos="100000">
                <a:srgbClr val="89191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914377"/>
            <a:endParaRPr lang="zh-CN" altLang="en-US" sz="135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9264711" y="2556871"/>
            <a:ext cx="1742672" cy="1744259"/>
          </a:xfrm>
          <a:prstGeom prst="diamond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9161549" y="2453707"/>
            <a:ext cx="1948999" cy="1950587"/>
          </a:xfrm>
          <a:prstGeom prst="diamond">
            <a:avLst/>
          </a:prstGeom>
          <a:noFill/>
          <a:ln>
            <a:solidFill>
              <a:srgbClr val="FF5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endParaRPr lang="zh-CN" altLang="en-US" sz="1351" noProof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641" name="文本框 17"/>
          <p:cNvSpPr txBox="1">
            <a:spLocks noChangeArrowheads="1"/>
          </p:cNvSpPr>
          <p:nvPr/>
        </p:nvSpPr>
        <p:spPr bwMode="auto">
          <a:xfrm>
            <a:off x="9525002" y="3221880"/>
            <a:ext cx="1222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377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9355179" y="4555072"/>
            <a:ext cx="1563325" cy="155539"/>
          </a:xfrm>
          <a:prstGeom prst="ellipse">
            <a:avLst/>
          </a:prstGeom>
          <a:gradFill rotWithShape="1">
            <a:gsLst>
              <a:gs pos="0">
                <a:srgbClr val="FBB448">
                  <a:alpha val="29999"/>
                </a:srgbClr>
              </a:gs>
              <a:gs pos="100000">
                <a:srgbClr val="FBB44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914377"/>
            <a:endParaRPr lang="zh-CN" altLang="en-US" sz="135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5319099" y="4785207"/>
            <a:ext cx="1563327" cy="155539"/>
          </a:xfrm>
          <a:prstGeom prst="ellipse">
            <a:avLst/>
          </a:prstGeom>
          <a:gradFill rotWithShape="1">
            <a:gsLst>
              <a:gs pos="0">
                <a:srgbClr val="F0632E">
                  <a:alpha val="29999"/>
                </a:srgbClr>
              </a:gs>
              <a:gs pos="100000">
                <a:srgbClr val="F0632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914377"/>
            <a:endParaRPr lang="zh-CN" altLang="en-US" sz="135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文本框 20"/>
          <p:cNvSpPr txBox="1">
            <a:spLocks noChangeArrowheads="1"/>
          </p:cNvSpPr>
          <p:nvPr/>
        </p:nvSpPr>
        <p:spPr bwMode="auto">
          <a:xfrm>
            <a:off x="5490510" y="3221880"/>
            <a:ext cx="1220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377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116161" y="3429795"/>
            <a:ext cx="1641095" cy="0"/>
          </a:xfrm>
          <a:prstGeom prst="straightConnector1">
            <a:avLst/>
          </a:prstGeom>
          <a:ln w="38100">
            <a:solidFill>
              <a:srgbClr val="FFA6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414115" y="3429795"/>
            <a:ext cx="1641095" cy="0"/>
          </a:xfrm>
          <a:prstGeom prst="straightConnector1">
            <a:avLst/>
          </a:prstGeom>
          <a:ln w="38100">
            <a:solidFill>
              <a:srgbClr val="47D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矩形 23"/>
          <p:cNvSpPr>
            <a:spLocks noChangeArrowheads="1"/>
          </p:cNvSpPr>
          <p:nvPr/>
        </p:nvSpPr>
        <p:spPr bwMode="auto">
          <a:xfrm>
            <a:off x="2909833" y="2915564"/>
            <a:ext cx="2037879" cy="3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zh-CN" altLang="en-US" sz="135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48" name="矩形 24"/>
          <p:cNvSpPr>
            <a:spLocks noChangeArrowheads="1"/>
          </p:cNvSpPr>
          <p:nvPr/>
        </p:nvSpPr>
        <p:spPr bwMode="auto">
          <a:xfrm>
            <a:off x="7196678" y="2915564"/>
            <a:ext cx="2037879" cy="3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zh-CN" altLang="en-US" sz="135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49" name="矩形 25"/>
          <p:cNvSpPr>
            <a:spLocks noChangeArrowheads="1"/>
          </p:cNvSpPr>
          <p:nvPr/>
        </p:nvSpPr>
        <p:spPr bwMode="auto">
          <a:xfrm>
            <a:off x="2909833" y="3647232"/>
            <a:ext cx="2037879" cy="3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zh-CN" altLang="en-US" sz="135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50" name="矩形 26"/>
          <p:cNvSpPr>
            <a:spLocks noChangeArrowheads="1"/>
          </p:cNvSpPr>
          <p:nvPr/>
        </p:nvSpPr>
        <p:spPr bwMode="auto">
          <a:xfrm>
            <a:off x="7212550" y="3647232"/>
            <a:ext cx="2037879" cy="3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zh-CN" altLang="en-US" sz="135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3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97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13" y="3155835"/>
            <a:ext cx="5193803" cy="5516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6" y="4524300"/>
            <a:ext cx="3779528" cy="21732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61383" y="3822889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</a:rPr>
              <a:t>Respect for the designer's achievements, </a:t>
            </a:r>
          </a:p>
          <a:p>
            <a:pPr algn="ctr"/>
            <a:r>
              <a:rPr lang="en-US" altLang="zh-CN" dirty="0">
                <a:solidFill>
                  <a:prstClr val="black"/>
                </a:solidFill>
              </a:rPr>
              <a:t>welcome to download my works, thank you for your support!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1221" y="206303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278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419949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23118" y="1682702"/>
            <a:ext cx="2747777" cy="615552"/>
            <a:chOff x="3527167" y="1284093"/>
            <a:chExt cx="2060833" cy="461664"/>
          </a:xfrm>
        </p:grpSpPr>
        <p:sp>
          <p:nvSpPr>
            <p:cNvPr id="24" name="椭圆 23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27167" y="1290211"/>
              <a:ext cx="206083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zh-CN" alt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624929" y="2559357"/>
            <a:ext cx="674415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4267" dirty="0">
                <a:solidFill>
                  <a:prstClr val="black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8175" y="3473695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Respect for the designer's achievements, </a:t>
            </a:r>
          </a:p>
          <a:p>
            <a:pPr algn="ctr"/>
            <a:r>
              <a:rPr lang="en-US" altLang="zh-CN" dirty="0"/>
              <a:t>welcome to download my works, thank you for your support!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63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344710" y="1629269"/>
            <a:ext cx="3671452" cy="36714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9600000" scaled="0"/>
            <a:tileRect/>
          </a:gradFill>
          <a:ln w="28575">
            <a:solidFill>
              <a:schemeClr val="bg1"/>
            </a:solidFill>
          </a:ln>
          <a:effectLst>
            <a:outerShdw blurRad="2794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32129" y="1471731"/>
            <a:ext cx="1692091" cy="723215"/>
            <a:chOff x="5557184" y="1268760"/>
            <a:chExt cx="1692531" cy="723403"/>
          </a:xfrm>
        </p:grpSpPr>
        <p:sp>
          <p:nvSpPr>
            <p:cNvPr id="37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srgbClr val="00B0F0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3" name="文本框 164"/>
            <p:cNvSpPr txBox="1"/>
            <p:nvPr/>
          </p:nvSpPr>
          <p:spPr>
            <a:xfrm>
              <a:off x="5809555" y="1311698"/>
              <a:ext cx="1296144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zh-CN" altLang="en-US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5831751" y="2047646"/>
            <a:ext cx="5231508" cy="6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9" rIns="68555" bIns="34279">
            <a:spAutoFit/>
          </a:bodyPr>
          <a:lstStyle/>
          <a:p>
            <a:pPr defTabSz="914377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zh-CN" altLang="en-US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67781" y="3271463"/>
            <a:ext cx="1692091" cy="723215"/>
            <a:chOff x="5557184" y="1268760"/>
            <a:chExt cx="1692531" cy="723403"/>
          </a:xfrm>
        </p:grpSpPr>
        <p:sp>
          <p:nvSpPr>
            <p:cNvPr id="46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srgbClr val="00B0F0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5809555" y="1311698"/>
              <a:ext cx="1296144" cy="30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zh-CN" altLang="en-US" sz="1349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5808043" y="3868341"/>
            <a:ext cx="5111237" cy="11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9" rIns="68555" bIns="34279">
            <a:spAutoFit/>
          </a:bodyPr>
          <a:lstStyle/>
          <a:p>
            <a:pPr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/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32" y="1856363"/>
            <a:ext cx="3215808" cy="32160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2041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4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/>
          <p:nvPr/>
        </p:nvSpPr>
        <p:spPr bwMode="auto">
          <a:xfrm>
            <a:off x="6769041" y="2876012"/>
            <a:ext cx="1786467" cy="2302933"/>
          </a:xfrm>
          <a:custGeom>
            <a:avLst/>
            <a:gdLst/>
            <a:ahLst/>
            <a:cxnLst>
              <a:cxn ang="0">
                <a:pos x="146" y="461"/>
              </a:cxn>
              <a:cxn ang="0">
                <a:pos x="145" y="481"/>
              </a:cxn>
              <a:cxn ang="0">
                <a:pos x="372" y="481"/>
              </a:cxn>
              <a:cxn ang="0">
                <a:pos x="373" y="461"/>
              </a:cxn>
              <a:cxn ang="0">
                <a:pos x="114" y="0"/>
              </a:cxn>
              <a:cxn ang="0">
                <a:pos x="0" y="195"/>
              </a:cxn>
              <a:cxn ang="0">
                <a:pos x="146" y="461"/>
              </a:cxn>
            </a:cxnLst>
            <a:rect l="0" t="0" r="r" b="b"/>
            <a:pathLst>
              <a:path w="373" h="481">
                <a:moveTo>
                  <a:pt x="146" y="461"/>
                </a:moveTo>
                <a:cubicBezTo>
                  <a:pt x="146" y="468"/>
                  <a:pt x="146" y="474"/>
                  <a:pt x="145" y="48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72" y="474"/>
                  <a:pt x="373" y="468"/>
                  <a:pt x="373" y="461"/>
                </a:cubicBezTo>
                <a:cubicBezTo>
                  <a:pt x="373" y="265"/>
                  <a:pt x="269" y="95"/>
                  <a:pt x="114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8" y="251"/>
                  <a:pt x="146" y="349"/>
                  <a:pt x="146" y="461"/>
                </a:cubicBezTo>
                <a:close/>
              </a:path>
            </a:pathLst>
          </a:custGeom>
          <a:solidFill>
            <a:srgbClr val="FF6D6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071" name="Freeform 47"/>
          <p:cNvSpPr/>
          <p:nvPr/>
        </p:nvSpPr>
        <p:spPr bwMode="auto">
          <a:xfrm>
            <a:off x="5973177" y="2492898"/>
            <a:ext cx="1341967" cy="1316567"/>
          </a:xfrm>
          <a:custGeom>
            <a:avLst/>
            <a:gdLst/>
            <a:ahLst/>
            <a:cxnLst>
              <a:cxn ang="0">
                <a:pos x="166" y="275"/>
              </a:cxn>
              <a:cxn ang="0">
                <a:pos x="280" y="80"/>
              </a:cxn>
              <a:cxn ang="0">
                <a:pos x="0" y="0"/>
              </a:cxn>
              <a:cxn ang="0">
                <a:pos x="0" y="226"/>
              </a:cxn>
              <a:cxn ang="0">
                <a:pos x="166" y="275"/>
              </a:cxn>
            </a:cxnLst>
            <a:rect l="0" t="0" r="r" b="b"/>
            <a:pathLst>
              <a:path w="280" h="275">
                <a:moveTo>
                  <a:pt x="166" y="275"/>
                </a:moveTo>
                <a:cubicBezTo>
                  <a:pt x="280" y="80"/>
                  <a:pt x="280" y="80"/>
                  <a:pt x="280" y="80"/>
                </a:cubicBezTo>
                <a:cubicBezTo>
                  <a:pt x="198" y="30"/>
                  <a:pt x="103" y="0"/>
                  <a:pt x="0" y="0"/>
                </a:cubicBezTo>
                <a:cubicBezTo>
                  <a:pt x="0" y="226"/>
                  <a:pt x="0" y="226"/>
                  <a:pt x="0" y="226"/>
                </a:cubicBezTo>
                <a:cubicBezTo>
                  <a:pt x="61" y="227"/>
                  <a:pt x="118" y="245"/>
                  <a:pt x="166" y="275"/>
                </a:cubicBezTo>
                <a:close/>
              </a:path>
            </a:pathLst>
          </a:custGeom>
          <a:solidFill>
            <a:srgbClr val="F9D5C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072" name="Freeform 48"/>
          <p:cNvSpPr/>
          <p:nvPr/>
        </p:nvSpPr>
        <p:spPr bwMode="auto">
          <a:xfrm>
            <a:off x="3373910" y="3849679"/>
            <a:ext cx="1248833" cy="1329267"/>
          </a:xfrm>
          <a:custGeom>
            <a:avLst/>
            <a:gdLst/>
            <a:ahLst/>
            <a:cxnLst>
              <a:cxn ang="0">
                <a:pos x="226" y="258"/>
              </a:cxn>
              <a:cxn ang="0">
                <a:pos x="261" y="114"/>
              </a:cxn>
              <a:cxn ang="0">
                <a:pos x="65" y="0"/>
              </a:cxn>
              <a:cxn ang="0">
                <a:pos x="0" y="258"/>
              </a:cxn>
              <a:cxn ang="0">
                <a:pos x="1" y="278"/>
              </a:cxn>
              <a:cxn ang="0">
                <a:pos x="227" y="278"/>
              </a:cxn>
              <a:cxn ang="0">
                <a:pos x="226" y="258"/>
              </a:cxn>
            </a:cxnLst>
            <a:rect l="0" t="0" r="r" b="b"/>
            <a:pathLst>
              <a:path w="261" h="278">
                <a:moveTo>
                  <a:pt x="226" y="258"/>
                </a:moveTo>
                <a:cubicBezTo>
                  <a:pt x="226" y="206"/>
                  <a:pt x="239" y="157"/>
                  <a:pt x="261" y="114"/>
                </a:cubicBezTo>
                <a:cubicBezTo>
                  <a:pt x="65" y="0"/>
                  <a:pt x="65" y="0"/>
                  <a:pt x="65" y="0"/>
                </a:cubicBezTo>
                <a:cubicBezTo>
                  <a:pt x="23" y="77"/>
                  <a:pt x="0" y="164"/>
                  <a:pt x="0" y="258"/>
                </a:cubicBezTo>
                <a:cubicBezTo>
                  <a:pt x="0" y="265"/>
                  <a:pt x="0" y="271"/>
                  <a:pt x="1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7" y="271"/>
                  <a:pt x="226" y="265"/>
                  <a:pt x="226" y="258"/>
                </a:cubicBezTo>
                <a:close/>
              </a:path>
            </a:pathLst>
          </a:custGeom>
          <a:solidFill>
            <a:srgbClr val="F5C05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073" name="Freeform 49"/>
          <p:cNvSpPr/>
          <p:nvPr/>
        </p:nvSpPr>
        <p:spPr bwMode="auto">
          <a:xfrm>
            <a:off x="3685059" y="2492898"/>
            <a:ext cx="2288116" cy="1900767"/>
          </a:xfrm>
          <a:custGeom>
            <a:avLst/>
            <a:gdLst/>
            <a:ahLst/>
            <a:cxnLst>
              <a:cxn ang="0">
                <a:pos x="476" y="226"/>
              </a:cxn>
              <a:cxn ang="0">
                <a:pos x="478" y="226"/>
              </a:cxn>
              <a:cxn ang="0">
                <a:pos x="478" y="0"/>
              </a:cxn>
              <a:cxn ang="0">
                <a:pos x="476" y="0"/>
              </a:cxn>
              <a:cxn ang="0">
                <a:pos x="0" y="283"/>
              </a:cxn>
              <a:cxn ang="0">
                <a:pos x="196" y="397"/>
              </a:cxn>
              <a:cxn ang="0">
                <a:pos x="476" y="226"/>
              </a:cxn>
            </a:cxnLst>
            <a:rect l="0" t="0" r="r" b="b"/>
            <a:pathLst>
              <a:path w="478" h="397">
                <a:moveTo>
                  <a:pt x="476" y="226"/>
                </a:moveTo>
                <a:cubicBezTo>
                  <a:pt x="477" y="226"/>
                  <a:pt x="477" y="226"/>
                  <a:pt x="478" y="226"/>
                </a:cubicBezTo>
                <a:cubicBezTo>
                  <a:pt x="478" y="0"/>
                  <a:pt x="478" y="0"/>
                  <a:pt x="478" y="0"/>
                </a:cubicBezTo>
                <a:cubicBezTo>
                  <a:pt x="477" y="0"/>
                  <a:pt x="477" y="0"/>
                  <a:pt x="476" y="0"/>
                </a:cubicBezTo>
                <a:cubicBezTo>
                  <a:pt x="270" y="0"/>
                  <a:pt x="91" y="114"/>
                  <a:pt x="0" y="283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248" y="296"/>
                  <a:pt x="354" y="226"/>
                  <a:pt x="476" y="22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67" name="流程图: 联系 66"/>
          <p:cNvSpPr/>
          <p:nvPr/>
        </p:nvSpPr>
        <p:spPr bwMode="auto">
          <a:xfrm>
            <a:off x="4732800" y="3244308"/>
            <a:ext cx="190501" cy="190501"/>
          </a:xfrm>
          <a:prstGeom prst="flowChartConnector">
            <a:avLst/>
          </a:prstGeom>
          <a:solidFill>
            <a:srgbClr val="E98E7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68" name="直接连接符 67"/>
          <p:cNvCxnSpPr>
            <a:stCxn id="67" idx="1"/>
          </p:cNvCxnSpPr>
          <p:nvPr/>
        </p:nvCxnSpPr>
        <p:spPr>
          <a:xfrm rot="16200000" flipV="1">
            <a:off x="4066044" y="2577554"/>
            <a:ext cx="694653" cy="694653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1208524" y="2577554"/>
            <a:ext cx="2857520" cy="2117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流程图: 联系 69"/>
          <p:cNvSpPr/>
          <p:nvPr/>
        </p:nvSpPr>
        <p:spPr bwMode="auto">
          <a:xfrm>
            <a:off x="3699554" y="4673068"/>
            <a:ext cx="190501" cy="190501"/>
          </a:xfrm>
          <a:prstGeom prst="flowChartConnector">
            <a:avLst/>
          </a:prstGeom>
          <a:solidFill>
            <a:srgbClr val="2FDCFF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 rot="10800000">
            <a:off x="689975" y="4768319"/>
            <a:ext cx="3009579" cy="2117"/>
          </a:xfrm>
          <a:prstGeom prst="line">
            <a:avLst/>
          </a:prstGeom>
          <a:ln w="15875">
            <a:solidFill>
              <a:srgbClr val="2F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流程图: 联系 75"/>
          <p:cNvSpPr/>
          <p:nvPr/>
        </p:nvSpPr>
        <p:spPr bwMode="auto">
          <a:xfrm>
            <a:off x="6576428" y="3009356"/>
            <a:ext cx="190501" cy="190501"/>
          </a:xfrm>
          <a:prstGeom prst="flowChartConnector">
            <a:avLst/>
          </a:prstGeom>
          <a:solidFill>
            <a:srgbClr val="828996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6637812" y="2387051"/>
            <a:ext cx="762005" cy="571504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304567" y="2291802"/>
            <a:ext cx="3238523" cy="2117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图: 联系 78"/>
          <p:cNvSpPr/>
          <p:nvPr/>
        </p:nvSpPr>
        <p:spPr bwMode="auto">
          <a:xfrm>
            <a:off x="7647132" y="4224714"/>
            <a:ext cx="190501" cy="190501"/>
          </a:xfrm>
          <a:prstGeom prst="flowChartConnector">
            <a:avLst/>
          </a:prstGeom>
          <a:solidFill>
            <a:srgbClr val="FFB837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914377"/>
            <a:endParaRPr lang="zh-CN" altLang="en-US" sz="240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rot="16200000" flipH="1">
            <a:off x="8055118" y="4141932"/>
            <a:ext cx="284621" cy="775389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585123" y="4669819"/>
            <a:ext cx="2667019" cy="3248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1319613" y="2078699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CN" altLang="en-US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添加文字</a:t>
            </a:r>
            <a:r>
              <a:rPr lang="en-US" altLang="zh-CN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30%</a:t>
            </a:r>
            <a:endParaRPr lang="zh-CN" altLang="en-US" sz="28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23793" y="4295319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CN" altLang="en-US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添加文字</a:t>
            </a:r>
            <a:r>
              <a:rPr lang="en-US" altLang="zh-CN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20%</a:t>
            </a:r>
            <a:endParaRPr lang="zh-CN" altLang="en-US" sz="28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781841" y="1824273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CN" altLang="en-US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添加文字</a:t>
            </a:r>
            <a:r>
              <a:rPr lang="en-US" altLang="zh-CN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15%</a:t>
            </a:r>
            <a:endParaRPr lang="zh-CN" altLang="en-US" sz="28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734347" y="4199189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CN" altLang="en-US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添加文字</a:t>
            </a:r>
            <a:r>
              <a:rPr lang="en-US" altLang="zh-CN" sz="28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35%</a:t>
            </a:r>
            <a:endParaRPr lang="zh-CN" altLang="en-US" sz="28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827521" y="2672806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992643" y="5012330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7780821" y="2291802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1" name="矩形 1"/>
          <p:cNvSpPr>
            <a:spLocks noChangeArrowheads="1"/>
          </p:cNvSpPr>
          <p:nvPr/>
        </p:nvSpPr>
        <p:spPr bwMode="auto">
          <a:xfrm>
            <a:off x="8638077" y="4863570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5482" y="4476217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zh-CN" altLang="en-US" sz="4000" b="1" spc="300" noProof="1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3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 defTabSz="914377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401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8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9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9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9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89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89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89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89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89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89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98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 animBg="1"/>
      <p:bldP spid="1070" grpId="1" animBg="1"/>
      <p:bldP spid="1071" grpId="0" animBg="1"/>
      <p:bldP spid="1071" grpId="1" animBg="1"/>
      <p:bldP spid="1072" grpId="0" animBg="1"/>
      <p:bldP spid="1072" grpId="1" animBg="1"/>
      <p:bldP spid="1073" grpId="0" animBg="1"/>
      <p:bldP spid="1073" grpId="1" animBg="1"/>
      <p:bldP spid="67" grpId="0" animBg="1"/>
      <p:bldP spid="70" grpId="0" animBg="1"/>
      <p:bldP spid="76" grpId="0" animBg="1"/>
      <p:bldP spid="7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584973" y="1546302"/>
            <a:ext cx="1932111" cy="1932111"/>
            <a:chOff x="1066800" y="1998769"/>
            <a:chExt cx="1932614" cy="1932614"/>
          </a:xfrm>
        </p:grpSpPr>
        <p:sp>
          <p:nvSpPr>
            <p:cNvPr id="20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799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72075" y="2193589"/>
              <a:ext cx="1523031" cy="152406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17440" t="-4763" r="-14400" b="-2966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组合 21"/>
          <p:cNvGrpSpPr/>
          <p:nvPr/>
        </p:nvGrpSpPr>
        <p:grpSpPr>
          <a:xfrm>
            <a:off x="3945233" y="1546302"/>
            <a:ext cx="1932111" cy="1932111"/>
            <a:chOff x="3729138" y="1998769"/>
            <a:chExt cx="1932614" cy="1932614"/>
          </a:xfrm>
        </p:grpSpPr>
        <p:sp>
          <p:nvSpPr>
            <p:cNvPr id="23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799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 l="-28590" t="-7619" r="-10572" b="-34224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组合 24"/>
          <p:cNvGrpSpPr/>
          <p:nvPr/>
        </p:nvGrpSpPr>
        <p:grpSpPr>
          <a:xfrm>
            <a:off x="6275413" y="1546302"/>
            <a:ext cx="1932111" cy="1932111"/>
            <a:chOff x="6423752" y="1998769"/>
            <a:chExt cx="1932614" cy="1932614"/>
          </a:xfrm>
        </p:grpSpPr>
        <p:sp>
          <p:nvSpPr>
            <p:cNvPr id="26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799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3688" t="-2617" r="-89197" b="-32640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组合 27"/>
          <p:cNvGrpSpPr/>
          <p:nvPr/>
        </p:nvGrpSpPr>
        <p:grpSpPr>
          <a:xfrm>
            <a:off x="8612935" y="1546302"/>
            <a:ext cx="1932111" cy="1932111"/>
            <a:chOff x="9139338" y="1998769"/>
            <a:chExt cx="1932614" cy="1932614"/>
          </a:xfrm>
        </p:grpSpPr>
        <p:sp>
          <p:nvSpPr>
            <p:cNvPr id="29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799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78288" t="-14807" r="-3996" b="-6717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Oval 30"/>
          <p:cNvSpPr/>
          <p:nvPr/>
        </p:nvSpPr>
        <p:spPr>
          <a:xfrm>
            <a:off x="5169359" y="2822490"/>
            <a:ext cx="655924" cy="655924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32" name="Oval 33"/>
          <p:cNvSpPr/>
          <p:nvPr/>
        </p:nvSpPr>
        <p:spPr>
          <a:xfrm>
            <a:off x="7499541" y="2832416"/>
            <a:ext cx="655924" cy="655924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33" name="Oval 40"/>
          <p:cNvSpPr/>
          <p:nvPr/>
        </p:nvSpPr>
        <p:spPr>
          <a:xfrm>
            <a:off x="9837062" y="2832416"/>
            <a:ext cx="655924" cy="655924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34" name="Oval 25"/>
          <p:cNvSpPr/>
          <p:nvPr/>
        </p:nvSpPr>
        <p:spPr>
          <a:xfrm>
            <a:off x="2809099" y="2822490"/>
            <a:ext cx="655924" cy="65592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36" name="Rectangle 49"/>
          <p:cNvSpPr/>
          <p:nvPr/>
        </p:nvSpPr>
        <p:spPr>
          <a:xfrm>
            <a:off x="1845174" y="3810161"/>
            <a:ext cx="137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60"/>
          <p:cNvSpPr/>
          <p:nvPr/>
        </p:nvSpPr>
        <p:spPr>
          <a:xfrm>
            <a:off x="1626049" y="4206014"/>
            <a:ext cx="1849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2"/>
          <p:cNvCxnSpPr/>
          <p:nvPr/>
        </p:nvCxnSpPr>
        <p:spPr>
          <a:xfrm>
            <a:off x="1679226" y="4171032"/>
            <a:ext cx="1743605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59"/>
          <p:cNvSpPr/>
          <p:nvPr/>
        </p:nvSpPr>
        <p:spPr>
          <a:xfrm>
            <a:off x="4210095" y="3810161"/>
            <a:ext cx="137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61"/>
          <p:cNvSpPr/>
          <p:nvPr/>
        </p:nvSpPr>
        <p:spPr>
          <a:xfrm>
            <a:off x="4022099" y="4210807"/>
            <a:ext cx="1849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Straight Connector 66"/>
          <p:cNvCxnSpPr/>
          <p:nvPr/>
        </p:nvCxnSpPr>
        <p:spPr>
          <a:xfrm>
            <a:off x="4075276" y="4175826"/>
            <a:ext cx="1743605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3"/>
          <p:cNvSpPr/>
          <p:nvPr/>
        </p:nvSpPr>
        <p:spPr>
          <a:xfrm>
            <a:off x="6511104" y="3820087"/>
            <a:ext cx="137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67"/>
          <p:cNvSpPr/>
          <p:nvPr/>
        </p:nvSpPr>
        <p:spPr>
          <a:xfrm>
            <a:off x="6355803" y="4225527"/>
            <a:ext cx="1849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Straight Connector 68"/>
          <p:cNvCxnSpPr/>
          <p:nvPr/>
        </p:nvCxnSpPr>
        <p:spPr>
          <a:xfrm>
            <a:off x="6408979" y="4190546"/>
            <a:ext cx="1743605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65"/>
          <p:cNvSpPr/>
          <p:nvPr/>
        </p:nvSpPr>
        <p:spPr>
          <a:xfrm>
            <a:off x="8895699" y="3820087"/>
            <a:ext cx="137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16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80"/>
          <p:cNvSpPr/>
          <p:nvPr/>
        </p:nvSpPr>
        <p:spPr>
          <a:xfrm>
            <a:off x="8675882" y="4230322"/>
            <a:ext cx="1849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添加适当的文字对项目进行简单介绍，介绍时注意要点，突出主题，文字可适当放大。一页文字最好控制在两百字以内。</a:t>
            </a:r>
            <a:endParaRPr lang="en-US" altLang="zh-CN" sz="14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Straight Connector 81"/>
          <p:cNvCxnSpPr/>
          <p:nvPr/>
        </p:nvCxnSpPr>
        <p:spPr>
          <a:xfrm>
            <a:off x="8729058" y="4195340"/>
            <a:ext cx="1743605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05"/>
          <p:cNvSpPr/>
          <p:nvPr/>
        </p:nvSpPr>
        <p:spPr bwMode="auto">
          <a:xfrm>
            <a:off x="2947181" y="2970345"/>
            <a:ext cx="366984" cy="349509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52" name="Freeform 74"/>
          <p:cNvSpPr>
            <a:spLocks noEditPoints="1"/>
          </p:cNvSpPr>
          <p:nvPr/>
        </p:nvSpPr>
        <p:spPr bwMode="auto">
          <a:xfrm>
            <a:off x="5322788" y="2959380"/>
            <a:ext cx="364073" cy="332033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53" name="Freeform 81"/>
          <p:cNvSpPr>
            <a:spLocks noEditPoints="1"/>
          </p:cNvSpPr>
          <p:nvPr/>
        </p:nvSpPr>
        <p:spPr bwMode="auto">
          <a:xfrm>
            <a:off x="7648871" y="2987216"/>
            <a:ext cx="366984" cy="308732"/>
          </a:xfrm>
          <a:custGeom>
            <a:avLst/>
            <a:gdLst>
              <a:gd name="T0" fmla="*/ 256 w 256"/>
              <a:gd name="T1" fmla="*/ 91 h 216"/>
              <a:gd name="T2" fmla="*/ 256 w 256"/>
              <a:gd name="T3" fmla="*/ 92 h 216"/>
              <a:gd name="T4" fmla="*/ 256 w 256"/>
              <a:gd name="T5" fmla="*/ 92 h 216"/>
              <a:gd name="T6" fmla="*/ 233 w 256"/>
              <a:gd name="T7" fmla="*/ 104 h 216"/>
              <a:gd name="T8" fmla="*/ 208 w 256"/>
              <a:gd name="T9" fmla="*/ 207 h 216"/>
              <a:gd name="T10" fmla="*/ 194 w 256"/>
              <a:gd name="T11" fmla="*/ 216 h 216"/>
              <a:gd name="T12" fmla="*/ 60 w 256"/>
              <a:gd name="T13" fmla="*/ 216 h 216"/>
              <a:gd name="T14" fmla="*/ 60 w 256"/>
              <a:gd name="T15" fmla="*/ 216 h 216"/>
              <a:gd name="T16" fmla="*/ 48 w 256"/>
              <a:gd name="T17" fmla="*/ 207 h 216"/>
              <a:gd name="T18" fmla="*/ 12 w 256"/>
              <a:gd name="T19" fmla="*/ 104 h 216"/>
              <a:gd name="T20" fmla="*/ 12 w 256"/>
              <a:gd name="T21" fmla="*/ 80 h 216"/>
              <a:gd name="T22" fmla="*/ 98 w 256"/>
              <a:gd name="T23" fmla="*/ 80 h 216"/>
              <a:gd name="T24" fmla="*/ 148 w 256"/>
              <a:gd name="T25" fmla="*/ 80 h 216"/>
              <a:gd name="T26" fmla="*/ 178 w 256"/>
              <a:gd name="T27" fmla="*/ 80 h 216"/>
              <a:gd name="T28" fmla="*/ 196 w 256"/>
              <a:gd name="T29" fmla="*/ 80 h 216"/>
              <a:gd name="T30" fmla="*/ 244 w 256"/>
              <a:gd name="T31" fmla="*/ 80 h 216"/>
              <a:gd name="T32" fmla="*/ 245 w 256"/>
              <a:gd name="T33" fmla="*/ 80 h 216"/>
              <a:gd name="T34" fmla="*/ 256 w 256"/>
              <a:gd name="T35" fmla="*/ 90 h 216"/>
              <a:gd name="T36" fmla="*/ 80 w 256"/>
              <a:gd name="T37" fmla="*/ 104 h 216"/>
              <a:gd name="T38" fmla="*/ 68 w 256"/>
              <a:gd name="T39" fmla="*/ 180 h 216"/>
              <a:gd name="T40" fmla="*/ 92 w 256"/>
              <a:gd name="T41" fmla="*/ 180 h 216"/>
              <a:gd name="T42" fmla="*/ 140 w 256"/>
              <a:gd name="T43" fmla="*/ 116 h 216"/>
              <a:gd name="T44" fmla="*/ 116 w 256"/>
              <a:gd name="T45" fmla="*/ 116 h 216"/>
              <a:gd name="T46" fmla="*/ 128 w 256"/>
              <a:gd name="T47" fmla="*/ 192 h 216"/>
              <a:gd name="T48" fmla="*/ 140 w 256"/>
              <a:gd name="T49" fmla="*/ 116 h 216"/>
              <a:gd name="T50" fmla="*/ 176 w 256"/>
              <a:gd name="T51" fmla="*/ 104 h 216"/>
              <a:gd name="T52" fmla="*/ 164 w 256"/>
              <a:gd name="T53" fmla="*/ 180 h 216"/>
              <a:gd name="T54" fmla="*/ 188 w 256"/>
              <a:gd name="T55" fmla="*/ 180 h 216"/>
              <a:gd name="T56" fmla="*/ 142 w 256"/>
              <a:gd name="T57" fmla="*/ 18 h 216"/>
              <a:gd name="T58" fmla="*/ 140 w 256"/>
              <a:gd name="T59" fmla="*/ 12 h 216"/>
              <a:gd name="T60" fmla="*/ 163 w 256"/>
              <a:gd name="T61" fmla="*/ 7 h 216"/>
              <a:gd name="T62" fmla="*/ 195 w 256"/>
              <a:gd name="T63" fmla="*/ 68 h 216"/>
              <a:gd name="T64" fmla="*/ 142 w 256"/>
              <a:gd name="T65" fmla="*/ 18 h 216"/>
              <a:gd name="T66" fmla="*/ 88 w 256"/>
              <a:gd name="T67" fmla="*/ 68 h 216"/>
              <a:gd name="T68" fmla="*/ 93 w 256"/>
              <a:gd name="T69" fmla="*/ 7 h 216"/>
              <a:gd name="T70" fmla="*/ 104 w 256"/>
              <a:gd name="T71" fmla="*/ 0 h 216"/>
              <a:gd name="T72" fmla="*/ 114 w 256"/>
              <a:gd name="T73" fmla="*/ 1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1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54" name="Freeform 172"/>
          <p:cNvSpPr>
            <a:spLocks noEditPoints="1"/>
          </p:cNvSpPr>
          <p:nvPr/>
        </p:nvSpPr>
        <p:spPr bwMode="auto">
          <a:xfrm>
            <a:off x="9986156" y="2983792"/>
            <a:ext cx="366984" cy="364073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66 w 256"/>
              <a:gd name="T21" fmla="*/ 138 h 256"/>
              <a:gd name="T22" fmla="*/ 102 w 256"/>
              <a:gd name="T23" fmla="*/ 178 h 256"/>
              <a:gd name="T24" fmla="*/ 102 w 256"/>
              <a:gd name="T25" fmla="*/ 178 h 256"/>
              <a:gd name="T26" fmla="*/ 101 w 256"/>
              <a:gd name="T27" fmla="*/ 179 h 256"/>
              <a:gd name="T28" fmla="*/ 101 w 256"/>
              <a:gd name="T29" fmla="*/ 179 h 256"/>
              <a:gd name="T30" fmla="*/ 99 w 256"/>
              <a:gd name="T31" fmla="*/ 180 h 256"/>
              <a:gd name="T32" fmla="*/ 99 w 256"/>
              <a:gd name="T33" fmla="*/ 180 h 256"/>
              <a:gd name="T34" fmla="*/ 99 w 256"/>
              <a:gd name="T35" fmla="*/ 180 h 256"/>
              <a:gd name="T36" fmla="*/ 99 w 256"/>
              <a:gd name="T37" fmla="*/ 180 h 256"/>
              <a:gd name="T38" fmla="*/ 98 w 256"/>
              <a:gd name="T39" fmla="*/ 180 h 256"/>
              <a:gd name="T40" fmla="*/ 98 w 256"/>
              <a:gd name="T41" fmla="*/ 180 h 256"/>
              <a:gd name="T42" fmla="*/ 97 w 256"/>
              <a:gd name="T43" fmla="*/ 180 h 256"/>
              <a:gd name="T44" fmla="*/ 97 w 256"/>
              <a:gd name="T45" fmla="*/ 180 h 256"/>
              <a:gd name="T46" fmla="*/ 96 w 256"/>
              <a:gd name="T47" fmla="*/ 180 h 256"/>
              <a:gd name="T48" fmla="*/ 84 w 256"/>
              <a:gd name="T49" fmla="*/ 168 h 256"/>
              <a:gd name="T50" fmla="*/ 84 w 256"/>
              <a:gd name="T51" fmla="*/ 88 h 256"/>
              <a:gd name="T52" fmla="*/ 96 w 256"/>
              <a:gd name="T53" fmla="*/ 76 h 256"/>
              <a:gd name="T54" fmla="*/ 103 w 256"/>
              <a:gd name="T55" fmla="*/ 78 h 256"/>
              <a:gd name="T56" fmla="*/ 166 w 256"/>
              <a:gd name="T57" fmla="*/ 118 h 256"/>
              <a:gd name="T58" fmla="*/ 172 w 256"/>
              <a:gd name="T59" fmla="*/ 128 h 256"/>
              <a:gd name="T60" fmla="*/ 166 w 256"/>
              <a:gd name="T61" fmla="*/ 13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35531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40" grpId="0"/>
      <p:bldP spid="41" grpId="0"/>
      <p:bldP spid="44" grpId="0"/>
      <p:bldP spid="45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382100" y="1762468"/>
            <a:ext cx="5831129" cy="867461"/>
            <a:chOff x="2382718" y="1625209"/>
            <a:chExt cx="5832648" cy="867687"/>
          </a:xfrm>
        </p:grpSpPr>
        <p:sp>
          <p:nvSpPr>
            <p:cNvPr id="22" name="椭圆 2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280571" y="1755714"/>
            <a:ext cx="2693141" cy="877816"/>
            <a:chOff x="2281163" y="1611261"/>
            <a:chExt cx="2693843" cy="878044"/>
          </a:xfrm>
        </p:grpSpPr>
        <p:sp>
          <p:nvSpPr>
            <p:cNvPr id="25" name="椭圆 24"/>
            <p:cNvSpPr/>
            <p:nvPr/>
          </p:nvSpPr>
          <p:spPr>
            <a:xfrm>
              <a:off x="2564288" y="2348880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295124" y="1621618"/>
              <a:ext cx="2679881" cy="86768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31" name="文本框 39"/>
            <p:cNvSpPr txBox="1"/>
            <p:nvPr/>
          </p:nvSpPr>
          <p:spPr>
            <a:xfrm>
              <a:off x="2371792" y="1811616"/>
              <a:ext cx="686409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400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51"/>
            <p:cNvSpPr txBox="1"/>
            <p:nvPr/>
          </p:nvSpPr>
          <p:spPr>
            <a:xfrm>
              <a:off x="3750870" y="1815207"/>
              <a:ext cx="944371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40%</a:t>
              </a:r>
              <a:endParaRPr lang="zh-CN" altLang="en-US" sz="24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39756" y="1745272"/>
            <a:ext cx="1645192" cy="906736"/>
            <a:chOff x="8441954" y="1600819"/>
            <a:chExt cx="1645620" cy="906972"/>
          </a:xfrm>
        </p:grpSpPr>
        <p:grpSp>
          <p:nvGrpSpPr>
            <p:cNvPr id="34" name="组合 3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644265" y="1600819"/>
              <a:ext cx="1333743" cy="906972"/>
              <a:chOff x="4271689" y="1207551"/>
              <a:chExt cx="1333743" cy="906972"/>
            </a:xfrm>
          </p:grpSpPr>
          <p:sp>
            <p:nvSpPr>
              <p:cNvPr id="37" name="文本框 30"/>
              <p:cNvSpPr txBox="1"/>
              <p:nvPr/>
            </p:nvSpPr>
            <p:spPr>
              <a:xfrm>
                <a:off x="4283968" y="1207551"/>
                <a:ext cx="1276564" cy="30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zh-CN" altLang="en-US" sz="1349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38" name="文本框 31"/>
              <p:cNvSpPr txBox="1"/>
              <p:nvPr/>
            </p:nvSpPr>
            <p:spPr>
              <a:xfrm>
                <a:off x="4271689" y="1504967"/>
                <a:ext cx="1333743" cy="6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3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382100" y="2993475"/>
            <a:ext cx="5831129" cy="867461"/>
            <a:chOff x="2382718" y="1625209"/>
            <a:chExt cx="5832648" cy="867687"/>
          </a:xfrm>
        </p:grpSpPr>
        <p:sp>
          <p:nvSpPr>
            <p:cNvPr id="42" name="椭圆 4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80570" y="2979532"/>
            <a:ext cx="4247365" cy="877816"/>
            <a:chOff x="2281163" y="1611261"/>
            <a:chExt cx="4248472" cy="878044"/>
          </a:xfrm>
        </p:grpSpPr>
        <p:sp>
          <p:nvSpPr>
            <p:cNvPr id="45" name="椭圆 4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2295124" y="1621618"/>
              <a:ext cx="4234511" cy="867687"/>
            </a:xfrm>
            <a:prstGeom prst="roundRec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1" name="文本框 39"/>
            <p:cNvSpPr txBox="1"/>
            <p:nvPr/>
          </p:nvSpPr>
          <p:spPr>
            <a:xfrm>
              <a:off x="2371792" y="1811616"/>
              <a:ext cx="686409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400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50870" y="1815207"/>
              <a:ext cx="944371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70%</a:t>
              </a:r>
              <a:endParaRPr lang="zh-CN" altLang="en-US" sz="24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39756" y="2969090"/>
            <a:ext cx="1645192" cy="906736"/>
            <a:chOff x="8441954" y="1600819"/>
            <a:chExt cx="1645620" cy="906972"/>
          </a:xfrm>
        </p:grpSpPr>
        <p:grpSp>
          <p:nvGrpSpPr>
            <p:cNvPr id="54" name="组合 5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644265" y="1600819"/>
              <a:ext cx="1333743" cy="906972"/>
              <a:chOff x="4271689" y="1207551"/>
              <a:chExt cx="1333743" cy="906972"/>
            </a:xfrm>
          </p:grpSpPr>
          <p:sp>
            <p:nvSpPr>
              <p:cNvPr id="57" name="文本框 30"/>
              <p:cNvSpPr txBox="1"/>
              <p:nvPr/>
            </p:nvSpPr>
            <p:spPr>
              <a:xfrm>
                <a:off x="4283968" y="1207551"/>
                <a:ext cx="1276564" cy="30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zh-CN" altLang="en-US" sz="1349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58" name="文本框 31"/>
              <p:cNvSpPr txBox="1"/>
              <p:nvPr/>
            </p:nvSpPr>
            <p:spPr>
              <a:xfrm>
                <a:off x="4271689" y="1504967"/>
                <a:ext cx="1333743" cy="6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F6D6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382100" y="4217292"/>
            <a:ext cx="5831129" cy="867461"/>
            <a:chOff x="2382718" y="1625209"/>
            <a:chExt cx="5832648" cy="867687"/>
          </a:xfrm>
        </p:grpSpPr>
        <p:sp>
          <p:nvSpPr>
            <p:cNvPr id="62" name="椭圆 6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280570" y="4203349"/>
            <a:ext cx="4895269" cy="877816"/>
            <a:chOff x="2281163" y="1611261"/>
            <a:chExt cx="4896544" cy="878044"/>
          </a:xfrm>
        </p:grpSpPr>
        <p:sp>
          <p:nvSpPr>
            <p:cNvPr id="65" name="椭圆 6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2295124" y="1621618"/>
              <a:ext cx="4882583" cy="867687"/>
            </a:xfrm>
            <a:prstGeom prst="roundRect">
              <a:avLst/>
            </a:prstGeom>
            <a:solidFill>
              <a:srgbClr val="F5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71" name="文本框 39"/>
            <p:cNvSpPr txBox="1"/>
            <p:nvPr/>
          </p:nvSpPr>
          <p:spPr>
            <a:xfrm>
              <a:off x="2371792" y="1811616"/>
              <a:ext cx="686409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2400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51"/>
            <p:cNvSpPr txBox="1"/>
            <p:nvPr/>
          </p:nvSpPr>
          <p:spPr>
            <a:xfrm>
              <a:off x="3750870" y="1815207"/>
              <a:ext cx="944371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2400" dirty="0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2400" dirty="0">
                <a:solidFill>
                  <a:prstClr val="whit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439756" y="4192907"/>
            <a:ext cx="1645192" cy="906736"/>
            <a:chOff x="8441954" y="1600819"/>
            <a:chExt cx="1645620" cy="906972"/>
          </a:xfrm>
        </p:grpSpPr>
        <p:grpSp>
          <p:nvGrpSpPr>
            <p:cNvPr id="74" name="组合 7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349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8644265" y="1600819"/>
              <a:ext cx="1333743" cy="906972"/>
              <a:chOff x="4271689" y="1207551"/>
              <a:chExt cx="1333743" cy="906972"/>
            </a:xfrm>
          </p:grpSpPr>
          <p:sp>
            <p:nvSpPr>
              <p:cNvPr id="77" name="文本框 30"/>
              <p:cNvSpPr txBox="1"/>
              <p:nvPr/>
            </p:nvSpPr>
            <p:spPr>
              <a:xfrm>
                <a:off x="4283968" y="1207551"/>
                <a:ext cx="1276564" cy="30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zh-CN" altLang="en-US" sz="1349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78" name="文本框 31"/>
              <p:cNvSpPr txBox="1"/>
              <p:nvPr/>
            </p:nvSpPr>
            <p:spPr>
              <a:xfrm>
                <a:off x="4271689" y="1504967"/>
                <a:ext cx="1333743" cy="6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7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6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-23086" y="4940775"/>
            <a:ext cx="4054651" cy="1998016"/>
            <a:chOff x="5917425" y="3435846"/>
            <a:chExt cx="3226575" cy="17076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89" y="2254911"/>
            <a:ext cx="1330736" cy="12684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0" y="3240393"/>
            <a:ext cx="1330736" cy="12684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68" y="4176254"/>
            <a:ext cx="1330736" cy="1268447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490128" y="674725"/>
            <a:ext cx="518845" cy="61872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76" y="1413302"/>
            <a:ext cx="1330736" cy="126844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390829" y="1327013"/>
            <a:ext cx="2456807" cy="4464188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0">
                <a:srgbClr val="F7F7F7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057287" y="1327012"/>
            <a:ext cx="518845" cy="54602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08884" y="1992072"/>
            <a:ext cx="2666305" cy="46276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34762" y="2938612"/>
            <a:ext cx="2666305" cy="46276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47117" y="3959693"/>
            <a:ext cx="2666305" cy="46276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22412" y="4909203"/>
            <a:ext cx="2666305" cy="46276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377446" y="3548040"/>
            <a:ext cx="2685124" cy="710277"/>
            <a:chOff x="2592160" y="3552431"/>
            <a:chExt cx="3583441" cy="947903"/>
          </a:xfrm>
        </p:grpSpPr>
        <p:sp>
          <p:nvSpPr>
            <p:cNvPr id="32" name="任意多边形 31"/>
            <p:cNvSpPr/>
            <p:nvPr/>
          </p:nvSpPr>
          <p:spPr>
            <a:xfrm>
              <a:off x="5887922" y="427449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33" name="矩形 5"/>
            <p:cNvSpPr/>
            <p:nvPr/>
          </p:nvSpPr>
          <p:spPr>
            <a:xfrm>
              <a:off x="2592160" y="35524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3E3E"/>
                </a:gs>
                <a:gs pos="97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44000"/>
                  </a:schemeClr>
                </a:gs>
                <a:gs pos="81000">
                  <a:srgbClr val="7070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7446" y="2553599"/>
            <a:ext cx="2685124" cy="710277"/>
            <a:chOff x="2635022" y="2168525"/>
            <a:chExt cx="3583441" cy="947903"/>
          </a:xfrm>
        </p:grpSpPr>
        <p:sp>
          <p:nvSpPr>
            <p:cNvPr id="35" name="任意多边形 34"/>
            <p:cNvSpPr/>
            <p:nvPr/>
          </p:nvSpPr>
          <p:spPr>
            <a:xfrm>
              <a:off x="5930783" y="2888610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A44E63"/>
                </a:gs>
                <a:gs pos="98000">
                  <a:srgbClr val="EE90A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36" name="矩形 5"/>
            <p:cNvSpPr/>
            <p:nvPr/>
          </p:nvSpPr>
          <p:spPr>
            <a:xfrm>
              <a:off x="2635022" y="2168525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C96372"/>
                </a:gs>
                <a:gs pos="100000">
                  <a:srgbClr val="E68C9D"/>
                </a:gs>
                <a:gs pos="97000">
                  <a:srgbClr val="E27585"/>
                </a:gs>
                <a:gs pos="81000">
                  <a:srgbClr val="FF9FB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77446" y="1608994"/>
            <a:ext cx="2685124" cy="710277"/>
            <a:chOff x="2615972" y="475857"/>
            <a:chExt cx="3583441" cy="947903"/>
          </a:xfrm>
        </p:grpSpPr>
        <p:sp>
          <p:nvSpPr>
            <p:cNvPr id="38" name="任意多边形 37"/>
            <p:cNvSpPr/>
            <p:nvPr/>
          </p:nvSpPr>
          <p:spPr>
            <a:xfrm>
              <a:off x="5916935" y="118884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D19E55"/>
                </a:gs>
                <a:gs pos="98000">
                  <a:srgbClr val="F2D97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39" name="矩形 5"/>
            <p:cNvSpPr/>
            <p:nvPr/>
          </p:nvSpPr>
          <p:spPr>
            <a:xfrm>
              <a:off x="2615972" y="475857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ECA955"/>
                </a:gs>
                <a:gs pos="100000">
                  <a:srgbClr val="F5D57F"/>
                </a:gs>
                <a:gs pos="97000">
                  <a:srgbClr val="F3B059"/>
                </a:gs>
                <a:gs pos="81000">
                  <a:srgbClr val="FFEB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77446" y="4520324"/>
            <a:ext cx="2685124" cy="710277"/>
            <a:chOff x="2573110" y="4809731"/>
            <a:chExt cx="3583441" cy="947903"/>
          </a:xfrm>
        </p:grpSpPr>
        <p:sp>
          <p:nvSpPr>
            <p:cNvPr id="41" name="任意多边形 40"/>
            <p:cNvSpPr/>
            <p:nvPr/>
          </p:nvSpPr>
          <p:spPr>
            <a:xfrm>
              <a:off x="5868875" y="552703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D7784"/>
                </a:gs>
                <a:gs pos="98000">
                  <a:srgbClr val="7AC6E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  <p:sp>
          <p:nvSpPr>
            <p:cNvPr id="42" name="矩形 5"/>
            <p:cNvSpPr/>
            <p:nvPr/>
          </p:nvSpPr>
          <p:spPr>
            <a:xfrm>
              <a:off x="2573110" y="48097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B9DB0"/>
                </a:gs>
                <a:gs pos="97000">
                  <a:srgbClr val="53A8BB"/>
                </a:gs>
                <a:gs pos="100000">
                  <a:srgbClr val="78CBEA"/>
                </a:gs>
                <a:gs pos="81000">
                  <a:srgbClr val="87D9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1349">
                <a:solidFill>
                  <a:prstClr val="white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1" y="1327013"/>
            <a:ext cx="3382433" cy="4464188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44000">
                <a:srgbClr val="F7F7F7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519383" y="4637965"/>
            <a:ext cx="547636" cy="547636"/>
          </a:xfrm>
          <a:prstGeom prst="ellipse">
            <a:avLst/>
          </a:prstGeom>
          <a:solidFill>
            <a:srgbClr val="5BAD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519381" y="3658171"/>
            <a:ext cx="541539" cy="541539"/>
          </a:xfrm>
          <a:prstGeom prst="ellipse">
            <a:avLst/>
          </a:prstGeom>
          <a:solidFill>
            <a:srgbClr val="4B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519382" y="2713151"/>
            <a:ext cx="540925" cy="540925"/>
          </a:xfrm>
          <a:prstGeom prst="ellipse">
            <a:avLst/>
          </a:prstGeom>
          <a:solidFill>
            <a:srgbClr val="D6718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519381" y="1727580"/>
            <a:ext cx="532435" cy="532435"/>
          </a:xfrm>
          <a:prstGeom prst="ellipse">
            <a:avLst/>
          </a:prstGeom>
          <a:solidFill>
            <a:srgbClr val="F2BF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49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608999" y="4762534"/>
            <a:ext cx="319475" cy="320151"/>
            <a:chOff x="958851" y="1020763"/>
            <a:chExt cx="750888" cy="752475"/>
          </a:xfrm>
          <a:solidFill>
            <a:schemeClr val="bg1">
              <a:lumMod val="95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58851" y="1020763"/>
              <a:ext cx="750888" cy="398463"/>
            </a:xfrm>
            <a:custGeom>
              <a:avLst/>
              <a:gdLst>
                <a:gd name="T0" fmla="*/ 236 w 473"/>
                <a:gd name="T1" fmla="*/ 0 h 251"/>
                <a:gd name="T2" fmla="*/ 142 w 473"/>
                <a:gd name="T3" fmla="*/ 95 h 251"/>
                <a:gd name="T4" fmla="*/ 142 w 473"/>
                <a:gd name="T5" fmla="*/ 57 h 251"/>
                <a:gd name="T6" fmla="*/ 66 w 473"/>
                <a:gd name="T7" fmla="*/ 57 h 251"/>
                <a:gd name="T8" fmla="*/ 66 w 473"/>
                <a:gd name="T9" fmla="*/ 171 h 251"/>
                <a:gd name="T10" fmla="*/ 0 w 473"/>
                <a:gd name="T11" fmla="*/ 237 h 251"/>
                <a:gd name="T12" fmla="*/ 11 w 473"/>
                <a:gd name="T13" fmla="*/ 251 h 251"/>
                <a:gd name="T14" fmla="*/ 236 w 473"/>
                <a:gd name="T15" fmla="*/ 26 h 251"/>
                <a:gd name="T16" fmla="*/ 458 w 473"/>
                <a:gd name="T17" fmla="*/ 251 h 251"/>
                <a:gd name="T18" fmla="*/ 473 w 473"/>
                <a:gd name="T19" fmla="*/ 237 h 251"/>
                <a:gd name="T20" fmla="*/ 236 w 473"/>
                <a:gd name="T21" fmla="*/ 0 h 251"/>
                <a:gd name="T22" fmla="*/ 85 w 473"/>
                <a:gd name="T23" fmla="*/ 76 h 251"/>
                <a:gd name="T24" fmla="*/ 123 w 473"/>
                <a:gd name="T25" fmla="*/ 76 h 251"/>
                <a:gd name="T26" fmla="*/ 123 w 473"/>
                <a:gd name="T27" fmla="*/ 114 h 251"/>
                <a:gd name="T28" fmla="*/ 85 w 473"/>
                <a:gd name="T29" fmla="*/ 152 h 251"/>
                <a:gd name="T30" fmla="*/ 85 w 473"/>
                <a:gd name="T31" fmla="*/ 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251">
                  <a:moveTo>
                    <a:pt x="236" y="0"/>
                  </a:moveTo>
                  <a:lnTo>
                    <a:pt x="142" y="95"/>
                  </a:lnTo>
                  <a:lnTo>
                    <a:pt x="142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51"/>
                  </a:lnTo>
                  <a:lnTo>
                    <a:pt x="236" y="26"/>
                  </a:lnTo>
                  <a:lnTo>
                    <a:pt x="458" y="251"/>
                  </a:lnTo>
                  <a:lnTo>
                    <a:pt x="473" y="237"/>
                  </a:lnTo>
                  <a:lnTo>
                    <a:pt x="236" y="0"/>
                  </a:lnTo>
                  <a:close/>
                  <a:moveTo>
                    <a:pt x="85" y="76"/>
                  </a:moveTo>
                  <a:lnTo>
                    <a:pt x="123" y="76"/>
                  </a:lnTo>
                  <a:lnTo>
                    <a:pt x="123" y="114"/>
                  </a:lnTo>
                  <a:lnTo>
                    <a:pt x="85" y="152"/>
                  </a:lnTo>
                  <a:lnTo>
                    <a:pt x="85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1063626" y="1141413"/>
              <a:ext cx="539750" cy="631825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  <a:gd name="T20" fmla="*/ 321 w 340"/>
                <a:gd name="T21" fmla="*/ 379 h 398"/>
                <a:gd name="T22" fmla="*/ 227 w 340"/>
                <a:gd name="T23" fmla="*/ 379 h 398"/>
                <a:gd name="T24" fmla="*/ 227 w 340"/>
                <a:gd name="T25" fmla="*/ 265 h 398"/>
                <a:gd name="T26" fmla="*/ 227 w 340"/>
                <a:gd name="T27" fmla="*/ 246 h 398"/>
                <a:gd name="T28" fmla="*/ 208 w 340"/>
                <a:gd name="T29" fmla="*/ 246 h 398"/>
                <a:gd name="T30" fmla="*/ 132 w 340"/>
                <a:gd name="T31" fmla="*/ 246 h 398"/>
                <a:gd name="T32" fmla="*/ 113 w 340"/>
                <a:gd name="T33" fmla="*/ 246 h 398"/>
                <a:gd name="T34" fmla="*/ 113 w 340"/>
                <a:gd name="T35" fmla="*/ 265 h 398"/>
                <a:gd name="T36" fmla="*/ 113 w 340"/>
                <a:gd name="T37" fmla="*/ 379 h 398"/>
                <a:gd name="T38" fmla="*/ 19 w 340"/>
                <a:gd name="T39" fmla="*/ 379 h 398"/>
                <a:gd name="T40" fmla="*/ 19 w 340"/>
                <a:gd name="T41" fmla="*/ 178 h 398"/>
                <a:gd name="T42" fmla="*/ 170 w 340"/>
                <a:gd name="T43" fmla="*/ 26 h 398"/>
                <a:gd name="T44" fmla="*/ 321 w 340"/>
                <a:gd name="T45" fmla="*/ 178 h 398"/>
                <a:gd name="T46" fmla="*/ 321 w 340"/>
                <a:gd name="T47" fmla="*/ 3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  <a:moveTo>
                    <a:pt x="321" y="379"/>
                  </a:moveTo>
                  <a:lnTo>
                    <a:pt x="227" y="379"/>
                  </a:lnTo>
                  <a:lnTo>
                    <a:pt x="227" y="265"/>
                  </a:lnTo>
                  <a:lnTo>
                    <a:pt x="227" y="246"/>
                  </a:lnTo>
                  <a:lnTo>
                    <a:pt x="208" y="246"/>
                  </a:lnTo>
                  <a:lnTo>
                    <a:pt x="132" y="246"/>
                  </a:lnTo>
                  <a:lnTo>
                    <a:pt x="113" y="246"/>
                  </a:lnTo>
                  <a:lnTo>
                    <a:pt x="113" y="265"/>
                  </a:lnTo>
                  <a:lnTo>
                    <a:pt x="113" y="379"/>
                  </a:lnTo>
                  <a:lnTo>
                    <a:pt x="19" y="379"/>
                  </a:lnTo>
                  <a:lnTo>
                    <a:pt x="19" y="178"/>
                  </a:lnTo>
                  <a:lnTo>
                    <a:pt x="170" y="26"/>
                  </a:lnTo>
                  <a:lnTo>
                    <a:pt x="321" y="178"/>
                  </a:lnTo>
                  <a:lnTo>
                    <a:pt x="32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74"/>
          <p:cNvSpPr>
            <a:spLocks noEditPoints="1"/>
          </p:cNvSpPr>
          <p:nvPr/>
        </p:nvSpPr>
        <p:spPr bwMode="auto">
          <a:xfrm>
            <a:off x="2609000" y="3808897"/>
            <a:ext cx="308705" cy="301596"/>
          </a:xfrm>
          <a:custGeom>
            <a:avLst/>
            <a:gdLst>
              <a:gd name="T0" fmla="*/ 169 w 220"/>
              <a:gd name="T1" fmla="*/ 138 h 215"/>
              <a:gd name="T2" fmla="*/ 169 w 220"/>
              <a:gd name="T3" fmla="*/ 127 h 215"/>
              <a:gd name="T4" fmla="*/ 124 w 220"/>
              <a:gd name="T5" fmla="*/ 115 h 215"/>
              <a:gd name="T6" fmla="*/ 172 w 220"/>
              <a:gd name="T7" fmla="*/ 84 h 215"/>
              <a:gd name="T8" fmla="*/ 211 w 220"/>
              <a:gd name="T9" fmla="*/ 25 h 215"/>
              <a:gd name="T10" fmla="*/ 190 w 220"/>
              <a:gd name="T11" fmla="*/ 38 h 215"/>
              <a:gd name="T12" fmla="*/ 176 w 220"/>
              <a:gd name="T13" fmla="*/ 24 h 215"/>
              <a:gd name="T14" fmla="*/ 189 w 220"/>
              <a:gd name="T15" fmla="*/ 3 h 215"/>
              <a:gd name="T16" fmla="*/ 143 w 220"/>
              <a:gd name="T17" fmla="*/ 12 h 215"/>
              <a:gd name="T18" fmla="*/ 99 w 220"/>
              <a:gd name="T19" fmla="*/ 90 h 215"/>
              <a:gd name="T20" fmla="*/ 56 w 220"/>
              <a:gd name="T21" fmla="*/ 36 h 215"/>
              <a:gd name="T22" fmla="*/ 8 w 220"/>
              <a:gd name="T23" fmla="*/ 22 h 215"/>
              <a:gd name="T24" fmla="*/ 45 w 220"/>
              <a:gd name="T25" fmla="*/ 48 h 215"/>
              <a:gd name="T26" fmla="*/ 59 w 220"/>
              <a:gd name="T27" fmla="*/ 130 h 215"/>
              <a:gd name="T28" fmla="*/ 15 w 220"/>
              <a:gd name="T29" fmla="*/ 139 h 215"/>
              <a:gd name="T30" fmla="*/ 9 w 220"/>
              <a:gd name="T31" fmla="*/ 191 h 215"/>
              <a:gd name="T32" fmla="*/ 41 w 220"/>
              <a:gd name="T33" fmla="*/ 172 h 215"/>
              <a:gd name="T34" fmla="*/ 23 w 220"/>
              <a:gd name="T35" fmla="*/ 205 h 215"/>
              <a:gd name="T36" fmla="*/ 45 w 220"/>
              <a:gd name="T37" fmla="*/ 211 h 215"/>
              <a:gd name="T38" fmla="*/ 85 w 220"/>
              <a:gd name="T39" fmla="*/ 155 h 215"/>
              <a:gd name="T40" fmla="*/ 147 w 220"/>
              <a:gd name="T41" fmla="*/ 149 h 215"/>
              <a:gd name="T42" fmla="*/ 136 w 220"/>
              <a:gd name="T43" fmla="*/ 172 h 215"/>
              <a:gd name="T44" fmla="*/ 184 w 220"/>
              <a:gd name="T45" fmla="*/ 209 h 215"/>
              <a:gd name="T46" fmla="*/ 212 w 220"/>
              <a:gd name="T47" fmla="*/ 209 h 215"/>
              <a:gd name="T48" fmla="*/ 20 w 220"/>
              <a:gd name="T49" fmla="*/ 22 h 215"/>
              <a:gd name="T50" fmla="*/ 45 w 220"/>
              <a:gd name="T51" fmla="*/ 36 h 215"/>
              <a:gd name="T52" fmla="*/ 20 w 220"/>
              <a:gd name="T53" fmla="*/ 22 h 215"/>
              <a:gd name="T54" fmla="*/ 69 w 220"/>
              <a:gd name="T55" fmla="*/ 193 h 215"/>
              <a:gd name="T56" fmla="*/ 37 w 220"/>
              <a:gd name="T57" fmla="*/ 202 h 215"/>
              <a:gd name="T58" fmla="*/ 49 w 220"/>
              <a:gd name="T59" fmla="*/ 164 h 215"/>
              <a:gd name="T60" fmla="*/ 12 w 220"/>
              <a:gd name="T61" fmla="*/ 177 h 215"/>
              <a:gd name="T62" fmla="*/ 45 w 220"/>
              <a:gd name="T63" fmla="*/ 135 h 215"/>
              <a:gd name="T64" fmla="*/ 61 w 220"/>
              <a:gd name="T65" fmla="*/ 139 h 215"/>
              <a:gd name="T66" fmla="*/ 141 w 220"/>
              <a:gd name="T67" fmla="*/ 55 h 215"/>
              <a:gd name="T68" fmla="*/ 172 w 220"/>
              <a:gd name="T69" fmla="*/ 8 h 215"/>
              <a:gd name="T70" fmla="*/ 168 w 220"/>
              <a:gd name="T71" fmla="*/ 21 h 215"/>
              <a:gd name="T72" fmla="*/ 194 w 220"/>
              <a:gd name="T73" fmla="*/ 46 h 215"/>
              <a:gd name="T74" fmla="*/ 196 w 220"/>
              <a:gd name="T75" fmla="*/ 66 h 215"/>
              <a:gd name="T76" fmla="*/ 159 w 220"/>
              <a:gd name="T77" fmla="*/ 73 h 215"/>
              <a:gd name="T78" fmla="*/ 75 w 220"/>
              <a:gd name="T79" fmla="*/ 153 h 215"/>
              <a:gd name="T80" fmla="*/ 206 w 220"/>
              <a:gd name="T81" fmla="*/ 203 h 215"/>
              <a:gd name="T82" fmla="*/ 189 w 220"/>
              <a:gd name="T83" fmla="*/ 203 h 215"/>
              <a:gd name="T84" fmla="*/ 164 w 220"/>
              <a:gd name="T85" fmla="*/ 144 h 215"/>
              <a:gd name="T86" fmla="*/ 206 w 220"/>
              <a:gd name="T87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0" h="215">
                <a:moveTo>
                  <a:pt x="212" y="180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3" y="83"/>
                  <a:pt x="167" y="84"/>
                  <a:pt x="172" y="84"/>
                </a:cubicBezTo>
                <a:cubicBezTo>
                  <a:pt x="184" y="84"/>
                  <a:pt x="194" y="79"/>
                  <a:pt x="202" y="72"/>
                </a:cubicBezTo>
                <a:cubicBezTo>
                  <a:pt x="214" y="59"/>
                  <a:pt x="218" y="41"/>
                  <a:pt x="211" y="25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3"/>
                  <a:pt x="189" y="3"/>
                  <a:pt x="189" y="3"/>
                </a:cubicBezTo>
                <a:cubicBezTo>
                  <a:pt x="184" y="1"/>
                  <a:pt x="178" y="0"/>
                  <a:pt x="172" y="0"/>
                </a:cubicBezTo>
                <a:cubicBezTo>
                  <a:pt x="161" y="0"/>
                  <a:pt x="150" y="4"/>
                  <a:pt x="143" y="12"/>
                </a:cubicBezTo>
                <a:cubicBezTo>
                  <a:pt x="131" y="24"/>
                  <a:pt x="127" y="41"/>
                  <a:pt x="133" y="56"/>
                </a:cubicBezTo>
                <a:cubicBezTo>
                  <a:pt x="99" y="90"/>
                  <a:pt x="99" y="90"/>
                  <a:pt x="99" y="90"/>
                </a:cubicBezTo>
                <a:cubicBezTo>
                  <a:pt x="51" y="42"/>
                  <a:pt x="51" y="42"/>
                  <a:pt x="51" y="42"/>
                </a:cubicBezTo>
                <a:cubicBezTo>
                  <a:pt x="56" y="36"/>
                  <a:pt x="56" y="36"/>
                  <a:pt x="56" y="36"/>
                </a:cubicBezTo>
                <a:cubicBezTo>
                  <a:pt x="25" y="5"/>
                  <a:pt x="25" y="5"/>
                  <a:pt x="25" y="5"/>
                </a:cubicBezTo>
                <a:cubicBezTo>
                  <a:pt x="8" y="22"/>
                  <a:pt x="8" y="22"/>
                  <a:pt x="8" y="22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48"/>
                  <a:pt x="45" y="48"/>
                  <a:pt x="45" y="48"/>
                </a:cubicBezTo>
                <a:cubicBezTo>
                  <a:pt x="93" y="96"/>
                  <a:pt x="93" y="96"/>
                  <a:pt x="93" y="96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5" y="128"/>
                  <a:pt x="50" y="127"/>
                  <a:pt x="45" y="127"/>
                </a:cubicBezTo>
                <a:cubicBezTo>
                  <a:pt x="34" y="127"/>
                  <a:pt x="23" y="132"/>
                  <a:pt x="15" y="139"/>
                </a:cubicBezTo>
                <a:cubicBezTo>
                  <a:pt x="3" y="152"/>
                  <a:pt x="0" y="170"/>
                  <a:pt x="6" y="186"/>
                </a:cubicBezTo>
                <a:cubicBezTo>
                  <a:pt x="9" y="191"/>
                  <a:pt x="9" y="191"/>
                  <a:pt x="9" y="191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4" y="210"/>
                  <a:pt x="39" y="211"/>
                  <a:pt x="45" y="211"/>
                </a:cubicBezTo>
                <a:cubicBezTo>
                  <a:pt x="56" y="211"/>
                  <a:pt x="67" y="207"/>
                  <a:pt x="75" y="199"/>
                </a:cubicBezTo>
                <a:cubicBezTo>
                  <a:pt x="86" y="187"/>
                  <a:pt x="90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7" y="213"/>
                  <a:pt x="192" y="215"/>
                  <a:pt x="198" y="215"/>
                </a:cubicBezTo>
                <a:cubicBezTo>
                  <a:pt x="203" y="215"/>
                  <a:pt x="208" y="213"/>
                  <a:pt x="212" y="209"/>
                </a:cubicBezTo>
                <a:cubicBezTo>
                  <a:pt x="220" y="201"/>
                  <a:pt x="220" y="188"/>
                  <a:pt x="212" y="180"/>
                </a:cubicBezTo>
                <a:close/>
                <a:moveTo>
                  <a:pt x="20" y="22"/>
                </a:moveTo>
                <a:cubicBezTo>
                  <a:pt x="25" y="16"/>
                  <a:pt x="25" y="16"/>
                  <a:pt x="25" y="16"/>
                </a:cubicBezTo>
                <a:cubicBezTo>
                  <a:pt x="45" y="36"/>
                  <a:pt x="45" y="36"/>
                  <a:pt x="45" y="36"/>
                </a:cubicBezTo>
                <a:cubicBezTo>
                  <a:pt x="39" y="42"/>
                  <a:pt x="39" y="42"/>
                  <a:pt x="39" y="42"/>
                </a:cubicBezTo>
                <a:lnTo>
                  <a:pt x="20" y="22"/>
                </a:lnTo>
                <a:close/>
                <a:moveTo>
                  <a:pt x="76" y="156"/>
                </a:moveTo>
                <a:cubicBezTo>
                  <a:pt x="82" y="169"/>
                  <a:pt x="79" y="183"/>
                  <a:pt x="69" y="193"/>
                </a:cubicBezTo>
                <a:cubicBezTo>
                  <a:pt x="63" y="200"/>
                  <a:pt x="54" y="203"/>
                  <a:pt x="45" y="203"/>
                </a:cubicBezTo>
                <a:cubicBezTo>
                  <a:pt x="42" y="203"/>
                  <a:pt x="40" y="203"/>
                  <a:pt x="37" y="202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9" y="166"/>
                  <a:pt x="12" y="154"/>
                  <a:pt x="21" y="145"/>
                </a:cubicBezTo>
                <a:cubicBezTo>
                  <a:pt x="27" y="139"/>
                  <a:pt x="36" y="135"/>
                  <a:pt x="45" y="135"/>
                </a:cubicBezTo>
                <a:cubicBezTo>
                  <a:pt x="50" y="135"/>
                  <a:pt x="54" y="136"/>
                  <a:pt x="58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5" y="42"/>
                  <a:pt x="138" y="28"/>
                  <a:pt x="148" y="18"/>
                </a:cubicBezTo>
                <a:cubicBezTo>
                  <a:pt x="155" y="11"/>
                  <a:pt x="163" y="8"/>
                  <a:pt x="172" y="8"/>
                </a:cubicBezTo>
                <a:cubicBezTo>
                  <a:pt x="175" y="8"/>
                  <a:pt x="177" y="8"/>
                  <a:pt x="180" y="9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8" y="46"/>
                  <a:pt x="205" y="57"/>
                  <a:pt x="196" y="66"/>
                </a:cubicBezTo>
                <a:cubicBezTo>
                  <a:pt x="190" y="72"/>
                  <a:pt x="181" y="76"/>
                  <a:pt x="172" y="76"/>
                </a:cubicBezTo>
                <a:cubicBezTo>
                  <a:pt x="168" y="76"/>
                  <a:pt x="163" y="75"/>
                  <a:pt x="159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75" y="153"/>
                  <a:pt x="75" y="153"/>
                  <a:pt x="75" y="153"/>
                </a:cubicBezTo>
                <a:lnTo>
                  <a:pt x="76" y="156"/>
                </a:lnTo>
                <a:close/>
                <a:moveTo>
                  <a:pt x="206" y="203"/>
                </a:moveTo>
                <a:cubicBezTo>
                  <a:pt x="204" y="205"/>
                  <a:pt x="201" y="207"/>
                  <a:pt x="198" y="207"/>
                </a:cubicBezTo>
                <a:cubicBezTo>
                  <a:pt x="195" y="207"/>
                  <a:pt x="192" y="205"/>
                  <a:pt x="189" y="203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1" y="191"/>
                  <a:pt x="211" y="198"/>
                  <a:pt x="206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608999" y="2840103"/>
            <a:ext cx="298264" cy="291596"/>
            <a:chOff x="4986338" y="5054601"/>
            <a:chExt cx="781051" cy="763588"/>
          </a:xfrm>
          <a:solidFill>
            <a:schemeClr val="bg1">
              <a:lumMod val="95000"/>
            </a:schemeClr>
          </a:solidFill>
        </p:grpSpPr>
        <p:sp>
          <p:nvSpPr>
            <p:cNvPr id="53" name="Freeform 75"/>
            <p:cNvSpPr/>
            <p:nvPr/>
          </p:nvSpPr>
          <p:spPr bwMode="auto">
            <a:xfrm>
              <a:off x="5321301" y="5054601"/>
              <a:ext cx="446088" cy="522288"/>
            </a:xfrm>
            <a:custGeom>
              <a:avLst/>
              <a:gdLst>
                <a:gd name="T0" fmla="*/ 26 w 119"/>
                <a:gd name="T1" fmla="*/ 139 h 139"/>
                <a:gd name="T2" fmla="*/ 0 w 119"/>
                <a:gd name="T3" fmla="*/ 128 h 139"/>
                <a:gd name="T4" fmla="*/ 5 w 119"/>
                <a:gd name="T5" fmla="*/ 122 h 139"/>
                <a:gd name="T6" fmla="*/ 48 w 119"/>
                <a:gd name="T7" fmla="*/ 122 h 139"/>
                <a:gd name="T8" fmla="*/ 98 w 119"/>
                <a:gd name="T9" fmla="*/ 72 h 139"/>
                <a:gd name="T10" fmla="*/ 98 w 119"/>
                <a:gd name="T11" fmla="*/ 29 h 139"/>
                <a:gd name="T12" fmla="*/ 89 w 119"/>
                <a:gd name="T13" fmla="*/ 20 h 139"/>
                <a:gd name="T14" fmla="*/ 46 w 119"/>
                <a:gd name="T15" fmla="*/ 20 h 139"/>
                <a:gd name="T16" fmla="*/ 11 w 119"/>
                <a:gd name="T17" fmla="*/ 56 h 139"/>
                <a:gd name="T18" fmla="*/ 5 w 119"/>
                <a:gd name="T19" fmla="*/ 50 h 139"/>
                <a:gd name="T20" fmla="*/ 41 w 119"/>
                <a:gd name="T21" fmla="*/ 14 h 139"/>
                <a:gd name="T22" fmla="*/ 94 w 119"/>
                <a:gd name="T23" fmla="*/ 14 h 139"/>
                <a:gd name="T24" fmla="*/ 104 w 119"/>
                <a:gd name="T25" fmla="*/ 24 h 139"/>
                <a:gd name="T26" fmla="*/ 104 w 119"/>
                <a:gd name="T27" fmla="*/ 78 h 139"/>
                <a:gd name="T28" fmla="*/ 53 w 119"/>
                <a:gd name="T29" fmla="*/ 128 h 139"/>
                <a:gd name="T30" fmla="*/ 26 w 119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9">
                  <a:moveTo>
                    <a:pt x="26" y="139"/>
                  </a:moveTo>
                  <a:cubicBezTo>
                    <a:pt x="17" y="139"/>
                    <a:pt x="7" y="136"/>
                    <a:pt x="0" y="128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17" y="134"/>
                    <a:pt x="36" y="134"/>
                    <a:pt x="48" y="12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10" y="60"/>
                    <a:pt x="110" y="41"/>
                    <a:pt x="98" y="2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77" y="8"/>
                    <a:pt x="58" y="8"/>
                    <a:pt x="46" y="2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5" y="0"/>
                    <a:pt x="80" y="0"/>
                    <a:pt x="94" y="1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9" y="39"/>
                    <a:pt x="119" y="63"/>
                    <a:pt x="104" y="7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6" y="136"/>
                    <a:pt x="36" y="139"/>
                    <a:pt x="2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4986338" y="5295901"/>
              <a:ext cx="484188" cy="522288"/>
            </a:xfrm>
            <a:custGeom>
              <a:avLst/>
              <a:gdLst>
                <a:gd name="T0" fmla="*/ 51 w 129"/>
                <a:gd name="T1" fmla="*/ 139 h 139"/>
                <a:gd name="T2" fmla="*/ 25 w 129"/>
                <a:gd name="T3" fmla="*/ 128 h 139"/>
                <a:gd name="T4" fmla="*/ 15 w 129"/>
                <a:gd name="T5" fmla="*/ 119 h 139"/>
                <a:gd name="T6" fmla="*/ 15 w 129"/>
                <a:gd name="T7" fmla="*/ 65 h 139"/>
                <a:gd name="T8" fmla="*/ 66 w 129"/>
                <a:gd name="T9" fmla="*/ 14 h 139"/>
                <a:gd name="T10" fmla="*/ 119 w 129"/>
                <a:gd name="T11" fmla="*/ 14 h 139"/>
                <a:gd name="T12" fmla="*/ 129 w 129"/>
                <a:gd name="T13" fmla="*/ 24 h 139"/>
                <a:gd name="T14" fmla="*/ 123 w 129"/>
                <a:gd name="T15" fmla="*/ 29 h 139"/>
                <a:gd name="T16" fmla="*/ 114 w 129"/>
                <a:gd name="T17" fmla="*/ 20 h 139"/>
                <a:gd name="T18" fmla="*/ 71 w 129"/>
                <a:gd name="T19" fmla="*/ 20 h 139"/>
                <a:gd name="T20" fmla="*/ 21 w 129"/>
                <a:gd name="T21" fmla="*/ 70 h 139"/>
                <a:gd name="T22" fmla="*/ 21 w 129"/>
                <a:gd name="T23" fmla="*/ 113 h 139"/>
                <a:gd name="T24" fmla="*/ 30 w 129"/>
                <a:gd name="T25" fmla="*/ 122 h 139"/>
                <a:gd name="T26" fmla="*/ 51 w 129"/>
                <a:gd name="T27" fmla="*/ 131 h 139"/>
                <a:gd name="T28" fmla="*/ 73 w 129"/>
                <a:gd name="T29" fmla="*/ 122 h 139"/>
                <a:gd name="T30" fmla="*/ 106 w 129"/>
                <a:gd name="T31" fmla="*/ 89 h 139"/>
                <a:gd name="T32" fmla="*/ 112 w 129"/>
                <a:gd name="T33" fmla="*/ 95 h 139"/>
                <a:gd name="T34" fmla="*/ 78 w 129"/>
                <a:gd name="T35" fmla="*/ 128 h 139"/>
                <a:gd name="T36" fmla="*/ 51 w 129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9">
                  <a:moveTo>
                    <a:pt x="51" y="139"/>
                  </a:moveTo>
                  <a:cubicBezTo>
                    <a:pt x="41" y="139"/>
                    <a:pt x="32" y="135"/>
                    <a:pt x="25" y="12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0" y="104"/>
                    <a:pt x="0" y="80"/>
                    <a:pt x="15" y="6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80" y="0"/>
                    <a:pt x="105" y="0"/>
                    <a:pt x="119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2" y="8"/>
                    <a:pt x="83" y="8"/>
                    <a:pt x="71" y="2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9" y="82"/>
                    <a:pt x="9" y="101"/>
                    <a:pt x="21" y="11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6" y="128"/>
                    <a:pt x="43" y="131"/>
                    <a:pt x="51" y="131"/>
                  </a:cubicBezTo>
                  <a:cubicBezTo>
                    <a:pt x="60" y="131"/>
                    <a:pt x="67" y="128"/>
                    <a:pt x="73" y="12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1" y="135"/>
                    <a:pt x="62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5" name="Line 77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914377"/>
              <a:endParaRPr lang="zh-CN" altLang="en-US" sz="1349">
                <a:solidFill>
                  <a:prstClr val="black"/>
                </a:solidFill>
              </a:endParaRPr>
            </a:p>
          </p:txBody>
        </p:sp>
      </p:grpSp>
      <p:sp>
        <p:nvSpPr>
          <p:cNvPr id="57" name="Freeform 45"/>
          <p:cNvSpPr>
            <a:spLocks noEditPoints="1"/>
          </p:cNvSpPr>
          <p:nvPr/>
        </p:nvSpPr>
        <p:spPr bwMode="auto">
          <a:xfrm>
            <a:off x="2609000" y="1880398"/>
            <a:ext cx="284473" cy="270716"/>
          </a:xfrm>
          <a:custGeom>
            <a:avLst/>
            <a:gdLst>
              <a:gd name="T0" fmla="*/ 219 w 219"/>
              <a:gd name="T1" fmla="*/ 56 h 208"/>
              <a:gd name="T2" fmla="*/ 51 w 219"/>
              <a:gd name="T3" fmla="*/ 56 h 208"/>
              <a:gd name="T4" fmla="*/ 37 w 219"/>
              <a:gd name="T5" fmla="*/ 0 h 208"/>
              <a:gd name="T6" fmla="*/ 0 w 219"/>
              <a:gd name="T7" fmla="*/ 0 h 208"/>
              <a:gd name="T8" fmla="*/ 0 w 219"/>
              <a:gd name="T9" fmla="*/ 8 h 208"/>
              <a:gd name="T10" fmla="*/ 31 w 219"/>
              <a:gd name="T11" fmla="*/ 8 h 208"/>
              <a:gd name="T12" fmla="*/ 70 w 219"/>
              <a:gd name="T13" fmla="*/ 169 h 208"/>
              <a:gd name="T14" fmla="*/ 56 w 219"/>
              <a:gd name="T15" fmla="*/ 188 h 208"/>
              <a:gd name="T16" fmla="*/ 76 w 219"/>
              <a:gd name="T17" fmla="*/ 208 h 208"/>
              <a:gd name="T18" fmla="*/ 96 w 219"/>
              <a:gd name="T19" fmla="*/ 188 h 208"/>
              <a:gd name="T20" fmla="*/ 92 w 219"/>
              <a:gd name="T21" fmla="*/ 176 h 208"/>
              <a:gd name="T22" fmla="*/ 148 w 219"/>
              <a:gd name="T23" fmla="*/ 176 h 208"/>
              <a:gd name="T24" fmla="*/ 144 w 219"/>
              <a:gd name="T25" fmla="*/ 188 h 208"/>
              <a:gd name="T26" fmla="*/ 164 w 219"/>
              <a:gd name="T27" fmla="*/ 208 h 208"/>
              <a:gd name="T28" fmla="*/ 184 w 219"/>
              <a:gd name="T29" fmla="*/ 188 h 208"/>
              <a:gd name="T30" fmla="*/ 164 w 219"/>
              <a:gd name="T31" fmla="*/ 168 h 208"/>
              <a:gd name="T32" fmla="*/ 164 w 219"/>
              <a:gd name="T33" fmla="*/ 168 h 208"/>
              <a:gd name="T34" fmla="*/ 78 w 219"/>
              <a:gd name="T35" fmla="*/ 168 h 208"/>
              <a:gd name="T36" fmla="*/ 74 w 219"/>
              <a:gd name="T37" fmla="*/ 152 h 208"/>
              <a:gd name="T38" fmla="*/ 186 w 219"/>
              <a:gd name="T39" fmla="*/ 152 h 208"/>
              <a:gd name="T40" fmla="*/ 219 w 219"/>
              <a:gd name="T41" fmla="*/ 56 h 208"/>
              <a:gd name="T42" fmla="*/ 88 w 219"/>
              <a:gd name="T43" fmla="*/ 188 h 208"/>
              <a:gd name="T44" fmla="*/ 76 w 219"/>
              <a:gd name="T45" fmla="*/ 200 h 208"/>
              <a:gd name="T46" fmla="*/ 64 w 219"/>
              <a:gd name="T47" fmla="*/ 188 h 208"/>
              <a:gd name="T48" fmla="*/ 76 w 219"/>
              <a:gd name="T49" fmla="*/ 176 h 208"/>
              <a:gd name="T50" fmla="*/ 88 w 219"/>
              <a:gd name="T51" fmla="*/ 188 h 208"/>
              <a:gd name="T52" fmla="*/ 176 w 219"/>
              <a:gd name="T53" fmla="*/ 188 h 208"/>
              <a:gd name="T54" fmla="*/ 164 w 219"/>
              <a:gd name="T55" fmla="*/ 200 h 208"/>
              <a:gd name="T56" fmla="*/ 152 w 219"/>
              <a:gd name="T57" fmla="*/ 188 h 208"/>
              <a:gd name="T58" fmla="*/ 164 w 219"/>
              <a:gd name="T59" fmla="*/ 176 h 208"/>
              <a:gd name="T60" fmla="*/ 176 w 219"/>
              <a:gd name="T61" fmla="*/ 188 h 208"/>
              <a:gd name="T62" fmla="*/ 72 w 219"/>
              <a:gd name="T63" fmla="*/ 144 h 208"/>
              <a:gd name="T64" fmla="*/ 53 w 219"/>
              <a:gd name="T65" fmla="*/ 64 h 208"/>
              <a:gd name="T66" fmla="*/ 208 w 219"/>
              <a:gd name="T67" fmla="*/ 64 h 208"/>
              <a:gd name="T68" fmla="*/ 181 w 219"/>
              <a:gd name="T69" fmla="*/ 144 h 208"/>
              <a:gd name="T70" fmla="*/ 72 w 219"/>
              <a:gd name="T71" fmla="*/ 14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08">
                <a:moveTo>
                  <a:pt x="219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62" y="171"/>
                  <a:pt x="56" y="179"/>
                  <a:pt x="56" y="188"/>
                </a:cubicBezTo>
                <a:cubicBezTo>
                  <a:pt x="56" y="199"/>
                  <a:pt x="65" y="208"/>
                  <a:pt x="76" y="208"/>
                </a:cubicBezTo>
                <a:cubicBezTo>
                  <a:pt x="87" y="208"/>
                  <a:pt x="96" y="199"/>
                  <a:pt x="96" y="188"/>
                </a:cubicBezTo>
                <a:cubicBezTo>
                  <a:pt x="96" y="183"/>
                  <a:pt x="94" y="179"/>
                  <a:pt x="92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5" y="179"/>
                  <a:pt x="144" y="183"/>
                  <a:pt x="144" y="188"/>
                </a:cubicBezTo>
                <a:cubicBezTo>
                  <a:pt x="144" y="199"/>
                  <a:pt x="153" y="208"/>
                  <a:pt x="164" y="208"/>
                </a:cubicBezTo>
                <a:cubicBezTo>
                  <a:pt x="175" y="208"/>
                  <a:pt x="184" y="199"/>
                  <a:pt x="184" y="188"/>
                </a:cubicBezTo>
                <a:cubicBezTo>
                  <a:pt x="184" y="177"/>
                  <a:pt x="17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186" y="152"/>
                  <a:pt x="186" y="152"/>
                  <a:pt x="186" y="152"/>
                </a:cubicBezTo>
                <a:lnTo>
                  <a:pt x="219" y="56"/>
                </a:lnTo>
                <a:close/>
                <a:moveTo>
                  <a:pt x="88" y="188"/>
                </a:moveTo>
                <a:cubicBezTo>
                  <a:pt x="88" y="194"/>
                  <a:pt x="82" y="200"/>
                  <a:pt x="76" y="200"/>
                </a:cubicBezTo>
                <a:cubicBezTo>
                  <a:pt x="69" y="200"/>
                  <a:pt x="64" y="194"/>
                  <a:pt x="64" y="188"/>
                </a:cubicBezTo>
                <a:cubicBezTo>
                  <a:pt x="64" y="181"/>
                  <a:pt x="69" y="176"/>
                  <a:pt x="76" y="176"/>
                </a:cubicBezTo>
                <a:cubicBezTo>
                  <a:pt x="82" y="176"/>
                  <a:pt x="88" y="181"/>
                  <a:pt x="88" y="188"/>
                </a:cubicBezTo>
                <a:close/>
                <a:moveTo>
                  <a:pt x="176" y="188"/>
                </a:moveTo>
                <a:cubicBezTo>
                  <a:pt x="176" y="194"/>
                  <a:pt x="170" y="200"/>
                  <a:pt x="164" y="200"/>
                </a:cubicBezTo>
                <a:cubicBezTo>
                  <a:pt x="157" y="200"/>
                  <a:pt x="152" y="194"/>
                  <a:pt x="152" y="188"/>
                </a:cubicBezTo>
                <a:cubicBezTo>
                  <a:pt x="152" y="181"/>
                  <a:pt x="157" y="176"/>
                  <a:pt x="164" y="176"/>
                </a:cubicBezTo>
                <a:cubicBezTo>
                  <a:pt x="170" y="176"/>
                  <a:pt x="176" y="181"/>
                  <a:pt x="176" y="188"/>
                </a:cubicBezTo>
                <a:close/>
                <a:moveTo>
                  <a:pt x="72" y="144"/>
                </a:moveTo>
                <a:cubicBezTo>
                  <a:pt x="53" y="64"/>
                  <a:pt x="53" y="64"/>
                  <a:pt x="53" y="64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1" y="144"/>
                  <a:pt x="181" y="144"/>
                  <a:pt x="181" y="144"/>
                </a:cubicBezTo>
                <a:lnTo>
                  <a:pt x="7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pPr defTabSz="914377"/>
            <a:endParaRPr lang="zh-CN" altLang="en-US" sz="1349">
              <a:solidFill>
                <a:prstClr val="black"/>
              </a:solidFill>
            </a:endParaRPr>
          </a:p>
        </p:txBody>
      </p:sp>
      <p:sp>
        <p:nvSpPr>
          <p:cNvPr id="58" name="文本框 46"/>
          <p:cNvSpPr txBox="1"/>
          <p:nvPr/>
        </p:nvSpPr>
        <p:spPr>
          <a:xfrm>
            <a:off x="3537211" y="1823524"/>
            <a:ext cx="16545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6"/>
          <p:cNvSpPr txBox="1"/>
          <p:nvPr/>
        </p:nvSpPr>
        <p:spPr>
          <a:xfrm>
            <a:off x="3537211" y="2764113"/>
            <a:ext cx="16545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82"/>
          <p:cNvSpPr txBox="1"/>
          <p:nvPr/>
        </p:nvSpPr>
        <p:spPr>
          <a:xfrm>
            <a:off x="3537211" y="3754538"/>
            <a:ext cx="165452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defTabSz="914377"/>
            <a:endParaRPr lang="zh-CN" altLang="en-US" sz="18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5"/>
          <p:cNvSpPr txBox="1"/>
          <p:nvPr/>
        </p:nvSpPr>
        <p:spPr>
          <a:xfrm>
            <a:off x="3537211" y="4722808"/>
            <a:ext cx="16545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6384644" y="1413301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383958" y="1714464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6384644" y="2468773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6383958" y="2769935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6384644" y="3548612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6383958" y="3849774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6384644" y="4534305"/>
            <a:ext cx="1223131" cy="2999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zh-CN" altLang="en-US" sz="1349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6383958" y="4835468"/>
            <a:ext cx="3095537" cy="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377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1349" dirty="0">
                <a:solidFill>
                  <a:prstClr val="black"/>
                </a:solidFill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04386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11099"/>
            <a:ext cx="1316739" cy="13716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23118" y="1682702"/>
            <a:ext cx="2747777" cy="615552"/>
            <a:chOff x="3527167" y="1284093"/>
            <a:chExt cx="2060833" cy="461664"/>
          </a:xfrm>
        </p:grpSpPr>
        <p:sp>
          <p:nvSpPr>
            <p:cNvPr id="24" name="椭圆 23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27167" y="1290211"/>
              <a:ext cx="206083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zh-CN" alt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624929" y="2559357"/>
            <a:ext cx="674415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4267" dirty="0">
                <a:solidFill>
                  <a:prstClr val="black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8175" y="3473695"/>
            <a:ext cx="597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Respect for the designer's achievements, </a:t>
            </a:r>
          </a:p>
          <a:p>
            <a:pPr algn="ctr"/>
            <a:r>
              <a:rPr lang="en-US" altLang="zh-CN" dirty="0"/>
              <a:t>welcome to download my works, thank you for your support!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25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可爱卡通校园交通安全教育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1556</Words>
  <PresentationFormat>宽屏</PresentationFormat>
  <Paragraphs>262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DFGothic-EB</vt:lpstr>
      <vt:lpstr>DIN-BoldItalic</vt:lpstr>
      <vt:lpstr>Impact MT Std</vt:lpstr>
      <vt:lpstr>等线</vt:lpstr>
      <vt:lpstr>等线 Light</vt:lpstr>
      <vt:lpstr>方正剪纸简体</vt:lpstr>
      <vt:lpstr>方正兰亭黑简体</vt:lpstr>
      <vt:lpstr>华文细黑</vt:lpstr>
      <vt:lpstr>宋体</vt:lpstr>
      <vt:lpstr>微软雅黑</vt:lpstr>
      <vt:lpstr>Arial</vt:lpstr>
      <vt:lpstr>Calibri</vt:lpstr>
      <vt:lpstr>Calibri Light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2017-11-30T02:26:11Z</dcterms:created>
  <dcterms:modified xsi:type="dcterms:W3CDTF">2017-12-18T14:46:29Z</dcterms:modified>
</cp:coreProperties>
</file>