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4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5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31"/>
  </p:notesMasterIdLst>
  <p:sldIdLst>
    <p:sldId id="309" r:id="rId2"/>
    <p:sldId id="256" r:id="rId3"/>
    <p:sldId id="260" r:id="rId4"/>
    <p:sldId id="257" r:id="rId5"/>
    <p:sldId id="261" r:id="rId6"/>
    <p:sldId id="311" r:id="rId7"/>
    <p:sldId id="310" r:id="rId8"/>
    <p:sldId id="312" r:id="rId9"/>
    <p:sldId id="313" r:id="rId10"/>
    <p:sldId id="258" r:id="rId11"/>
    <p:sldId id="314" r:id="rId12"/>
    <p:sldId id="315" r:id="rId13"/>
    <p:sldId id="316" r:id="rId14"/>
    <p:sldId id="317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273" r:id="rId25"/>
    <p:sldId id="282" r:id="rId26"/>
    <p:sldId id="281" r:id="rId27"/>
    <p:sldId id="333" r:id="rId28"/>
    <p:sldId id="334" r:id="rId29"/>
    <p:sldId id="287" r:id="rId30"/>
  </p:sldIdLst>
  <p:sldSz cx="14630400" cy="8229600"/>
  <p:notesSz cx="6858000" cy="9144000"/>
  <p:embeddedFontLst>
    <p:embeddedFont>
      <p:font typeface=".VnArial Narrow" panose="020B7200000000000000" pitchFamily="34" charset="0"/>
      <p:regular r:id="rId32"/>
      <p:bold r:id="rId33"/>
      <p:italic r:id="rId34"/>
    </p:embeddedFont>
    <p:embeddedFont>
      <p:font typeface="Kalam" panose="020B0604020202020204" charset="0"/>
      <p:regular r:id="rId35"/>
      <p:bold r:id="rId36"/>
    </p:embeddedFont>
    <p:embeddedFont>
      <p:font typeface="Livvic" panose="020B0604020202020204" charset="0"/>
      <p:regular r:id="rId37"/>
      <p:bold r:id="rId38"/>
      <p:italic r:id="rId39"/>
      <p:boldItalic r:id="rId40"/>
    </p:embeddedFont>
    <p:embeddedFont>
      <p:font typeface="Montserrat" panose="00000500000000000000" pitchFamily="2" charset="0"/>
      <p:regular r:id="rId41"/>
      <p:bold r:id="rId42"/>
      <p:italic r:id="rId43"/>
      <p:boldItalic r:id="rId44"/>
    </p:embeddedFont>
    <p:embeddedFont>
      <p:font typeface="Patrick Hand" panose="020B0604020202020204" charset="0"/>
      <p:regular r:id="rId45"/>
    </p:embeddedFont>
    <p:embeddedFont>
      <p:font typeface="Roboto Condensed Light" panose="020B0604020202020204" charset="0"/>
      <p:regular r:id="rId46"/>
      <p:italic r:id="rId47"/>
    </p:embeddedFont>
    <p:embeddedFont>
      <p:font typeface="Tw Cen MT" panose="020B0602020104020603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054"/>
    <a:srgbClr val="EA5350"/>
    <a:srgbClr val="E14249"/>
    <a:srgbClr val="BAE5E4"/>
    <a:srgbClr val="ED1D23"/>
    <a:srgbClr val="A4CD42"/>
    <a:srgbClr val="FC7D77"/>
    <a:srgbClr val="A889CC"/>
    <a:srgbClr val="FFAB40"/>
    <a:srgbClr val="CFE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394303-BC7C-4F4F-B96A-DFBF1327E185}">
  <a:tblStyle styleId="{BF394303-BC7C-4F4F-B96A-DFBF1327E1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09T08:57:05.9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27890 10064 143 0,'0'0'437'16,"0"-4"93"-16,-7 4 101 0,7-5 42 0,-8 5-23 16,-1-4-12-16,2-1-17 0,7 5-39 15,-7-4-60-15,-2 4-71 0,1-4-85 0,1 4-85 16,-2-4-35-16,9-1 2 0,-7 1 18 15,-1 4 27-15,8-5 26 0,-8 5-25 0,8 0-294 16,-8-4 0-16,8 8 0 0,0-4 0 16,0 5 0-16,8 4 0 0,0-1 0 15,7 5 0-15,1 10 0 0,8-6 0 16,7 5 0-16,1 4 0 0,-1-4 0 0,9 5 0 16,6-4 0-16,1 2 0 0,-7-2 0 0,7-1 0 15,0 5 0-15,0-6 0 0,0 1 0 16,-8-3 0-16,0-3 0 0,-8 3 0 0,2-3 0 15,-2-2 0-15,-8 0 0 0,-7-1 0 16,8-4 0-16,-17-1-192 0,9 2-574 0,-8-2-227 16,-8-3-176-16,0-5-43 0,0 0 26 15,-8 0 110-15,0-9 209 0,8 0 305 0</inkml:trace>
  <inkml:trace contextRef="#ctx0" brushRef="#br0" timeOffset="258.308">28456 10140 665 0,'-9'-14'931'16,"9"1"142"-16,-8-1 97 0,1-3 39 16,-2-1-278-16,2 0-249 0,7 6-154 15,-8-6-75-15,8-1-34 0,0 6-289 0,0 5-130 16,-8-1 0-16,0 4 0 0,1 5 0 16,-2 9 0-16,-6 4 0 0,-8 10 0 0,-1 8 0 15,-7 9 0-15,-1 4 0 0,-7 9 0 16,0 8 0-16,-1 1 0 0,2 0 0 0,-9 9 0 15,7-1 0-15,-7 0 0 0,0 6-952 16,-1-6-574-16,10 1-12 0,-9-10 107 16,0 2 169-16,0-6 348 0,-1-4 428 0</inkml:trace>
  <inkml:trace contextRef="#ctx0" brushRef="#br0" timeOffset="22605.795">32402 12473 58 0,'-16'0'624'16,"9"0"167"-16,-10 0 140 0,10 0 117 0,-9 6-46 16,8-6-212-16,8 0-186 0,-8 0-131 15,0 0-107-15,8 0-94 0,0 0-60 0,0 0-26 16,0 0-4-16,8 0 1 0,-8-6 11 16,8 6 15-16,0 0-143 0,-1 0-66 0,2 0 0 15,-2 6 0-15,10-2 0 0,-10 4 0 16,9 2 0-16,-1-1 0 0,1 4 0 0,-1 0 0 15,1 4 0-15,0 1 0 0,8-5 0 16,-9 9 0-16,8-5 0 0,-7 1 0 16,8 5 0-16,-8-6 0 0,8 6 0 0,-1-6 0 15,-8 5 0-15,1-4 0 0,8-1 0 16,-8 1 0-16,-1-5 0 0,1 5 0 16,0-5 0-16,-1 1 0 0,1-2 0 0,-1-3 0 15,-6 0 0-15,5 5 0 0,-5-5 0 16,-1-1-544-16,8 1-224 0,-16-4-224 0,7-1-149 15,1 1-36-15,0-5 33 0,0 0 127 16,-8-5 211-16,0 1 305 0</inkml:trace>
  <inkml:trace contextRef="#ctx0" brushRef="#br0" timeOffset="22944.485">32896 12438 252 0,'0'-3'795'0,"-8"-3"186"16,8 6 127-16,-8-3 89 0,0-2-145 15,8 5-244-15,-7-4-242 0,7 4-145 0,-9-5-88 16,9 5-58-16,-7 0-38 0,7 5-71 15,-8-5-166-15,-8 9 0 0,9 0 0 0,-17 8 0 16,8 1 0-16,-8 3 0 0,-7 6 0 16,0 0 0-16,-1 8 0 0,-6 4 0 0,-9 6 0 15,-1 2 0-15,1 7 0 0,0 0 0 16,-7-2 0-16,14-4 0 0,-7 1 0 0,7-5 0 16,2 0-661-16,5-9-686 0,10-3-74 15,-1-10 30-15,9-9 90 0,7-9 204 16,0-4 422-16</inkml:trace>
  <inkml:trace contextRef="#ctx0" brushRef="#br0" timeOffset="25498.086">27922 14765 95 0,'0'-5'466'0,"-8"5"105"0,8-4 117 16,-8 4 102-16,8-5-25 0,0 5-41 15,-7 0-41-15,7 0-57 0,-9 5-78 16,9-5-98-16,0 0-112 0,-7 0-88 0,7 0-49 15,0 0-20-15,0 0-5 0,0 0-5 16,7 0 3-16,-7 0 5 0,9 0-64 16,-2 4-115-16,1-4 0 0,0 5 0 0,7-1 0 15,1 5 0-15,0-1 0 0,-1 1 0 16,9 5 0-16,-1 4 0 0,8-6 0 0,-7 6 0 16,8 4 0-16,-1-4 0 0,0 3 0 15,9 2 0-15,-9-2 0 0,9-2 0 16,-9 3 0-16,0-5 0 0,1 1 0 0,-1 0 0 15,-8-1 0-15,1-4 0 0,0 1 0 16,-8-6 0-16,7 5 0 0,-15-3 0 0,-1-1-511 16,2 0-485-16,-9-2-215 0,7-1-62 15,-7-2 21-15,0 0 90 0,0-4 205 0,0 0 349 16</inkml:trace>
  <inkml:trace contextRef="#ctx0" brushRef="#br0" timeOffset="25936.02">28573 14725 356 0,'-8'-4'682'0,"8"-1"191"16,0 1 158-16,0 4 49 0,0-4-152 15,-8 4-166-15,8-5-148 0,0 5-155 16,0 0-126-16,-7 5-69 0,7-5-26 0,-9 4-12 15,9 5-2-15,-7 4-103 0,-9 0-121 16,1 5 0-16,-1-1 0 0,-1 5 0 16,-14 4 0-16,8 6 0 0,-8 3 0 0,-9 0 0 15,9 0 0-15,-9 5 0 0,2 0 0 16,-9-5 0-16,15 4 0 0,-7-8 0 0,0 5 0 16,8-5-527-16,-2 0-759 0,2-5-121 15,0-4 5-15,8-9 83 0,7 1 180 0,1-10 399 16</inkml:trace>
  <inkml:trace contextRef="#ctx0" brushRef="#br0" timeOffset="29718.152">32181 16984 287 0,'-7'-4'761'0,"-9"0"176"0,8-2 120 0,1 3 86 15,-9-1-170-15,8-1-227 0,0 5-193 16,0-4-135-16,1 4-85 0,7-5-60 0,-8 5-44 15,8 0-29-15,-8 0-18 0,8 0-83 16,8 0-99-16,-8 5 0 0,8-1 0 0,-1 5 0 16,9 4 0-16,8 0 0 0,-9 5 0 15,17-1 0-15,-8 6 0 0,7-2 0 16,8 6 0-16,0-1 0 0,0 2 0 0,1-3 0 16,-1 1 0-16,0-3 0 0,0 4 0 15,-7-6 0-15,6-3 0 0,-5 4 0 16,-10-4 0-16,1-4 0 0,-1 2 0 15,1-2-273-15,-9-4-654 0,1-2-261 0,0-3-87 16,-1-5 11-16,1-5 74 0,-1-3 178 16,1-7 295-16</inkml:trace>
  <inkml:trace contextRef="#ctx0" brushRef="#br0" timeOffset="29915.619">32865 17183 396 0,'0'-26'864'0,"-9"3"177"16,2 2 127-16,-1-2 102 0,-8 5-189 15,9 1-242-15,-2-1-219 0,9 9-125 0,-8-4-85 16,1 9-403-16,7 0-7 0,-9-1 0 15,2 5 0-15,-1 5 0 0,1 3 0 0,-9 5 0 16,8 5 0-16,-15 5 0 0,-1 7 0 16,1 0 0-16,-1 7 0 0,-8 1 0 15,-6 7 0-15,-2 4 0 0,-7 3 0 0,0 2-1027 16,-8-2-288-16,0 1-72 0,8 0 31 16,0-4 96-16,7-9 216 0,1-5 449 15</inkml:trace>
  <inkml:trace contextRef="#ctx0" brushRef="#br0" timeOffset="41654.304">28000 19266 501 0,'-16'-4'859'0,"9"4"161"16,-1-5 110-16,0 1 58 0,-7 4-246 0,6 0-253 16,9-4-204-16,-7 4-127 0,7 0-75 15,0 4-50-15,7-4-29 0,9 4-12 0,-8 5-85 16,8-5-107-16,7 5 0 0,1 0 0 0,0 4 0 16,7 0 0-16,0 0 0 0,1 5 0 15,6 1 0-15,2 2 0 0,-9-4 0 16,9 6 0-16,-9-1 0 0,8-4 0 0,-8-1 0 15,9 5 0-15,-9-9 0 0,0 5 0 0,1-5 0 16,-8 0 0-16,-1 1 0 0,1 0 0 16,0-1 0-16,-10-5 0 0,3 6-314 0,-1-1-273 15,-1-4-185-15,-8-6-210 0,9 3-143 16,-8-6-30-16,8-6 55 0,-9-6 156 0,2-1 225 16,-2-6 269-16</inkml:trace>
  <inkml:trace contextRef="#ctx0" brushRef="#br0" timeOffset="41833.399">28761 19504 429 0,'0'-26'696'0,"-8"-5"212"16,1 0 163-16,-2 5 44 0,2 0-132 15,-9-6-157-15,8 10-149 0,1-4-144 0,-2 4-108 16,2 4-64-16,-1 0-194 0,1 4-167 0,-2 2 0 16,2 8 0-16,-1-5 0 0,-8 9 0 15,9 4 0-15,-10 1 0 0,1 8 0 0,1 4 0 16,-1 1 0-16,-15 8 0 0,8 5 0 16,-10 4 0-16,2 6 0 0,0 3 0 0,-8 4 0 15,0 0 0-15,0 5 0 0,-1 1 0 16,1-1-602-16,0-5-796 0,8 0-66 0,-1-8 54 15,1-10 100-15,7-2 229 0,0-6 427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09T09:02:43.1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11477 12945 117 0,'0'0'359'0,"-7"0"53"15,7 0 38-15,0 0-53 0,0 0-83 0,0 0-77 16,0 0-57-16,-9 0-46 0,9 0-33 16,0 0-25-16,0 0-12 0,0 0 5 15,0 0 16-15,0 0 16 0,0 0 21 0,0 0 27 16,0 0 27-16,0 6 21 0,0-6 20 15,0 0 15-15,0 0 8 0,0 0-3 0,0 3-13 16,0-3-21-16,0 0-27 0,0 0-30 16,0 0-33-16,0 5-28 0,0-5-25 0,0 0-22 15,0 0-17-15,0 0-8 0,0 0-6 16,0 0-2-16,0 0-2 0,0-5-1 16,0 5 1-16,9 0-1 0,-9-3 0 0,0 3 0 15,0-6 0-15,0 3 0 0,0-1-1 16,0 4 2-16,0-5 1 0,-9 1 3 0,9 4 8 15,0-5 26-15,0 5 15 0,0 0 10 16,-7 5 3-16,7-5 1 0,0 4-6 16,-8 1-22-16,8-1-15 0,0-1-8 0,-8 6-1 15,8-9-1-15,0 5-1 0,0 0-3 16,-8-1-2-16,8 1-1 0,0-5-4 0,0 4-2 16,8-4 0-16,-8 5-3 0,0-5 0 15,0 0-1-15,0 0 0 0,8 0 0 16,-8 0-1-16,0-5 1 0,0 1 0 0,8-1 0 15,-8 5 1-15,0-4 2 0,0-1-1 16,0 5 1-16,0-5 2 0,0 5 0 0,-8 0 7 16,8 0 3-16,0 0 6 0,-8 0 2 15,8 0 0-15,0 0 0 0,0 0-6 16,0 5-5-16,-8-5-4 0,8 5-2 0,0-1-4 16,8 1 1-16,-8-1-1 0,0 5-2 15,0-5-4-15,8 1-3 0,-8-1-74 0,0-4-205 16,8 4-368-16,-8-4-239 0,0 0-127 15,-8 0-63-15,8-4 35 0,-8 0 185 16,8-5 360-16</inkml:trace>
  <inkml:trace contextRef="#ctx0" brushRef="#br0" timeOffset="2009.313">22320 13074 128 0,'0'0'307'0,"0"0"45"16,0 0 1-16,0 0-45 0,0 0-47 16,0 0-42-16,0 0-28 0,0 0-24 0,0 0-15 15,0 0-4-15,-8 0 7 0,8-5 14 16,0 5 25-16,0-4 28 0,0-1 31 0,0 5 31 15,0 0 27-15,0-4 21 16,-8 4 11-16,8 0-2 0,0 0-23 0,0 4-40 16,0-4-52-16,0 0-54 0,0 0-53 0,0 5-46 15,-8-5-29-15,8 0-19 0,0 4-11 16,0-4-6-16,0 5-2 0,0-5-1 0,0 4-1 16,0-4 3-16,0 5 1 0,0 0 5 15,0-5 1-15,0 3 2 0,0-3 0 16,0 6 0-16,0-6-3 0,0 0-3 0,0 3-5 15,0-3-2-15,0 0-1 0,0 0-2 16,0 0 0-16,0-3 1 0,8 3 0 16,-8 0-1-16,0-6 0 0,0 6 1 0,0-3-1 15,0 3-1-15,0-5 1 0,0 5 1 16,0-5-1-16,0 5 1 0,0 0-1 0,0-4 2 16,0 4-1-16,0 0 1 0,0 0-1 15,0 0 1-15,0 0 1 0,-8 0-1 0,8 0 1 16,0 0 0-16,0 0 4 0,0 0 3 15,0 4 2-15,0-4 2 0,0 5 0 16,0 0 0-16,0-5-1 0,0 3-4 0,0 3 0 16,0-3-2-16,0 1-1 0,0 2-2 15,8-3-2-15,-8-3-1 0,0 5-1 0,8-5 0 16,-8 5 1-16,0-5 0 0,0 0 0 16,8 0 1-16,-8-5-2 0,0 5 1 15,0-5 0-15,0 5 0 0,7-3 1 0,-7 3 0 16,0 0-1-16,0-6 1 0,0 6-1 15,0 0 1-15,0-4-1 0,-7 4 0 0,7 0 0 16,0 0-1-16,0 0 1 0,0 0 0 16,0 0 1-16,-8 0-1 0,8 0 2 0,0 0 0 15,0 0 2-15,0 0 3 0,0 0 7 16,-8 4 0-16,8-4 1 0,0 0 1 16,0 0-2-16,0 6-4 0,0-6-6 0,0 3-3 15,8-3-2-15,-8 0-6 0,0 5-36 16,0-5-125-16,0 0-253 0,0 0-376 15,0 5-202-15,0 4-102 0,0-6-21 0,-8-3 95 16,8 0 237-16,-8 0 370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09T09:16:22.6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31797 2821 123 0,'0'0'399'0,"-8"5"71"0,8-5 72 15,-7 4-6-15,7-4-56 0,0 5-41 16,-9-5-32-16,9 4-23 0,0-4-28 0,-7 5-33 16,7-5-33-16,0 5-33 0,-8-5-30 0,8 0-27 15,0 4-23-15,0-4-20 0,0 0-19 16,0 5-22-16,0-5-19 0,0 4-18 16,0-4-13-16,0 3-14 0,0-3-14 0,8 5-5 15,-8-1-7-15,0-4-4 0,7 0-5 0,-7 5-3 16,9-5-4-16,-9 0-3 0,7 0-1 15,1 0-1-15,-8 0-3 0,9-5-1 0,-9 5 0 16,7 0 0-16,-7-4 0 0,7 4 0 16,-7-5 1-16,0 5 0 0,0-3 1 0,0 3-1 15,0-4-1-15,0-1 1 0,0 5-1 16,-7-4-1-16,7-1-1 0,-7 0 0 0,7 1-2 16,-9-1-2-16,1 1 2 0,1 4 0 0,-2-5 1 15,2 5-1-15,-1 0 3 0,1 0 0 16,-2 0 0-16,2 0-1 0,-1 5 2 0,0-5 2 15,8 4 5-15,-8 1 2 0,8-1 3 16,0 1 2-16,0 0 1 0,0-1 0 0,0 1-4 16,0-1-1-16,8 4-4 0,-8-4-1 15,8 1-1-15,0-5-3 0,-8 5 0 16,7-1 0-16,2-4 0 0,-2 0 0 0,1 0 0 16,-1 0 0-16,2 0 0 0,-9-4-1 0,7-1 2 15,-7 0-1-15,8 1 1 0,-8-1-2 16,9 2-1-16,-9-6 0 0,0 0 0 0,0 4 0 15,-9-4 0-15,9 0 1 0,-8 6 0 16,8-6-1-16,-7 4 0 0,-2 1 0 0,2-1 0 16,-1 1 0-16,8 4 2 0,-7 0 4 15,-2 0 4-15,2 0 4 0,-1 4 5 0,8-4 5 16,-8 5 2-16,8-1 2 0,-8 6-3 0,8-6 0 16,0 4-4-16,8 1-3 0,-8-5-3 15,0 6-5-15,8-6-2 0,0 1-2 16,-1-1-4-16,-7-1 0 0,9 2-1 0,-2-1-1 15,1-4-6-15,-1 5-8 0,-7-5-8 0,9 0-6 16,-9 0-5-16,0-5-4 0,0 5-1 16,0-4 1-16,0-1 1 0,0 2-2 0,0 3-5 15,-9-4-20-15,9-1-44 0,-7 5-62 0,7 0-76 16,-8 5-80-16,1-1-103 0,7-1-119 16,-9 6-149-16,9 1-109 0,0-1-14 15,0 0 38-15,0-1 87 0,0 5 130 0</inkml:trace>
  <inkml:trace contextRef="#ctx0" brushRef="#br0" timeOffset="1652.348">31900 6970 155 0,'-9'0'345'0,"9"5"63"0,-7-5 27 16,7 0-32-16,0 0-34 0,0 0-20 15,-8 0-6-15,8 0 6 0,0-5 18 16,0 5 29-16,0-4 35 0,0 4 19 0,0 0-7 16,0-4-27-16,0 4-45 0,-8-5-59 15,8 5-68-15,0-4-63 0,0 4-45 0,0-5-30 16,0 5-23-16,0 0-20 0,0-4-17 16,8 4-11-16,-8 0-9 0,0-5-7 0,0 5-6 15,8-4-5-15,-8 4-3 0,7-4-2 16,-7 4 0-16,9-6-1 0,-9 3-1 15,7 3 0-15,-7 0 1 0,0-4-1 0,8 4 0 16,-8-5-1-16,0 5 0 0,0 0 0 16,0-4-3-16,0-1-2 0,-8 5-1 0,8-4 0 15,-7 4 0-15,7-5 1 0,-9 5 0 16,9 0 0-16,-7 0 2 0,-1 5 0 16,0-5-1-16,0 4 0 0,8 1 1 0,-7 4 0 15,-2-5 2-15,9 5 0 0,0-1 1 16,-7 1 0-16,7 0-1 0,7 0 1 0,-7 0-1 15,0-1 0-15,9 1 1 0,-9-4-1 16,7-1 1-16,1 1 0 0,0-1 0 0,-8-4 2 16,8 4-1-16,-1-4 1 0,2-4 0 15,-9 4 0-15,7-4 0 0,1-5 0 16,-8 4 0-16,8 2 0 0,-8-7-1 0,0 6 0 16,0-1 0-16,0 1 0 0,0-5-1 15,0 5 1-15,0-1 1 0,-8 1 0 0,8-1 0 16,-8 1-1-16,8 4 0 0,-7-4 1 15,-2 4 0-15,9-6 0 0,-7 6-2 16,7 0 0-16,-8 0 0 0,8 6-2 0,-8-6 0 16,8 4 1-16,0 0 0 0,-8 5 0 15,8 0 0-15,0 0 1 0,0-5 0 0,0 5 0 16,8 4-1-16,-8-8 0 0,0 4 1 16,8-1 0-16,0-3-1 0,-8 0 0 0,7-5 1 15,2 3 1-15,-2-3-1 0,1-3-1 16,0 3-1-16,0-5 0 0,-8 0-2 15,7 1-3-15,-7 0 2 0,9-5 0 0,-9 4 1 16,0 2 1-16,-9-7 2 0,9 6 1 16,-7-1 1-16,7 1 0 0,-8 0 0 15,8 4 0-15,-8-5-1 0,8 5 0 0,-8 5-1 16,8-5-1-16,-7 4 0 0,7 0-19 16,0 1-33-16,-9-1-64 0,9 0-125 0,0 2-218 15,0-3-341-15,0 2-209 0,0-5-85 16,0 0 0-16,0 0 92 0,0 0 201 15,9 0 332-15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09T09:23:33.7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27003 7986 120 0,'-7'3'589'0,"-1"2"155"0,0-5 144 16,0 4 117-16,1 1-111 0,-1 0-170 16,-8-5-142-16,9 4-119 0,-9-4-113 0,8 0-86 15,-8 0-41-15,9 0-19 0,-10-4-7 16,10-1 0-16,-2 5 7 0,2-5 10 0,-1 1 12 16,8-1-123-16,-8 5-103 0,0-3 0 15,8 3 0-15,0 0 0 0,-7 0 0 16,7 0 0-16,7 0 0 0,-7-30 0 0,16 63 0 15,-1-33 0-15,1 0 0 0,16 0 0 16,-9 0 0-16,9-3 0 0,7 3 0 0,0-6 0 16,9 3 0-16,-10-6 0 0,9 4 0 15,-7-4 0-15,7 5 0 0,-7-4 0 16,-2 2 0-16,-7 3 0 0,1-2 0 16,-1 1 0-16,0 4 0 0,-7 0-193 0,0 0-347 15,-8 0-88-15,0 0-116 0,-1 4-124 0,-7-4-129 16,0 5-53-16,-1-2 52 0,2 3 133 15,-2-6 183-15,-7 0 196 0</inkml:trace>
  <inkml:trace contextRef="#ctx0" brushRef="#br0" timeOffset="376.513">27373 7711 22 0,'-16'0'577'0,"0"5"178"15,1-1 174-15,-9-4 122 0,17 5-44 0,-9 0-178 16,-1-1-154-16,3-4-125 0,5 0-125 16,1 0-75-16,1 0-38 0,-2 0-27 0,2 0-31 15,7 0-84-15,0 0-170 16,0 0 0-16,0 0 0 0,7 5 0 0,2-5 0 16,6 0 0-16,8 3 0 0,1-3 0 15,0 0 0-15,7 4 0 0,1 2 0 0,-1-3 0 16,0 2 0-16,1 4 0 0,-1 5 0 15,0-1 0-15,1 0 0 0,-8 5 0 0,-9 4 0 16,1 0 0-16,0-1 0 0,-9 11 0 16,-7-6 0-16,0 4 0 0,-7 2 0 0,-9-1 0 15,0 4 0-15,-8 0 0 0,1 0 0 16,-8 0 0-16,0 2 0 0,-2-6 0 0,2-1 0 16,0-3 0-16,-1-6 0 0,9-3 0 15,8 0-140-15,-1-4-559 0,1-11-315 16,6 2-189-16,9-5-49 0,9-5 31 0,-2-4 110 15,9-4 225-15,-1 0 355 0</inkml:trace>
  <inkml:trace contextRef="#ctx0" brushRef="#br0" timeOffset="2030.045">28518 7230 162 0,'-8'-4'645'16,"1"-5"199"-16,7 1 161 0,-9 3 107 0,2 1-121 15,-1-1-169-15,8 1-156 0,-9 4-157 16,2-4-129-16,0 4-89 0,7 0-62 16,0 4-40-16,0 5-30 0,0 0-18 0,7 8-95 15,0 5-46-15,2 10 0 0,6 3 0 16,-6 5 0-16,6 4 0 0,-7 4 0 15,7 6 0-15,1 3 0 0,-8-5 0 0,8 6 0 16,-9-6 0-16,2 2 0 0,-2-10 0 16,1 0 0-16,1-5 0 0,-2-7 0 0,0-6 0 15,-7-5 0-15,9-3 0 0,-9-4 0 16,0-5 0-16,0-6 0 0,0-6 0 0,-9-6 0 16,9-9 0-16,-7-3 0 0,-9-10 0 15,8-10 0-15,-8-3 0 0,1-4 0 16,-1-9 0-16,-7-5 0 0,7 0 0 0,1-5 0 15,6 7 0-15,-6-3 0 0,6 1 0 16,9 4 0-16,-7 1 0 0,14 9 0 0,-7 0 0 16,9 7 0-16,-1 6 0 0,8 5 0 15,-1 4 0-15,1 3 0 0,0 5 0 16,-1 5 0-16,8 4 0 0,1 9 0 16,-8 5 0-16,8 3 0 0,-8 10 0 0,-1 8 0 15,1 6 0-15,-9 3 0 0,1 5 0 16,-8 4 0-16,0 0 0 0,0 4 0 0,-15 0 0 15,6 2 0-15,-6-2 0 0,-1-8 0 0,9 0 0 16,-17-10 0-16,17-4 0 0,-10-3 0 16,1-2 0-16,1-7 0 0,7-5 0 15,0 0 0-15,8-4 0 0,0-1 0 0,0-4 0 16,8 0 0-16,0 0 0 0,7-4 0 16,9 4 0-16,-8 4 0 0,15-4 0 15,-7 4 0-15,7 1 0 0,-8 3 0 0,9 6 0 16,-1-1 0-16,0 1 0 0,2 2 0 15,-10 3 0-15,8-3 0 0,-7 7 0 0,-1-2 0 16,1-2 0-16,-8 3 0 0,8 0 0 0,-10-4 0 16,3-1 0-16,-10-4 0 0,9 1 0 15,-1-1 0-15,-6-5 0 0,-2 1 0 0,1 0 0 16,0-4 0-16,0-1 0 0,-8 1 0 16,7-5 0-16,-7 5 0 0,9-5 0 15,-9 0 0-15,0 0 0 0,0 0 0 0,0 0 0 16,0-5 0-16,-9 0 0 0,9 1 0 15,0-5 0-15,-7 1-466 0,-1 2-520 0,0-2-213 16,8-1-56-16,-8-4 24 0,8 4 84 16,-7-4 188-16,7-5 296 0</inkml:trace>
  <inkml:trace contextRef="#ctx0" brushRef="#br0" timeOffset="2403.048">29923 7049 136 0,'0'0'621'0,"7"-4"199"16,-7 4 184-16,8 0 137 0,-8 0-88 15,0 0-138-15,0 0-130 0,0 0-131 0,0 0-125 16,0 0-87-16,0 0-351 0,0 0-91 16,0 0 0-16,0-4 0 0,0 4 0 0,0 0 0 15,0 0 0-15,0 0 0 0,0-5 0 16,0 5 0-16,0-3 0 0,0 3 0 16,0-6 0-16,0 3 0 0,0-2 0 0,0 5 0 15,0-5 0-15,0 1 0 0,0 4 0 16,0 0 0-16,0 0 0 0,0 0-379 0,0 0-323 15,0 0-285-15,-8 4-175 0,8-4-53 16,0 10 24-16,-7-7 117 0,7 6 224 16,0-4 335-16</inkml:trace>
  <inkml:trace contextRef="#ctx0" brushRef="#br0" timeOffset="2908.696">29609 7473 300 0,'-16'9'678'0,"0"0"204"15,1 1 157-15,-1-3 71 0,8 2-130 16,-8 0-136-16,0-4-118 0,1 0-123 15,7-1-85-15,0 1-46 0,1-5-433 0,7 4-39 16,-9-4 0-16,9 0 0 0,9 0 0 16,-2-4 0-16,1-1 0 0,8-4 0 0,7 0 0 15,1 1 0-15,-1-1 0 0,8 0 0 16,-7 0 0-16,8 0 0 0,-1 0 0 0,0 4 0 16,0-3 0-16,1 3 0 0,-8 1 0 15,0 0 0-15,-1 4 0 0,1-5 0 0,-9 10 0 16,1-5 0-16,0 4 0 0,-9-4 0 15,9 4 0-15,-8-4 0 0,-8 0 0 0,7 0-730 16,-7-4-691-16,0-5-32 0,9-4 65 16,-9 0 118-16,0-5 227 0,0-4 409 15</inkml:trace>
  <inkml:trace contextRef="#ctx0" brushRef="#br0" timeOffset="4258.724">30307 7615 117 0,'-8'13'607'0,"-7"0"185"0,6 0 172 16,2 5 116-16,-1-5-106 0,-8 5-172 0,9-5-154 15,-2 1-146-15,1-5-141 0,8-2-89 16,-7 2-39-16,7-4-17 0,0-5-10 16,7 0 0-16,-7 0 5 0,8-5-211 0,1 2 0 15,-2-7 0-15,0 2 0 0,2-10 0 16,6-8 0-16,1-1 0 0,0-3 0 0,-8-1 0 15,8-10 0-15,-1 6 0 0,1-4 0 16,-9-1 0-16,2 5 0 0,-2-1 0 0,-7 6 0 16,0-1 0-16,0 4 0 0,-7 0 0 15,-2 10 0-15,-6-1 0 16,-1 1 0-16,0 8 0 0,1-4 0 0,-1 8 0 0,0 1 0 16,1 4 0-16,6 4 0 0,2 1 0 15,0-5 0-15,7 4 0 0,0-4 0 0,0 4 0 16,7 1 0-16,9-5 0 0,-1 4 0 0,9-4 0 15,-1 5 0-15,1-5 0 0,-1 4 0 16,8-4 0-16,-7 4 0 0,-1 1 0 16,10-1 0-16,-18 5 0 0,8 0 0 0,1 0 0 15,-8-1 0-15,0 11 0 0,-1-6 0 16,-6 9 0-16,-2-5 0 0,0 6 0 0,2-2 0 16,-1 2 0-16,-1-2 0 0,-7-3 0 0,9 5 0 15,-9-6 0-15,7 1 0 0,-7-6 0 16,8 2 0-16,-8 0 0 0,8-1 0 15,0-4 0-15,-8 4 0 0,7 0 0 0,2-1 0 16,-2 2 0-16,1 0 0 0,0-1 0 16,0 0 0-16,-1 0 0 0,1 0 0 0,0 1 0 15,0-1 0-15,-1-5 0 0,2 1 0 0,-2 1 0 16,1-6 0-16,0 4 0 0,0-4 0 16,8 2 0-16,-9-3 0 0,1 2 0 15,1-5 0-15,-9 5 0 0,7-5 0 0,0 0-19 16,-7 0-966-16,0 0-256 0,0-5-81 15,0 0 20-15,0-4 80 0,0 2 185 0,0-2 319 16</inkml:trace>
  <inkml:trace contextRef="#ctx0" brushRef="#br0" timeOffset="5078.229">31452 7121 116 0,'0'0'471'0,"0"-6"111"0,0 6 101 0,0-3 56 16,0 3-43-16,0-4-43 0,0 4-48 16,0 0-50-16,0 0-59 0,0 0-64 0,0-29-69 15,8 58-65-15,-8-29-42 0,0 0-16 16,0 0 2-16,0 4 7 0,-8-1-2 0,8 6-6 16,-7 5-214-16,-10 4-27 0,10 8 0 15,-17 1 0-15,8 3 0 0,-7 5 0 16,-1 6 0-16,1-1 0 0,-1-1 0 0,1-4 0 15,-1 0 0-15,0 2 0 0,1-7 0 16,8-3 0-16,-9-1 0 0,16-8 0 0,-7-1 0 16,6-3 0-16,2-6 0 0,7 1 0 15,-8 0 0-15,8 0 0 0,8-5 0 16,-8 5 0-16,7 0 0 0,9-4 0 0,-8 3 0 16,8-4 0-16,7 5 0 0,1 0 0 15,0 0 0-15,-1 3 0 0,1-3 0 0,7 5 0 16,1 0 0-16,-9-1 0 0,8 0 0 15,0 0 0-15,-7 0 0 0,7 1 0 0,-7-1 0 16,8 0 0-16,-9 0 0 0,1-4 0 0,-9 4 0 16,8-4 0-16,-6 0 0 0,-1-1 0 15,-1-8 0-15,1 0 0 0,-9 0-890 0,2-8-496 16,-2-1-30-16,1-4 56 0,0-9 113 16,7 0 232-16,-6 0 384 0</inkml:trace>
  <inkml:trace contextRef="#ctx0" brushRef="#br0" timeOffset="5495.769">31985 7305 104 0,'0'-3'700'0,"0"-6"222"0,0 4 158 15,0-3 110-15,0 2-61 0,-7-1-215 16,7-3-213-16,-8-3-173 0,0 4-117 15,0 0-76-15,-8 0-158 0,9 1-177 0,-9-1 0 16,1 4 0-16,-1 5 0 0,0 5 0 16,1-1 0-16,-1 9 0 0,-1 5 0 0,3 4 0 15,-3 9 0-15,1-1 0 0,9 2 0 16,-1 8 0-16,1-5 0 0,7 4 0 0,0 2 0 16,7-6 0-16,1 5 0 0,8-10 0 15,-1 1 0-15,1-4 0 0,8-5 0 0,-1-9 0 16,1 0 0-16,-1-9 0 0,1-4 0 15,-1-4 0-15,-7-1 0 0,8-8 0 0,-9 0 0 16,1-4 0-16,0-5 0 0,-8 0 0 0,-1-6 0 16,2-2 0-16,-9 4 0 0,0-6 0 15,0-3 0-15,-9 5 0 0,2-1 0 16,-1 4 0-16,-8-3 0 0,9 7 0 0,-2-4 0 16,2 10 0-16,-10 3 0 0,10 1-154 15,-1 5-710-15,8 3-226 0,-8 1-133 16,8 4-18-16,8-5 53 0,0 5 147 0,-1 0 236 15,10 0 311-15</inkml:trace>
  <inkml:trace contextRef="#ctx0" brushRef="#br0" timeOffset="5872.774">32339 7200 165 0,'7'0'744'0,"2"-5"221"16,-2 1 154-16,1 0 114 0,-8-5-87 15,9 0-203-15,-9-1-227 0,-9-2-166 0,9 3-105 16,0-5-280-16,-8 5-165 0,1 2 0 15,-2 2 0-15,-6 5 0 0,7 0 0 0,-7 5 0 16,-1 2 0-16,0 12 0 0,1-1 0 16,-1 3 0-16,8 6 0 0,-8 3 0 0,9 1 0 15,7 1 0-15,-9 3 0 0,9 0 0 16,9 1 0-16,-9-6 0 0,14 2 0 0,-5-2 0 16,6-7 0-16,1-1 0 0,0-6 0 15,-1 3 0-15,9-10 0 0,-8-5 0 0,7 1 0 16,-6-5 0-16,6-5 0 0,-8 1 0 15,9-5 0-15,-8-1 0 0,-9-2 0 0,9-1 0 0,-8-6 0 16,-1 3 0-16,2-7 0 0,-2 1 0 16,-7 0 0-16,0 0 0 0,-7 0 0 15,7 0 0-15,-16 0 0 0,8-6 0 0,0 12 0 16,-7-6 0-16,-1 3 0 0,8 2 0 16,-8-1 0-16,9 1 0 0,-1 3 0 0,-1 1 0 15,2 0-763-15,0 0-390 0,7 0-128 16,0-1-7-16,0-3 60 0,7 3 148 0,0-4 251 15,10 1 343-15</inkml:trace>
  <inkml:trace contextRef="#ctx0" brushRef="#br0" timeOffset="6115.113">32653 6732 556 0,'-8'-4'1005'0,"8"-1"210"0,-8 1 182 15,0 0 162-15,1-1-166 0,-2 1-327 16,9-5-1066-16,-7 4 0 0,7-3 0 0,7 4 0 15,-7-5 0-15,9 4 0 0,-2 0 0 0,1 1 0 16,0 0 0-16,7 4 0 0,-6 0 0 16,6 8 0-16,-7 2 0 0,0-1 0 0,8 8 0 15,-16 1 0-15,7 3 0 0,1 6 0 16,-8 3 0-16,0 1 0 0,0 0 0 0,0 4 0 16,-8 0 0-16,1 2 0 0,-2-2 0 0,2 1-667 15,-9-6-992-15,8-4 72 0,1-3 145 16,7-6 189-16,-9 1 291 0,2-9 451 15</inkml:trace>
  <inkml:trace contextRef="#ctx0" brushRef="#br0" timeOffset="7985.94">33641 6728 377 0,'0'-5'581'0,"8"1"104"0,-8 0 125 16,8-1 48-16,-8 1-87 0,8 4-102 15,-8-5-75-15,0 5-64 0,7 0-87 0,-7 0-108 16,0 0-70-16,0 0-35 0,0 0-14 16,0 5-7-16,0-1-11 0,-7 1-14 15,7 8-23-15,-8 4-86 0,-8 5-75 0,0 4 0 16,1 5 0-16,-8 5 0 0,-1-6 0 16,0 11 0-16,1-6 0 0,-9 0 0 15,9 0 0-15,0-3 0 0,-1-6 0 0,1-5 0 16,6 2 0-16,1-9 0 0,1-1 0 15,-1-5 0-15,9 1 0 0,-2-4 0 0,9-1 0 16,-7-4 0-16,7 0 0 0,0-4 0 16,7-1 0-16,2 5 0 0,-2-4 0 0,1-1 0 15,0 5 0-15,7 0 0 0,1 0 0 16,8 5 0-16,0-1 0 0,-1 5 0 0,1 0 0 16,7 0 0-16,0 4 0 0,-8 0 0 15,10 5 0-15,-2-1 0 0,8-4 0 0,-8 6 0 16,0-3 0-16,2 3 0 0,-2-1 0 15,0-5 0-15,-8 4 0 0,8-3 0 0,-7-6 0 16,-1 5 0-16,1-4 0 0,-8 0 0 0,0 0 0 16,-1-5 0-16,-6 6 0 0,-2-7 0 15,1 2 0-15,-8-1 0 0,8-4 0 16,-8 0 0-16,0 0 0 0,0-4 0 0,-8-1 0 16,8 2-4-16,-15-2-821 0,6-4-272 15,1 0-143-15,1 0-19 0,-2 0 46 0,2 1 124 16,-1-1 234-16,0 0 350 0</inkml:trace>
  <inkml:trace contextRef="#ctx0" brushRef="#br0" timeOffset="9829.494">34379 6626 100 0,'-9'-4'551'15,"9"-1"124"-15,-7 0 122 0,7 1 135 0,-7-5-68 16,7 6-130-16,-9 3-108 0,1-5-85 16,8 1-87-16,0-1-108 0,-7 5-86 15,7 0-45-15,0 5-19 0,0 4-6 0,7 7-4 16,-7 8 0-16,8 6 0 0,1 10-34 15,-2 4-152-15,9-1 0 0,-8 7 0 0,8-3 0 16,-9 2 0-16,9 1 0 0,-8-3 0 16,8-6 0-16,-9-3 0 0,9-1 0 0,-8-7 0 15,-1-8 0-15,1 0 0 0,-8-9 0 16,8-4 0-16,-8-4 0 0,0-5 0 16,0-9 0-16,0-5 0 0,0-7 0 0,-8-1 0 15,0-9 0-15,1-4 0 0,-1-6 0 16,-8-3 0-16,9-3 0 0,-9-7 0 15,8 0 0-15,0-3 0 0,0 0 0 0,1 0 0 16,7 4 0-16,7 4 0 0,-7 5 0 16,8 9 0-16,8 4 0 0,-9 5 0 0,9 7 0 15,-8 3 0-15,8 7 0 0,-1 9 0 16,1 4 0-16,0 5 0 0,-9 3 0 16,10 7 0-16,-10 3 0 0,-7 9 0 0,0-1 0 15,0 6 0-15,-7-1 0 0,-2 5 0 0,-6-5 0 16,6 0 0-16,-14 1 0 0,8-6 0 15,-1-2 0-15,1-7 0 0,-1-3 0 16,0-6 0-16,8 2 0 0,1-5 0 0,-2-4 0 16,9-1 0-16,0 1 0 0,0-1 0 15,9-1 0-15,6 3 0 0,1-2 0 16,0 5 0-16,7-5 0 0,0 10 0 0,9-6 0 16,-8 1 0-16,7 4 0 0,-8 5 0 15,8-1 0-15,-7 1 0 0,8 0 0 16,-9 3 0-16,1-2 0 0,0 2 0 0,-1 2 0 15,-8-5 0-15,9-1 0 0,-8-4 0 0,-1-4 0 16,-7 4 0-16,7-4 0 0,-6 0 0 16,-2-5 0-16,9 5 0 0,-16-4 0 0,8-1 0 15,-1-4-132-15,-7 4-537 0,0-4-250 16,0 0-222-16,0 0-71 0,0 0 13 0,0-8 81 16,9-1 188-16,-9-5 302 0</inkml:trace>
  <inkml:trace contextRef="#ctx0" brushRef="#br0" timeOffset="10121.741">35234 6931 52 0,'-16'4'780'0,"1"-4"212"0,-1 0 135 15,8 4 105-15,1-4 5 0,-2-4-267 16,2 4-275-16,-1 0-141 0,16 0-75 0,-8 0-406 16,16-4-73-16,-1 4 0 0,8-6 0 15,1 6 0-15,7-3 0 0,1 3 0 0,6-4 0 16,2-1 0-16,0 1 0 0,-9-1 0 16,8-4 0-16,-8 4 0 0,-7 5-80 15,0 0-743-15,-1-3-248 0,1-3-152 0,-17 3-22 16,1 3 52-16,0-4 134 0,0-5 220 15,-8 4 311-15</inkml:trace>
  <inkml:trace contextRef="#ctx0" brushRef="#br0" timeOffset="10307.245">35524 6741 534 0,'-15'-5'939'0,"-9"5"169"0,8-4 131 16,-7 8 111-16,7-4-226 0,1 5-283 16,-1-1-201-16,8 1-224 0,-1-1-416 0,2 5 0 15,7 0 0-15,7 4 0 0,-7 1 0 16,9 3 0-16,-1 4 0 0,8 2 0 15,-9 7 0-15,1 2 0 0,0-1 0 0,7 5 0 16,-6-6 0-16,-2 5 0 0,1 0 0 16,0-3 0-16,0-1-988 0,-1-1-272 0,2-12-78 15,-2-1 23-15,8-8 81 0,-6-5 195 16,-2-8 342-16</inkml:trace>
  <inkml:trace contextRef="#ctx0" brushRef="#br0" timeOffset="10821.316">35939 6604 144 0,'-15'4'705'16,"7"0"203"-16,0 1 147 0,-8-5 104 0,9 0-88 15,-1-5-217-15,0 5-189 0,8-4-139 16,0-5-83-16,-8 6-54 0,8-2-117 15,8 5-272-15,-8 0 0 0,8 5 0 0,-8 3 0 16,8 5 0-16,8 6 0 0,-9 2 0 16,1 10 0-16,8 0 0 0,0 4 0 0,-1 4 0 15,-6 2 0-15,5 3 0 0,-5-4 0 0,6 4 0 16,-6-9 0-16,6 1 0 0,-7-1 0 0,7-9 0 16,-6-5 0-16,-2-2 0 0,1-1 0 0,0-11 0 15,0 3 0-15,-1-10 0 0,2 0 0 16,-9-10 0-16,0 3 0 0,0-11 0 0,0-1 0 15,0-2 0-15,0-10 0 0,0 1 0 16,-9-6 0-16,9 1 0 0,0-2 0 0,0-1 0 16,9 2 0-16,-2-4 0 0,1 5 0 0,1 0 0 15,5 4 0-15,3 1 0 0,-1 3 0 16,-1 0 0-16,1 5 0 0,7 5 0 0,-8 3 0 16,9 1 0-16,-1 4 0 0,1 0 0 0,8 1 0 15,-8-1 0-15,7 4 0 0,8-4 0 16,-8 5 0-16,9-5 0 0,-1 1 0 0,0-1 0 15,-8 0 0-15,9 0 0 0,-9 4 0 0,-8 0 0 16,1 5 0-16,0 0 0 0,-17 10 0 0,2-1 0 16,-2 0 0-16,-7 4 0 0,0 4 0 15,-7 1 0-15,-2 0-898 0,-6-1-550 0,-1 1-23 16,0-4 65-16,-8-2 136 0,9-3 264 0,-8-4 463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09T09:38:30.19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9971 17916 328 0,'0'0'497'0,"-8"0"116"0,8 0 73 0,0 0 16 16,0 0-1-16,0 0-25 0,0 0-56 16,-7 0-69-16,7 0-78 0,0 0-89 15,0 0-95-15,0 0-86 0,0 0-57 0,0 0-39 16,0 0-25-16,0 0-20 0,0 0-12 16,0 0-2-16,0 0-2 0,0 4 0 0,7-4-2 15,-7 0-1-15,8 4-6 0,-8-4-8 16,8 5-8-16,-8-5-8 0,8 0-5 0,-8 0-1 15,7 0-4-15,-7 0-3 0,0 0 0 16,9 0 0-16,-9-5-2 0,0 1-1 16,0 4 1-16,0-4 0 0,0-1 0 0,0 1-1 15,0-1 2-15,-9 1-2 0,9 0 1 16,-7-1 0-16,-1 1 2 0,0-1 0 0,0 5 0 16,1-4 0-16,-2 0 1 0,2 4 0 15,-1 0 0-15,8 0 0 0,-9 0-1 16,9 0 3-16,-7 4-2 0,7 0 2 0,0 1 2 15,0 4-1-15,0-5 0 0,7 5 1 16,-7 0-1-16,9-1 0 0,-1 1 0 0,-8 0 1 16,7-5-1-16,2 1-2 0,-2-1-2 15,1-4-1-15,-8 5 0 0,8-5-1 0,-8-5 1 16,8 5 0-16,-8-4 1 0,0-1-1 16,0 5 1-16,0-4-1 0,0-1 0 15,0 1 0-15,-8 4 1 0,8-4-1 0,-8 4 0 16,8-5 1-16,-8 5-1 0,8 0 1 15,-7-4-3-15,7 4-11 0,0 0-24 16,0 4-35-16,-9-4-51 0,9 5-105 0,0-1-183 16,0 5-279-16,0-5-272 0,0 1-121 15,0-1-31-15,0 1 60 0,0-1 164 0,0-4 278 16</inkml:trace>
  <inkml:trace contextRef="#ctx0" brushRef="#br0" timeOffset="1413.415">7225 17880 189 0,'-8'0'306'0,"8"0"39"15,0 5-5-15,-7-5-12 0,7 0-10 16,0 0-2-16,0 0-2 0,0 0 5 16,0 0 7-16,0 0 8 0,0 0 9 0,0 0 5 15,0 0 11-15,0 0 4 0,0 0-7 16,0 0-25-16,0 0-32 0,0 0-43 0,0 0-49 16,0 0-48-16,0 4-42 0,0-4-29 15,0 0-21-15,0 0-14 0,0 0-9 16,0 5-5-16,0-5-3 0,0 4-4 0,0 0-1 15,7 1-3-15,-7-5-3 0,8 4-6 16,-8 1-3-16,8-1-2 0,-8-4-5 16,8 0-2-16,-8 4 0 0,7-4-2 0,2-4-3 15,-9 4 0-15,0-4 0 0,7-1-2 0,-7 1 0 16,8-1 2-16,-8 1-1 0,0 0-1 16,0-1 0-16,0 1 0 0,0-1 0 15,0 1 0-15,0 4 0 0,0-4 0 0,-8 4 1 16,8-5 1-16,0 5-1 0,0 0 2 15,-7 0 0-15,7 0 3 0,0 0 1 0,0 5 0 16,0-5 1-16,-9 4 1 0,9 0-2 16,0 5 1-16,0-4 1 0,0 3 2 0,0-3-2 15,0-1 2-15,0 5 1 0,0-5-1 16,9 1-2-16,-9-1 0 0,7 0-3 16,-7 1-1-16,8-5-1 0,0 4 0 0,-8-4-2 15,8 0 0-15,-1 0-1 0,-7-4 1 16,9 4-1-16,-9-5-3 0,7 1 1 0,-7 0 0 15,0-5-1-15,0 5 0 16,0-1 0-16,0 1 1 0,0-1 0 0,0 1 0 16,0 0 1-16,-7 4 0 0,7-5 0 0,-9 5 0 15,2 0 1-15,7-4-1 0,-8 4 3 16,0 4 1-16,0-4 1 0,1 0-1 16,7 5 2-16,-9-5 1 0,9 0-4 0,-7 4 1 15,7-4 0-15,0 4 0 0,0 1-3 16,-8-5 1-16,8 4 2 0,8 1-1 0,-8-1-1 15,0-4-1-15,0 4 1 0,7 1-1 16,-7-5-1-16,0 4 0 0,9-4-2 0,-9 0-8 16,7 4-14-16,1-4-27 0,-8 0-33 15,8 5-46-15,0-5-80 0,-8 4-123 16,7-4-156-16,-7 0-194 0,0 0-232 0,9 5-94 16,-2-5 8-16,1 0 91 0,1 4 149 15,-2 1 210-15</inkml:trace>
  <inkml:trace contextRef="#ctx0" brushRef="#br0" timeOffset="2102.207">7382 18569 284 0,'-7'-9'463'0,"7"0"100"0,0 1 74 0,0-1-22 16,0-5-27-16,0 5-17 0,0 1-15 15,0-1-31-15,0 5-47 0,-9-5-55 16,9-1-61-16,0 6-73 0,-7-4-73 0,-1 4-53 15,8-2-31-15,-9 2-22 0,2 4-17 16,-9 0-10-16,8 0-10 0,-8 0-4 16,9 4-1-16,-9 6 2 0,1-7 7 0,-1 6 10 15,0 5 12-15,8 0 11 0,-8 3 11 16,9 1 13-16,-1 3-2 0,-1 6-132 0,2-5 0 16,7 9 0-16,-7-5 0 0,14 6 0 15,-7-6 0-15,7 5 0 0,2-4 0 0,6-1 0 16,-6-4 0-16,6 0 0 0,8-5 0 15,-7-4 0-15,8-4 0 0,-1-5 0 16,1-4 0-16,-8-4 0 0,8-5 0 0,-1 1 0 16,1-10 0-16,-9-4 0 0,8 5 0 0,-7-10 0 15,-8 5 0-15,8-4 0 0,-9-1 0 0,1 1 0 16,-8-1 0-16,0 1 0 0,-8-1 0 16,8 1 0-16,-15 3 0 0,7 2 0 15,-7-2 0-15,-9 6 0 0,8-1 0 0,0 4 0 16,-7 1 0-16,-1 5 0 0,0-1 0 15,10 4-149-15,-3 10-510 0,-6-5-334 0,7 9-200 16,1-5-64-16,6 10 21 0,2-6 103 16,7-4 232-16,0 6 367 0</inkml:trace>
  <inkml:trace contextRef="#ctx0" brushRef="#br0" timeOffset="3516.175">14042 18018 95 0,'0'0'385'0,"0"0"94"15,0 4 86-15,-7-4-2 0,7 0-30 0,0 0-38 16,0 0-41-16,0 0-40 0,0-4-33 15,0 4-24-15,0 0-16 0,0 0-18 0,0 0-27 16,0 0-31-16,0 0-38 0,0 0-43 16,0 0-42-16,0 0-31 0,0 0-25 0,0 0-17 15,0 0-12-15,0 0-9 0,0 4-8 16,0-4-7-16,7 0-5 0,-7 0-3 16,9 0-4-16,-9 0-6 0,7 0-4 15,-7 0-4-15,8 0-1 0,1 0-2 0,-9-4-1 16,7 4-1-16,-7-6 1 0,0 2 0 15,7-5-1-15,-7 5 0 0,0-4-1 16,0 2 0-16,-7-2-1 0,7 3-1 0,0 1 1 16,-7 0 0-16,7-1-1 0,-9 1 1 15,1-1 1-15,1 5 3 0,-2-4 1 0,2 4 4 16,7 4 2-16,-8-4 3 0,0 0 4 0,0 5 0 16,1-1 4-16,7 1 1 0,-8 3 1 15,8-3 4-15,-8 3 2 0,8 1 2 16,0 0 0-16,8 0 1 0,-8 1-2 0,8-6-5 15,-8 5-6-15,7-1-4 0,-7-4-4 16,8 1-5-16,0 0-2 0,0-1-2 16,-1-4-1-16,2 0-1 0,-2 0 0 0,1-4-1 15,-8-1 0-15,9 0 1 0,-2 1 0 16,-7-4-1-16,0 2 0 0,0-1 0 0,0 1 0 16,0-2 0-16,0 3-2 0,-7-4 1 15,7 6 0-15,-9-7 0 0,1 6-1 16,1-1 0-16,-2 1 1 0,2 4 0 0,-1-4 1 15,0 4 1-15,0 0-1 0,8 4 0 16,0-4-1-16,-7 9-2 0,7-5-10 16,0 6-26-16,7-7-47 0,-7 11-93 0,8-6-185 15,-8 2-286-15,8 2-306 0,0-3-142 16,-1-4-41-16,9 0 44 0,-8-1 161 0,8-4 275 16</inkml:trace>
  <inkml:trace contextRef="#ctx0" brushRef="#br0" timeOffset="5462.192">14075 18449 115 0,'0'0'439'0,"0"0"108"15,0 0 93-15,-9-4 9 0,9 4-39 16,0 0-44-16,0 0-44 0,-8 0-30 0,8 0-36 16,0 0-44-16,-7 0-49 0,7 0-55 15,-9 0-58-15,9 0-57 0,-7 4-38 16,-1 2-20-16,0-2-11 0,0-1-4 0,1 2 0 16,-1-1 2-16,0 6 5 0,0-1 2 15,1 4 3-15,-2-5 2 0,2 6-1 0,-1-1-1 16,0 0-66-16,8 5-66 0,-8 0 0 15,8-1 0-15,0 1 0 0,0 3 0 16,0 2 0-16,8 0 0 0,0 2 0 0,0-2 0 16,-1-1 0-16,9 4 0 0,-8-4 0 15,15 0 0-15,-7-4 0 0,-1-1 0 0,1 2 0 16,8-7 0-16,-8-3 0 0,8 0 0 16,-9-4 0-16,8-5 0 0,1 0 0 0,-8-5 0 15,0-4 0-15,8-5 0 0,-10 7 0 0,-5-12 0 16,6 2 0-16,-6-1 0 0,-2-4 0 15,1 0 0-15,-8 0 0 0,0-4 0 0,0-1 0 16,0 1 0-16,0 3 0 0,-8-3 0 16,1 4 0-16,-9-4 0 0,-1 3 0 15,10 6 0-15,-17-5 0 0,8 3 0 0,1 7 0 16,-8-1 0-16,7 3 0 0,0 1 0 16,-8 6 0-16,9-1 0 0,-1 4 0 15,0 0 0-15,1 0 0 0,-1 0 0 0,8 4-74 16,-8-1-341-16,9-3-146 0,-1 5-205 15,0-1-253-15,8-4-117 0,0 0-20 16,0 0 66-16,0 0 160 0,0-4 243 0</inkml:trace>
  <inkml:trace contextRef="#ctx0" brushRef="#br0" timeOffset="5969.677">14356 18291 442 0,'0'0'585'0,"-7"0"128"16,7 0 112-16,-8 0-26 0,8 0-54 15,-7 0-78-15,7-4-80 0,0 4-85 0,0-5-82 16,0 0-76-16,0 0-64 0,0 1-39 16,7 1-22-16,-7-3-12 0,8 3-9 15,-8-2-10-15,7 1-13 0,2-1-121 0,-2 5-54 16,1 0 0-16,8 0 0 0,-9 5 0 16,2-1 0-16,-2 1 0 0,1 4 0 0,1-2 0 15,-2 8 0-15,0-2 0 16,-7 4 0-16,0 6 0 0,0-6-4 0,-7 5-548 15,7 4-348-15,-16-4-265 0,8 0-95 16,-8 0 2-16,9-8 74 0,-1 4 200 0,-8-5 350 16</inkml:trace>
  <inkml:trace contextRef="#ctx0" brushRef="#br0" timeOffset="96456.621">6464 14918 218 0,'-7'0'574'0,"7"0"126"0,0 0 109 0,0 0 55 15,0 0-109-15,0 0-124 0,0 0-109 16,-9 5-94-16,9-5-90 0,0 0-77 16,0 0-67-16,0 4-46 0,9-4-27 0,-9 5-11 15,0 0-2-15,7 4 5 0,1 0 1 16,-8 3 0-16,8 2-3 0,0 4-5 0,-1 3-5 16,1-3-7-16,8 8-4 0,-9-4-4 15,2 4-2-15,6 2-4 0,-6-2-5 16,-2 1-12-16,0-5-7 0,2 0-13 0,-1-5-9 15,-1-4-12-15,2 1-7 0,-2-6-6 16,-7 1-9-16,8-5 0 0,-8-4 0 0,0 6 0 16,0-12 0-16,0 2 0 0,-8-5 0 15,1-4 0-15,-2-5 0 0,2-3 0 0,-1-1 0 16,-1 0 0-16,-5-5 0 0,5-4 0 16,-6 1 0-16,6-2 0 0,-6 1 0 15,7-4 0-15,-7 4 0 0,7 1 0 0,0 2 0 16,0-2 0-16,8 9 0 0,-7-2 0 15,7 1 0-15,7 4 0 0,-7 0 0 0,8 5 0 16,0 0 0-16,7 0 0 0,-7 4 0 16,8 0 0-16,-9 1 0 0,9 3 0 0,1 5 0 15,-3 0 0-15,3 0 0 0,-1 9 0 16,-9-5 0-16,9 10 0 0,-8-1 0 16,-1 4 0-16,2 5 0 0,-2 0 0 15,1 0 0-15,-8 1 0 0,0 3 0 16,0-3 0-16,0-7 0 0,-8 3 0 0,8-3 0 15,0-2 0-15,-7 0 0 0,7-5 0 16,0-5 0-16,0 0 0 0,0 0 0 0,0-4 0 16,7 0 0-16,1-4 0 0,0 0 0 0,0 0-14 15,8-5-2-15,-1 0 6 0,1 0 3 16,0-4-1-16,-1 4 3 0,9 0 1 16,-8 5-1-16,7-1 1 0,-8 5 2 0,9 0 1 15,-8 0 0-15,0 5 2 0,-1 4 3 16,1 4 6-16,-9 4 6 0,9 1 14 0,-8 4-14 15,-8 0-16-15,9 1 0 0,-9-2 0 16,-9 2 0-16,9 3 0 0,-8-5 0 0,1 2 0 16,-2-5 0-16,-6 4 0 0,-1-5 0 15,0 1 0-15,1-1 0 0,-1-3 0 16,-7-1 0-16,-1-5 0 0,9-2 0 0,-8-3 0 16,7-3 0-16,-1 0 0 0,3 0 0 15,-3-3 0-15,10-3 0 0,-2 2-291 16,2-5-268-16,7 5-233 0,-8-5-277 0,8 0-106 15,8 0-11-15,-8 1 59 0,7-5 160 16,9-1 267-16</inkml:trace>
  <inkml:trace contextRef="#ctx0" brushRef="#br0" timeOffset="97929.987">13242 13017 174 0,'0'-5'609'16,"0"-4"157"-16,-7 5 149 0,7 0 123 15,0-1-127-15,-7 1-153 0,7-5-129 0,-9 5-114 16,1-1-112-16,8-4-87 0,-7 4-52 16,-2 2-35-16,2-3-26 0,-1 6-20 0,0-3-19 15,-7 3-50-15,6 0-114 0,-6 3 0 16,-1 6 0-16,0 1 0 0,1 3 0 0,-1 5 0 16,-8-1 0-16,8 10 0 0,1-1 0 15,-1 0 0-15,0 1 0 0,9 3 0 16,-8 2 0-16,6-1 0 0,9-5 0 0,0 1 0 15,0 0 0-15,9-6 0 0,-2 2 0 16,8-6 0-16,1 1 0 0,0-6 0 0,8 2 0 16,7-5 0-16,-7-4 0 0,15-1 0 0,-8-4 0 15,9 0 0-15,-2-4 0 0,-5-1 0 16,5-4 0-16,2 4 0 0,-9-7 0 16,0-1 0-16,1-6 0 0,-8-2-523 0,-1-2-916 15,1-7-52-15,-9-1 54 16,1-9 121-16,0 5 240 0,-9-5 430 0</inkml:trace>
  <inkml:trace contextRef="#ctx0" brushRef="#br0" timeOffset="99338.56">6998 15492 213 0,'0'0'329'0,"0"0"52"16,0 0-6-16,0 0-26 0,0 0-16 0,0 0-5 16,0 0-4-16,0 0 2 0,0 0-1 15,0 0 0-15,0 0 6 0,0 0 10 16,0 0 19-16,0 0 8 0,0 6-11 0,0-3-26 15,0-3-39-15,0 5-46 0,0-1-57 16,0 1-43-16,7 3-25 0,-7-3-14 0,0 3-7 16,0 6-7-16,0-6-2 0,9 7-4 15,-9-2 2-15,7 0 0 0,-7 5-1 0,8-1-2 16,0 1-3-16,0-1-7 0,-1 1-14 16,2-1-12-16,-2 1-11 0,1-5-10 15,0 5-9-15,0-4-4 0,-1-1-4 0,2-1-1 16,-2 2-3-16,1-5-1 0,1 0-3 15,-2 0-2-15,0-5-1 0,-7 5-1 0,9-5 1 16,-9 1 0-16,0-5-1 0,8 4 1 16,-8-4-1-16,0 0-5 0,0 0-4 0,0 0-3 15,0 0 0-15,0-4-3 0,0 4 0 16,-8-5 5-16,8 1 2 0,-9-1 1 16,9-3 2-16,-7 2 2 0,0 3 1 0,-2-1 0 15,1-1 1-15,1 1 0 0,-2-1 1 16,9 1-1-16,-15-1 1 0,7 5-1 15,0-5 0-15,1 5 0 0,-2 0 1 0,-6 0 2 16,-1 5 0-16,9-5 0 0,-9 5 1 16,-1-29 0-16,3 57-2 0,-3-29-10 0,1 1-5 15,1-1-2-15,7-1-3 0,-7 3 2 16,-1-2-1-16,0 0 9 0,8 1 6 16,1-5 1-16,-2 4-1 0,2-4-12 0,-1 0-29 15,1 0-39-15,7 0-47 0,0 0-53 16,0 0-84-16,0 0-127 0,0 0-165 0,0 0-227 15,0-4-185-15,7 4-73 0,1-5 20 16,-1 1 105-16,9-6 173 0,-8 3 260 0</inkml:trace>
  <inkml:trace contextRef="#ctx0" brushRef="#br0" timeOffset="100746.875">12952 14102 75 0,'0'0'381'16,"0"0"88"-16,0 0 74 0,0 0-7 0,0 0-65 15,0 0-63-15,0-4-57 0,0 4-54 16,0-4-33-16,0 4-17 0,0-5 1 15,0 5 16-15,0-4 20 0,0 4 22 16,0 0 2-16,0 0-16 0,0 0-28 0,0 0-37 16,0 0-44-16,0 4-44 0,0-4-31 0,0 0-20 15,0 5-12-15,9-5-7 0,-9 4-5 16,0 5-2-16,0-5-4 0,7 1-2 16,-7 3-7-16,8 1-3 0,-8 4-4 15,7 0-2-15,-7 5-3 0,9-5 0 0,-2 6-1 16,-7 3 0-16,0 0 0 0,8-5 0 15,-8 4 1-15,8 2-2 0,-8-5-2 16,0-1-3-16,8 1-1 0,-8-5-4 0,0 0-4 16,0 1-5-16,0-5-1 0,0 0-3 0,0-5-3 15,0 1-1-15,0-2 2 0,0 3 2 16,0-3 4-16,0-3 5 0,0 0 7 0,0 0 3 16,0 0 0-16,0 0-1 0,0 0-2 15,0 0-6-15,0 0-5 0,0 0-6 16,0 0-3-16,0 0-5 0,0 0-2 0,0 0-1 15,7 0 0-15,-7 0 1 0,0 0 5 16,0 0 6-16,9 0 9 0,-9 0 8 0,7-3 8 16,1 3-24-16,-8-6-13 0,9 3 0 15,-2-2 0-15,0 1 0 0,2-1 0 16,-1 1 0-16,8-1 0 0,-9 1 0 0,9-1 0 16,-8 5 0-16,8-3 0 0,-1 3 0 15,1-6 0-15,0 6 0 0,-1 0 0 0,1-3 0 16,0 3 0-16,-1-5 0 0,1 5 0 15,0 0 0-15,-1-5 0 0,-7 5 0 16,8 0-314-16,-9 0-258 0,2 0-296 0,-2 0-250 16,-7 0-91-16,8 5 2 0,-8-5 85 15,8 0 192-15,-8 5 311 0</inkml:trace>
  <inkml:trace contextRef="#ctx0" brushRef="#br0" timeOffset="142038.818">9524 14310 83 0,'0'0'461'16,"0"-5"123"-16,0 5 115 0,7 0 61 0,-7 0-43 16,0-4-45-16,0 4-56 0,0 0-70 15,0 0-74-15,0 0-71 0,0-4-73 16,0 4-75-16,0 0-56 0,0-6-30 0,0 6-14 16,0-3-4-16,0 3 5 0,9 0 14 15,-9 3 17-15,8-3 16 0,-1 6 10 0,-7 2-197 16,7 1-14-16,2 5 0 0,6-1 0 15,-6 1 0-15,-2 3 0 0,1 4 0 16,8-3 0-16,-9 5 0 0,9-2 0 0,-8-2 0 16,8 2 0-16,-9-3 0 0,2 0 0 15,6-1 0-15,-6-3 0 0,-2-1 0 16,0-5-165-16,2 1-436 0,-9 0-247 0,0-5-259 16,0-4-92-16,0 0-1 0,-9-4 67 15,2-5 171-15,0 0 286 0</inkml:trace>
  <inkml:trace contextRef="#ctx0" brushRef="#br0" timeOffset="142337.591">9437 14429 330 0,'-15'0'630'0,"7"5"144"16,8-5 132-16,-8 0 41 0,1-5-131 15,-2 5-145-15,9 0-128 0,-7-4-115 0,7-5-101 16,-8 4-80-16,8-4-44 0,0-3-24 16,0 2-12-16,8-3-7 0,-1 1-8 0,-7-7-9 15,9 2-12-15,6 3-17 0,-7-3-17 16,7 4-18-16,1-1-17 0,0 0-16 0,-1 1-14 16,1 5-25-16,8-1-7 0,0 4 0 15,-1 2-16-15,1-3-74 0,-1 6-71 16,-8 0-106-16,9 6-188 0,-1-3-271 0,-7 6-306 15,1-4-128-15,-3 0-21 0,3-2 53 16,-1 3 164-16,-1-2 270 0</inkml:trace>
  <inkml:trace contextRef="#ctx0" brushRef="#br0" timeOffset="142696.021">9595 14712 382 0,'-9'0'561'0,"2"4"116"15,-1 1 114-15,8-5-24 0,-9 0-50 16,9 4-64-16,-7-4-67 0,7 0-66 15,0 0-71-15,-7 0-69 0,7-4-65 0,0 4-42 16,0-5-23-16,0 1-11 0,7 0-7 16,-7-1-8-16,7 0-49 0,10-4-175 0,-10 1 0 15,9 4 0-15,0-5 0 0,-1-1 0 16,9 1 0-16,-1 0 0 0,1 2 0 0,-1-3 0 16,10 1 0-16,-10 0 0 0,1-4 0 15,-1 9 0-15,1-5-323 0,0 5-563 0,-10-5-291 16,10 0-111-16,-17 0 2 0,10-4 71 15,-1 0 189-15,-1 0 343 0</inkml:trace>
  <inkml:trace contextRef="#ctx0" brushRef="#br0" timeOffset="174341.119">10018 17632 12 0,'0'0'334'0,"0"0"75"0,0 0 73 0,-8 0 6 16,8 0-43-16,0-3-35 0,-7 3-21 16,7 0-11-16,0 0-8 0,0 0-3 0,0 0 4 15,-9 0 0-15,9 0-14 0,0 0-33 16,0 0-42-16,0 0-50 0,0 0-44 0,0 0-41 15,0 0-27-15,9 0-14 0,-2 0-5 16,-7 0-4-16,8 0-6 0,8 3-8 16,-9-3-13-16,9 0-11 0,0 0-14 0,-1 0-10 15,9 0-11-15,0 6-8 0,-8-6-5 16,7 0-6-16,1 0-3 0,-1 0-3 0,1 0-1 16,-9 3-1-16,8-3 1 0,-7 0-8 15,8 0-1-15,-8 5-2 0,-1-5 0 0,1 0 1 16,0 5-1-16,-8-1 9 0,8-4 2 15,-9 5 2-15,1-5 0 0,0 0 2 0,-8 4 0 16,8-4-1-16,-1 0 0 0,-7 0 0 16,0 0 1-16,0 0-1 0,0 0 1 15,0 0 0-15,0 0-1 0,0-4 1 0,0 4-1 16,0-5-1-16,0 5 0 0,0-4 0 16,0 4 0-16,0-5 1 0,0 5 0 15,0 0-1-15,-7-5 0 0,7 5 0 0,0 0 0 16,0 0 0-16,0-3 0 0,0 3 0 15,0 0 0-15,0 0 1 0,0 3 3 0,-8-3-2 16,8 0 1-16,0 5 0 0,0 0 0 16,0-1 2-16,0 5 4 0,0 0 13 0,0 4 10 15,-8-4 9-15,8 9 6 0,0-5 3 16,0 4-4-16,0 1-11 0,-8-1-8 0,8 1-9 16,0 5-6-16,0-7-12 0,-7 8-20 15,7-7-35-15,0 1-44 0,0-5-56 16,-9 4-99-16,9-4-147 0,0 1-195 0,0-1-240 15,0-4-163-15,-7-5-54 0,7-4 41 16,0 0 121-16,0 0 197 0,0 0 264 0</inkml:trace>
  <inkml:trace contextRef="#ctx0" brushRef="#br0" timeOffset="179970.526">9963 18012 25 0,'-7'0'326'15,"7"6"69"-15,0-6 62 0,0 0-12 16,0 0-43-16,0 0-34 0,0 0-31 0,0 0-32 16,-9 0-34-16,9 0-36 0,0 0-37 15,0 0-36-15,-7 0-27 0,7-6-24 0,0 6-15 16,0 0-10-16,0-4-5 0,0 4-5 0,-8-4-6 15,8 4 0-15,0 0 19 0,8 0 31 16,-8 0 31-16,0 4 28 0,7 0 16 16,-7 2 7-16,9 1-23 0,-2-1-38 0,-7-3-43 15,8 6-34-15,0-4-26 0,0-5-16 16,-1 5-10-16,-7-5-4 0,9 0-4 0,-2 0 1 16,-7-5-1-16,8 0-1 0,-8 1-1 15,0-1-2-15,0-4 0 0,0 6-1 16,0-7 0-16,0 6-1 0,-8-5 2 0,8 5 0 15,-7-1 1-15,-2 2 0 0,9-3-1 16,-7 6 0-16,-1-4 0 0,0 4 1 16,8 0 0-16,-8-4-1 0,1 4 0 0,7 4 0 15,0-4 0-15,-9 4 0 0,9-4 1 16,0 6 0-16,-7-6 0 0,7 3 1 0,0 2-2 16,0-5-1-16,0 4-1 0,0-4 1 15,0 0 0-15,7 0-1 0,-7 0 0 16,0 0-17-16,9-4-47 0,-9 4-95 0,0-5-144 15,0 5-208-15,0 0-278 0,0 0-129 16,0 0-31-16,7 0 53 0,-7 5 123 0,8 4 197 16</inkml:trace>
  <inkml:trace contextRef="#ctx0" brushRef="#br0" timeOffset="180839.253">10317 18287 105 0,'0'-5'411'0,"0"5"99"16,0 0 89-16,-9 0 3 0,9 0-51 0,0 0-52 15,0-5-49-15,0 5-42 0,0 0-37 16,0 0-19-16,0 5-14 0,0-5-18 0,0 0-25 16,0 5-28-16,0-1-28 0,0 5-37 15,9 4-32-15,-9 0-23 0,0 5-15 0,0 8-9 16,0-4-5-16,0 9-2 0,7 1-3 16,-7-2-5-16,7 5-7 0,-7-4-15 15,9 0-19-15,-9-5-18 0,8 1-19 0,-8-5-13 16,7-4-9-16,-7 0-6 0,0-10-1 15,0 1 1-15,9-5 1 0,-9-8 1 0,0-1 1 16,0-7 0-16,-9-11-3 0,9 2-4 16,0-11-4-16,-7 2-5 0,7-2-4 15,-8-7-1-15,8 4 2 0,-9-1 1 0,9-4 3 16,-7 5 1-16,7-4 3 0,0 8 0 16,-7-1 1-16,7 1 2 0,0 6 0 15,0 6-1-15,0 3 2 0,0 2 3 0,0 5 12 16,0 5 21-16,7 4 24 0,-7 0 25 15,7 8 21-15,2 5-9 0,-1 5-95 0,-1 5 0 16,9-2 0-16,-8 5 0 0,8 2 0 16,0 2 0-16,-1-3 0 0,1 3 0 0,0-3 0 15,-1 4 0-15,1-4 0 0,8-1 0 16,-8-5 0-16,-1 2 0 0,8-1 0 0,-7-4 0 16,-1 0 0-16,1-6 0 0,-8 2 0 15,8-1 0-15,-9 1 0 0,2-5-125 16,-2-1-224-16,1 1-77 0,-8 0-123 0,0-5-174 15,0 1-215-15,0-5-123 0,0-5-25 16,-8 1 65-16,1-1 144 0,-2 1 214 0</inkml:trace>
  <inkml:trace contextRef="#ctx0" brushRef="#br0" timeOffset="181144.457">10340 18573 45 0,'-9'0'510'0,"2"0"138"0,0 0 133 16,-2 0 122-16,1 0-58 0,8 0-111 16,-7 0-105-16,-2 0-100 0,9-4-99 15,-7 4-90-15,7-5-76 0,0 1-52 0,0 4-26 16,0-5-13-16,0-3-8 0,7 4-11 15,2-1-13-15,-2 1-18 0,1-5-23 0,8 0-32 16,0-1-26-16,-1 7-23 0,1-6-26 16,8 0-49-16,-1 0-68 0,-7 0-80 15,8 4-178-15,-9 2-305 0,8-1-330 0,-6-2-141 16,-1 2-33-16,-1 0 35 0,1-1 151 16,-9 1 292-16</inkml:trace>
  <inkml:trace contextRef="#ctx0" brushRef="#br0" timeOffset="-82502.341">7767 17496 12 0,'0'0'160'0,"0"0"-19"16,0 4-50-16,0-4-59 0,0 0-63 0,0 0-66 15,0 0-34-15,0 0-15 0</inkml:trace>
  <inkml:trace contextRef="#ctx0" brushRef="#br0" timeOffset="-36378.721">21622 11318 336 0,'0'-5'540'0,"0"-4"114"15,0 4 112-15,-8-3-1 0,8 0-59 16,-8-1-68-16,8-1-68 0,-8 2-74 0,1-6-78 16,-2 6-77-16,2-1-76 0,-10 0-55 15,10 0-30-15,-17 5-20 0,10-1-16 16,-10 1-10-16,0 4-2 0,1 4 2 0,-1 5 2 15,1 9 6-15,-10-1 10 0,10 5 9 16,-1 9-150-16,1 1-11 0,8 3 0 16,-1 0 0-16,0 0 0 0,8 1 0 0,8-6 0 15,0 2 0-15,8-6 0 0,8-8 0 16,0-5 0-16,7-4 0 0,1-9 0 0,0-9 0 16,7-4 0-16,0-9 0 0,-8-6 0 15,9-2 0-15,-8-1 0 0,-9-4 0 16,8 4 0-16,-6-4 0 0,-10 3 0 0,0 6 0 15,2 5 0-15,-1-2 0 0,-8 5 0 16,0 1 0-16,0 8 0 0,0 0 0 0,-8 0 0 16,8 5 0-16,0 0 0 0,0 4 0 15,0 4 0-15,-9 5 0 0,9-5 0 0,0 10 0 16,0-1 0-16,9 4 0 0,-9 1 0 16,8-1 0-16,-8 6 0 0,7-2 0 15,-7 2 0-15,9-2 0 0,-2 2 0 0,1-1 0 16,0-4 0-16,0-1 0 0,-1 1 0 15,2-5 0-15,-2 0 0 0,-7 1 0 0,8-6 0 16,0-4-419-16,0 2-560 0,-8-6-233 16,7-10-65-16,2-3 18 0,-2 0 87 0,-7-9 199 15,8-4 331-15</inkml:trace>
  <inkml:trace contextRef="#ctx0" brushRef="#br0" timeOffset="-36063.567">21676 11070 447 0,'-7'-4'648'16,"-1"-5"159"-16,0 4 147 0,0 1-4 16,1-5-134-16,7 5-122 0,-9-5-101 0,9 0-112 15,-7 5-104-15,7-1-55 0,-8-3-26 16,8 3-14-16,0 5-6 0,0-4-28 0,0 4-248 16,0-4 0-16,8 4 0 0,-8 4 0 15,7-4 0-15,-7 9 0 0,16-1 0 16,-8 1 0-16,0 5 0 0,0-1 0 0,8 4 0 15,-1 5 0-15,-7 0 0 0,7 6 0 0,-6-2 0 16,6 0 0-16,-6 5 0 0,-2 0 0 16,0 0 0-16,2 4 0 0,-1 0 0 0,-8 5 0 15,0 0 0-15,-8 0 0 0,8 4 0 16,-9 5 0-16,-5-5 0 0,5 4 0 0,1-4 0 16,-8-4 0-16,9-1 0 0,-9-7 0 15,1-1-592-15,6-10-706 0,2-3-94 16,-1-5 18-16,0-13 86 0,0 0 185 0,8-4 348 15</inkml:trace>
  <inkml:trace contextRef="#ctx0" brushRef="#br0" timeOffset="-24513.636">22391 11159 240 0,'0'-5'629'0,"-8"1"174"15,0-6 159-15,8 7 93 0,-8-1-176 0,1-5-157 16,-2 0-129-16,9 4-135 0,-7-4-123 16,7 4-64-16,0-2-38 0,-8 1-33 15,8 6-29-15,0-3-21 0,0 6-17 0,0 3-16 16,8 1-12-16,-1 7-9 0,2 4-57 16,-2 8-39-16,1 5 0 0,0 5 0 0,7 3 0 15,1 5 0-15,-8 0 0 0,8 1 0 16,0 3 0-16,-9-4 0 0,9 1 0 0,-1-7-211 15,-6 3-99-15,-2-10-132 0,-7-1-175 16,0-7-219-16,0-5-204 0,-7-9-73 0,-2-6 9 16,2-6 104-16,-9-6 188 0,1-5 262 15</inkml:trace>
  <inkml:trace contextRef="#ctx0" brushRef="#br0" timeOffset="-24326.136">22265 11520 437 0,'-23'-26'588'0,"-1"-5"161"0,1 0 170 15,7 1-29-15,8-1-78 0,-8-6-81 16,16 2-83-16,-7 0-111 0,14 0-125 15,-7 0-82-15,9 4-55 0,6-4-49 0,1 3-45 16,-1 2-42-16,8 3-42 0,1 5-31 16,-1 0-25-16,9 9-15 0,0 4-22 0,7 5-45 15,0 4-58-15,0 9-69 0,1 13-100 16,-2 0-177-16,2 13-242 0,-9 1-278 16,9 4-142-16,-2-1-38 0,2 1 43 0,0-1 146 15,-9 1 238-15</inkml:trace>
  <inkml:trace contextRef="#ctx0" brushRef="#br0" timeOffset="-23922.643">23026 11517 169 0,'0'3'670'0,"0"1"209"16,0-8 148-16,-8 1 98 0,1-7-121 0,-2 1-208 15,-6-9-179-15,-1 6-177 0,0-6-125 16,1-4-77-16,-1 5-54 0,-8-6-46 0,1 2-35 16,-1 2-28-16,1 1-22 0,-1 1-16 15,1 3-13-15,-1 1-6 0,0 10-6 16,10-2-4-16,-3 10-3 0,1 3 0 0,9 5-1 15,-1 1 2-15,8 7 10 0,0 7 12 16,0 2 12-16,8 1 9 0,8 4 8 0,-1-4-8 16,1-1-49-16,8 2 0 0,-1-6 0 15,1-3 0-15,7-1 0 0,-8-9 0 16,8-9 0-16,-7 1 0 0,8-10 0 0,-8 1 0 16,-9-9 0-16,8-1 0 0,-7-3 0 15,-8-2 0-15,0-2 0 0,0 3-40 0,-8-3 1 16,0-2 1-16,0 1 3 0,0 0 6 15,-8 4 6-15,0-3 6 0,0 7 5 16,1-4 4-16,-2 6 2 0,2 3 1 16,7-1-3-16,-8 10-3 0,8-4 0 0,0 8 0 15,0 1-2-15,0 9 2 0,0-2 5 0,8 6 4 16,-1 4 3-16,2 0 2 0,-2 0 2 16,9 0-24-16,-1 0-52 0,1 1-61 15,8-1-90-15,-8-6-160 0,8 3-216 0,-1-6-270 16,1-4-185-16,-1-5-65 0,1 1 23 0,7-10 125 15,-8-3 195-15,8-6 288 0</inkml:trace>
  <inkml:trace contextRef="#ctx0" brushRef="#br0" timeOffset="-23478.213">23490 11371 516 0,'-9'-9'719'0,"1"5"176"0,8-6 123 15,-7 6-28-15,-9-6-172 0,8 3-157 16,0-2-143-16,0 4-143 0,1-4-90 0,-9 4-46 15,8-3-28-15,-8 3-15 0,0 5-6 16,9-3-10-16,-10 3-15 0,3 0-17 0,-3 3-81 16,1 6-67-16,9 0 0 0,-9 5 0 15,8 2 0-15,1 3 0 0,7 2 0 0,0 2 0 16,0 3 0-16,7 1 0 0,1-5 0 16,8 4 0-16,0-4 0 0,-1 0 0 15,8-3 0-15,1-6 0 0,8 0 0 0,-8-4 0 16,7-5 0-16,0-4 0 0,1-4 0 15,-1-5 0-15,-7-1 0 0,7-2 0 0,-8-1 0 16,1-6 0-16,-1-2 0 0,-7 3 0 16,-1 0 0-16,-6-4 0 0,-2 5 0 15,-7-1 0-15,0 5 0 0,-7-5 0 0,-9 4 0 16,8 2 0-16,-8 3 0 0,0 0 0 16,1-1 0-16,-8 10 0 0,7-4 0 0,0 8 0 15,1 1 0-15,7 4 0 0,0 5 0 16,0-2 0-16,8 7 0 0,0 3 0 15,0 0 0-15,0 0 0 0,8-1 0 0,8 2 0 16,-9-2 0-16,9-3 0 0,8-4 0 16,-1-5 0-16,-8 0 0 0,9-9-312 0,-8 0-497 15,7-9-318-15,1-9-125 0,-8-5-17 16,8-7 52-16,-9-5 156 0,1-5 306 16</inkml:trace>
  <inkml:trace contextRef="#ctx0" brushRef="#br0" timeOffset="-23325.169">23827 10987 585 0,'-24'-27'945'0,"1"1"173"0,7 8 139 16,-8 1 107-16,8 3-266 0,1 0-315 0,6 10-204 16,2-1-148-16,-1 10-400 0,0 4-31 15,8 8 0-15,8 11 0 0,-8-2 0 0,8 5 0 16,8-1 0-16,-1 6 0 0,1 0-402 16,8-1-606-16,-8 0-240 0,7 0-74 15,8-4 25-15,-7 0 88 0,7-4 227 16,9-6 424-16</inkml:trace>
  <inkml:trace contextRef="#ctx0" brushRef="#br0" timeOffset="-23144.651">24469 11542 192 0,'0'19'948'16,"-15"-6"224"-16,7-5 195 0,0-3 124 0,-8-1 12 16,1-8-501-16,7-1-486 0,0 0-516 15,1-4 0-15,7-3 0 0,0 3 0 16,0 0 0-16,0-5 0 0,7 7 0 0,1-3 0 15,-8 6-269-15,8-5-586 0,0 4-289 16,-1 1-117-16,2-5 2 0,-2 1 69 0,1-1 169 16,0 0 263-16,-8 5 335 0</inkml:trace>
  <inkml:trace contextRef="#ctx0" brushRef="#br0" timeOffset="-23029.957">24454 11423 118 0,'0'-4'568'16,"-8"0"237"-16,8-5 185 0,-8 5 115 0,1-5-63 16,-2 4-181-16,2-4-191 0,-1 4-211 15,0-31-168-15,0 60-109 0,8-28-77 0,0-1-69 16,0 0-82-16,0 5-119 0,0 0-224 15,0 0-353-15,0 0-255 0,8 0-121 16,-8 0-26-16,8 0 69 0,-8 0 197 0,8 0 341 16</inkml:trace>
  <inkml:trace contextRef="#ctx0" brushRef="#br0" timeOffset="-22514.707">25191 10987 98 0,'-7'0'600'0,"-1"-5"183"0,0 1 178 16,0 4 119-16,1-5-87 0,-2 1-169 0,2 4-145 16,-1-4-142-16,8 4-147 0,-9 0-97 15,9 4-57-15,-7 0-42 0,7 5-35 0,7 4-24 16,-7 9-16-16,9 0-11 0,-1 9-106 16,-8 4-2-16,7 6 0 0,9-2 0 15,-16 5 0-15,16 1 0 0,-8 4 0 0,-1-5 0 16,2-5 0-16,-2 1 0 0,-7-6-35 15,8-7-216-15,0-1-123 0,-8-7-186 16,0-3-258-16,-8-7-237 0,0-4-94 0,1-10-3 16,-2-7 79-16,2-6 181 0,-9 1 283 0</inkml:trace>
  <inkml:trace contextRef="#ctx0" brushRef="#br0" timeOffset="-22330.682">25019 11348 304 0,'-24'-21'744'0,"-7"-2"196"0,8 2 134 0,-8-2 90 15,7 1-185-15,8 0-218 0,0 0-191 16,8 0-161-16,1 0-97 0,14-4-58 0,-7-2-35 15,16-2-23-15,-1 3-22 0,9-4-83 16,0 5-91-16,-1 0 0 0,8 4 0 0,1 4 0 16,-1 4 0-16,9 11 0 0,-9 3 0 15,9 3 0-15,-9 11 0 0,0 8-148 16,1 5-245-16,-8 8-229 0,-2 4-298 0,1 5-206 16,-6-3-68-16,-1 3 14 0,-1 0 106 15,-7-5 219-15,0 1 317 0</inkml:trace>
  <inkml:trace contextRef="#ctx0" brushRef="#br0" timeOffset="-22123.297">25160 11596 259 0,'-31'13'730'0,"-1"-9"199"15,-7 1 145-15,7-5 100 0,1 0-150 0,8 0-210 16,-1-5-170-16,1 5-156 0,15-4-106 16,1 0-58-16,7-5-37 0,0 0-225 0,7 4-62 15,8-3 0-15,1 2 0 0,8 3 0 16,-1-1 0-16,8 4 0 0,1 0 0 15,-1 0 0-15,9 0 0 0,7 0 0 0,-8 0 0 16,8 0 0-16,0 0 0 0,0-5-248 16,-7 1-730-16,-2-6-257 0,2 1-78 15,0-7 24-15,-2-3 93 0,-6-3 191 0,-1 0 350 16</inkml:trace>
  <inkml:trace contextRef="#ctx0" brushRef="#br0" timeOffset="-21457.747">25772 11066 143 0,'-8'-9'747'0,"1"0"208"0,-9 0 150 16,8 5 110-16,-1-5-56 0,2 5-238 15,0-1-222-15,-2 1-163 0,1-1-113 0,8 5-135 16,-7 5-288-16,7 4 0 0,0 4 0 0,0 4 0 16,7 6 0-16,-7 7 0 0,8 2 0 15,-8 3 0-15,9 5 0 0,-2-1 0 0,9 1 0 16,-1-1 0-16,1-2 0 0,0-2 0 15,-1-9 0-15,1 0 0 0,0-8 0 0,-1-5 0 16,1-4 0-16,1-5 0 0,-10-8 0 16,0-5 0-16,2-4 0 0,-9-9 0 15,0 0 0-15,-9-9 0 0,9 1 0 0,-14-7 0 16,5 2 0-16,-6-4 0 0,-1-1 0 16,0 1 0-16,1-5 0 0,6 4 0 15,-6-1 0-15,7 2 0 0,0 4 0 0,1 0 0 16,7 8 0-16,7 1 0 0,-7 3 0 15,8 2 0-15,0 7 0 0,0 1 0 16,8 5 0-16,-9-2 0 0,9 10 0 0,-1 0 0 16,1 4 0-16,-8 5 0 0,8 0 0 0,0 4 0 15,-8 6 0-15,-1-3 0 0,9 6 0 16,-16 1 0-16,8 4 0 0,-8-5 0 0,0 4 0 16,0-4 0-16,0 0 0 0,-8 0 0 15,1-4 0-15,-2 0 0 0,9-6-154 16,-7-2-3-16,-1-1 25 0,8 0 27 0,-9-5 23 15,9-4 21-15,0 0 16 0,9 0 12 16,-1 0 11-16,-1 0 7 0,9-4 8 16,0 4 4-16,7-5 3 0,0 5 1 0,-7 0 1 15,15 5 1-15,-7-1 1 0,-1-1 6 16,1 7 29-16,0 3 18 0,-1 5 9 16,1-5 4-16,-1 5 2 0,-7 4-2 0,0 0-30 15,-1 0-18-15,-6 4-3 0,-2 0 8 16,-7 2 14-16,0-2 14 0,-7-4 15 0,-2 4 15 15,-6-8-22-15,-1 4-63 0,0-9 0 16,-7 0 0-16,-1 1 0 0,-7-6 0 0,0-4 0 16,8-4 0-16,-10 0 0 0,2-4 0 15,8 1 0-15,-1-7 0 0,9 1-73 0,-1 0-230 16,9 0-155-16,-2-3-260 0,9 3-319 16,0-4-128-16,9-5-24 0,6 5 51 0,8-9 136 15,1 3 263-15</inkml:trace>
  <inkml:trace contextRef="#ctx0" brushRef="#br0" timeOffset="-21199.689">26800 11080 264 0,'-8'9'834'15,"0"-5"199"-15,0-1 160 0,-8-3 141 0,9 0-84 16,-1 0-261-16,0 0-226 0,8 0-232 15,0 0-531-15,0 0 0 0,0 0 0 16,8-3 0-16,0 3 0 0,8 0 0 0,7 0 0 16,-8 0 0-16,17 0 0 0,-8 0 0 15,7 3 0-15,0 2 0 0,1-1 0 0,-1 1 0 16,0 0 0-16,-7 4 0 0,-1 0-826 16,-6-5-472-16,-3 5-71 0,3-5 29 15,-10 5 93-15,2-5 201 0,-9-4 327 0</inkml:trace>
  <inkml:trace contextRef="#ctx0" brushRef="#br0" timeOffset="-21028.124">26957 11242 651 0,'-32'14'973'16,"1"-6"180"-16,0 2 158 0,-1-1 122 0,8-1-284 15,1-4-298-15,8 0-189 0,6-4-654 16,2 0-8-16,7 0 0 0,0 0 0 16,7 0 0-16,2 0 0 0,6 0 0 0,1 0 0 15,7 0 0-15,1 0 0 0,-1 0 0 16,1 0 0-16,7 0 0 0,1 5 0 15,-1-5 0-15,-7 0-796 0,-1 5-644 0,8-10-45 16,-7 5 60-16,7-9 126 0,1 0 263 16,-1 1 484-16</inkml:trace>
  <inkml:trace contextRef="#ctx0" brushRef="#br0" timeOffset="-20707.364">27788 11008 88 0,'-7'-13'565'0,"-2"5"204"0,2-6 197 16,-9 6 138-16,8-1-76 0,1 0-112 15,-2 0-107-15,2 1-138 0,-1 3-147 16,8 1-101-16,-9-1-95 0,9 5-328 0,0 5 0 15,0-1 0-15,9 9 0 0,-9 5 0 16,8 4 0-16,-1 4 0 0,2 5 0 0,-2 4 0 16,1 5 0-16,8 0 0 0,-9 4 0 15,9-4 0-15,0 0 0 0,-8-5 0 16,8-5 0-16,-9 2 0 0,10-10-469 0,-17 0-459 16,7-5-247-16,-7-3-84 0,0-10 15 0,-7-4 87 15,-2-4 182-15,1-10 294 0</inkml:trace>
  <inkml:trace contextRef="#ctx0" brushRef="#br0" timeOffset="-20516.872">27639 11238 504 0,'-31'-26'745'0,"-1"-1"204"0,9 5 140 16,-1-1-11-16,9 2-128 0,-1 3-134 15,0-3-148-15,9 2-145 0,7 2-87 16,0-1-54-16,7 0-331 0,2-3-51 0,6 3 0 16,8 5 0-16,1-5 0 0,-1 5 0 15,9 0 0-15,-1 3 0 0,8 7 0 16,-7 3 0-16,7 3 0 0,-7 7 0 15,6 3 0-15,-5 5 0 0,-10 4 0 0,1 4-715 16,-1 5-366-16,-8-1-171 0,1 1-35 0,0 1 44 16,-16 3 135-16,8-4 241 0,-16 4 349 15</inkml:trace>
  <inkml:trace contextRef="#ctx0" brushRef="#br0" timeOffset="-20314.413">27647 11561 465 0,'-24'16'899'0,"1"-2"191"0,-1 0 144 15,9-6 106-15,-1 1-211 0,9-4-250 0,7-5-194 16,0 0-215-16,7 0-470 0,9-5 0 16,-1-4 0-16,9 5 0 0,-1-5 0 15,10 5 0-15,-2-1 0 0,0 5 0 0,0-4 0 16,8-1 0-16,1 0 0 0,-2 2 0 0,2-3 0 16,0 3 0-16,-9-6-263 0,7 0-1080 15,-5 0-107-15,5-9 20 0,-6 1 91 0,7-6 193 16,-7-3 355-16,6 0 370 15</inkml:trace>
  <inkml:trace contextRef="#ctx0" brushRef="#br0" timeOffset="-19882.406">28470 11048 15 0,'-14'-9'613'0,"5"5"199"16,1-5 187-16,1 0 131 0,-2 0-12 15,2-4-189-15,7 5-158 0,-8-1-130 0,8 0-121 16,0 5-78-16,0-1-241 0,-8 10-201 15,8-1 0-15,0 5 0 0,0 13 0 0,-8 0 0 16,1 8 0-16,7 7 0 0,-9 2 0 16,9 5 0-16,0 0 0 0,0-4 0 15,0-1 0-15,0-4 0 0,0-3 0 0,9-6 0 16,-9-3 0-16,0-6 0 0,0-8 0 16,7 0 0-16,-7-9 0 0,8-5 0 15,-8-8 0-15,0-4 0 0,0-1 0 0,0-8 0 16,0-2 0-16,0-7 0 0,0 5 0 15,0-10 0-15,0 0 0 0,0 0 0 16,0 1 0-16,8 4 0 0,-8-1 0 0,8 5 0 16,-1 0 0-16,2 9 0 0,-9 5 0 15,15 4 0-15,-6 8 0 0,-2 1 0 0,0 8 0 16,10 5 0-16,-10 4 0 0,9 5 0 0,0 4 0 16,-1 4 0-16,1 0 0 0,8 5 0 15,-8 0 0-15,8 1 0 0,-10 3 0 16,10 0 0-16,-8-4 0 0,8 4 0 0,-9-5 0 15,1 1 0-15,0-3 0 0,-9 2-447 16,9-3-291-16,-16-5-209 0,8 0-183 0,-8-5-56 16,-8 1 30-16,8-9 122 0,-8 0 203 15,-7-4 274-15</inkml:trace>
  <inkml:trace contextRef="#ctx0" brushRef="#br0" timeOffset="-19711.854">28503 11476 261 0,'-40'-8'682'15,"0"-6"214"-15,2 6 162 0,6-1 109 0,1 0-148 16,7 0-149-16,9 1-144 0,-1-1-153 15,9 0-102-15,7 0-62 0,0-1-350 16,7-2-59-16,0 3 0 0,10-5 0 0,6 5 0 16,1 2 0-16,7-3 0 0,0 1 0 15,1 4 0-15,6 1 0 0,-5 0 0 0,5 4 0 16,-6 0-14-16,7 0-1238 0,-7 0-172 16,-8 0-20-16,7-5 69 0,0 2 148 0,8-6 326 15,0-5 422-15</inkml:trace>
  <inkml:trace contextRef="#ctx0" brushRef="#br0" timeOffset="-16009.108">25215 12248 295 0,'0'-3'739'0,"-8"-3"214"15,8-1 150-15,-7 2 99 0,-2 1-159 16,2-6-176-16,7 6-163 0,-8-1-152 0,0 2-92 16,8-3-187-16,-8 6-273 0,8-3 0 15,0 3 0-15,-7 0 0 0,7 3 0 16,0 3 0-16,7 2 0 0,-7 1 0 0,0 9 0 16,8 4 0-16,0 3 0 0,0 3 0 0,-1 7 0 15,2 1 0-15,-2 3 0 0,1 6 0 16,8-6 0-16,-9 5 0 0,2 0 0 15,-2-5 0-15,1 2 0 0,1-6 0 16,-2-4-134-16,0-9-631 0,-7 0-242 0,0-9-178 16,-7-4-45-16,7-13 30 0,-7-1 114 15,-10-8 222-15,1-5 307 0</inkml:trace>
  <inkml:trace contextRef="#ctx0" brushRef="#br0" timeOffset="-15815.489">25106 12606 88 0,'-40'-31'547'0,"9"1"168"0,-1-1 172 15,8 0 142-15,1 0-80 0,-1 0-137 16,2 4-127-16,6-3-117 0,8-1-128 0,8 0-96 15,0 5-48-15,15-5-24 0,1 4-20 16,-1 1-20-16,9 3-157 0,8 1-75 0,-9 5 0 16,16 8 0-16,0 0 0 0,1 4 0 15,-1 10 0-15,0 4 0 0,1 4 0 16,-2 10 0-16,2-2 0 0,-9 10-35 0,0-1-465 16,-7 7-253-16,-1 2-320 0,1-4-129 15,-8 0-21-15,-9 1 47 0,10-1 147 0,-17 0 251 16,7 1 361-16</inkml:trace>
  <inkml:trace contextRef="#ctx0" brushRef="#br0" timeOffset="-15600.068">25238 12836 4 0,'-31'13'626'0,"0"1"226"0,8-6 182 16,-1 1 130-16,1-5 0 0,6 6-189 16,1-6-186-16,9-4-166 0,-9 0-121 0,16-4-72 15,0-1-402-15,8 0-28 0,0-4 0 16,8 0 0-16,-1 0 0 0,1 6 0 15,15-7 0-15,-7 6 0 0,15 0 0 0,-8-1 0 16,9 5 0-16,7 0 0 0,0 0 0 16,0-4 0-16,1 4 0 0,-1-5 0 0,0 2 0 15,0-7-971-15,-1 2-408 0,-7-6-37 16,9-4 56-16,-1 1 117 0,-8-1 241 16,0-5 398-16</inkml:trace>
  <inkml:trace contextRef="#ctx0" brushRef="#br0" timeOffset="-15315.258">26149 12364 79 0,'-16'-14'725'16,"8"1"221"-16,-8 0 160 0,1-5 120 15,-8 1-23-15,6-5-233 0,1 3-233 16,-7-2-168-16,8 3-117 0,-1 1-274 0,-8 3-178 16,9 1 0-16,-8 5 0 0,7 2 0 15,-1 6 0-15,-6 9 0 0,8 0 0 0,-1 10 0 16,0 2 0-16,1 6 0 0,6 4 0 15,2 4 0-15,-1 0 0 0,0 5 0 0,8 0 0 16,8-1 0-16,0-4 0 0,-1 5 0 16,9-4 0-16,8-6 0 0,-1 2 0 15,1-6 0-15,7 0 0 0,1-3 0 0,-1-6 0 16,0-4 0-16,9-4 0 0,-2-4 0 0,2-5 0 16,-9 0 0-16,9-5-1145 0,-9-4-329 15,16-4 12-15,-7-4 86 0,7-2 155 0,0-6 293 16,0-6 434-16</inkml:trace>
  <inkml:trace contextRef="#ctx0" brushRef="#br0" timeOffset="-15067.246">26988 12429 59 0,'-16'9'751'0,"1"0"213"15,-1-4 156-15,-7-1 130 0,7 1 18 0,8 0-252 16,-8-5-254-16,8 4-147 0,8-4-229 15,0 0-386-15,0-4 0 0,8 4 0 0,8-5 0 16,0 5 0-16,8-5 0 0,-1 5 0 16,0 0 0-16,9 0 0 0,-1 0 0 0,0 0 0 15,1 5 0-15,-1 0 0 0,0-5 0 16,-7 4 0-16,-1 5 0 0,-7-1-561 16,1 6-417-16,-10-5-149 0,-7 4-77 0,7-5 20 15,-7 6 88-15,-7-1 175 0,0 0 237 16,-10 0 261-16</inkml:trace>
  <inkml:trace contextRef="#ctx0" brushRef="#br0" timeOffset="-14916.64">27145 12632 211 0,'-24'9'627'0,"0"0"243"16,1-4 190-16,-8 4 123 0,7-6-63 16,8 3-105-16,-7-6-129 0,8 3-163 15,7-3-227-15,0 0-496 0,0 0 0 0,8-3 0 16,0-3 0-16,8 3 0 0,0-1 0 0,7-1 0 16,1 5 0-16,8-5 0 0,-1 1 0 15,8 4 0-15,0-5 0 0,2 5 0 16,-2-4 0-16,0-1-767 0,8-4-697 0,-8 1-36 15,9-1 69-15,-1-9 129 0,0 1 278 16,8-1 475-16</inkml:trace>
  <inkml:trace contextRef="#ctx0" brushRef="#br0" timeOffset="-14675.295">27883 12223 457 0,'-8'-5'870'0,"-8"0"179"0,9 1 139 15,-10-1 116-15,10-4-204 0,-2 6-235 0,9-1-184 16,-7 4-123-16,7 0-439 0,-8 0-119 16,16 4 0-16,-8 8 0 0,0 2 0 15,7 7 0-15,-7 2 0 0,9 8 0 0,-9 0 0 16,7 4 0-16,1-4 0 0,8 5 0 0,-9-10 0 16,10 1 0-16,-10-1 0 0,9-4 0 15,-8-4 0-15,0-5 0 0,0 0-1191 0,-1-9-202 16,-7-4-12-16,0 0 74 0,0-4 142 15,0 0 248-15,-7-5 374 0</inkml:trace>
  <inkml:trace contextRef="#ctx0" brushRef="#br0" timeOffset="-14490.779">27694 12385 530 0,'-24'-13'920'0,"1"-4"177"0,-1-1 138 0,9 1 115 16,-1-1-240-16,9-1-259 0,7-2-192 15,0-2-220-15,7 2-439 0,9-2 0 0,-1 2 0 16,9 4 0-16,-1 3 0 0,1 1 0 15,7 4 0-15,1 4 0 0,-8 1 0 0,7 8 0 16,0 5 0-16,-8 4 0 0,10 0 0 16,-10 10 0-16,-8 4-784 0,1-5-383 0,0 3-131 15,-1 7-8-15,1-6 59 0,-8 5 153 16,-1-4 269-16,2-1 385 0</inkml:trace>
  <inkml:trace contextRef="#ctx0" brushRef="#br0" timeOffset="-14261.401">27843 12580 77 0,'-31'8'762'0,"7"6"226"0,-7-5 169 16,8-1 137-16,7-4 3 0,-8 5-254 16,17-4-256-16,-2-5-154 0,1 4-480 0,8-4-153 15,8 0 0-15,1-4 0 0,-2 4 0 16,0-5 0-16,10 5 0 0,-1 0 0 0,7-3 0 16,1 3 0-16,-1 0 0 0,8 0 0 0,-7 0 0 15,7 0 0-15,9 0 0 0,-9 0 0 16,1 0 0-16,-1 0 0 0,7-6 0 15,-5 6-37-15,-2-4-1040 0,8 0-169 0,-8-5-43 16,0 0 51-16,9 0 109 0,0 1 154 16,-9-1 230-16,0-4 312 0</inkml:trace>
  <inkml:trace contextRef="#ctx0" brushRef="#br0" timeOffset="-13726.362">28518 12151 16 0,'0'-8'606'0,"-8"-1"245"0,8 5 197 16,0-1 145-16,-7 1-14 15,7-1-131-15,0 5-169 0,-9-4-180 0,9 8-138 16,0-4-450-16,0 9-111 0,-7 0 0 16,7 8 0-16,-8 6 0 0,8 4 0 0,-9 4 0 15,2 4 0-15,0 4 0 0,-10 5 0 0,10 0 0 16,-2 0 0-16,2-3 0 0,-1-6 0 0,8 0 0 16,-8-9 0-16,8-4 0 0,0-4 0 15,0-4 0-15,0-6 0 0,8-8 0 16,-8-8 0-16,8-6 0 0,-1-8 0 0,2-9 0 15,-2 0 0-15,1-4 0 0,1-5 0 0,-2 1 0 16,0-1 0-16,2 0 0 0,-9 0-10 16,0 5-15-16,8 0 44 0,-8 3-3 0,0 11-16 15,7-2 0-15,-7 6 0 0,0 4 0 16,9 4 0-16,-9 0 0 0,7 5 0 16,1 4 0-16,0 4 0 0,0 5 0 15,-1 0 0-15,2 8 0 0,-2 2 0 0,9 6 0 16,-8 2 0-16,8 0 0 0,-1 8 0 15,1-4 0-15,0 4 0 0,-1 0 0 16,1 0 0-16,-1 0 0 0,9 2 0 0,-8-6 0 16,0-5 0-16,-9 0 0 0,9-4 0 15,-8 0-88-15,-8 1-710 0,7-11-228 0,-14 2-174 16,7-2-38-16,-8-6 43 0,0-3 126 16,-7-3 214-16,6-3 298 0</inkml:trace>
  <inkml:trace contextRef="#ctx0" brushRef="#br0" timeOffset="-13559.807">28541 12584 199 0,'-38'-17'796'0,"5"8"212"15,-5-4 159-15,14 4 139 0,-8 4-46 16,9-3-226-16,8 3-242 0,-1 1-163 0,8 4-629 16,1-4 0-16,7-1 0 0,7 5 0 15,1-4 0-15,8 4 0 0,7-5 0 0,1 5 0 16,-1-5 0-16,8 5 0 0,-7 0 0 16,7-4 0-16,1 4 0 0,-1-4 0 0,0 4 0 15,2-4-1301-15,-10-2-264 0,8-6 41 16,0-2 123-16,0-4 217 0,1-8 395 15,15 0 369-15</inkml:trace>
  <inkml:trace contextRef="#ctx0" brushRef="#br0" timeOffset="-13086.557">29796 11052 225 0,'-7'-17'637'0,"-1"8"188"0,0 0 168 16,8 0 94-16,-15 1-116 0,6-1-129 16,2 5-115-16,-1-1-115 0,0 1-106 0,0 4-61 15,-7 0-124-15,-1 4-321 0,0 5 0 16,1 0 0-16,-1 4 0 0,-8 9 0 0,8 4 0 16,1 6 0-16,-1 3 0 0,0 9 0 0,9 5 0 15,-1 8 0-15,8 4 0 0,0 6 0 16,0-1 0-16,15 9 0 0,-6 0 0 0,14-4 0 15,1 3 0-15,0-2 0 0,-1-7 0 0,8 1 0 16,8-7 0-16,0-2 0 0,1-9 0 16,-2-8 0-16,2-1 0 0,-9-7 0 15,9-6 0-15,-1-8 0 0,-7-1 0 0,-1-8 0 16,-8-4 0-16,1-5-1162 0,-8 0-419 0,7-9 65 16,-8-5 124-16,-6-3 197 0,6-5 345 15,-7-4 399-15</inkml:trace>
  <inkml:trace contextRef="#ctx0" brushRef="#br0" timeOffset="-12463.705">30346 11247 169 0,'-8'-13'479'0,"1"0"111"16,-2 4 108-16,2-5 46 0,7 6-21 16,-8-5-32-16,8 4-45 0,-8 0-53 15,8 0-61-15,-8 5-71 0,8 4-89 0,0-6-72 16,0 12-37-16,0-2-19 0,0 9-16 0,0 5-16 16,8 8-14-16,0 5-150 0,0 5-48 15,-1 8 0-15,9 5 0 0,0-1 0 16,-1 5 0-16,1-1 0 0,8-4 0 0,-9 2 0 15,1-6 0-15,8-5 0 0,-8 1 0 16,-1-9 0-16,-7-1-190 0,0-2-143 16,-1-12-36-16,-7 3-32 0,-7-6-12 0,-1-4 20 15,0-5 40-15,-7-4 56 0,-1 0 89 16,-1-8 123-16,-6 3 128 0,-8-8 101 0,7 0 63 16,-7-5 41-16,0-5 20 0,-1 2-9 15,1-2-27-15,7 2-32 0,1-2-14 0,7 1-4 16,1 5-5-16,15-1-3 0,-9-4-8 15,18 5-6-15,-9-1-12 0,15 5-7 16,1-6-34-16,0 7-107 0,8-1 0 16,7 3 0-16,0 1 0 0,8 0 0 0,1 2 0 15,6 2 0-15,10 0-64 0,-9-4-340 16,7 5-295-16,-6-1-362 0,6 1-152 0,1-5-34 16,-8-4 37-16,0 0 141 0,-7 0 276 0,7-5 371 15</inkml:trace>
  <inkml:trace contextRef="#ctx0" brushRef="#br0" timeOffset="-12246.287">31053 11181 65 0,'-16'-13'787'16,"-8"-1"221"-16,8 6 159 0,-8-1 139 0,9 0 23 15,-1 0-267-15,0 5-282 0,9-1-181 16,-1 5-511-16,0 0-88 0,0 9 0 16,8 5 0-16,0 7 0 0,0 10 0 0,0 0 0 15,0 13 0-15,0 5 0 0,8 4 0 16,-8 4 0-16,8 0 0 0,-8 5 0 15,8 0 0-15,-1 0 0 0,2-4 0 16,-2-6 0-16,1-3 0 0,0-5 0 0,-8-9 0 16,8-4 0-16,-1-8-1092 0,2-11-286 15,-9-8-29-15,7-4 58 0,1-13 125 0,8-4 251 16,-9-5 394-16</inkml:trace>
  <inkml:trace contextRef="#ctx0" brushRef="#br0" timeOffset="-11948.671">31381 11459 690 0,'16'-13'960'0,"-16"-5"167"0,8 5 124 16,-8 0 37-16,9-1-262 0,-9-3-288 0,7 4-209 15,-7-1-140-15,0 0-196 0,0 2-193 16,-7 3 0-16,7-1 0 0,-9 6 0 16,1 0 0-16,-8-1 0 0,9 10 0 15,-17 3 0-15,17 2 0 0,-17 8 0 0,8-1 0 16,9 10 0-16,-9-1 0 0,8 5 0 15,-8 0 0-15,9 4 0 0,7 4 0 0,0-4 0 16,0 2 0-16,7-2 0 0,1 1 0 0,0-6 0 16,7 1 0-16,9-10 0 0,-1 2 0 15,1-2 0-15,-1-7 0 0,10 0 0 0,-2-10 0 16,0 1 0-16,0-1 0 0,1-4 0 16,-1 0 0-16,-8 0-1195 0,1-4-414 0,0-1 69 15,-1-4 134-15,8-8 221 0,-7-1 377 16,8-5 378-16</inkml:trace>
  <inkml:trace contextRef="#ctx0" brushRef="#br0" timeOffset="-11434.285">32181 11330 311 0,'-7'-7'854'0,"-1"-7"198"16,-8 4 140-16,16-3 118 0,-7 5-129 15,7-6-252-15,0 1-235 0,0 0-142 16,7 4-436-16,1-4-116 0,8 0 0 0,0 8 0 16,-1-3 0-16,1 8 0 0,0 0 0 15,8 4 0-15,-9 5 0 0,8 9 0 0,-7-1 0 16,0 5 0-16,-8 4 0 0,8 6 0 15,-9 3 0-15,-7 5 0 0,0-1 0 0,0 1 0 16,-7 0 0-16,7 0 0 0,-16-1 0 0,8-3 0 16,-8-1 0-16,0 0 0 0,-7-9 0 15,8 1 0-15,-9-5 0 0,1-9 0 0,-10 1 0 16,10-5 0-16,-1-9 0 0,-7 0 0 16,8-6 0-16,-1-1 0 0,1-3 0 0,8-3 0 15,-1-4 0-15,8 3 0 16,-1-4 0-16,2 6 0 0,14-2 0 0,-7 1 0 0,9 5 0 15,-1-2 0-15,8 6 0 16,-1-1 0-16,1 5 0 0,0 0 0 16,7 5 0-16,0 3 0 0,0 1 0 0,1 5 0 0,-1-6 0 15,10 5 0-15,-2 5 0 0,0-4 0 16,1-2 0-16,-1-3 0 0,0 0 0 0,9-4 0 16,-9-5 0-16,0 0 0 0,1-5 0 15,-1 1 0-15,-8-4-891 0,-6-6-715 0,6-8 41 16,-8-5 123-16,1-4 195 0,8-4 352 0,-8-9 420 15</inkml:trace>
  <inkml:trace contextRef="#ctx0" brushRef="#br0" timeOffset="-4595.172">33077 11026 43 0,'-9'-13'359'0,"9"4"107"0,-7-4 123 16,7 0 76-16,0 0 48 0,-8-1 35 15,8 6-3-15,-8-1-38 0,0 0-67 0,8 5-89 16,-7-1-115-16,7 1-93 0,-9 4-64 16,9 0-40-16,0 0-22 0,0 9-20 15,0 4-14-15,0 0-112 0,9 13-71 0,-9 5 0 16,7 4 0-16,1 9 0 0,0 10 0 16,7-1 0-16,-6 8 0 0,6 1 0 0,1-1 0 15,0 2 0-15,-1-2 0 0,8-7 0 16,-6-1 0-16,-10-9 0 0,9 0 0 15,-1-5 0-15,-6-7-325 0,-2-6-52 0,1-5-75 16,-8-2-110-16,0-6-132 0,0-10-118 16,-8 3-92-16,1-6-55 0,-2-9 38 15,-6 0 119-15,-1 0 189 0,0-5 214 0,1-2 211 16,-9-3 192-16,-7 1 156 0,8 1 112 16,-1-4 79-16,1 2 69 0,-10-6 66 0,10 2 77 15,8 1 79-15,-1 0 51 0,8 0 3 16,0 0-47-16,0-1-73 0,8 5-95 0,8-3-106 15,0-2-81-15,0 6-51 0,15-5-42 16,1 4-40-16,7 6-39 0,1-2-35 0,-1 5-37 16,9 5-54-16,-2-1-59 0,2 5-61 15,-1 5-73-15,-7 4-128 0,6 0-190 16,-6 0-244-16,7 3-228 0,-16-3-92 0,10 5-9 16,-2-10 86-16,-8 5 174 0,1-5 263 15</inkml:trace>
  <inkml:trace contextRef="#ctx0" brushRef="#br0" timeOffset="-4196.505">33578 11446 235 0,'-8'-9'620'0,"8"0"222"0,-7 0 166 16,-2 5 74-16,2-5-112 0,-1 5-128 0,8-5-139 16,-8 9-175-16,8-5-123 0,-8 10-65 15,8-1-41-15,-7 5-32 0,7 4-217 16,0 5-50-16,0 4 0 0,0 4 0 0,0 6 0 16,0-2 0-16,7 0 0 0,1 6 0 15,0-5 0-15,7 4 0 0,-6-8 0 0,15-1 0 16,-1 0 0-16,-8-8 0 0,17-4 0 15,-8-5 0-15,7-9 0 0,0 0 0 0,1-9 0 16,-8-9 0-16,7 1 0 0,0-6 0 16,-8-3 0-16,1-1 0 0,-8-3 0 0,-1-1 0 15,-7 4 0-15,0 1 0 0,-8-1 0 16,0 6 0-16,-8 2 0 0,0 1 0 0,-7 1 0 16,-1 4 0-16,0 4 0 0,1 5 0 15,-9-1 0-15,8 10 0 0,0-1 0 0,9 5 0 16,-8 0 0-16,6 8 0 0,9 1 0 15,-7 0 0-15,7 3 0 0,0 2 0 16,7 3 0-16,2-3 0 0,-2-1 0 16,8 4 0-16,9-9 0 0,-8 1 0 0,7 0 0 15,1-10 0-15,7 1 0 0,-8-4-187 0,1-1-326 16,8-8-151-16,-17-4-162 0,9-1-131 16,-1-9-93-16,-7 4-27 0,0-8 86 15,-8 5 166-15,-1-5 208 0,2 4 199 0</inkml:trace>
  <inkml:trace contextRef="#ctx0" brushRef="#br0" timeOffset="-3847.861">34143 11542 254 0,'0'-12'450'15,"-7"-1"156"-15,7 3 153 0,0 6 69 0,-9-1 5 16,9 10-52-16,-7-1-78 0,7 9-84 16,0 5-92-16,0 0-102 0,0 8-73 0,0 5-37 15,0 5-15-15,7 8-13 0,2 0-135 16,-2 9-152-16,1 0 0 0,8 4 0 16,-9-3 0-16,10-3 0 0,-10 3 0 0,9-10 0 15,-1 0 0-15,-6-9 0 0,6-4 0 16,-7-5 0-16,0-7 0 0,8-6 0 15,-16-4 0-15,7-9 0 0,-7-4 0 0,0-14 0 16,-7-1 0-16,7-7 0 0,-9-9 0 16,-6 0 0-16,7-5 0 0,-7-8-56 15,-9-6-63-15,8 1 17 0,-8-4 23 0,8 0 21 16,9-1 18-16,-1 5 13 0,1 6 8 16,7 6 8-16,0 2 7 0,7 4 11 0,1 4 17 15,8 4 14-15,-1 9 14 0,-6 1 13 16,14 3 17-16,-8 10 5 0,9 4-2 0,-8 4-10 15,7 5-75-15,-7 8 0 0,8 1 0 16,-9 8 0-16,1 2 0 0,-9 2 0 0,2 1 0 16,-1 5 0-16,-8-1-31 0,0 4-204 15,0-4-138-15,-8 2-216 0,-1-7-295 16,-5 1-214-16,-3-9-76 0,1 0 2 0,-7-9 99 16,8-4 209-16,-9-5 317 0</inkml:trace>
  <inkml:trace contextRef="#ctx0" brushRef="#br0" timeOffset="-3648.386">33837 11530 223 0,'-16'-36'743'0,"9"5"210"0,-1-4 143 0,8 4 104 15,0 1-127-15,8-3-199 0,-1 3-205 16,2 9-164-16,6-2-111 0,1 1-82 0,0 9-163 16,-1 4-149-16,8 0 0 0,-7 5 0 15,0 8 0-15,-1 5 0 0,1 0 0 0,-8 8 0 16,1 1 0-16,-2 5-75 0,-7-2-335 15,0 5-205-15,-7 2-289 0,-2-2-212 0,1-4-70 16,1 0 10-16,-9-4 88 0,0-5 203 16,1-4 321-16</inkml:trace>
  <inkml:trace contextRef="#ctx0" brushRef="#br0" timeOffset="-3514.741">33672 11362 530 0,'-15'-18'737'0,"-8"1"185"0,14-1 116 0,-6 0-53 16,6 5-172-16,2-5-186 0,7 5-185 0,0 4-180 15,0-4-136-15,0 4-146 16,7 0-242-16,2-4-387 0,6 0-254 0,-6 0-133 16,6-5-52-16,8 1 43 0,-7-6 181 15,8-7 356-15</inkml:trace>
  <inkml:trace contextRef="#ctx0" brushRef="#br0" timeOffset="-3349.998">33821 10615 54 0,'-7'-21'830'16,"-8"7"204"-16,6 1 153 0,-6 4 118 0,6 1 42 15,-5-1-421-15,14 9-314 0,-9 4-191 16,1 5-144-16,8 8-112 0,0 6-132 0,8 7-33 16,1 5-108-16,-2 6-149 0,0 3-272 15,10 4-444-15,-1 1-212 0,-1-5-69 16,1 5 11-16,7-10 84 0,1 1 245 0,7-5 428 16</inkml:trace>
  <inkml:trace contextRef="#ctx0" brushRef="#br0" timeOffset="-2899.173">34708 11000 333 0,'-24'-18'692'0,"1"1"219"15,-1 3 149-15,9-3 54 0,-1 4-154 0,0 4-159 16,1-1-179-16,6 7-185 0,9 3-114 16,0 3-66-16,0 11-49 0,0 4-30 0,9 8-16 15,6 5-29-15,-6 13-133 0,6 1 0 16,1 3 0-16,7 9 0 0,-7 0 0 16,-1 5 0-16,9-4 0 0,-8-1 0 0,0 0 0 15,8-9 0-15,-17-4 0 0,9-3 0 16,-1-10 0-16,-6-1 0 0,-2-7-8 0,1-10-107 15,-8 1 19-15,0-11 26 0,-8-3 26 16,1-3 16-16,-9-11 6 0,-8 1 5 16,8-10 5-16,-8-3 1 0,1-5 1 0,-1 0 2 15,1-4 3-15,8 5 6 0,-1-7 9 16,0 7 12-16,8 3 11 0,1 1 10 16,14 3 9-16,-7 7 7 0,16-3-2 0,-8 10-7 15,15-3-7-15,1 7-13 0,-1 5-14 16,8 0-33-16,9 5-61 0,0 0-75 0,-2 2-95 15,2 7-182-15,-2-5-301 0,2 0-308 16,0 3-121-16,-9-7-22 0,8 0 44 0,-8-1 158 16,0 1 290-16</inkml:trace>
  <inkml:trace contextRef="#ctx0" brushRef="#br0" timeOffset="-1728.818">35226 11379 41 0,'-8'0'668'0,"-7"0"243"0,6 0 177 15,-6 5 129-15,-1-5-14 0,1 0-174 0,-1 0-216 16,9 0-197-16,-2 4-132 0,1 1-363 0,8 4-121 15,-7 0 0-15,7 3 0 0,7 6 0 16,-7 0 0-16,8 3 0 0,1 2 0 16,-2-2 0-16,0 2 0 0,10-2 0 15,-1-2 0-15,-1-1 0 0,1-1 0 0,7-4 0 16,1-4 0-16,-1 0 0 0,8-5 0 16,-7-4 0-16,7-4 0 0,-8-9 0 0,10 0 0 15,-10-1 0-15,-8-8 0 0,9-1 0 16,-16 2-161-16,7-2 13 0,-6-3 36 0,-9 4 33 15,0 0 29-15,0 0 22 0,-9 1 17 16,2 3 10-16,-1-1 11 0,0 3 15 0,-7 6 14 16,6 6 13-16,-6-1 17 0,7 10 13 15,0-1 9-15,1 6 5 0,7 3 2 0,0 4-70 16,0 1-28-16,0-1 0 0,0 6 0 16,7-1 0-16,9-1 0 0,-8 2 0 15,-1-2 0-15,9-2 0 0,0-3 0 0,-1-2 0 16,1 0 0-16,-1-5 0 0,1-5 0 15,1 0 0-15,-3-4 0 0,-5-4 0 16,6-5 0-16,-6 0 0 0,-2-5 0 0,-7 2 0 16,8-6-82-16,0-5-35 0,-8 6 0 15,0-5 5-15,0 0 11 0,-8 0 14 16,8 4 16-16,0 1 17 0,-8 4 12 0,8-1 14 16,0 6 12-16,0 4 8 0,-7 4 7 15,7 4 10-15,7 4 18 0,-7 6 23 0,8-1 31 16,0 9 33-16,0 0 35 0,-1 8 27 15,9 2 15-15,0 3-152 0,-1 5-39 0,1 0 0 16,1 3 0-16,6 7 0 0,1-3 0 16,-9 2 0-16,1 0 0 0,0-5 0 0,-1 1 0 15,-7-1 0-15,7-6 0 0,-15-2 0 16,0-5 0-16,0-4 0 0,-7 0 0 16,-1-10 0-16,-8-3 0 0,-7-1 0 0,7-10 0 15,-8 2 0-15,-7-10 0 0,7 2 0 16,-7-10 0-16,-1-1 0 0,1-3 0 15,0-2 0-15,-1-3 0 0,8 0 0 0,2 0 0 16,6 0 0-16,8 1 0 0,0-3 0 16,8-1 0-16,8 2 0 0,0-3 0 15,8-5 0-15,-1 5 0 0,8-5 0 0,1 4 0 16,7-4 0-16,1 1 0 0,-1 3-1 16,0-4-5-16,2 0-3 0,-2 5-3 0,0-5-15 15,1 4-19-15,-1 1-19 0,-8 3-12 16,1 2-9-16,-9 3 0 0,-7 0 14 0,0 5 18 15,-1 0 20-15,-7 0 16 0,-7 4 12 16,7 0 11-16,-16 5 10 0,8 0 8 0,-8-1 7 16,9 1 3-16,-9 4 3 0,8 0-1 15,-7 0-4-15,7 4-1 0,-7 1 8 0,6-1 9 16,9 4 14-16,-7 6 17 0,7-1 18 16,0 5-55-16,0-1-41 0,0 5 0 0,7-5 0 15,2 6 0-15,-2-2 0 0,9 2 0 16,-1-1 0-16,1-4 0 0,8 0 0 15,-9-5 0-15,17 1 0 0,-8-6 0 0,-1 1 0 16,1-5 0-16,-1 0 0 0,-8-8 0 16,9 0 0-16,-8-1 0 0,0-4 0 0,-1-4 0 15,1 0 0-15,-9 0 0 0,2-5 0 16,-1 1 0-16,-1-1 0 0,2-1 0 0,-2 7 0 16,-7-6 0-16,8 10 0 0,-8-5 0 15,7 3 0-15,-7 1 0 0,0 5 0 0,0 4 0 16,9-5 0-16,-9 10 0 0,0-5 0 0,7 9 0 15,-7 0 0-15,0 3 0 0,0 2 0 16,8 4 0-16,-8-6 0 0,0 7 0 0,8-1 0 16,0-5 0-16,-1 0 0 0,2 0 0 15,-2-4 0-15,1 0 0 0,0-9 0 0,0 0 0 16,-1 0 0-16,2-5 0 0,6-8 0 16,-6 4 0-16,-2-4 0 0,9 0-35 0,-8 0-21 15,-1-1 24-15,9 6 12 0,0-5 12 0,-8 4 14 16,8-1 33-16,7 6 25 0,-8-1-22 15,9 5-42-15,-8 5 0 0,7-1 0 0,-8 1 0 16,2 9 0-16,-1-1 0 0,-1 0 0 16,-15 5 0-16,8-1 0 0,-8 1-58 15,0-1-304-15,-8 2-203 0,-7-2-259 0,-1 1-262 16,-1-6-96-16,-5 2-2 0,-2-5 79 0,8-5 188 16,-15 1 272-16</inkml:trace>
  <inkml:trace contextRef="#ctx0" brushRef="#br0" timeOffset="-1529.832">35861 11344 86 0,'-23'-26'708'0,"8"-6"228"0,6 6 162 0,2 4 124 15,7 0-34-15,0 0-184 0,7 0-217 16,2 4-173-16,-2 4-122 0,9 2-436 16,-1 8-56-16,1-5 0 0,8 9 0 0,-9 4 0 15,1 1 0-15,7 4 0 0,-6-2 0 16,-3 7 0-16,-5 4 0 0,6 0 0 0,-6 4-304 15,-2-5-563-15,-7 1-296 0,8-1-103 16,-8-3 9-16,0-6 65 0,8-3 168 0,-8-5 281 16</inkml:trace>
  <inkml:trace contextRef="#ctx0" brushRef="#br0" timeOffset="-1361.286">35979 10956 63 0,'-16'-31'792'15,"1"5"223"-15,6-6 163 0,-6 6 141 16,7-1 29-16,0 5-256 0,1 0-291 0,-2 0-218 15,9 9-583-15,-7 0 0 0,7 4 0 16,0 9 0-16,0 4 0 0,0 10 0 0,0 8 0 16,0 9 0-16,0 4-153 0,0 4-1000 15,0 5-201-15,0 1-52 0,-8-1 45 16,8 0 118-16,8-4 310 0,-1-10 438 0</inkml:trace>
  <inkml:trace contextRef="#ctx0" brushRef="#br0" timeOffset="-818.357">37234 11225 35 0,'-7'0'596'0,"-1"0"198"0,-8-4 168 0,9-1 115 16,-9 1-49-16,0-5-207 0,1 0-173 16,-1 0-169-16,-1-4-147 0,2 0-103 0,-1 0-67 15,-7 4-45-15,7-4-34 0,1 8-27 0,-9-4-18 16,8 9-10-16,0 5-7 0,1 4-7 16,-1 4-2-16,0 4 5 0,8 10 16 15,-8-1 20-15,16 5 25 0,-7 5 29 0,7 3 29 16,0 1 20-16,7 4-77 0,9-4-79 0,-8 3 0 15,15-6 0-15,1 2 0 0,0-8 0 16,8-5 0-16,6 1 0 0,-6-10 0 16,7-4 0-16,1-7 0 0,-1-6 0 0,0-6 0 15,0 2 0-15,-8-9 0 0,0 0 0 16,2-5 0-16,-10-4 0 0,1 4 0 0,-9-3 0 16,1-2 0-16,-9 2 0 0,-7-2 0 0,0 5 0 15,0 1 0-15,-7-1 0 0,-9 5 0 16,1 0 0-16,-9 0 0 0,8 4 0 0,-7 0 0 15,-1 4 0-15,0 5 0 0,1 5-3 0,7-1-5 16,1 5 3-16,-1 5 9 0,8-2 7 16,0 6-10-16,0 4-1 0,8 0 0 15,0 0 0-15,8 1 0 0,0-1 0 0,0-6 0 16,8 7 0-16,7-9 0 0,-8-1-87 0,9-4-177 16,-1-9-191-16,1 0-268 0,0-5-319 15,-1-8-134-15,1 0-26 0,-8-9 47 0,7-5 163 16,1-3 259-16</inkml:trace>
  <inkml:trace contextRef="#ctx0" brushRef="#br0" timeOffset="-648.811">37533 11238 380 0,'-16'-26'727'0,"-8"4"215"0,8 0 155 15,1 0 52-15,-8 4-156 0,7 5-160 16,0-1-173-16,1 9-178 0,6 2-120 0,2 3-78 16,-1 3-57-16,-1 6-172 0,2 5-55 0,7 4 0 15,0-1 0-15,7 1 0 0,2 0 0 16,-1 4 0-16,8-5 0 0,-1 1 0 0,1-5-320 15,7 1-291-15,-7-5-347 0,8-6-204 16,-9 2-65-16,8-5 10 0,1 0 98 0,-8 0 217 16,-1 0 366-16</inkml:trace>
  <inkml:trace contextRef="#ctx0" brushRef="#br0" timeOffset="-131.648">37588 11348 159 0,'-16'14'746'0,"1"-2"212"0,-1-2 149 0,-1-1 104 16,10 0-93-16,-9 0-227 0,8-5-244 0,1 4-165 15,7 1-105-15,0 0-65 0,0 0-129 16,7 4-183-16,-7 4 0 0,8-3 0 16,1 4 0-16,-2 0 0 0,9-1 0 15,-8 1 0-15,8-6 0 0,-1 2 0 0,1-5 0 16,7-4 0-16,-8-5 0 0,9 0 0 0,-1-9 0 16,1-5 0-16,-1 0 0 0,1-7 0 0,0-2 0 15,-1 2 0-15,-7-6-87 0,0-3-245 16,-1 3 33-16,1-4 43 0,0 1 47 0,-8-1 47 15,-8-1 45-15,7 1 39 0,-7 1 31 0,-7-1 22 16,-1 5 12-16,0-5 6 0,0 4 7 16,1 4 11-16,-9 7 13 0,8 2 12 0,0 5 20 15,0 4 26-15,1 5 28 0,7 5 25 16,-9 4 31-16,9 5 31 0,0 2 24 0,0 7 16 16,0 4 13-16,9 4-143 0,-9-1-107 15,7 5 0-15,1 1 0 0,0-1 0 0,-8 0 0 16,8-4 0-16,-1 1 0 0,2-6 0 15,-2 0 0-15,1-4 0 0,0-4 0 0,-8-1 0 16,0-4 0-16,0-4 0 0,0-4 0 16,-8 0 0-16,0-5 0 0,1 0 0 0,-2-5 0 15,2 0 0-15,-1-4 0 0,0 0 0 16,0-3 0-16,1 3 0 0,7 0 0 0,0-5 0 16,0 6 0-16,0-1 0 0,0 5 0 15,7-5 0-15,1 5 0 0,0-1 0 0,7 1 0 16,-6 4 0-16,6-5 0 0,1 5 0 0,-9 0 0 15,9 0 0-15,-1 0 0 0,1 0 0 16,1-4 0-16,-10 4-492 0,0 0-424 0,10 0-266 16,-10-5-85-16,2 1 8 0,-2-9 86 0,1 0 189 15,0-6 335-15</inkml:trace>
  <inkml:trace contextRef="#ctx0" brushRef="#br0" timeOffset="35.902">37847 10797 269 0,'-32'-40'786'0,"8"5"198"0,1 0 133 0,8 4 95 16,-1 4-144-16,-1 5-252 0,3 0-235 16,5 8-180-16,1 1-123 0,1 9-89 15,7 8-75-15,-9 5-85 0,2 9-96 0,7 9-139 16,-8 3-280-16,8 5-433 0,-8 5-222 0,8 0-87 16,0 4-2-16,-8-4 89 0,8 0 254 15,0-5 415-15</inkml:trace>
  <inkml:trace contextRef="#ctx0" brushRef="#br0" timeOffset="1669.073">38333 11203 155 0,'0'-5'743'16,"-9"1"207"-16,9 0 144 0,-7 4 109 15,0-5-77-15,-2 5-214 0,1-4-215 16,1 4-154-16,7 0-103 0,-9-4-112 0,9 4-328 16,-7 4 0-16,7 0 0 0,0 5 0 0,0 4 0 15,7 1 0-15,-7 7 0 0,0 6 0 0,0-1 0 16,9 6 0-16,-9 3 0 0,7-4 0 15,-7-1 0-15,8 1 0 0,1-5 0 0,-2 1 0 16,0-10 0-16,2-3 0 0,-1 0 0 0,-1-10 0 16,9-4 0-16,-8-9 0 0,8-5 0 15,-9-2 0-15,9-7 0 0,-8 1 0 16,0-4 0-16,0-5-36 0,-1 4-73 0,-7-3 25 16,9-1 22-16,-2-1 17 0,-7 6 13 0,8-1 10 15,-8 10 9-15,8-5 11 0,-8 9 14 16,8 4 14-16,-8 5 16 0,0 4 17 0,0 4 19 15,0 5 14-15,7 4 4 0,-7 5-96 16,0 3 0-16,0-3 0 0,0 8 0 0,9-3 0 16,-9-2 0-16,7 7 0 0,1-2 0 0,8-4 0 15,-9-5 0-15,10 6 0 0,6-10 0 16,-8 0 0-16,9-5 0 0,-1-3 0 16,1-5 0-16,-1 0 0 0,1-9 0 0,8-4 0 15,-8 0 0-15,-1-9 0 0,1 0 0 0,7-5 0 16,-8-4 0-16,1 1 0 0,-8-5 0 15,8-6 0-15,-9 2 0 0,-8-1 0 0,2-4 0 16,-2-5 0-16,-14 5 0 0,-2-4 0 16,-6 0 0-16,-8 3-121 0,-1 1-93 0,-7 0 12 15,-9 8 25-15,1 10 30 0,8 4 34 16,-9 9 35-16,9 4 32 0,0 14 28 0,7 2 33 16,1 7 38-16,-1 9 48 0,8 3 53 0,9 5 62 15,-1 4 63-15,8 0 19 0,8 10-298 16,-1-1 0-16,9 4 0 0,-1 0 0 0,1 1 0 15,8 0 0-15,-8-5 0 0,7 0 0 16,1-4 0-16,0-5 0 0,-1-4 0 0,-8-1 0 16,9-7 0-16,-8-1 0 0,0-4 0 15,7-5 0-15,-8-4 0 0,1 0 0 0,-8-9 0 16,8 0 0-16,0-5 0 0,-8 1 0 0,8-5 0 16,-9-4 0-16,1 4 0 0,8 0 0 0,-9 1 0 15,1 3 0-15,0 1 0 0,0 4 0 16,-1 4 0-16,9 1 0 0,-8 3 0 0,8 1 0 15,-9 4 0-15,9 5 0 0,0-1 0 0,-1 1 0 16,2-5 0-16,-1 4 0 0,7-3 0 16,-8 0 0-16,1-5 0 0,8-2 0 0,-8-1 0 15,7-6 0-15,-8 0 0 0,1-6 0 16,-1-1 0-16,1-2 0 0,1-5 0 0,-3 0 0 16,-5-3 0-16,6 4 0 0,-15-5 0 15,9 1 0-15,-9-5 0 0,0 4 0 0,-9 1 0 16,2-1 0-16,-10 1 0 0,3 3 0 0,-10 0 0 15,8 5 0-15,-8 2 0 0,9 2 0 16,-1 5 0-16,0 0 0 0,1 5 0 16,-1 2 0-16,9-3 0 0,-9 10 0 0,8 0 0 15,0-2 0-15,8 7 0 0,0-1 0 16,0-1 0-16,0 5 0 0,8-4 0 0,0-1 0 16,8-4 0-16,-9 6 0 0,9-6 0 0,8-5 0 15,-9 1 0-15,1-4 0 0,0-5 0 16,6 0 0-16,-6 0 0 0,1-10 0 0,-3 6 0 15,3-10 0-15,-1 7 0 0,-9-7 0 0,9 0 0 16,-8-3 0-16,-1 4 0 0,2-5 0 16,-2 5 0-16,-7 0 0 0,8 0 0 15,0 4 0-15,-8 0 0 0,0-1 0 0,0 3 0 16,0 2 0-16,0 1 0 0,-8-1 0 0,8 0 0 16,-8 5 0-16,1 0 0 0,7 0 0 15,-9 5 0-15,2 4 0 0,7-4 0 0,0 2 0 16,0 7 0-16,0 0 0 0,0 3 0 0,7-4 0 15,2 5 0-15,-2-5 0 0,9 4 0 16,-8-8 0-16,8 5 0 0,-9-10 0 0,10 6 0 16,-3-7 0-16,3 1 0 0,-1 2 0 15,-9-6 0-15,9 0 0 0,-1 0 0 16,1 0 0-16,0-6 0 0,-8 2 0 0,7-4 0 0,1 3 0 16,-9-4 0-16,2 0 0 0,-2 0 0 0,1 1 0 15,1-1 0-15,-2 0 0 0,-7-4 0 16,0 0 0-16,0 4 0 0,0-4 0 0,-7 4 0 15,7-4 0-15,-9 3 0 0,9 3 0 0,-8 2 0 16,1-4 0-16,7 4 0 0,-9 5 0 0,9 0 0 16,-7 0 0-16,7 0 0 0,0 0 0 15,-8 5 0-15,16 0 0 0,-8-1 0 0,0 5 0 16,7-1 0-16,-7 1 0 0,0 0 0 0,9 0 0 16,-2 0 0-16,1-1 0 0,-8 1 0 0,9 0 0 15,-2 0 0-15,0-5 0 0,-7 1 0 16,9-1 0-16,-1-4 0 0,-1 0 0 0,2 0 0 15,-2-4 0-15,1-1 0 0,0 1 0 16,0-5 0-16,-1 0 0 0,2 0 0 0,-9 1 0 16,7-1 0-16,1 0 0 0,-8 0 0 0,8 0-7 15,-8 4 4-15,0-2 12 0,0 2-8 16,0-4-1-16,0 4 0 0,0 5 0 0,0-4 0 16,-8 4 0-16,8 0 0 0,0 0 0 0,0 0 0 15,0 4 0-15,8 1 0 0,-8 0 0 0,0 4 0 16,8-2 0-16,-8 3 0 0,7-1 0 0,-7 0 0 15,9 4 0-15,-2-5 0 0,1 1 0 16,-8 0 0-16,8 0 0 0,0 0 0 0,-8 0 0 16,7-1 0-16,2-4 0 0,-9 1 0 0,7 4 0 15,1-5 0-15,-8 1 0 0,9-5 0 16,-9 4 0-16,7-4-461 0,-7 5-154 0,7-5-162 16,2 0-201-16,-9-5-136 0,8 5-18 0,-1-4 73 15,2 4 156-15,-2-5 207 0,1 1 263 0</inkml:trace>
  <inkml:trace contextRef="#ctx0" brushRef="#br0" timeOffset="2064.657">39942 10682 103 0,'-9'-5'606'0,"2"1"166"0,-1-1 149 0,-8 2 141 16,9 3-64-16,-2-6-158 0,1 3-145 0,1 3-117 15,7-4-98-15,-9 4-82 0,9-5-44 0,-7 5-18 16,14 0-288-16,-7 0-48 0,9 0 0 0,-2 0 0 15,1 5 0-15,8 2 0 0,-9 2 0 16,10 5 0-16,-1 0 0 0,-1 3 0 0,-8 5 0 16,9 4 0-16,0 1 0 0,-1 4 0 15,-6-1 0-15,6 6 0 0,1 0 0 0,-9-1 0 0,2 4 0 16,-2 1 0-16,1 5 0 0,1-1 0 16,-9-5 0-16,0 10 0 0,-9-5 0 0,1 4 0 15,1 1 0-15,-9 4-706 0,-8 4-963 0,1-3 56 16,-8 3 132-16,7-4 214 0,-16 4 366 0,2 9 422 15</inkml:trace>
  <inkml:trace contextRef="#ctx0" brushRef="#br0" timeOffset="3678.358">21803 14089 32 0,'-9'-4'525'0,"2"4"156"0,-1-4 175 16,-1 4 143-16,2-5-57 0,0 1-146 16,-2 4-114-16,1-5-109 0,1 1-130 15,7-1-101-15,-9 0-48 0,9 2-28 0,-7 3-20 16,7 0-16-16,0-6-13 0,7 6-150 0,2 0-67 15,-2-3 0-15,10 3 0 0,-3 3 0 16,10-3 0-16,0 0 0 0,8 6 0 0,6-3 0 16,2 2 0-16,7 0 0 0,8-5 0 15,-1 0 0-15,2 4 0 0,-1-4 0 16,7 5 0-16,-7-1 0 0,0 5-428 0,-8-5-398 16,0 5-272-16,-7 0-119 0,-9 0-15 15,-7-1 52-15,-1 1 161 0,-8 0 263 16,1 0 333-16</inkml:trace>
  <inkml:trace contextRef="#ctx0" brushRef="#br0" timeOffset="3938.662">22249 14247 244 0,'-31'6'635'16,"-8"-6"169"-16,0 0 165 0,-1 0 103 0,9 0-168 16,-1-6-165-16,-6 6-106 0,5-3-115 15,10-1-110-15,-8-2-47 0,15 3-19 0,-8-2-11 16,9 5-100-16,-1-5-231 0,9 5 0 15,-1 0 0-15,0 0 0 0,8-28 0 0,0 56 0 16,8-28 0-16,7 5 0 0,1-5 0 16,-1 5 0-16,9-5 0 0,8 3 0 0,-1-3 0 15,0 0 0-15,9 0 0 0,7 0 0 16,0 0 0-16,8-3 0 0,-8 3 0 16,7-5 0-16,2 5 0 0,-9 0-8 0,0-5-795 15,0 10-252-15,-8-5-162 0,1-5-32 16,-2 5 35-16,-6-4 124 0,-8-4 227 15,-1 2 320-15</inkml:trace>
  <inkml:trace contextRef="#ctx0" brushRef="#br0" timeOffset="4295.367">22603 14027 194 0,'-40'-4'584'0,"9"-1"122"16,0-4 117-16,-9 0 88 0,9 1-165 0,-1-1-169 15,9 0-106-15,-8-3-88 0,14-2-93 16,-6 1-63-16,8-1-32 0,-1 5-17 0,8-3-6 15,-8-2 8-15,9 5 21 0,-2 0 26 16,2 5 35-16,-1-4 28 0,0 3 23 0,0 5-52 16,8-4-261-16,-7 4 0 0,7 0 0 15,-8 0 0-15,8 0 0 0,0 4 0 16,0-4 0-16,8 9 0 0,-8-5 0 0,15 5 0 16,1-5 0-16,0 5 0 0,7-4 0 15,8 4 0-15,0-5 0 0,9 0 0 0,0 0 0 16,7 1 0-16,-9 4 0 0,2-5 0 15,-2 9 0-15,2 0 0 0,-16 5 0 16,-1 5 0-16,1 7 0 0,-17 1 0 16,2 9 0-16,-9 4 0 0,-9 0 0 0,-6 10 0 15,-8-3 0-15,-9 3 0 0,1 0 0 16,-9-7 0-16,9-3 0 0,-8-3-631 0,0-6-492 16,-1-9-153-16,9-8-31 0,0-5 39 15,7-3 115-15,8-10 261 0,9-10 419 0</inkml:trace>
  <inkml:trace contextRef="#ctx0" brushRef="#br0" timeOffset="6544.199">23544 13679 104 0,'-7'-9'543'15,"-2"0"193"-15,2-4 199 0,7 9 115 0,-8-5-82 16,-1 0-106-16,2 0-108 0,0 5-134 16,-2 0-148-16,9-1-85 0,-8 1-54 0,8-1-46 15,-7 0-147-15,7 5-140 0,0 0 0 16,0 10 0-16,7-1 0 0,-7 8 0 0,8 5 0 15,1 9 0-15,-2 4 0 0,9 5 0 16,-8 4 0-16,8 9 0 0,-1 0 0 16,-7-1 0-16,7-2 0 0,1 2 0 0,-8-8 0 15,8-4 0-15,-9-5 0 16,9-3 0-16,-16-10-454 0,8-6-169 0,-8-2-203 16,0-9-233-16,-8-5-87 0,0-13-4 0,-7 0 67 15,6-15 167-15,-6 2 261 0</inkml:trace>
  <inkml:trace contextRef="#ctx0" brushRef="#br0" timeOffset="6734.679">23450 13978 52 0,'-31'-35'486'0,"7"-4"175"16,1-1 199-16,-1 0 148 0,1 5-74 0,6 0-103 16,10-1-106-16,-2 1-123 0,9 4-158 15,0 5-102-15,9-5-55 0,6 5-31 0,1 3-20 16,0-3-19-16,8 4-20 0,-1 0-144 16,8 9-53-16,0-1 0 0,2 5 0 15,5 5 0-15,2 4 0 0,-9 4 0 0,8 10 0 16,0 3 0-16,-7 10 0 0,-1 9 0 15,-7-1-201-15,-1 9-242 0,1 4-196 16,-17-4-286-16,9 5-187 0,-8 0-59 0,-8-1 14 16,0 1 103-16,0-6 210 0,-8 2 322 15</inkml:trace>
  <inkml:trace contextRef="#ctx0" brushRef="#br0" timeOffset="6934.199">23583 14240 241 0,'-31'4'847'0,"7"5"193"16,-7-6 148-16,7-3 116 0,1 0-92 15,7 0-317-15,1 0-253 0,15-3-142 0,0-6-178 16,0-1-322-16,7 2 0 0,17-6 0 16,-8 5 0-16,15-4 0 0,-7 5 0 0,15-1 0 15,0 0 0-15,0 4 0 0,8 1 0 16,1 4 0-16,-1-4 0 0,0 4 0 16,0-5 0-16,-1 5 0 0,-6-4-874 0,7 0-421 15,0-5-72-15,-7 0 31 0,7-9 87 16,-9 1 194-16,2-5 359 0</inkml:trace>
  <inkml:trace contextRef="#ctx0" brushRef="#br0" timeOffset="8767.083">25302 13895 579 0,'-24'9'956'16,"8"-1"174"-16,-8 1 147 0,9-4 121 16,-1-1-247-16,9 1-311 0,-9-5-190 0,16 0-440 15,0 0-210-15,0 0 0 0,7 0 0 16,9-5 0-16,0 5 0 0,-1 0 0 0,9-4 0 15,-1 4 0-15,8 0 0 0,2 0 0 16,-2 0 0-16,0 4 0 0,1-4 0 16,-1 5 0-16,-7-1 0 0,-1 5 0 0,1-4-747 15,-8 4-484-15,-1-1-89 0,-7 0 19 16,0 2 69-16,-1 2 157 0,-7-3 268 16,0 5 363-16</inkml:trace>
  <inkml:trace contextRef="#ctx0" brushRef="#br0" timeOffset="8950.363">25467 14089 374 0,'-24'13'896'0,"-8"-8"207"15,8 4 169-15,1-5 147 0,-1 0-127 16,9 1-267-16,-1-1-235 0,9-4-770 0,-2 5-20 16,1-5 0-16,8 0 0 0,8 0 0 15,1 0 0-15,5-5 0 0,-5 5 0 0,15 0 0 16,-9-4 0-16,8 4 0 0,1 0 0 16,8-5 0-16,-8 1 0 0,7 4 0 0,0-4 0 15,-8 4 0-15,1-5-1216 0,-1 5-299 16,1-4 23-16,-1-5 107 0,8-4 173 0,-7 0 350 15,16-6 404-15</inkml:trace>
  <inkml:trace contextRef="#ctx0" brushRef="#br0" timeOffset="10332.157">24304 13661 68 0,'0'0'441'0,"0"5"133"0,-7-5 142 16,7 0 99-16,0 0-17 0,0-5-48 16,-8 1-64-16,8-1-85 0,0 1-95 15,-8 4-101-15,8-4-91 0,-8-1-55 0,8 5-33 16,0 0-28-16,-7 0-33 0,7 5-29 16,0 3-24-16,-9 6-19 0,2 7-14 0,7 6-5 15,-8 4 2-15,8 4 3 0,-7 1-59 16,7 4-20-16,-9 4 0 0,9-5 0 0,0 0 0 15,-7-4 0-15,7-4 0 0,0-3 0 16,0-6 0-16,0-5 0 0,0-4 0 0,0-4 0 16,0-4 0-16,7-5 0 0,-7-9 0 15,0-9 0-15,0-4 0 0,0-4 0 16,0-10 0-16,0 1 0 0,0-4 0 0,0-2 0 16,0-7 0-16,9 3 0 0,-9 1 0 15,7 0 0-15,-7 5 0 0,8-1 0 0,-1 10 0 16,2-2 0-16,-2 11 0 0,1-2 0 15,0 11 0-15,0 3 0 0,-1 4 0 16,2 5 0-16,6 5 0 0,1 4 0 0,-8 7 0 16,8 6 0-16,0 6 0 0,-1-2 0 0,8 9 0 15,-7 5 0-15,0-1 0 0,8 5 0 16,-9 1 0-16,1-1 0 0,8-5 0 16,-8 5 0-16,-1-8 0 0,1-1 0 0,-1-4 0 15,1-4 0-15,0-1-292 0,-9-4-152 16,1 0-137-16,-8-4-191 0,0-1-214 0,-8-4-110 15,1 1-20-15,-2-5 72 0,-6-4 161 16,-1-2 237-16</inkml:trace>
  <inkml:trace contextRef="#ctx0" brushRef="#br0" timeOffset="10517.658">24328 14133 384 0,'-31'-22'553'0,"0"0"160"0,7 0 184 16,1 5-9-16,7-1-59 0,1 4-68 15,-1-4-80-15,8 6-113 0,8-2-141 0,0 2-95 16,0-2-57-16,8 1-37 0,-1 4-34 15,9-5-35-15,0 6-36 0,8 4-35 16,-2-1-57-16,10 1-41 0,-8 4 0 0,15 0 0 16,-7 4-114-16,6 1-128 0,2-1-213 15,7 0-391-15,0 0-273 0,0 1-99 0,0-1-7 16,1-8 57-16,6-1 189 0,9 1 373 16</inkml:trace>
  <inkml:trace contextRef="#ctx0" brushRef="#br0" timeOffset="11135.747">26227 13582 363 0,'0'-4'727'0,"0"-2"208"0,0 6 145 16,0-3 47-16,-8 3-156 0,8-5-170 15,0 5-179-15,0 0-175 0,0 5-104 0,0-2-61 16,0 7-46-16,8 8-37 0,0-1-141 16,0 10-58-16,-1-1 0 0,2 9 0 15,-2 0 0-15,10 9 0 0,-10-4 0 16,8 4 0-16,-6 0 0 0,5-3 0 0,-5-2 0 15,-1-8 0-15,8-1 0 0,-9-7 0 0,-7-1-123 16,8-9-335-16,-8 0-173 0,0-4-210 16,-8-9-208-16,1-4-88 0,-2-9-10 15,-6-5 92-15,-1 1 184 0,9-11 255 0</inkml:trace>
  <inkml:trace contextRef="#ctx0" brushRef="#br0" timeOffset="11313.14">26219 13953 259 0,'-23'-27'472'0,"-8"-4"142"0,-1 0 158 0,1 0 87 15,7 1-51-15,0-1-78 0,1-1-77 16,7 6-90-16,8-5-114 0,1 5-116 0,7-1-67 15,7 1-30-15,1 4-10 0,8 0-5 16,0-1-6-16,8 6-12 0,-1 3-16 16,8 1-62-16,-7 4-125 0,15 5 0 0,-8 0 0 15,9 8 0-15,-9 6 0 0,7 2 0 16,2 6 0-16,-9 3 0 0,1 2 0 16,-1 8-202-16,-7 0-206 0,0 4-199 0,-17 0-259 15,9 5-216-15,-16-1-74 0,8 2 3 16,-16 3 89-16,1-4 192 0,-9 3 286 0</inkml:trace>
  <inkml:trace contextRef="#ctx0" brushRef="#br0" timeOffset="11510.516">26259 14209 363 0,'-32'3'855'0,"8"2"190"0,1-1 144 0,-1-4 109 16,1 0-183-16,8-4-256 0,6-1-233 16,9 2-145-16,0-7-121 0,0 1-360 15,16 1 0-15,-8-6 0 0,15 5 0 0,-7 1 0 16,8 3 0-16,7 1 0 0,1 0 0 15,-1 4 0-15,0 0 0 0,9 0 0 16,-2 0 0-16,2 4 0 0,0-4 0 0,-2 0 0 16,2-4-614-16,-1-1-589 0,-8 1-130 15,8-9-2-15,-7-5 67 0,7 1 141 16,-16-39 293-16,9 63 390 0</inkml:trace>
  <inkml:trace contextRef="#ctx0" brushRef="#br0" timeOffset="12111.579">26870 13722 262 0,'-23'-12'785'0,"7"-2"191"0,1 1 132 0,-1 0 90 16,0 0-148-16,8 4-257 0,-8 0-236 16,9 5-163-16,-1-5-89 0,8 9-40 15,0 0-20-15,0 9 6 0,0 0-249 0,0 8-2 16,0 5 0-16,8 5 0 0,-8 3 0 16,7 5 0-16,2 6 0 0,-9-1 0 0,7-1 0 15,1 1 0-15,8-1 0 0,-9-4 0 16,9-3 0-16,-8-6 0 0,0-4 0 15,7-4 0-15,-6-5 0 0,-2-4 0 0,-7-9 0 16,8 0 0-16,-8-9 0 0,0-4 0 16,-8-9 0-16,8 0 0 0,-7-4 0 0,-2-2 0 15,2-3 0-15,-1-4 0 16,8 0 0-16,-8-5 0 0,0 1 0 0,8-1 0 16,-7 5 0-16,14-5 0 0,-7 5 0 0,8 4 0 15,0 5 0-15,7 4 0 0,-6 4 0 16,6 5 0-16,1 4 0 0,-8 4 0 0,8 0 0 15,0 10 0-15,-9 0 0 0,9 4 0 16,-8 0 0-16,7 3 0 0,-7 7 0 0,0 2 0 16,-8-3 0-16,7 8 0 0,-7 1 0 15,-7 0 0-15,7-1 0 0,-8 0 0 16,0 1 0-16,0-5 0 0,1 0 0 0,-1-9-100 16,0 5 19-16,0-9 22 0,1 0 10 15,7-1 5-15,0-4 2 0,7-4 3 0,1 0 2 16,8 0 7-16,-1-4 13 0,1 0 7 15,7 0 7-15,1 4 3 0,-1 0 6 0,8 0 16 16,-7 0 25-16,0 4 30 0,-1 4 28 16,1 1 22-16,-1 5 0 0,-7 4-127 15,8-1 0-15,-17 5 0 0,10-1 0 0,-17 3 0 16,7-3 0-16,-7 6 0 0,-7-5 0 16,-1 0 0-16,-1 0 0 0,-5-5 0 15,-3 1 0-15,-6-5 0 0,7 0 0 0,-8-4 0 16,1-4 0-16,-1-5 0 0,0 0 0 15,1-9-147-15,8 1-193 0,-9-2-149 0,8-3-212 16,9-5-271-16,-2 1-147 0,9 4-41 16,0-5 48-16,9 5 143 0,6 0 231 15,1 0 310-15</inkml:trace>
  <inkml:trace contextRef="#ctx0" brushRef="#br0" timeOffset="12430.725">27993 13763 712 0,'-16'5'961'0,"8"-5"181"16,-8 4 134-16,9-1 34 0,-2 2-219 0,9-5-240 15,0 0-165-15,9 4-524 0,6-4-162 16,1-4 0-16,7 4 0 0,1-5 0 0,7 2 0 16,9-1 0-16,-9 4 0 0,8-5 0 15,8 5 0-15,-8 0 0 0,1 5 0 0,-1-5 0 16,-8 7 0-16,0 2 0 0,-7 5 0 16,-8 0-707-16,-1-2-461 0,-6 6-121 15,-2 0-2-15,-7-1 59 0,0-3 141 0,-7 3 252 16,-10-4 351-16</inkml:trace>
  <inkml:trace contextRef="#ctx0" brushRef="#br0" timeOffset="12599.274">28260 13988 493 0,'-40'9'914'0,"9"-6"188"16,-1-3 152-16,1 6 127 0,0-3-207 15,15-3-266-15,-1 0-222 0,3 0-407 0,14 0-279 16,0-3 0-16,0-3 0 0,14 3 0 16,3-6 0-16,-1 4 0 0,7 0 0 0,8 1 0 15,0 0 0-15,1 4 0 0,7 0 0 16,1-5 0-16,-1 5 0 0,0 0 0 15,-8 5-160-15,1-5-1194 0,-1 0-111 0,9-5 20 16,-9-4 98-16,8 1 184 0,0-5 354 16,17-5 379-16</inkml:trace>
  <inkml:trace contextRef="#ctx0" brushRef="#br0" timeOffset="12916.94">29145 13515 183 0,'-15'-13'654'16,"-1"1"219"-16,9 2 177 0,-2 1 125 16,2 5-115-16,-1 0-149 0,-1-1-147 0,9 1-158 15,-7 4-114-15,7 0-77 0,0 4-407 16,7 5-8-16,2 4 0 0,-9 5 0 0,8 4 0 15,8 8 0-15,-9 5 0 0,1 2 0 16,8 7 0-16,-9 0 0 0,9 0 0 0,0 0 0 16,-8 5 0-16,8-10 0 0,-1 1 0 15,-6-10 0-15,5 2 0 0,-5-7 0 0,-9-6-88 16,8-1-754-16,-8-5-231 0,0-9-149 16,0-4-24-16,-8-9 47 0,-1-5 141 15,2 2 235-15,0-11 303 0</inkml:trace>
  <inkml:trace contextRef="#ctx0" brushRef="#br0" timeOffset="13113.981">29098 13868 60 0,'-31'-30'457'0,"7"4"142"0,-7-11 164 16,8 7 145-16,-1-1-11 0,8 0-66 16,1 0-81-16,-1 5-82 0,9 0-105 0,-2-2-118 15,2 2-71-15,14 0-38 0,-7-1-21 16,16 5-90-16,0 5-225 0,8-5 0 16,-1 4 0-16,1 5 0 0,7 0 0 15,0 4 0-15,0 5 0 0,9-1 0 0,-9 5 0 16,8 9 0-16,1 0 0 0,-9 4 0 0,0 9 0 15,1 0 0-15,-8 9 0 0,-2-1-5 16,-6 10-814-16,-8-4-337 0,0 8-126 0,-8-4-13 16,0-1 51-16,-8 5 146 0,-7-9 273 15,6 5 387-15</inkml:trace>
  <inkml:trace contextRef="#ctx0" brushRef="#br0" timeOffset="13331.221">29107 14058 324 0,'-24'14'873'0,"1"-10"191"16,-1 5 147-16,8-5 111 0,1-4-134 15,6 0-294-15,9 0-229 0,0-4-127 0,9 0-426 16,-2-5-112-16,10-5 0 0,5 6 0 16,1-1 0-16,1-5 0 0,0 5 0 15,8 4 0-15,-9-2 0 0,16 7 0 0,-7-6 0 16,-1 6 0-16,9 0 0 0,-9 0 0 0,7 0 0 16,2 0 0-16,7 0 0 0,-7 0 0 15,-2-3 0-15,-6 3 0 0,7-5-1351 16,-7 5-142-16,-1-9 43 0,-7 4 99 0,-1-3 176 15,1-6 313-15,-1 6 404 0</inkml:trace>
  <inkml:trace contextRef="#ctx0" brushRef="#br0" timeOffset="14398.876">30400 13440 148 0,'0'-4'527'16,"0"-5"147"-16,0 5 156 0,-7-5 125 15,7-4-79-15,0 3-101 0,-8-2-88 0,8-1-93 16,-7-1-113-16,-2 0-112 0,2 7-70 15,-1-7-47-15,0 0-36 0,-7 5-31 16,-1 1-30-16,0 3-29 0,1 1-84 0,-9 4-42 16,1 0 0-16,-10 9 0 0,2-1 0 15,0 6 0-15,-1 9 0 0,1-2 0 0,-7 6 0 16,5-1 0-16,2 5 0 0,8 4 0 16,-1-4 0-16,8 8 0 0,1-2 0 15,7 2 0-15,8 1 0 0,0-5 0 0,16 4 0 16,0 2 0-16,7-6 0 0,8 0 0 15,0-4 0-15,9-4 0 0,7-1 0 0,0-9 0 16,0 2 0-16,1-7 0 0,-1-3 0 0,0-4 0 16,7-5 0-16,-6 0 0 0,-10 0 0 15,2-5-147-15,-1-4-1144 0,-8 5-122 0,0-10 4 16,2 1 78-16,-2-4 146 0,0-5 302 16,0 0 414-16</inkml:trace>
  <inkml:trace contextRef="#ctx0" brushRef="#br0" timeOffset="20369.612">31515 13670 502 0,'8'-4'752'16,"-8"-1"186"-16,0 5 140 0,0 0 6 0,-8 0-158 15,8 0-158-15,0 0-135 0,0 0-129 16,0 0-87-16,0 0-50 0,0-4-145 16,0-1-222-16,8 1 0 0,8-9 0 0,-9 0 0 15,9-5 0-15,8-4 0 0,7-5 0 16,0-3 0-16,1-2 0 0,7-7 0 15,0-1 0-15,0 1 0 0,1-5 0 0,-9-1 0 16,1 5 0-16,-1 0 0 0,-8 1 0 16,1 4 0-16,-17 0 0 0,2 3 0 0,-1 6 0 15,-16-1 0-15,-1 10 0 0,-6-1 0 16,-8 0-63-16,-1 10-18 0,1-1 32 0,-17 0 21 16,9 9 12-16,-9-4 10 0,2 4 16 15,6 4 23-15,-7 5 26 0,7 0 28 16,8 4-33-16,1 5-54 0,-1 3 0 0,9 10 0 15,-1 4 0-15,9 6 0 0,7 7 0 16,0 0 0-16,7 5 0 0,1 5 0 0,0 0 0 16,7-6 0-16,1 1 0 0,1 1 0 0,-3-10 0 15,-5 0 0-15,15-5 0 0,-17-4 0 16,9-3 0-16,-1-6 0 0,1-5 0 0,-8 2 0 16,0-9 0-16,0-2 0 0,8-7 0 15,-9 4 0-15,1-9 0 0,-1-5 0 16,2-4 0-16,6-3 0 0,-6-2 0 0,-2-4 0 15,9-4 0-15,-8 0 0 0,-1 4 0 0,9 1 0 16,-8-1 0-16,0 5 0 0,7 4 0 16,-6 5 0-16,6-1 0 0,-7 10 0 15,7-1 0-15,-6 5 0 0,6 0 0 0,1 4 0 16,0 5 0-16,8-6 0 16,-9 6 0-16,1-4 0 0,7 4 0 0,-7-6 0 15,-1-2 0-15,9-1 0 0,-8 0 0 0,7-5 0 16,-8-4 0-16,9-4 0 0,-8-1 0 15,0-4 0-15,8 0 0 0,-9-5 0 16,1-3 0-16,-9 4 0 0,9-10 0 0,-8 6 0 16,0-1 0-16,-8-3 0 0,0 3 0 15,-8 0 0-15,0 1 0 0,1 4 0 0,-2-5 0 16,-6 5 0-16,-1 4 0 0,0-5 0 0,-8 9 0 16,10 1 0-16,-10 1 0 0,8 6 0 15,0 1 0-15,1 5 0 0,-1 1 0 0,8 2 0 16,-8 6 0-16,9 5 0 0,7-6 0 15,0 5 0-15,0 5 0 0,7-5 0 16,9-1 0-16,-8 2 0 0,8 0 0 0,-1-7 0 16,8 3 0-16,-7-6 0 0,8-5 0 15,0-3 0-15,7-5 0 0,-8 0 0 16,1-5 0-16,-1-3 0 0,1-1 0 0,-8 0 0 16,0-5 0-16,8-2 0 0,-17 2 0 15,8-4 0-15,-6 0 0 0,-2 1 0 16,-7-1 0-16,8-4 0 0,-8 5 0 0,-8-1 0 15,8 1 0-15,-7 3 0 0,7 1 0 16,-9 3 0-16,2 2 0 0,-1 4 0 0,8 4 0 16,-7 4 0-16,7 4 0 0,-9 2 0 0,9 3 0 15,0 5 0-15,9-1 0 0,-9 5 0 16,7 0 0-16,1 0 0 0,8 0 0 16,-9-4 0-16,9 0 0 0,-1 0 0 0,1-6 0 15,8 2 0-15,-8-5 0 0,8-4 0 16,-1-5 0-16,1-5 0 0,-9-4 0 15,8 0 0-15,1-5 0 0,-8-3 0 0,7-1 0 16,-7-4 0-16,-8 5 0 0,8-5 0 16,-9 0 0-16,-7 4 0 0,8 1 0 15,-16-1 0-15,8 4 0 0,0 2 0 0,-7 3 0 16,-2 4 0-16,9 5 0 0,-7 5 0 0,-1 4 0 16,8 3 0-16,0 7 0 15,0 2 0-15,8 1 0 0,-8 5 0 0,7-1 0 16,9 0 0-16,-1 1 0 0,-6-1 0 0,15-3 0 15,-10-6 0-15,3-3 0 0,-1-5 0 16,7-5 0-16,-8 1 0 0,9-10 0 0,-8 1 0 16,0-5 0-16,-1-5 0 0,-6-3 0 15,5-1 0-15,-5 1 0 0,-9-1 0 16,0 0 0-16,8-4 0 0,-16 4 0 0,8 1 0 16,0-5 0-16,-9 4 0 0,2 5 0 15,0 0 0-15,7 0 0 0,0 3 0 0,-9 5 0 16,9 5 0-16,0 5 0 0,0 0 0 15,9 13 0-15,-2-1 0 0,0 5 0 0,2 9 0 16,6 4 0-16,-6 5 0 0,6 5 0 16,1 3 0-16,0 1 0 0,-1-1 0 15,1 4 0-15,-9 1 0 0,2-4 0 0,-2 4 0 16,-7-5 0-16,0 2 0 0,-7-6 0 16,-2 0 0-16,-6-5 0 0,-1-3 0 15,-7-6 0-15,-1 2 0 0,1-6 0 0,-1-8 0 16,-7 4 0-16,-1-9 0 0,1-4 0 15,0 0 0-15,-9-5 0 0,9-8 0 0,0-1 0 16,7-3-15-16,-8-10-698 0,9 5-225 0,-1-9-219 16,9-6-63-16,7 2 15 0,8-4 85 15,0-5 186-15,8 0 298 0</inkml:trace>
  <inkml:trace contextRef="#ctx0" brushRef="#br0" timeOffset="21032.412">33759 13264 133 0,'0'0'579'0,"0"-5"173"15,0 5 172-15,0 0 123 0,0-3-87 16,0 3-133-16,0 0-125 0,0 0-120 0,0 3-126 15,-7-3-95-15,7 0-64 0,0 5-40 16,-9-1-26-16,1 5-148 0,1 5-83 0,-2 3 0 16,2 6 0-16,-9 7 0 0,1 5 0 15,6 9 0-15,-6 0 0 0,-1 6 0 0,0 1 0 16,9 3 0-16,-10-1 0 0,10-9 0 16,0-5 0-16,7-2 0 0,0-11 0 0,0-8 0 15,0-6 0-15,7-3 0 16,-7-13 0-16,7-9 0 0,2-9 0 0,6-4 0 15,-6-11 0-15,-2-2 0 0,1-5 0 0,0 0 0 16,0-4 0-16,8-2 0 0,-9 2 0 16,1 0 0-16,0-1 0 0,-8 0 0 0,8 5 0 15,-1 0 0-15,2 13 0 0,-2 0 0 16,1 10 0-16,1 7 0 0,-2 5 0 16,0 9 0-16,2 5 0 0,6 8 0 0,1 5 0 15,-1 8 0-15,1 6 0 0,8 3 0 16,-8 5 0-16,7 4 0 0,1 0 0 15,-1 4 0-15,-8 0 0 0,9 1 0 0,-8 0 0 16,8-5 0-16,-8-5 0 0,-1 1 0 16,1-8 0-16,0-6 0 0,-9-1 0 0,1-2-492 15,-8-5-298-15,0-5-180 0,-8 0-165 16,-8-8-39-16,1-1 40 0,-8-4 129 0,-1-4 209 16,-8-1 251-16</inkml:trace>
  <inkml:trace contextRef="#ctx0" brushRef="#br0" timeOffset="21199.474">33618 13714 220 0,'-31'-22'561'0,"7"4"171"0,0 1 176 16,8 4 86-16,0-1-71 0,9 6-92 16,7-1-81-16,0 0-95 0,7 0-107 0,9-1-85 15,0 3-59-15,8-2-202 0,7 0-202 16,0-1 0-16,9 6 0 0,-1-1 0 0,9 1 0 16,-1 4 0-16,-1-3 0 0,9 3 0 15,-8 0-196-15,1 0-825 0,-10 0-260 0,9-6-75 16,-7 3 37-16,-2-2 101 0,-5-4 232 15,-2-4 385-15</inkml:trace>
  <inkml:trace contextRef="#ctx0" brushRef="#br0" timeOffset="21642.296">34418 13264 58 0,'-8'-5'784'0,"1"5"217"0,-9-3 146 0,8-3 114 15,-1 2-3-15,9 4-291 16,-7-4-303-16,7 4-168 0,-7 4-92 0,7 0-253 15,0 5-151-15,7 9 0 0,-7-1 0 16,7 6 0-16,-7 4 0 0,9 8 0 0,-9 0 0 16,8 9 0-16,-1-4 0 0,2 3 0 15,-2 1 0-15,1-3 0 0,0-1 0 0,0-5 0 16,-1-5 0-16,2 2 0 0,-2-11 0 16,1-2 0-16,0-6 0 0,-8-5-112 0,0-8-541 15,0 0-83-15,0-12-66 0,-8-2-37 16,0-4-4-16,1-4 54 0,-9 0 116 15,8-4 150-15,-15-5 164 0,7 0 154 0,-8-4 147 16,0 0 154-16,8 3 151 0,-7-3 139 16,-1 4 131-16,9 5 115 0,-1-1 56 0,0 5-10 15,1 5-46-15,6-5-61 0,9 3-73 16,-7-2-82-16,14 3-56 0,-7 1-29 16,9-1-17-16,-1 1-88 0,8 3-226 15,-1-4 0-15,8 9 0 0,-7-4 0 0,8 9 0 16,-1-1 0-16,8 1 0 0,-7 8 0 15,0 5 0-15,-1 4 0 0,9 5 0 0,-9 5 0 16,-7 2 0-16,0 2 0 0,8 3 0 16,-17 7 0-16,9-2-349 0,-8 0-310 0,-8 0-255 15,7 0-215-15,-14 0-66 0,7 0 12 16,-8-3 97-16,8-5 200 0,-16-1 296 0</inkml:trace>
  <inkml:trace contextRef="#ctx0" brushRef="#br0" timeOffset="21864.709">34363 13873 426 0,'-24'18'892'0,"8"-5"180"0,1 0 131 0,-1 0 102 16,9-4-201-16,-2-5-266 0,2 1-208 16,7-5-110-16,7 0-319 0,2 0-201 15,-9-5 0-15,15 1 0 0,-7 0 0 0,7-1 0 16,1 5 0-16,1 0 0 0,-3 0 0 0,10 0 0 16,-8 5 0-16,8-5 0 0,-1 4 0 15,1 0 0-15,-1-4 0 0,1 5 0 16,7-5 0-16,0 0 0 0,-7-5 0 15,8 5 0-15,-1-4 0 0,0 0 0 0,8 4 0 16,-8-5-856-16,2 1-407 0,5-5-40 16,-7 4 50-16,9 1 73 0,0 0 116 0,7-5 248 15,0 5 383-15</inkml:trace>
  <inkml:trace contextRef="#ctx0" brushRef="#br0" timeOffset="22173.964">35595 13639 177 0,'-8'0'766'16,"-8"-4"211"-16,0 4 156 0,1 0 123 15,6 0-64-15,-6 0-199 0,8 0-215 16,-2-5-147-16,2 5-343 0,7 0-288 0,0 0 0 15,0-4 0-15,7 4 0 0,9-4 0 16,-8-1 0-16,15 1 0 0,1 4 0 0,0-4 0 16,7 4 0-16,1 0 0 0,-1 0 0 0,0 4 0 15,1 0 0-15,-1 1 0 0,0 3 0 16,1 6 0-16,-9-1 0 0,-7 0-877 0,0 4-255 16,-9-3-118-16,1-1-1 0,-8 1 64 15,0-2 149-15,-8-3 231 0,1 5 283 0</inkml:trace>
  <inkml:trace contextRef="#ctx0" brushRef="#br0" timeOffset="22330.548">35846 13794 31 0,'-23'9'488'15,"-1"-5"243"-15,-8 5 220 0,1-6 149 0,7 2 1 16,-7-5-122-16,15 5-143 0,-7-5-161 16,7-5-159-16,8 5-98 0,1-5-56 15,-2 2-359-15,18-1-3 0,-9-1 0 0,7 1 0 16,9-1 0-16,-1 1 0 0,1 4 0 16,8 0 0-16,-1 0 0 0,1 0 0 15,0 4 0-15,7-4 0 0,-8 5 0 0,1-1-130 16,-1 1-1080-16,1-5-173 0,-1 0-20 15,8-9 67-15,-7 0 129 0,8-5 274 16,-1 2 437-16</inkml:trace>
  <inkml:trace contextRef="#ctx0" brushRef="#br0" timeOffset="22765.168">36724 13211 397 0,'-7'4'874'15,"-2"-4"175"-15,2 5 120 0,-1-5 91 16,8 4-194-16,-8-4-266 0,8 0-216 0,0 0-119 16,8-4-76-16,-8-1-251 0,15-4-138 0,1-4 0 15,1-4 0-15,6-1 0 0,-8-5 0 16,9-2 0-16,-8 3 0 0,0-6 0 0,7 2 0 15,-15 0 0-15,8 4 0 0,-9-5-100 16,-7 10-181-16,8-1 33 0,-16 1 40 0,8 8 44 16,-7 0 39-16,-2 0 39 0,-6 4 32 15,-1 1 32-15,0 4 33 0,1 4 30 0,-8 1 28 16,14-1 30-16,-6 6 26 0,-1 3 23 0,9-1 16 16,-2 7 12-16,1-3 10 0,8 7 10 15,-7 3-123-15,7 1-73 0,7-1 0 0,-7 6 0 16,8 3 0-16,8 0 0 0,-9 0 0 0,10 1 0 15,-10-1 0-15,9 4 0 0,0-7 0 16,-1 3 0-16,1-4 0 0,0 0 0 16,-1-5 0-16,-6 0-176 0,-2 1-408 0,-7-1-164 15,8-3-189-15,-16-5-166 0,8-1-46 16,-7-3 42-16,-2-1 129 0,-6-5 207 0,7-3 253 16</inkml:trace>
  <inkml:trace contextRef="#ctx0" brushRef="#br0" timeOffset="22995.554">36685 13626 467 0,'-24'0'792'0,"1"0"188"0,-1-4 133 15,1 4 35-15,8 0-177 0,-1 0-183 16,8 0-181-16,-1 0-143 0,2 0-77 0,7 0-36 16,0-5-228-16,7 5-123 0,2-4 0 0,6 0 0 15,9-1 0-15,-1 1 0 0,9-1 0 16,-8 0 0-16,14 5 0 0,-5-5 0 0,5 5 0 16,2 0 0-16,-1-3 0 0,0 3 0 15,1 0 0-15,-2 0 0 0,2 0 0 0,-1 0 0 16,-8 3 0-16,0-3 0 0,2 0 0 15,-10 5 0-15,1-5 0 0,-9 5 0 0,1-5 0 16,-9 5-760-16,1-1-260 0,0 1-177 0,-8-1-41 16,0 0 32-16,0-4 116 0,-8 5 201 15,8-5 298-15</inkml:trace>
  <inkml:trace contextRef="#ctx0" brushRef="#br0" timeOffset="23492.224">36819 13921 261 0,'-16'5'767'0,"1"-1"205"15,-1 5 140-15,-1-5 100 0,10-4-145 16,-9 5-217-16,8-5-209 0,1-5-163 0,7 1-103 16,0 0-66-16,0-5-162 0,7-5-147 15,1 2 0-15,8-2 0 0,0-4 0 16,-1 6 0-16,9-6 0 0,8 4 0 0,-9 6 0 0,1-1 0 15,7 5 0-15,-7 4 0 0,7 4 0 16,-8 1 0-16,1 7 0 0,-1 2 0 16,1 4 0-16,-8 3 0 0,-9 6 0 0,1-1 0 15,0 6 0-15,-8-2 0 0,0 1 0 0,-8 4 0 16,0-4 0-16,1 4 0 0,-9-4 0 16,0-4 0-16,-8 3 0 0,1-2 0 0,-8-7 0 15,0 2 0-15,-2-2 0 0,2-3 0 16,-7-5 0-16,6-4 0 0,-7-5 0 15,7 2 0-15,1-12 0 0,0-2 0 0,-1-1 0 16,8-4 0-16,1-5 0 0,15 5 0 0,-8-5 0 16,16 1 0-16,0-2 0 0,0 6 0 15,9-5 0-15,6 1 0 0,-7 4 0 0,16-5 0 16,-9 9 0-16,8 1 0 0,-7-1 0 16,8 4 0-16,-1 5 0 0,1 5 0 0,7-1 0 15,-7 1 0-15,-1-1 0 0,1 5 0 0,-1-1 0 16,8-3 0-16,-7-1 0 0,-1 1 0 15,1-5 0-15,8 0 0 0,-8-5 0 0,-1 1 0 16,1-5-592-16,-1 0-627 0,1-4-119 16,-9-4 4-16,9-1 65 0,-1-4 160 0,-7-1 266 15,0-3 395-15</inkml:trace>
  <inkml:trace contextRef="#ctx0" brushRef="#br0" timeOffset="24314.451">37713 13148 255 0,'0'-3'626'0,"0"-1"154"15,0 4 139-15,0-6 86 0,0 6-102 16,-7 6-143-16,7-6-123 0,0 4-100 0,-9-1-89 16,9 7-79-16,0 3-48 0,-8 1-25 15,8 3-16-15,0 5-225 0,0 0-55 16,0 5 0-16,8 3 0 0,-8 5 0 0,9 2 0 15,-9 2 0-15,0 1 0 0,7-1 0 16,-7-4 0-16,7 6 0 0,2-10 0 0,-9-1 0 16,8-8 0-16,-8 0 0 0,7-4 0 0,-7-5 0 15,0-4 0-15,9-5 0 0,-9-8 0 0,0 0 0 16,0-10 0-16,0 1 0 0,-9-9 0 16,9 0 0-16,-7-4 0 0,-1-2 0 0,-1-2 0 15,-5 0 0-15,5-5 0 0,-6-1 0 16,6 1 0-16,-6 4 0 0,7-5 0 15,8 5 0-15,-8 1 0 0,16-2 0 0,-8 6 0 16,8-1 0-16,7 6 0 0,1-2 0 0,1 6 0 16,6-1 0-16,-8 4 0 0,9 5 0 15,-8 5 0-15,7 4 0 0,-7 0 0 0,8 4 0 16,-9 5 0-16,-7 5 0 0,0 4 0 0,-1 4 0 16,-7 0 0-16,0 0 0 0,-7 4 0 15,-9 5 0-15,1-5 0 0,-1 1 0 16,0-4 0-16,1-1 0 0,6-6 0 0,-6 3 0 15,7-10 0-15,0 0 0 0,1-1 0 16,7-8 0-16,7 0 0 0,1 0 0 0,0-4 0 16,7 4 0-16,1-4 0 0,0-1 0 15,8 5 0-15,-9 0 0 0,8 0 0 0,1 0 0 0,-1 5 0 16,1-1 0-16,0 5 0 0,-1-1 0 16,-7 6 0-16,8-5 0 0,-9 8 0 15,-7-4 0-15,0 5 0 0,-1-1 0 0,2 1 0 16,-9 0 0-16,0 3 0 0,-9-2 0 15,2 3 0-15,-1-4 0 0,-8-1 0 0,0 1 0 16,1-1 0-16,-8 1 0 0,7-4 0 16,-8 3 0-16,0-4 0 0,-7-3 0 0,8 2 0 15,-8-8 0-15,7 6 0 0,-8-6 0 0,9-4 0 16,-1 0 0-16,0 0 0 0,10-4 0 16,5-6 0-16,1 6-165 0,8-4-303 0,0-6-179 15,8 5-215-15,8-9-214 0,0 1-79 16,8-1 8-16,-1 1 104 0,8-5 199 15,0 0 257-15</inkml:trace>
  <inkml:trace contextRef="#ctx0" brushRef="#br0" timeOffset="24612.581">38317 13308 67 0,'16'-14'649'0,"-1"1"234"0,-6 0 172 16,-9 1 113-16,7 2-57 0,-7-3-191 15,-7 4-189-15,7 0-178 0,-9 0-121 0,9 1-66 16,-7-1-110-16,-1 5-256 0,-8 4 0 0,9-5 0 15,-2 10 0-15,1-1 0 0,-8 5 0 16,1 4 0-16,7 5 0 0,-7 3 0 0,7 2 0 16,0 4 0-16,-7 4 0 0,15-1 0 15,-9 5 0-15,9 1 0 0,0-5 0 0,0 4 0 16,9-5 0-16,6 2 0 0,1-7 0 0,-1 3 0 16,8-6 0-16,1-5 0 0,8 1 0 15,-1-5 0-15,-7-4 0 0,7 0 0 0,1-5 0 16,-9 1 0-16,1-5 0 0,7 0 0 0,-15-5 0 15,15-4 0-15,-16 5 0 0,9-9 0 16,-8 0 0-16,0-1-1033 0,-1 1-519 0,-7-4 28 16,0-1 108-16,-8-4 190 0,0 0 332 0,0-4 419 15</inkml:trace>
  <inkml:trace contextRef="#ctx0" brushRef="#br0" timeOffset="40042.991">23136 15029 188 0,'0'-9'612'0,"0"0"147"0,-7 1 146 15,7-5 115-15,-9 4-148 0,9-5-174 16,-8 2-136-16,8-2-118 0,-7 0-123 15,-2-2-92-15,2 2-45 0,-1-4-25 0,0 6-16 16,-7-7-5-16,-1 6 1 0,-8-5 2 16,1 5 0-16,-8 4 5 0,-2 0 4 0,-5 5 2 15,-2 8-64-15,2 1-88 0,-9 8 0 16,-9 5 0-16,17 4 0 0,-8 5 0 0,8 4 0 16,8 8 0-16,7 1 0 0,0 4 0 15,17 4 0-15,7 0 0 0,15-3 0 0,8 4 0 16,8-6 0-16,9 1 0 0,7 0 0 15,0-7 0-15,17-7 0 0,-10 1 0 0,8-4 0 16,-6-6 0-16,-1 2 0 0,-8-2 0 16,0-3 0-16,-7 1 0 0,-9 2 0 15,-15 2 0-15,-1-2 0 0,-7 6 0 0,-8-1 0 16,-8 1 0-16,-16-1 0 0,0-3 0 16,1-1 0-16,-8-9 0 0,-9 0 0 15,2-4 0-15,-2-9 0 0,0 0 0 0,2-9 0 16,-2 0 0-16,9-5 0 0,8-2 0 15,-1-3 0-15,1-3 0 0,15 5 0 0,-1-5 0 16,9 4 0-16,9 1 0 0,6-1 0 16,1-1 0-16,15 7 0 0,1-1 0 15,7 0 0-15,1 0 0 0,-2-2 0 0,9 2-93 16,0 1-154-16,0-2 8 0,-7 1 18 16,0 5 30-16,-2-2 41 0,-7-3 40 0,1 4 36 15,-8 0 37-15,0 0 48 0,-10 5 52 16,-5-5 57-16,-1-4 61 0,-1 9 61 0,-7-5 50 15,-7 0 29-15,7-1-189 0,-8 7-132 16,-1-6 0-16,9 5 0 0,-7 4 0 16,0 0 0-16,7 0 0 0,-9 0 0 0,9 4 0 15,0 5 0-15,0 0 0 0,0 4 0 16,9 5 0-16,-2-1 0 0,0 1 0 0,10 4 0 16,-1-5 0-16,-9 1 0 0,17-1 0 15,-8-3 0-15,7-1 0 0,-8-8 0 16,9 0 0-16,-1-5 0 0,1-5 0 0,0-9 0 15,-1 2 0-15,1-7 0 0,-8 2 0 16,-1-5 0-16,-7 0 0 0,0 4 0 0,-1-4 0 16,-14 0 0-16,7 0 0 0,-8 4 0 15,0 1 0-15,0 3 0 0,-8 1 0 0,9 5 0 16,-1 2 0-16,0 2 0 0,0 0 0 16,8 8 0-16,-7 6 0 0,7-2 0 15,0 5 0-15,7 4 0 0,-7 1 0 0,8 1 0 16,0 2 0-16,7-3 0 0,-6 0 0 15,6-1 0-15,8-3 0 0,-7-6 0 0,8-3 0 16,-8-5 0-16,8 0 0 0,-1-5 0 16,-8-3 0-16,1-1 0 0,8 0 0 0,-17-4 0 15,9 0 0-15,-8-5 0 0,0 5 0 16,-8-5 0-16,8 0 0 0,-8 4 0 16,-8-3 0-16,8-1 0 0,-8 5 0 0,0 0 0 15,1 0 0-15,-2-1 0 0,2 1 0 16,-1 5 0-16,8 3 0 0,-8 1 0 0,8 4 0 15,8 4 0-15,-8 5 0 0,8 0 0 16,8 8 0-16,-9 1 0 0,9 8 0 16,-1 6 0-16,1-1 0 0,8 8 0 15,-9 1 0-15,8 5 0 0,1-1 0 0,-8 3 0 16,8 2 0-16,-8-5 0 0,-1 5 0 0,1 0 0 16,-9-2 0-16,2-2 0 0,-2-5 0 15,-14 0 0-15,7-10 0 0,-16 5 0 0,0-7 0 16,1-6 0-16,-9 0 0 0,1-9 0 15,-10 0 0-15,2-9 0 0,-7 1 0 16,-2-10 0-16,1-3 0 0,0-5 0 0,7-5 0 16,1-4 0-16,7-1 0 0,1-2 0 15,7-3 0-15,8-2 0 0,8-1 0 0,8-5-232 16,8 1-512-16,0 0-271 0,-1-4-172 16,8-2-43-16,1 2 29 0,8-1 119 0,7-4 232 15,0-5 326-15</inkml:trace>
  <inkml:trace contextRef="#ctx0" brushRef="#br0" timeOffset="40768.083">24219 15206 139 0,'-8'9'762'0,"-8"4"222"16,0-4 161-16,9-1 127 0,-9 5-41 16,8-4-224-16,1 0-224 0,-2 0-155 0,2 0-388 15,7 5-240-15,0-6 0 0,0 5 0 16,7 1 0-16,9-2 0 0,-8-3 0 15,8 1 0-15,0-1 0 0,7-5 0 0,1-4 0 16,-2 0 0-16,2-4 0 0,-1-5 0 16,1-5 0-16,8-3 0 0,-8-1 0 0,-1-9 0 15,-8 5 0-15,9-4 0 0,-16-1 0 16,7 1 0-16,-6 4-176 0,-9-1 42 0,0 2 61 16,-9 2 63-16,2 7 56 0,-1-2 48 15,0 5 41-15,-7 9-17 0,6-4-118 16,-6 8 0-16,-1 5 0 0,9 1 0 0,-2 2 0 15,2 6 0-15,-1 5 0 0,8-2 0 16,0 2 0-16,0 3 0 0,0 0 0 16,8 1 0-16,-1-5 0 0,9 4 0 0,-8-3 0 15,8-2 0-15,7-2 0 0,-7-2 0 0,8-8 0 16,7 0 0-16,-7-5 0 0,-1-4 0 16,8 0 0-16,-7-4 0 0,7-5 0 0,-8 0 0 15,1-4 0-15,-1 0 0 0,-6-6 0 16,6 3 0-16,-15-3 0 0,8 1 0 0,-16 1 0 15,7-1 0-15,-7 5 0 0,-7-4 0 16,-1 3 0-16,-8 1 0 0,0 0 0 16,1 4 0-16,-1 1 0 0,0 3 0 0,1 0 0 15,6 10 0-15,-6 0 0 0,7 8 0 16,8 0 0-16,-8 4 0 0,8 5 0 0,0 0 0 16,8 0 0-16,0 0 0 0,0 0 0 0,8-3 0 15,-9-2 0-15,17 1 0 0,-8-9 0 16,8-1 0-16,-9-3 0 0,8-5 0 15,1-5 0-15,-1-3 0 0,-7-1 0 16,8-4 0-16,-8-1 0 0,-8 0 0 0,-1-3 0 16,2 4 0-16,-2-5 0 0,-7 1 0 15,-7-1 0-15,7 0 0 0,-9 1 0 0,-6-1 0 16,6 5 0-16,2 0 0 0,-1 4 0 16,0 0 0-16,0 5 0 0,1 4 0 0,7 0 0 15,-9 4 0-15,9 5 0 0,9 4 0 16,-9 0 0-16,7 5 0 0,1 0 0 0,0 3 0 15,7-3 0-15,2 8 0 0,-1-3 0 0,-1-2 0 16,1 2 0-16,7-5 0 0,-8 4 0 16,9-9 0-16,-1 0 0 0,-7 0 0 15,8-8-801-15,-8-1-518 0,8-8-66 0,-10-5 38 16,3 0 97-16,6-8 205 0,-7-1 336 16</inkml:trace>
  <inkml:trace contextRef="#ctx0" brushRef="#br0" timeOffset="41132.613">25686 15329 817 0,'-9'14'1177'0,"2"-5"243"0,-1-1 246 16,-8 1 209-16,9-4-639 0,-2 4-1236 15,2-5 0-15,7-1 0 0,-8 3 0 0,8-6 0 16,0 4 0-16,0-4 0 0,8-4 0 15,-8 4 0-15,7 0 0 0,2-6 0 0,-9 6 0 16,7-3 0-16,1-1 0 0,0-1 0 16,0 1 0-16,-1-6-1061 0,2 1-446 15,-9 0 35-15,7-4 103 0,1 0 156 16,1 1 277-16,-9-7 420 0</inkml:trace>
  <inkml:trace contextRef="#ctx0" brushRef="#br0" timeOffset="41259.273">25710 15237 2 0,'-9'-5'715'0,"1"1"256"0,1-1 186 0,-2 1 139 16,-6 4 48-16,7-4-256 0,0-5-298 0,1 4-233 15,7-3-286-15,0 3-271 0,0-3 0 16,7-2 0-16,-7 6 0 0,8 0 0 16,0-2-50-16,0 6-534 0,-8 0-424 0,7 0-214 15,2 6-66-15,-9-2 20 0,7-4 92 16,1 4 230-16,1-4 422 0</inkml:trace>
  <inkml:trace contextRef="#ctx0" brushRef="#br0" timeOffset="41927.644">26839 14857 254 0,'-16'-9'737'0,"16"5"222"0,-16-1 159 16,9 5 119-16,-1 0-136 0,0 5-162 0,0-1-165 16,1 5-150-16,-2 5-176 0,2 3-448 15,-1 6 0-15,-8-2 0 0,9 9 0 0,-2 7 0 16,-6 6 0-16,6 1 0 0,2 5 0 16,0 0 0-16,-2-5 0 0,1 0 0 0,8-8 0 15,-7-1 0-15,7-14 0 0,0 2 0 16,-9-6 0-16,18-12 0 0,-9-1 0 15,0-13 0-15,0-5 0 0,7-7 0 0,-7-5 0 16,0-9 0-16,0-6 0 0,8-3 0 0,-8-4 0 16,0-1 0-16,9 0 0 0,-9 6 0 15,7-6 0-15,0 10 0 0,-7-1 0 16,9 5 0-16,-1 8 0 0,8 5 0 0,-9 9 0 16,9-1 0-16,-1 10 0 0,1 4 0 0,8 4 0 15,-1 5 0-15,1 9 0 0,-1 4 0 16,1 8 0-16,0-2 0 0,-1 7 0 0,8 4 0 15,-7-4 0-15,7 5 0 0,-8-5 0 0,10 0 0 16,-10-4 0-16,8 5 0 0,-7-9 0 16,-1-1 0-16,1-4 0 0,-1-4 0 0,-6-1 0 15,-3 1 0-15,-5-5 0 0,-1-3 0 16,-1 3 0-16,-7-5 0 0,-7 6 0 0,-1-5 0 16,-8 4 0-16,-8-5 0 0,1 6 0 15,-1-5 0-15,-7-5 0 0,-8 5 0 0,-1-9 0 16,1 4 0-16,-8-4 0 0,8-4 0 15,0-1 0-15,-1 5 0 0,1-4 0 16,8 0 0-16,7-1 0 0,1 1 0 0,7-1 0 16,1 1 0-16,6 4 0 0,2-5 0 0,7 5 0 15,0-4 0-15,7 4 0 0,2 0 0 16,6 0 0-16,1 0 0 0,7-4 0 0,1-2 0 16,7 6-166-16,1-3-1129 0,-8-1-119 0,7-5 8 15,0-1 78-15,0 1 155 0,1-3 293 16,-9-6 412-16</inkml:trace>
  <inkml:trace contextRef="#ctx0" brushRef="#br0" timeOffset="43190.644">27538 15117 314 0,'0'-9'399'15,"-9"1"63"-15,9-6 14 0,-7 1-57 16,7-4-49-16,0-1-25 0,-8-4 2 0,8 0 27 15,0 0 57-15,-8 0 58 0,8-1 33 16,0 7 3-16,-8-3-20 0,8 6-47 0,-7 1-69 16,7 2-70-16,0 1-38 0,-9 0-21 15,9 5-16-15,0-1-14 0,-7 5-198 16,7 5-32-16,0-1 0 0,-8 10 0 0,8 4 0 16,-9 8 0-16,9 4 0 0,-7 5 0 15,0 6 0-15,-2 7 0 0,1-3 0 0,-8 4 0 16,9-1 0-16,-1 0 0 0,0-4 0 15,0-4 0-15,1-5 0 0,7-5 0 16,0-7 0-16,-9-5 0 0,9-9 0 0,9-5 0 16,-9-8 0-16,0-9 0 0,7-5 0 15,-7-8 0-15,8-11 0 0,0 2 0 0,-8-9 0 16,8 0 0-16,-1-4 0 0,2-1 0 16,-2 0 0-16,1-3 0 0,1 3 0 15,-2 5 0-15,0 4 0 0,2 5 0 0,-1 5 0 16,-1 3 0-16,2 9 0 0,6 5 0 15,-7 9 0-15,0 4 0 0,8 8 0 16,-9 5 0-16,9 10 0 0,-1 3 0 16,1 6 0-16,8 3 0 0,-8 0 0 0,8 9 0 15,-10-5 0-15,3 5 0 0,6-3 0 16,-8-1 0-16,1-5 0 0,0 0 0 0,-1-5 0 16,1-3 0-16,-8-1 0 0,0-8 0 0,0-1-491 15,-1 2-468-15,-7-11-221 0,-7 1-72 16,-1-4 21-16,0-1 99 0,0-4 191 15,-8 0 264-15</inkml:trace>
  <inkml:trace contextRef="#ctx0" brushRef="#br0" timeOffset="43360.189">27592 15325 457 0,'-39'-17'679'0,"0"-2"213"0,0 2 163 0,-1-1-5 15,9 1-119-15,0 3-138 0,7 1-144 16,8 0-169-16,9 0-122 0,-1 4-67 0,8-4-36 16,8 3-25-16,7 3-159 0,1-3-71 15,7 6 0-15,8-1 0 0,2 0 0 16,5 1 0-16,2-1 0 0,-1 5 0 0,0-4 0 15,8 1-400-15,-7-2-431 0,-2 1-310 16,2-6-118-16,-9 1-5 0,8-4 59 16,-8-4 172-16,2-1 318 0</inkml:trace>
  <inkml:trace contextRef="#ctx0" brushRef="#br0" timeOffset="43932.702">27969 14835 94 0,'-16'-8'704'15,"0"-2"237"-15,1 6 161 0,-1 0 109 16,9-1-66-16,-2 1-231 0,2 4-227 0,-1 4-180 15,8 5-112-15,0 0-65 0,8 8-169 0,-1 6-161 16,-7 3 0-16,9 4 0 0,-2 11 0 16,1-1 0-16,0 3 0 0,0-3 0 15,8 4 0-15,-9-4 0 0,1-5 0 0,0-4 0 16,0-5 0-16,-1-3 0 0,2-6 0 16,-2-4 0-16,-7-4 0 0,8-9 0 0,-8 0 0 15,0-9 0-15,0-4 0 16,-8-9 0-16,8 4 0 0,-16-8 0 0,9 0 0 15,-1-5 0-15,-8-4 0 0,9 0 0 16,-9-1 0-16,8 1 0 0,0 0 0 0,8-2 0 16,0 7 0-16,0 4 0 0,0-1 0 15,8 1 0-15,0 3 0 0,8 6 0 0,-1 4 0 16,-7-1 0-16,7 10 0 0,1 0 0 16,-1 4 0-16,1 0 0 0,1 8 0 0,-10 1 0 15,9 0 0-15,-8 9 0 0,-1-1 0 16,2 1 0-16,-9 4 0 0,7 1 0 0,-7-7 0 15,0 7 0-15,0-5 0 0,-7-1 0 16,7-3 0-16,0-1 0 0,0-5 0 16,-9-3 0-16,9-1-141 0,0-4-70 0,9 0 24 15,-9-4 26-15,7-1 31 0,9 1 33 16,-8 0 24-16,8-5 17 0,-1 5 15 0,8-1 12 16,-7 5 13-16,8 0 9 0,-1 0 16 15,-6-20 20-15,-3 58 20 0,3-25 23 16,-1 5 24-16,-1 4 18 0,-7 4 12 15,0 0 1-15,-8 6-4 0,0-6-8 0,0 5-15 16,-8 0-15-16,-8-5-12 0,9 1-42 16,-9 0-31-16,-1-6 0 0,3-4 0 0,-10-3 0 15,8 0 0-15,-8-5 0 0,1-5 0 16,-1-4 0-16,8-4-46 0,1-5-134 0,-1-1-70 16,9-2-115-16,7-7-169 0,0 2-210 15,7-1-232-15,1-4-115 0,8-4-24 0,7 4 72 16,1-9 162-16,-1 4 234 0</inkml:trace>
  <inkml:trace contextRef="#ctx0" brushRef="#br0" timeOffset="44196.893">28652 14879 477 0,'16'-8'773'0,"-1"-1"202"16,-8 4 139-16,-7-4 10 0,0 0-151 16,0 0-172-16,0 1-173 0,-7-1-152 15,-1 0-92-15,1 5-54 0,-9-5-194 0,8 9-136 16,-8 0 0-16,0 0 0 0,1 9 0 15,-1 4 0-15,8 4 0 0,-8 10 0 0,0-1 0 16,9 6 0-16,-1 3 0 0,8 5 0 16,-8-5 0-16,16 4 0 0,-8 2 0 0,15-1 0 15,1-5 0-15,0-5 0 0,8-3 0 16,0-6 0-16,7-3 0 0,-8 0 0 0,8-10 0 16,9-2 0-16,-9-6 0 0,8-6 0 0,-8 2 0 15,0-5 0-15,2 5-1065 0,-2-5-388 16,0-4 18-16,8 4 96 0,-8-8 152 0,9-1 238 15,-1-4 372-15</inkml:trace>
  <inkml:trace contextRef="#ctx0" brushRef="#br0" timeOffset="45162.823">29515 15020 37 0,'-24'-13'604'0,"1"0"233"0,7 0 199 15,-8 4 145-15,8 4-26 0,1 0-150 0,6 2-168 16,2 3-171-16,7 0-134 0,0 3-231 16,0 2-301-16,16 4 0 0,-9 9 0 0,9-1 0 15,8 6 0-15,0 4 0 0,-1-6 0 0,1 5 0 16,-1 6 0-16,8-6 0 0,-7 1 0 15,7-5 0-15,-8 0 0 0,1-5 0 16,0 1 0-16,-1-9 0 0,1-5 0 0,-8-4 0 16,-1 0 0-16,1-9 0 0,-9-4 0 0,2 0 0 15,-2-5 0-15,-7-4 0 0,0 0 0 16,0-4 0-16,-7-5 0 0,-2 5 0 0,2-6 0 16,-1 6 0-16,0-1 0 0,-7 6 0 15,6-2 0-15,9 9 0 0,-7 11 0 16,7-1 0-16,7 8 0 0,-7 4 0 0,9 6-241 15,6 4-136-15,1 3-41 0,0 1-55 16,8 0-56-16,-10-4-63 0,10 0-69 16,0-1-49-16,-8-8-7 0,7 0 35 15,-7-4 81-15,-1-5 122 0,1 0 169 0,0-5 191 16,-8 1 211-16,-1-6 200 0,2 6 180 0,-9-5 157 16,8 1 116-16,-16-1 40 0,8-5-21 15,-9 1-47-15,2 5-61 0,7-6-87 0,-8 1-91 16,0 4-47-16,0 0-152 0,8 5-279 15,-7 0 0-15,-2 4 0 0,9 4 0 0,0 5 0 16,0 4 0-16,0 5 0 0,9-1 0 16,-9 10 0-16,7-6 0 0,1 2 0 15,8 4 0-15,-9-1 0 0,10-4 0 0,-1 0 0 16,6 0 0-16,-6-4 0 0,0-1 0 0,8-4 0 16,-9-4 0-16,8-4 0 0,-7-5 0 15,0-5 0-15,-1-4 0 0,-6-4 0 16,6 0 0-16,-6-5 0 0,-2-3 0 0,0-1 0 15,2 0 0-15,-9 4 0 0,0-5 0 16,0 6 0-16,0-1 0 0,-9 6 0 0,2-2 0 16,0 0 0-16,7 10 0 0,-9 0 0 15,1 4 0-15,8 4 0 0,-7 0 0 0,7 5 0 16,0 5 0-16,7-2 0 0,-7 2 0 16,8 5 0-16,1-2 0 0,-2 1 0 0,9-1 0 15,-1 5 0-15,1-4 0 0,0-1 0 0,8 1 0 16,-1-5 0-16,8-4 0 0,0-1 0 15,0-2 0-15,2-3 0 0,-2-3 0 16,0 0 0-16,1-3 0 0,-8-3 0 0,7 2 0 16,-8-5 0-16,-7 1 0 0,-1-1 0 0,1-5 0 15,-16 1 0-15,8-4 0 0,-16 4 0 16,1-5 0-16,-2 5 0 0,-6-5 0 16,-8 1 0-16,-1 3 0 0,1 0 0 0,-1 1 0 15,0 5 0-15,1 4 0 0,-1 4 0 16,8 0 0-16,0 4 0 0,9 4 0 0,-10 5 0 15,17 6 0-15,-7-7 0 0,7 11 0 16,0-5 0-16,7 4 0 0,2 0 0 16,-1-5 0-16,8 1 0 0,-1-1 0 0,1-4 0 15,0-4 0-15,7-4 0 0,-8-1 0 16,9-4 0-16,-8-4 0 0,0-4-1010 0,-8-6-368 16,8 1-29-16,-9-10 64 0,9 2 124 0,-8-6 239 15,-8 1 360-15</inkml:trace>
  <inkml:trace contextRef="#ctx0" brushRef="#br0" timeOffset="45346.333">30574 14941 329 0,'-16'-23'867'0,"0"7"223"0,1-7 172 16,6 11 143-16,2-7-112 0,-1 6-212 0,8-5-217 15,0 5-864-15,0 0 0 0,8 4 0 16,-1 0 0-16,2 1 0 0,-2 3 0 0,9 5 0 16,-8 5 0-16,8-1 0 0,-1 9 0 15,-6 0 0-15,5 5 0 0,3 4 0 0,-1 0 0 16,-1 9 0-16,1-4 0 0,-9 4 0 15,2-1-45-15,-2 1-1512 0,-7 0-15 16,8-5 93-16,0-8 145 0,-8 0 237 0,8-6 358 16</inkml:trace>
  <inkml:trace contextRef="#ctx0" brushRef="#br0" timeOffset="46093.91">30707 15117 511 0,'-8'0'967'16,"8"-5"217"-16,-7 5 169 0,-2 0 136 0,9 0-198 15,0 0-271-15,0 0-644 0,0 0-376 16,9 5 0-16,-9-5 0 0,7 9 0 15,1 0 0-15,0 5 0 0,0-1 0 0,-8 5 0 16,7-1 0-16,1 1 0 0,0-1 0 0,0 1 0 16,-1-5 0-16,-7 0 0 0,9-4 0 15,-2 0 0-15,1-5 0 0,0-4 0 0,-8 0 0 16,8-9 0-16,-1 1 0 0,2-6 0 16,-9-3 0-16,7-1 0 0,-7 1 0 15,8-1 0-15,1 1 0 0,-9 3 0 0,7 0 0 16,9 7 0-16,-8-3 0 0,-1 10 0 15,2 0 0-15,6 5 0 0,-7 7 0 0,7 2 0 16,-6 0 0-16,6 3 0 0,1 1 0 16,-9 4 0-16,9-1 0 0,8 2 0 0,-8-2 0 15,-1-3 0-15,9 1 0 0,-8-3 0 16,7-7 0-16,1 1 0 0,-1-6 0 16,1 1 0-16,0-10 0 0,-1 1 0 0,1-6 0 0,-9 1 0 15,1 0 0-15,-9-4 0 0,9-4 0 16,-8 3 0-16,-8-3 0 0,0-1 0 15,-8 1 0-15,1-1 0 0,-9 1 0 0,0-1 0 16,-8 1 0-16,0 3 0 0,1 0 0 16,-1 2 0-16,9 7 0 0,-8 1 0 0,7 4 0 15,8 4 0-15,-8 6 0 0,9-3 0 16,7 11 0-16,0 0 0 0,0 0 0 16,7 4 0-16,1 0 0 0,0 0 0 0,7 0 0 15,1 0 0-15,0-9 0 0,8 4 0 16,-9-3 0-16,8-5 0 0,1-4 0 0,-8-1 0 15,8-4 0-15,-8 0 0 0,-1-4 0 16,-7-6 0-16,7 6 0 0,-6-10 0 16,-9 7 0-16,7-7 0 0,-14 0 0 15,7 1 0-15,-9 0 0 0,2 0 0 0,-1-5 0 16,-8 5 0-16,9 0 0 0,-9 0 0 16,8-1 0-16,0 6 0 0,8 3 0 0,-8 5 0 15,8 5 0-15,0-1 0 0,0 5 0 0,0 8 0 16,8 1 0-16,0 4 0 0,0 9 0 15,8 0 0-15,-9 4 0 0,9 1 0 16,-8 3 0-16,8 5 0 0,-1 0 0 0,-7 1 0 16,7-1 0-16,-6 5 0 0,-2-6 0 0,-7 6 0 15,0-5 0-15,0 0 0 0,0 0 0 0,-7-4 0 16,-9 0 0-16,0-9 0 0,1-1 0 16,-9-2 0-16,1-7 0 0,-9 2 0 0,1-6 0 15,-9-4 0-15,1 0 0 0,-8-8-457 16,-7-5-50-16,7-5 6 0,-9-8-54 15,1-4-141-15,1-5-206 0,14-6-56 0,9-7-6 16,7 0 22-16,24-4 109 0,0-5 212 16</inkml:trace>
  <inkml:trace contextRef="#ctx0" brushRef="#br0" timeOffset="47096.235">31923 14769 367 0,'-23'-9'822'0,"-1"-4"180"0,1 4 137 0,-1 0 99 16,1 5-195-16,14 0-232 0,1 4-183 15,1 4-113-15,7 5-76 0,7 4-252 16,1 9-187-16,8 4 0 0,0 9 0 0,-1 9 0 15,9 9 0-15,-1 5 0 0,1-1 0 16,-1 6 0-16,1 2 0 0,-1-3 0 16,-6-5 0-16,6 0 0 0,-7-3 0 0,8-10 0 15,-9-4 0-15,-7-9 0 0,0-4 0 16,-1-11 0-16,-7-1 0 0,0-11 0 0,-7-4 0 16,-1-9 0-16,-8-5 0 0,0-7 0 15,1-2 0-15,-8-8 0 0,-10 0 0 0,2-4 0 16,0 0 0-16,8-4 0 0,-9 2 0 15,17 2 0-15,-9 5 0 0,15-1 0 0,2 9 0 16,7 0 0-16,0 9 0 0,16-1 0 16,-1 5 0-16,9 4 0 0,-1 5 0 15,9 5 0-15,-1 0 0 0,9 4 0 0,-1-4 0 16,0-1 0-16,8 3-275 0,0-1-301 16,1-2-154-16,-10 5-146 0,9-4-103 15,-7-1-56-15,0 0 29 0,-2 1 140 0,2-5 234 16,-17 4 281-16,8 0 278 0,-15-4 267 0,-1 5 220 15,1-5 159-15,-8 0 99 0,-8 0 61 16,0-5 15-16,0 5-42 0,-8-4-73 16,1 0-77-16,-9-5-81 0,0 5-87 15,-8-6-69-15,1 2-37 0,-1-2-23 0,2 7-10 16,-2-6-51-16,1 9-198 0,-1 0 0 16,8 5 0-16,-8-1 0 0,8 9 0 0,9 0 0 15,-9 5 0-15,8-1 0 0,8 5 0 0,0 0 0 16,0 0 0-16,8 4 0 0,0-3 0 15,7-2 0-15,1-3 0 0,8 1 0 16,-8-2 0-16,8-8 0 0,-1 0 0 0,8-5 0 16,-7 1 0-16,-1-10 0 0,1-4 0 15,-1 0 0-15,1-5 0 0,-9-2 0 16,1 2 0-16,0 0 0 0,-8-3 0 0,-1-1 0 16,-7 1 0-16,0-5 0 0,0 4 0 0,-7 1 0 15,-1-1 0-15,-1 5 0 0,2 0 0 16,0 0 0-16,7 3 0 0,-9 2 0 15,9 2 0-15,-8 6 0 0,8 6 0 16,0-2 0-16,0 5 0 0,0 0 0 0,8 4 0 16,1 5 0-16,-9-1 0 0,14 1 0 15,-5 4 0-15,6-5 0 0,-6 2 0 0,14-7 0 16,-8 1 0-16,1 0 0 0,8-7 0 16,-1-3 0-16,-7 2 0 0,8-5 0 0,-2-5 0 15,-6 2 0-15,1-3 0 0,-3-1-17 16,-5-7-155-16,-1 0 19 0,-1 1 21 15,2 0 24-15,-9-5 23 0,0 1 20 0,-9-1 22 16,9 1 18-16,-7-1 22 0,-1 1 29 16,-8 3 37-16,9 0 37 0,7 7 35 0,-9-3 34 15,1 6 29-15,8 4-86 0,0 0-112 16,0 4 0-16,0 10 0 0,0-1 0 0,8 0 0 16,1 5 0-16,-2 4 0 0,0 0 0 15,10 4 0-15,-1-4 0 0,-9 1 0 16,9-2 0-16,8-4 0 0,-9 1 0 0,-7-8-13 15,7 3-1078-15,-6-10-230 16,-2-3-58-16,-7-3 47 0,8-10 114 0,1-6 229 16,-9-3 372-16</inkml:trace>
  <inkml:trace contextRef="#ctx0" brushRef="#br0" timeOffset="47248.342">32723 14932 482 0,'-31'-30'909'15,"8"7"182"-15,-1 1 137 0,8 4 102 0,0 1-236 16,9 8-284-16,-1 0-228 0,-1 5-158 15,18 4-183-15,-9 4-241 0,8 9 0 0,-1 5 0 16,2 4 0-16,-2 4-444 0,9 9-369 16,-8 6-326-16,8 3-127 0,-9 0-7 15,9 5 68-15,-1 0 178 0,-6-1 328 0</inkml:trace>
  <inkml:trace contextRef="#ctx0" brushRef="#br0" timeOffset="47411.476">32637 15731 506 0,'-15'17'1021'0,"-9"2"208"0,1-3 163 16,6-7 141-16,1 5-181 0,1-9-383 16,7 4-780-16,0-5-189 0,1-4 0 15,7 0 0-15,7-4 0 0,-7 4 0 0,8-9 0 16,0 0-436-16,0-1-709 0,-1 1-168 16,2-7-26-16,6-3 53 0,1-3 114 0,8-4 249 15,-1-5 433-15</inkml:trace>
  <inkml:trace contextRef="#ctx0" brushRef="#br0" timeOffset="48112.614">33978 14867 1 0,'-7'-10'558'0,"-9"10"197"16,0-4 192-16,8 4 141 0,-8 4-26 16,9-4-148-16,-1 5-157 0,0-5-148 0,0 5-151 15,1-1-107-15,7-1-65 0,-9 6-39 16,2 0-89-16,7 10-158 0,-8-3 0 0,8 7 0 16,-8 8 0-16,0 4 0 0,1 0 0 15,-2 10 0-15,2-1 0 0,-1-4 0 0,1 3 0 16,-2-3 0-16,2-5 0 0,-1-4 0 15,-1-8 0-15,9-1 0 0,0-9 0 16,0-4 0-16,0-5 0 0,9-4 0 0,-9-10 0 16,8-6 0-16,-1-3 0 0,-7-3 0 15,9-3 0-15,-2-7 0 0,-7 1 0 0,8-4 0 16,-8 0 0-16,0-5 0 0,7 1 0 16,-7-6 0-16,9 10 0 0,-2-5 0 0,1 10 0 15,0-1 0-15,0 4 0 0,8 1 0 16,-1 8 0-16,-7 9 0 0,7 1 0 15,1 3 0-15,-8 10 0 0,8 3 0 0,0 1 0 16,-1 9 0-16,1 3 0 0,0 2 0 16,-1 3 0-16,1 4 0 0,0-2 0 0,-1 7 0 15,1-4 0-15,0-1 0 0,-1 1 0 16,-6-32 0-16,6 55 0 0,1-31 0 16,-9-1 0-16,10 0 0 0,-17-5 0 0,7-4-442 15,-7 5-144-15,-7-5-112 0,-2 0-113 16,1-4-89-16,-15 0-68 0,8 1-11 0,-9-3 80 15,-8-1 146-15,1-3 183 0,0 2 220 16,-9-5 237-16,1 0 222 0,0-5 189 16,-8 2 165-16,8-6 145 0,0-5 104 0,-1 5 72 15,9 0 17-15,-1-4-35 0,9 4-71 16,-1 1-90-16,9-1-110 0,6 0-111 0,9 0-67 16,0 0-34-16,9-4-8 0,6 4-6 15,1 1-64-15,8-1-205 0,-1 0 0 16,8 5 0-16,2-5 0 0,5 9 0 0,2-4 0 15,7 4 0-15,-9 0 0 0,9-5 0 16,-7 5-432-16,0 0-408 0,7 0-301 0,-9 0-110 16,2-5-2-16,-2-3 67 0,-5-2 173 15,5-2 289-15</inkml:trace>
  <inkml:trace contextRef="#ctx0" brushRef="#br0" timeOffset="48573.416">34818 14874 104 0,'0'-3'459'0,"8"-1"128"0,-8-1 125 16,0 0 73-16,-8 1 10 0,8-1-37 15,-7 1-65-15,7-1-74 0,-9 1-77 0,2-4-90 16,-1-2-90-16,-1 2-59 0,2-1-21 16,0 0-3-16,-2 4 2 0,-6-3-103 0,6 3-178 15,2 1 0-15,-9 4 0 0,1 0 0 16,6 9 0-16,-6-1 0 0,7 6 0 0,-7 3 0 15,6 5 0-15,-6 6 0 0,15-3 0 16,-8 10 0-16,8 0 0 0,0 2 0 0,0 6 0 16,8-3 0-16,0 4 0 0,-1 0 0 15,9-4 0-15,0 4 0 0,8-4 0 0,-1-5 0 16,1 0 0-16,0 1 0 0,-1-9 0 0,8-1 0 16,-7-4 0-16,-1-5 0 0,8 1 0 15,-7-5 0-15,-1 0 0 0,-6 1-161 0,6-6-1373 16,1-3-9-16,-9-5 86 0,8-5 137 15,-7 1 228-15,0-5 365 0</inkml:trace>
  <inkml:trace contextRef="#ctx0" brushRef="#br0" timeOffset="51446.247">35304 14712 345 0,'0'-9'616'16,"-7"-5"152"-16,-2 6 163 0,2-2 50 15,7 2-123-15,-8 3-128 0,0 1-109 0,0-1-111 16,8 5-129-16,-7 0-86 0,7 5-42 16,-9 4-20-16,9 5-9 0,0 3-2 15,0 1 1-15,9 8-223 0,-9 1 0 0,7 8 0 16,9 0 0-16,-8 4 0 0,-1 2 0 0,9 3 0 15,0-4 0-15,-8 3 0 0,8 1 0 16,-1-4 0-16,1 0 0 0,-9 0 0 16,10-5 0-16,-10-4 0 0,2-1 0 0,6-3 0 15,-15-4-101-15,8-6-247 0,-8 1-25 16,0-9-32-16,-8-1-16 0,0-8 13 0,1 0 35 16,-17-4 50-16,8-6 84 0,-8-2 123 15,1-2 136-15,-8-4 120 0,-1 1 79 16,1-1 52-16,0-8 29 0,0 4-4 0,-2-4-35 15,10 4-55-15,-1-5-40 0,9 1-25 16,-1 4-22-16,9-6-15 0,7 7-4 16,0-1 3-16,7 0 2 0,9 4 2 0,-1 5-1 15,9 0-5-15,-1 4-13 0,10 0-15 16,-2 9-18-16,0 0-29 0,8 5-26 16,0-5-2-16,0 9-86 0,1-5-69 0,-1 4-92 15,0 1-158-15,1 0-246 0,-9-4-321 0,0-1-154 16,-7 0-42-16,7-8 31 0,-8 0 128 15,1-1 238-15,-1-4 348 0</inkml:trace>
  <inkml:trace contextRef="#ctx0" brushRef="#br0" timeOffset="51659.677">35752 14867 18 0,'-9'-19'622'0,"2"6"219"0,-9-5 170 16,8 5 120-16,-8 4-30 0,9 0-189 16,-1 1-201-16,0-1-166 0,8 9-114 0,-8 0-59 15,8 0-32-15,0 13-184 0,0 0-156 16,8 9 0-16,-8 5 0 0,0 8 0 15,0 4 0-15,0 5 0 0,0 1 0 0,0 9 0 16,0-3 0-16,0 3 0 0,8-1 0 16,-8 0 0-16,0-5 0 0,0-4 0 15,0-4 0-15,8-4 0 0,-8-1 0 0,7-9-405 16,2-4-604-16,-9-9-216 0,7-4-52 16,1-9 27-16,1-9 95 0,-9-4 189 0,14-12 323 15</inkml:trace>
  <inkml:trace contextRef="#ctx0" brushRef="#br0" timeOffset="52212.401">36097 15096 195 0,'7'-10'450'15,"-7"1"108"-15,9 1 127 0,-9-5 40 0,7 4 31 16,-7-4 0-16,0 4-26 0,0-5-49 16,0 6-67-16,0-1-91 0,-7 0-116 0,7-4-80 15,-9 3-56-15,2 3-54 0,-9-2-45 16,8 0-48-16,-8-1-124 0,1 1 0 0,-1 6 0 15,0-1 0-15,-8 8 0 0,10-1 0 16,-10 2 0-16,8 9 0 0,0-1 0 0,1 9 0 16,6 0 0-16,2 4 0 0,-1 1 0 15,8-1 0-15,0 1 0 0,8 4 0 16,-1-6 0-16,9 3 0 0,8-2 0 16,-1 1 0-16,1-6 0 0,7-3 0 0,9 0 0 15,-1-10 0-15,0-8 0 0,8 0 0 0,0-8-196 16,0-1-580-16,-7-4-342 0,7-5-134 0,0 1-15 15,0-5 46-15,-8 0 144 0,0-5 256 16,0 1 385-16</inkml:trace>
  <inkml:trace contextRef="#ctx0" brushRef="#br0" timeOffset="52574.965">37196 14902 29 0,'-9'13'683'0,"2"-10"227"0,-1 6 151 16,0-4 98-16,-7 0-37 0,-1-5-251 0,8 0-261 0,-8-5-206 16,0 0-137-16,1-4-92 0,-1 6-58 15,0-6-40-15,1 0-24 0,-9 4-12 16,8-4 1-16,-7 9 16 0,-1-4 21 0,0 8 28 15,8 1 31-15,-6 9 25 0,-2 2-138 0,8 3-25 16,0 6 0-16,9 3 0 0,-9-2 0 16,8 5 0-16,8-1 0 0,0 1 0 0,8 1 0 15,0-6 0-15,7-4 0 0,1 0 0 0,0-9 0 16,8-4 0-16,-2-4 0 0,11-10 0 16,-2-8 0-16,-8 0 0 0,8-9 0 15,1-6-333-15,-8-2-228 0,-1-5-166 0,-8-5-188 16,9 0-167-16,-8-4-52 0,-8 0 42 0,8 0 123 15,-9 0 212-15,2 4 246 0</inkml:trace>
  <inkml:trace contextRef="#ctx0" brushRef="#br0" timeOffset="53194.006">37164 14513 23 0,'-8'-32'519'15,"1"6"178"-15,-2 8 173 0,2 1 160 0,-1 8-36 16,-1 5-109-16,2 8-119 0,7 5-111 16,0 5-111-16,-8 7-103 0,8 5-53 0,0 11-20 15,8 2-357-15,-8 5-11 0,7 4 0 0,2 6 0 16,6-1 0-16,-6 4 0 0,6-3 0 15,8-3 0-15,-7-2 0 0,8 0 0 0,-1-9 0 16,1-5 0-16,7-5 0 0,0-6 0 16,-8-7 0-16,10-4 0 0,-10-4 0 0,1-9 0 15,-1 0-46-15,1-4-202 0,-9-10 23 16,1 4 28-16,0-6 32 0,-8-3 35 0,-1 3 30 16,2-7 27-16,-9 2 24 0,0-2 18 15,0 5 12-15,-9-3 9 0,2-2 7 0,-10 2 12 16,3 3 16-16,-3-1 17 0,1 3 17 0,1 6 19 15,-8 1 19-15,7 5 16 0,0 4 14 16,1 9 17-16,-1 0 18 0,-1 5 17 16,10-2 16-16,0 11-129 0,-2-2-66 0,9 6 0 15,0-1 0-15,0 5 0 0,9-5 0 0,-2 2 0 16,9-7 0-16,-1-2 0 0,1-2 0 16,8-4 0-16,-1-4 0 0,1-5 0 15,-1-4 0-15,1-4 0 0,0 0 0 0,-1-10 0 16,-8 4 0-16,1-1 0 0,0-8 0 0,-1 1-147 15,-15 6-35-15,9-7 28 0,-2 3 25 16,-7-3 30-16,-7 6 24 0,7-5 20 0,-9 6 19 16,9-2 12-16,-7 5 10 0,-1 0 9 0,0 4 6 15,0 2 14-15,8 6 20 0,-7 2 28 16,7 4 29-16,0 9 36 0,0-1 39 0,0 6 37 16,7 4 11-16,1-2-215 0,0 6 0 15,0 4 0-15,-1 1 0 0,9 4 0 0,0-1 0 16,-1 5 0-16,-6 0 0 0,6 1 0 15,-6-1 0-15,-2-4 0 0,-7 4 0 16,7-4 0-16,-7 0 0 0,0-5 0 0,-7 0 0 0,0-9 0 16,-2 1 0-16,-6-5 0 0,-9-5 0 15,8-32 0-15,-7 57 0 0,-1-37 0 16,-7-5 0-16,8-5 0 0,-8-9 0 0,-2-2 0 16,2-7 0-16,0-3 0 0,-1-5-430 15,-6-9-299-15,5 1-99 0,10-1-126 0,-8-5-113 16,7-3-23-16,9 0 74 0,7-1 149 0,0-9 177 15,1 1 227-15</inkml:trace>
  <inkml:trace contextRef="#ctx0" brushRef="#br0" timeOffset="53395.99">37352 14592 229 0,'7'-22'770'0,"-7"0"214"0,9 5 151 0,-9 4 104 16,8-1-127-16,-8 0-205 0,7 2-223 0,2 3-166 15,-2 0-110-15,1-5-203 0,8 5-205 16,0 1 0-16,-9 4 0 0,17-5 0 15,-8 4 0-15,8 1 0 0,-10 4 0 16,10 0 0-16,0 4 0 0,-1 1 0 0,1 4 0 0,-1-5 0 16,-7 10 0-16,8-2 0 0,0 2 0 15,-17 4-491-15,9-1-350 0,-8 1-286 16,-8-1-102-16,7 1-7 0,-7-5 69 0,0 5 170 16,-7-5 260-16</inkml:trace>
  <inkml:trace contextRef="#ctx0" brushRef="#br0" timeOffset="53596.455">37093 14729 207 0,'-39'9'793'0,"16"-4"201"15,-9 3 138-15,8-3 92 0,9-5-111 16,-1 0-249-16,9 0-247 0,7-9-155 0,7 5-102 16,9-5-64-16,-1 0-167 0,9-4-129 15,-1 4 0-15,9-5 0 0,-1 2 0 0,9 3 0 16,-9-1 0-16,9 1 0 0,-2 9-246 15,2-4-331-15,-9 4-354 0,9 0-227 0,-2-5-69 16,9 5 12-16,0-4 85 0,9 4 188 0,6-9 364 16</inkml:trace>
  <inkml:trace contextRef="#ctx0" brushRef="#br0" timeOffset="54163.131">38513 14450 102 0,'-24'5'348'0,"1"-5"64"15,-1 0 72-15,9 0-5 0,-8-5-29 0,14 1 4 16,2 4 55-16,-1-3 66 0,0-3 30 0,8 3-13 16,0-2-41-16,0 1-56 0,0 4-79 15,0 4-80-15,8 1-59 0,-8 7-25 16,8 6-5-16,-1 5 1 0,9 12-2 0,-8 5-133 16,0 3-113-16,7 10 0 0,1 1 0 0,-8 7 0 15,8 1 0-15,0 0 0 0,-9-4 0 16,10-2 0-16,-10-3 0 0,0-5 0 0,2-4 0 15,-1-3 0-15,-1-6 0 0,-7-9 0 0,0 1 0 16,0-4 0-16,-7-6 0 0,-1-9 0 16,-1 2 0-16,-5-7 0 0,-3-3 0 15,1-3 0-15,1-1 0 0,-8-10 0 0,-1-3 0 16,1-6-52-16,-1 1-15 0,-8-9 13 0,1 0 9 16,7-4 16-16,-15 0 10 0,16 0 9 15,0 0 6-15,-1 3 10 0,1 2 12 0,14-2 15 16,2 6 16-16,-1 3 15 0,16 2 8 15,-1-2-34-15,9 2-38 0,8 3 0 16,-1 0 0-16,16 1 0 0,-7 8 0 0,15 0 0 0,0 5 0 16,0 4 0-16,8 0 0 0,-1 4 0 15,1 5 0-15,1 0-138 0,-9 4-163 16,0 4-111-16,-16-3-149 0,9 4-180 0,-17 3-195 16,-8-2-133-16,1-3-22 0,-8 7 74 15,-8-2 155-15,0 2 206 0</inkml:trace>
  <inkml:trace contextRef="#ctx0" brushRef="#br0" timeOffset="56356.384">38788 14892 137 0,'8'-4'389'0,"-8"-1"69"16,0 1 70-16,0-1-25 0,7 5-39 0,-7-3-21 15,0-1 12-15,0 4 37 0,9-5 37 16,-9 5 15-16,0 0-14 0,0 0-37 15,0-5-58-15,0 5-73 0,0 0-82 0,0 0-62 16,0 0-44-16,0 0-33 0,0 5-22 0,0 0-17 16,0-1-10-16,0 4-6 0,7 10 3 15,-7 0 8-15,8 4-66 0,-8 3-31 0,8 7 0 16,0-1 0-16,-1 5 0 0,2-1 0 16,-2 0 0-16,1 0 0 0,1-4 0 0,-9 0 0 15,7-5 0-15,0 1 0 0,-7-6 0 16,9-7 0-16,-9-1 0 0,8 1 0 0,-8-11 0 15,7-3 0-15,-7 0 0 0,9-7 0 0,-2-7 0 16,-7-3 0-16,8-6 0 0,-1 1 0 16,-7 0 0-16,9-4 0 0,-9-5 0 15,7-1 0-15,-7 1 0 0,8 1 0 0,-8 0 0 16,8-2 0-16,0 6 0 0,-1-1 0 0,2 1 0 16,6 3 0-16,-7 2 0 0,7 3 0 15,1 4 0-15,8 2 0 0,-8 3 0 0,-1 0 0 16,1 9 0-16,8 0 0 0,-8 0 0 15,-1 4-101-15,-7 5-209 0,7 5-171 0,-6-2-249 16,-2 7-305-16,-7-6-126 0,0 4-27 16,8 1 61-16,-16 4 146 0,8-4 256 0</inkml:trace>
  <inkml:trace contextRef="#ctx0" brushRef="#br0" timeOffset="56990.787">39164 15096 296 0,'0'-5'415'16,"0"-4"29"-16,0 4 17 0,0 1-124 16,9 0-128-16,-9-1-93 0,0 2-53 0,0-2-26 15,0 0-16-15,7 1-14 0,-7-1-11 0,0 1-10 16,0 0-7-16,0 4-1 0,0-5 0 15,0 5 10-15,0-4 30 0,0-1 47 0,0 5 54 16,-7 0 55-16,7-4 57 0,0 4 61 16,0-5 53-16,0 5 47 0,0-4 41 15,0 4 32-15,0-4 5 0,0 0-25 0,0 4-46 16,0-5-62-16,0 1-66 0,7-1-65 16,-7 1-49-16,0 4-27 0,0-5-13 0,0 5 1 15,0 0 5-15,0 5 10 0,8 4 12 16,-8 0 11-16,0 3-17 0,0 6-139 0,8 0 0 15,-8 4 0-15,0 0 0 0,8-1 0 0,-8 2 0 16,7-2 0-16,2 3 0 0,-9-7 0 16,7 1 0-16,1-1 0 0,0-4 0 0,0 0 0 15,-1 1 0-15,9-10 0 0,-8 1 0 0,-1-1 0 16,9-8 0-16,1-1 0 0,-10 1 0 16,9-5 0-16,-8-4 0 0,-1 0 0 0,9-1 0 15,-8-3 0-15,0 4 0 0,0-5 0 16,-1-5 0-16,-7 6 0 0,0-1 0 0,0 1 0 15,0-1 0-15,0 5 0 0,0-5 0 16,0 5 0-16,-7 4 0 0,7 0 0 16,-8 0 0-16,8 5 0 0,0 0 0 0,-8 0 0 15,8 4 0-15,0 4 0 0,-8 0 0 0,8 5 0 16,0 4 0-16,0 0 0 0,8 6 0 16,-8-3 0-16,0 7 0 0,8-2 0 0,-8 3 0 15,8-3 0-15,-1-3 0 0,-7 4 0 16,9-5 0-16,-2 1 0 0,1-5 0 0,0 0 0 15,0-4 0-15,-1-4 0 0,2-1-26 0,-2 0-473 16,1-8-149-16,1 0-208 0,-2-1-197 0,-7 1-90 16,7-5 1-16,-7 0 96 0,9 0 170 15,-9 1 259-15</inkml:trace>
  <inkml:trace contextRef="#ctx0" brushRef="#br0" timeOffset="57841.284">39525 15100 165 0,'0'-9'465'0,"0"0"104"0,0 4 107 0,0-3 40 16,0 3-6-16,0-3-5 0,0 3-26 0,0 1-40 16,0-1-68-16,0 1-81 0,0 0-101 0,0 4-96 15,0-5-60-15,0 5-36 0,0 0-14 16,0 0-2-16,9 5-1 0,-9-1-30 16,0 0-150-16,0 5 0 0,0 1 0 0,7-2 0 0,-7 0 0 15,0 6 0-15,0 0 0 0,8-2 0 16,-8 2 0-16,0 0 0 0,8-3 0 0,-8 8 0 15,0-6 0-15,8-4 0 0,-8 4 0 0,0-4 0 16,7 0 0-16,-7-5 0 0,9 1 0 16,-9-5 0-16,7 0 0 0,-7-5 0 0,8 1 0 15,0-5 0-15,-8 0 0 0,8 0 0 0,-1-4-94 16,1 0-43-16,-8 0 28 0,8 0 28 0,-8-1 25 16,8 5 21-16,-8 0 19 0,7 0 18 0,-7 1 18 15,9 4 19-15,-9-1 18 0,0 5 17 16,7 0 16-16,-7 5 21 0,0-1 24 0,8 1-135 15,-8 2 0-15,0 2 0 0,9 5 0 16,-9-4 0-16,7 1 0 0,0 3 0 0,-7 0 0 16,9-1 0-16,-1 0 0 0,-1 0 0 0,9-4 0 15,-8 4 0-15,8-4 0 0,0 0 0 16,-1 0 0-16,1-5 0 0,0 1 0 0,-1-1 0 16,1-8 0-16,7 4 0 0,-6-9 0 15,-3 4 0-15,3-4 0 0,-1 1 0 0,-1-1 0 16,1-4 0-16,-9 4 0 0,1-4 0 0,-8 4 0 15,8-4 0-15,-8 4 0 0,-8 0 0 0,8-1 0 16,-8 3 0-16,1-2 0 0,-2 4 0 0,2 1 0 16,-1-1 0-16,1 5 0 0,-2 0 0 15,2 0 0-15,-1 5 0 0,-1-1 0 0,2 1 0 16,7 4 0-16,-7-6 0 0,7 7 0 0,-9-2 0 16,9 2 0-16,0 3 0 0,0-5 0 0,0 1 0 15,9 0 0-15,-9 0 0 0,7 0 0 0,-7-1 0 16,7-3 0-16,2 3 0 0,-1-8 0 15,-1 5 0-15,2-1 0 0,-2-4 0 0,1 0 0 16,-1 0 0-16,-7-4 0 0,9-1 0 16,-2 1 0-16,-7 0 0 0,8-5 0 0,-8 0 0 15,8 0 0-15,-8 1 0 0,8-6 0 0,-8 6 0 16,0-5 0-16,7 3 0 0,-7 2 0 16,0-2 0-16,0 7 0 0,9-1 0 0,-9 4 0 15,0 0 0-15,7 4 0 0,-7 3 0 0,8 3 0 16,-8 4 0-16,8 7 0 0,-8-3 0 15,8 8 0-15,-1 5 0 0,-7 1 0 0,9 3 0 16,-2 5 0-16,1-5 0 0,1 9 0 0,-2-5 0 16,0 5 0-16,2 0 0 0,-1 1 0 0,-8-1 0 15,0 0 0-15,-8 1 0 0,-1-1 0 0,2 0 0 16,-9-5 0-16,1 5 0 0,-9-9 0 0,1 2 0 16,7-2 0-16,-15-10 0 0,7 3 0 15,1-2 0-15,-8-9 0 0,-2 1 0 0,-5-5 0 16,-2-4 0-16,-14-5 0 0,-2-4-479 0,-6-9-774 15,-1 1-111-15,1-14 13 0,-9 0 71 16,0-4 159-16,0-2 272 0,1-2 398 0</inkml:trace>
  <inkml:trace contextRef="#ctx0" brushRef="#br0" timeOffset="61617.147">24509 16176 126 0,'0'-4'369'0,"-7"-5"102"0,7 1 97 16,-9 3 32-16,9-4 53 0,0 5 52 0,0-5 4 16,-8 5-35-16,8-1-56 0,0 1-73 15,0 4-95-15,-7 0-90 0,7-4-52 16,0 4-31-16,0 4-25 0,0-4-32 0,0 4-31 15,0 5-92-15,0 0-97 0,7 9 0 16,-7 3 0-16,8 10 0 0,8 5 0 0,-9 8 0 16,2 0 0-16,-1 9 0 0,-1 0 0 15,9 5 0-15,-8-1 0 0,0 0 0 0,7 1 0 16,-7-5 0-16,0 0 0 0,0-5 0 16,-1-8 0-16,2-5-124 0,-2-5-141 15,-7-2-8-15,0-6-5 0,0-9 0 0,-7-4 7 16,-2-5 21-16,-6-4 29 0,-1-9 35 15,1 0 46-15,-8-5 63 0,-1-2 77 0,-8-3 67 16,8 3 47-16,-7-7 39 0,0-4 30 16,-1 1 12-16,1 0-7 0,7-1-9 0,1 1-2 15,7-1 5-15,1 1 4 0,6 0 4 16,2-2 2-16,7 2-6 0,0 4-18 0,7 0-165 16,9 0-3-16,0 4 0 0,8 4 0 15,0 2 0-15,7 3 0 0,8 5 0 16,-8-1 0-16,16 0 0 0,-7 5 0 0,7 5-191 15,-8 0-116-15,0 4-106 0,9 0-142 16,-17 4-168-16,8 0-194 0,0 0-133 16,-7 0-30-16,-9 0 67 0,1-4 149 0,0 0 202 15,-9 0 247-15</inkml:trace>
  <inkml:trace contextRef="#ctx0" brushRef="#br0" timeOffset="62959.243">24956 16631 275 0,'0'0'604'0,"-8"0"220"0,1-4 177 0,-2-1 52 15,-6 1-88-15,8 0-115 0,-9-1-129 0,8 1-163 16,-1-1-129-16,2 1-74 0,7 4-52 15,-8 0-50-15,0 0-253 0,8 4 0 0,0 5 0 16,0 4 0-16,0 6 0 0,8 2 0 16,-8 2 0-16,8 8 0 0,-1-5 0 15,10 5 0-15,-10-1 0 0,9-3 0 0,8-1 0 16,-9-4 0-16,8-4 0 0,-7-4 0 16,8-1 0-16,-1-10 0 0,1 3 0 15,-1-12 0-15,-6-1 0 0,6-2 0 0,-8-10 0 16,1-3 0-16,-8-4 0 0,0 0 0 15,0-1 0-15,-1 1 0 0,2-5 0 0,-9 9 0 16,0-4 0-16,-9 3 0 0,9 5 0 16,-7 1 0-16,-1 4 0 0,0 4 0 15,0 0 0-15,8 4 0 0,-7 5 0 0,-2 0 0 16,2 9 0-16,7 0 0 0,-8 0 0 0,8 4 0 16,0 5 0-16,0 0 0 0,8 0 0 15,-8-1 0-15,7 1 0 0,2-1 0 16,-2 1 0-16,1 0 0 0,8-1 0 0,0-4 0 15,-9 5 0-15,17-9 0 0,-8 4 0 16,-1-4 0-16,1 0 0 0,8-5 0 0,-10 0 0 16,3-4 0-16,-1 0 0 0,-1-4 0 15,1 0 0-15,0-5 0 0,-9-5 0 0,9 1 0 16,-8 0-61-16,-1-4-18 0,-7-1 10 16,9 1 15-16,-9-1 16 0,0-1 15 15,-9 2 11-15,9 3 7 0,-7 1 6 0,7 1 5 16,-8-2-1-16,0 5 2 0,0 6 2 15,8-7 3-15,-7 6 3 0,-2 4 1 0,9-5 3 16,-7 5-2-16,7 5-2 0,0-1 2 16,-8 0 4-16,8 5 9 0,0 0 10 0,8 0 10 15,-8 5 9-15,7-2-57 0,-7 2-2 16,9 0 0-16,-2-1 0 0,-7 0 0 16,8 0 0-16,0 0 0 0,-8 0 0 15,8 1 0-15,-1-1 0 0,-7 0 0 0,9 0 0 16,-2 5 0-16,1-5 0 0,1 4 0 15,-2 6 0-15,-7-2 0 0,7 2 0 0,2-2 0 16,-1 2 0-16,-1-1 0 0,-7 0 0 16,9 0 0-16,-9 0 0 0,0-4 0 0,0 5 0 15,0-2 0-15,-9-4 0 0,9 1 0 16,-7 5 0-16,7-10 0 0,-8 5 0 0,-1-1 0 16,2-4 0-16,0 0 0 0,-2 1 0 15,1-5 0-15,-8-1 0 0,1-4 0 0,7 1 0 16,-7-1 0-16,-9-4 0 0,8-4 0 15,0-5 0-15,1 5 0 0,-8-5 0 16,6-4 0-16,3 0 0 0,-3 0 0 0,1-1 0 16,9-3 0-16,7-2 0 0,-8 7 0 15,8-6 0-15,0 1 0 0,8 3 0 16,-1-4 0-16,2 1 0 0,6 3 0 16,1-2 0-16,8-3 0 0,-1 2 0 0,1-5 0 15,-1 4 0-15,8-4 0 0,0 0 0 16,-7-4 0-16,8 4 0 0,-1-6 0 0,0 7 0 15,-7-6 0-15,-1 5-13 0,1 0-3 16,-1 0 3-16,-7 0 5 0,-1 5 5 0,1-1 4 16,-8-1 4-16,1 6 2 0,-9 1 2 15,0-2 6-15,0 5 1 0,0-4-16 0,-9 4 0 16,9 5 0-16,-8-5 0 0,1 5 0 16,-9 4 0-16,8 0 0 0,-8 0 0 0,9 4 0 15,-9 1 0-15,8 3 0 0,-8 5 0 16,9-4 0-16,-9 9 0 0,8-4 0 0,8 2 0 15,-7-2 0-15,7 3 0 0,0 2 0 16,0-1 0-16,7-1 0 0,1 1 0 16,0-1 0-16,7-4 0 0,1 5 0 0,-1-5 0 15,1-4 0-15,0 4 0 0,8-9 0 16,0 2 0-16,-10-6 0 0,10 0 0 16,0 0 0-16,-8-10 0 0,7 7 0 0,-7-7 0 15,-1 1 0-15,1-4 0 0,-8 4 0 16,8-4 0-16,-9 0 0 0,2 0 0 0,-1-1 0 15,-8 6 0-15,7-1 0 0,-7 0 0 16,9 5 0-16,-9-1 0 0,0 5 0 0,7-4 0 16,-7 8 0-16,0-4 0 0,8 9 0 15,-8 0 0-15,0 0 0 0,8 4 0 0,-8 0 0 16,8 0 0-16,-8 0 0 0,7 0 0 16,1-4 0-16,-8 0 0 0,8 0 0 15,-8-5 0-15,8-4 0 0,-1 0 0 0,-7-4 0 16,9 0 0-16,-2-5 0 0,1-5 0 15,0 1 0-15,0 0 0 0,-1 0 0 0,2-5 0 16,-2 5 0-16,1 5 0 0,1-6 0 16,5 5 0-16,-5 5 0 0,6 0 0 0,1 4 0 15,0 0 0-15,-1 4 0 0,1 5 0 16,0 4 0-16,-8 0 0 0,8 5 0 16,-9-1 0-16,1 5 0 0,0 0 0 15,0 6 0-15,-8-7 0 0,0 6-312 0,-8-1-228 16,0-5-192-16,0 2-210 0,-8-5-165 15,9-1-42-15,-17-8 45 0,8-4 140 0,1-1 210 16,-8-8 259-16</inkml:trace>
  <inkml:trace contextRef="#ctx0" brushRef="#br0" timeOffset="63162.698">25717 16742 429 0,'-31'-36'633'0,"-1"1"161"0,8-1 162 15,2 1 0-15,6 5-134 0,8-1-116 16,0 0-105-16,8 0-108 0,0 5-124 0,8 3-64 15,0 5-30-15,-1 5-16 0,9 5-14 0,-1 3-23 16,1 1-96-16,0 8-126 0,8 5 0 16,-9-1 0-16,1 6 0 0,8 4 0 15,-8 0 0-15,-1-1 0 0,-7 4-52 0,7 2-372 16,-15-2-211-16,9 7-284 0,-9-11-205 16,0 1-64-16,0-5 12 0,0-4 100 15,0-5 204-15,0-8 312 0</inkml:trace>
  <inkml:trace contextRef="#ctx0" brushRef="#br0" timeOffset="63334.784">25677 16225 458 0,'-15'-35'907'0,"7"0"174"0,-7-1 132 15,6 6 100-15,9-5-212 0,-7 7-293 16,7 2-226-16,-8-1-144 0,8 10-148 0,0 4-290 16,0 4 0-16,0 4 0 0,0 10 0 15,0 13 0-15,-7 3 0 0,7 11 0 16,-9 12 0-16,2 5-609 0,-1 3-479 0,0 5-189 15,0 5-49-15,1-9 34 0,-2 0 111 0,2-4 297 16,-1-10 414-16</inkml:trace>
  <inkml:trace contextRef="#ctx0" brushRef="#br0" timeOffset="63904.799">26965 16119 90 0,'-24'-17'545'16,"1"-1"170"-16,-1 1 184 0,8 4 132 0,1-6-97 16,-1 6-133-16,8 1-121 0,-8 2-135 15,9 1-156-15,7 0-100 0,-9 9-45 16,9 0-26-16,9 14-16 0,-2 4-9 16,1 3-5-16,8 14-20 0,0 6-108 0,-1 11-60 15,9 1 0-15,-8 5 0 0,7 8 0 16,1-5 0-16,-9 6 0 0,8-9 0 0,-7 3 0 15,0-7 0-15,-1-7 0 0,-6-2-31 16,-2-10-112-16,1 0 7 0,1-8 16 0,-9-5 22 16,0 1 20-16,-9-10 21 0,-6-1 16 15,6-7 11-15,-14 0 9 0,8-10 7 0,-9 0 6 16,1-7 6-16,-8-1 9 0,7-6 9 16,-8-3 12-16,1 0 15 0,0-4 17 0,7 0 15 15,1-1 24-15,7-4 15 0,0 5 5 16,1-1-16-16,6 5-12 0,9 0-67 0,0 0-24 15,9 0 0-15,-2 0 0 0,9 0 0 16,8 0 0-16,7 4 0 0,0 0 0 16,8 1 0-16,9 3 0 0,-1 5 0 0,0 5-109 15,0 4-153-15,0 4-123 0,0 10-177 0,-8-2-233 16,-7 11-242-16,-1 4-94 16,0-1-9-16,-7 5 86 0,-1 0 180 0,-7 0 260 15</inkml:trace>
  <inkml:trace contextRef="#ctx0" brushRef="#br0" timeOffset="65178.192">27341 16834 597 0,'-15'4'877'0,"-9"1"171"16,8-5 118-16,1 4 2 0,-1-4-219 15,9-4-244-15,-2 4-206 0,1-5-135 0,8-3-87 16,8-1-52-16,1 0-32 0,-2-4-70 16,0 0-123-16,10-5 0 0,-1 1 0 0,-1-1 0 15,1-4 0-15,7-1 0 0,-8 2 0 16,1-2 0-16,0 1 0 0,-1 5 0 15,1-1 0-15,1 1 0 0,-10 3-22 0,0 1-92 16,2 3 29-16,-9 3 29 0,0 2 32 16,0 1 28-16,0 4 22 0,-9 0 18 0,9 4 17 15,-7 1 10-15,7 2 1 16,-7-1-49-16,7 7-23 0,7-4 0 0,-7 4 0 16,7 0 0-16,-7 0 0 0,9 1 0 0,6-1 0 15,-6 4 0-15,6-4 0 0,1-3 0 16,0 2 0-16,-1-3 0 0,8 1 0 15,-7-2 0-15,8-3 0 0,-1-5 0 0,1 0 0 16,-9-5 0-16,8 1 0 0,1 0 0 0,-8-6 0 16,0 1 0-16,-1 1 0 0,-6-6 0 15,-2 6 0-15,1-6 0 0,0 6 0 16,-8-5 0-16,-8 4 0 0,0-5 0 0,1 6 0 16,-2-1 0-16,-6 0 0 0,-1 5 0 15,0-1 0-15,1 1 0 0,-8 4 0 16,6 0 0-16,3 0 0 0,-3 4 0 15,1 5 0-15,9 0 0 0,-1 0 0 0,0 4 0 0,0 0 0 16,8 0 0-16,0 0 0 0,0 1 0 16,8 4 0-16,0-6 0 0,0 1 0 15,-1 1 0-15,9 0 0 0,1-5 0 0,-3-5 0 16,3 0 0-16,6-4 0 0,-8 0 0 16,9-4 0-16,-8 0 0 0,0-5 0 0,-1 0 0 15,1 0 0-15,0-5 0 0,-1 2 0 16,1-2 0-16,-9-4 0 0,10 1 0 15,-10 4 0-15,2-5 0 0,-2 5-15 0,-7 0 1 16,8-1 17-16,-8 10 23 0,8-5-26 16,-8 5 0-16,0-2 0 0,0 6 0 0,8 6 0 15,-8-2 0-15,0 5 0 0,7 0 0 16,-7 4 0-16,9 0 0 0,-9 5 0 0,7-5 0 16,-7 4 0-16,8-3 0 0,0-1 0 15,-8 1 0-15,8-2 0 0,-8-8 0 16,7 6 0-16,2-10 0 0,-9 0 0 0,7 0 0 15,1-4 0-15,-1-6 0 0,2-2 0 16,-9 3 0-16,7-5 0 0,1 2 0 0,1-2-37 16,-2 5-13-16,0 0 19 0,2 0 13 15,-1 5 14-15,-1-1 16 0,2 5 17 0,-2 5 17 16,1 4 7-16,0 0-53 0,7 4 0 16,-6 1 0-16,6-2 0 0,-7 6 0 15,7-1 0-15,-6 6 0 0,6-5 0 0,1-5 0 16,0 0 0-16,-1 0 0 0,1-4 0 15,0 0 0-15,-1-5 0 0,1-4 0 0,0 0 0 16,-1-9 0-16,1 1 0 0,-1-1 0 16,-6-4 0-16,6-5 0 0,-7 5 0 0,-8-5 0 15,8 4 0-15,-8-3 0 0,0 3 0 16,0-2-1-16,-8 2-20 0,0 1 7 0,0 4 5 16,1-5 5-16,-9 10 2 0,0-5 4 15,-7 5 4-15,7 0 6 0,0 4 3 16,1 4 1-16,-1 0-16 0,9 5 0 0,-2 4 0 15,1 1 0-15,1 3 0 0,7 1 0 16,0 0 0-16,7 0 0 0,1-1 0 0,1 1 0 16,-2-5 0-16,9 0 0 0,-8 1 0 15,8-6 0-15,-1-3 0 0,1-1 0 0,7-4 0 16,-8 0 0-16,-6-4 0 0,6-5 0 16,1 0 0-16,0 0-56 0,-9-4-50 0,1 3 7 15,1-2 12-15,-9 3 14 0,0-5 16 16,0 5 17-16,0-3 14 0,0 2 12 15,-9 2 5-15,1-6 6 0,1 6 3 0,7 3 7 16,-9-3 7-16,2 3 10 0,7 1 13 16,0 4 13-16,-8 0 17 0,8 9 17 0,0-5 12 15,8 9 8-15,-8 0-17 0,7 10-87 16,2-2 0-16,-2 2 0 0,1 8 0 0,1 4 0 16,-2 5 0-16,9 4 0 0,-8 0 0 15,-1 5 0-15,-7-5 0 0,9 4 0 16,-9 0 0-16,0-3 0 0,0-1 0 0,-9 0 0 15,2-4 0-15,-1-5 0 0,-8 0 0 16,0-4 0-16,-8 1 0 0,1-2 0 0,-1-4 0 16,-7-3 0-16,0-6 0 0,0 1 0 15,-1-5 0-15,1-4 0 0,0-4 0 16,-9-2-251-16,9-6-24 0,-8-6-47 16,8 0-90-16,-2-8-144 0,-5-6-203 0,7 1-220 15,7-9-87-15,8-4 6 0,0 0 89 16,16-6 166-16,-7 2 241 0</inkml:trace>
  <inkml:trace contextRef="#ctx0" brushRef="#br0" timeOffset="66558.939">28918 16159 4 0,'-16'-9'462'0,"1"-4"141"0,-1 4 146 0,9 0 144 16,-2 5-33-16,1 0-79 16,1 4-84-16,7 0-91 0,7 4-101 0,-7 5-107 15,17 8-91-15,-10 1-55 0,17 4-34 16,-8 8-24-16,-1 7-26 0,8 2-21 0,1 5-21 15,-8 0-20-15,7 5-22 0,1-1-53 16,0 1-31-16,-10 0 0 0,10-5 0 0,-8-1 0 16,0-2 0-16,-8-10 0 0,8-5 0 15,-9-4-3-15,-7 0-51 0,0-9 2 0,0-4 5 16,0-5 11-16,-7-4 8 0,-9-4 3 16,0-5 2-16,1-4 9 0,-9 0 7 0,8-9 3 15,-8 4 6-15,1-5 5 0,-8-2 9 16,7 3 5-16,1-5 7 0,-1 5 8 0,1 0 2 15,6 0 3-15,3 4 1 0,5 0-6 16,1 1-10-16,8 4-26 0,8-1 0 0,1 6 0 16,5 2 0-16,10 3 0 0,0-1 0 15,-1 4 0-15,17 4 0 0,-9-4 0 16,9 3 0-16,7 3 0 0,-9-3 0 0,18 2 0 16,-9 0 0-16,0-1 0 0,0 1 0 15,-8 4 0-15,8-5-34 0,-7-1-25 16,-2 3 2-16,-6-2 9 0,-8 0 5 0,7 1 7 15,-15-1 6-15,-1-4 6 0,1 5 7 16,-16-5 4-16,7 0 5 0,-7 0 3 0,-7 0 3 16,0-5 2-16,-10 5 0 0,1 0 3 15,-7-4 5-15,-8 4 7 0,7-5 6 0,-7 1 7 16,-1 0 8-16,-7 4 6 0,7-6 7 16,1 6 3-16,8 0 2 0,-1 6 0 0,1-2-40 15,8 0-14-15,-1 5 0 0,8 5 0 16,8-1 0-16,0 4 0 0,0-3 0 15,8 7 0-15,-1-3 0 0,9 0 0 0,0-1 0 16,8-3 0-16,-1 0 0 0,1-7 0 16,-2 3 0-16,2-10 0 0,-1 4 0 15,1-8 0-15,0 0 0 0,-1-5 0 0,1 0 0 16,-1 0 0-16,-7-5 0 0,0-3 0 16,-8 3 0-16,8 1 0 0,-9 0 0 15,-7-4 0-15,0 3 0 0,0 1 0 0,0 0 0 16,-7 4 0-16,-2-4 0 0,2 4 0 0,-1-1 0 15,0 7 0-15,0-1 0 0,1-1 0 16,-2 5 0-16,9 0 0 0,-7 5 0 0,7 2 0 16,0 7 0-16,0 0 0 0,7-1 0 15,-7 4 0-15,9 1 0 0,-2 0 0 0,9-1 0 16,-8 1 0-16,8-1 0 0,-9 2 0 16,10-1 0-16,-3-5 0 0,3 0 0 15,-1-4 0-15,-1-5 0 0,1 1 0 0,-9-5 0 16,9 0 0-16,-1-9 0 0,-6 0 0 15,6 0 0-15,-7-4 0 0,0-5 0 0,-1 1 0 16,2-1 0-16,-9-5 0 0,7 6 0 16,1-1 0-16,-8 5 0 0,0-5 0 15,9 10 0-15,-9-1 0 0,0 0 0 16,0 4 0-16,0 5 0 0,7 0 0 0,-7 5 0 16,0-1 0-16,7 10 0 0,-7-6 0 15,0 10 0-15,9-5 0 0,-9 5 0 0,8-1 0 16,-1 1 0-16,-7-4 0 0,9 2 0 15,-2-2 0-15,1 0 0 0,0-5 0 0,0-1 0 16,-1-3 0-16,2-1 0 0,-2-4 0 16,1-4 0-16,0-5 0 0,7-1 0 0,-6-2 0 15,-2-1 0-15,-7-6 0 0,8 7 0 16,0-6 0-16,0 0 0 0,-8 1 0 0,7-1 0 16,2 5 0-16,-1 0 0 0,-8-1 0 15,7 5 0-15,2 1 0 0,-9 2 0 16,7 3 0-16,1 3 0 0,-1 0 0 0,2 9 0 15,-9-1 0-15,7 1 0 0,1 5 0 16,0 3 0-16,0-4 0 0,-1 5 0 0,2-1 0 16,-9 1 0-16,7 0 0 0,1-4 0 15,0-1 0-15,-8-5 0 0,8 2 0 16,-1-6 0-16,2-4 0 0,-9-4 0 16,7-6 0-16,-7 2 0 0,8-5 0 0,-8-5 0 15,8 0 0-15,-8-4 0 0,8 4 0 0,-8-4 0 16,7 5 0-16,-7 3 0 0,9 1 0 15,-2 3 0-15,1 3 0 0,1 2 0 0,-2 10 0 16,0-5 0-16,2 7 0 0,-1 7 0 16,-1-5 0-16,2 9 0 0,6-5 0 0,-7 9 0 15,0-4 0-15,8-1 0 0,-9 1 0 16,9-4 0-16,-8 2 0 0,-1-6 0 16,9 4 0-16,-8-7-217 0,-1-1-528 0,2-2-334 15,-2-4-149-15,1-4-23 0,1-2 43 16,-2 3 126-16,0-6 236 0,10 0 375 0</inkml:trace>
  <inkml:trace contextRef="#ctx0" brushRef="#br0" timeOffset="67403.719">31562 16618 282 0,'-16'-9'511'16,"-7"-4"117"-16,-1 0 134 0,1 0 52 15,-1-1-44-15,0 1-71 0,-7-4-68 0,8 3-81 16,-8 5-105-16,-1-5-124 0,-7 7-93 16,7 2-54-16,1 0-29 0,-9 5-24 0,9 0-13 15,0 10-10-15,8 3-8 0,-8 4-3 16,7 1-2-16,1 8 0 0,6 1-2 15,10 4 1-15,-2 4 1 0,9 1-1 0,0-1 1 16,16-4 0-16,1 4-34 0,6-4-51 16,1-10 0-16,7 2 0 0,0-9 0 0,8-7 0 15,-8-7 0-15,9-4 0 0,7-9 0 16,-16-5 0-16,9-4 0 0,-9 0-20 0,0-4-61 16,-8 0 9-16,1-2 12 0,-8 7 14 15,-1-2 14-15,-6 1 12 0,-2 0 5 16,-7 5 5-16,0-1 3 0,-7 5-1 0,7 0 1 15,-9 4-3-15,2-4-2 0,-1 4 2 16,0 5-1-16,0-2 4 0,8 6 1 0,-7 0 3 16,7 6 3-16,0 7 2 0,0 0 8 15,0 5 4-15,7 4 8 0,-7 0 12 0,16 8 12 16,-8 1 8-16,-1 10 8 0,2-6 9 16,6 4 2-16,-7 5-24 0,7 0-49 15,-6 0 0-15,-2-3 0 0,1-2 0 0,0 1 0 16,-8-5 0-16,0 0 0 0,0-7 0 15,-8-3 0-15,0-2 0 0,1-6 0 0,-2 1 0 16,-6-9 0-16,7 0 0 0,-7-9 0 16,-1 0 0-16,-8-5 0 0,8-4 0 15,1-4 0-15,-9 0 0 0,8-9 0 0,1 4 0 16,-1-8-19-16,9 0-2 0,-2 3 5 16,9-4 3-16,0-3 2 0,0 3 0 0,16-4-8 15,-8 5-2-15,8-6 0 0,0 2-1 16,8-1 3-16,-10 0 1 0,10 5 4 0,0-5 2 15,-1 9-1-15,1-4-4 0,-1 3-3 16,1 2-1-16,-1-2 3 0,-6 2 0 0,-3 2 4 16,3 2 3-16,-10 3 4 0,9 1 1 15,-8 0 0-15,-8 0 3 0,8 4 3 0,-8-1 0 16,0 3 0-16,0-2 0 0,0 4 9 16,-8-4 12-16,8 4 12 0,-8 2 15 0,8 3 15 15,-7-6 11-15,7 6 6 0,-9 6-17 16,9-6-63-16,0 8 0 0,0-3 0 15,0 8 0-15,9-4 0 0,-2 8 0 0,1 1 0 16,0 0 0-16,0-1 0 0,8 5 0 16,-1 0 0-16,1-4 0 0,0 5 0 15,-1-10 0-15,1 0-295 0,-1-1-178 0,-6-6-255 16,5-2-314-16,-5-8-131 0,6-5-24 16,-6-5 44-16,-2-4 147 0,1 1 259 0</inkml:trace>
  <inkml:trace contextRef="#ctx0" brushRef="#br0" timeOffset="67560.299">31782 16445 344 0,'-16'-12'688'0,"1"-2"193"0,6 2 147 16,2 6 43-16,-9-2-171 0,16 4-188 0,-8-1-180 15,8 1-181-15,0 4-141 0,0 0-90 16,8 4-50-16,8 5-37 0,-9-5-47 0,9 6-61 16,-1 2-97-16,9 2-154 0,-8-5-232 15,8 3-291-15,-1 2-152 0,1-5-48 16,-1 0 41-16,8 0 123 0,1-1 216 0</inkml:trace>
  <inkml:trace contextRef="#ctx0" brushRef="#br0" timeOffset="67987.748">32228 16521 224 0,'-7'0'602'0,"0"0"154"16,-2 0 158-16,-6-4 99 0,6 4-139 16,-6-5-156-16,-1 5-124 0,-7-4-115 15,-1 4-124-15,9-5-88 0,-8 10-36 16,-1-5-11-16,1 4 0 0,7 1 0 0,-8 4 2 15,8-2-1-15,1 7-160 0,-1 0-61 16,0 3 0-16,8 1 0 0,1 0 0 0,-2-5 0 16,9 4 0-16,9 1 0 0,-2-1 0 15,1-4 0-15,8 1 0 0,0 0 0 0,-1-5 0 16,1-1 0-16,8-3 0 0,-1-1 0 16,1-4 0-16,-1 0 0 0,1-4 0 15,-1-5 0-15,1-1 0 0,-9 3 0 0,1-7 0 16,0 0 0-16,-1-3 0 0,1 3 0 0,-9-2 0 15,2 2 0-15,-9-4 0 0,0 0-18 16,0 5-4-16,0 0 13 0,-9 0 7 0,9 0 9 16,-7 4 16-16,0 0-2 0,7 0-21 15,-9 9 0-15,9-4 0 0,-8 8 0 16,8 1 0-16,-7-1 0 0,7 8 0 16,0-2 0-16,0 8 0 0,0-5 0 0,0 4 0 15,7 1 0-15,1 0 0 0,1-1 0 16,-2 1 0-16,9-1 0 0,-1-4 0 0,1-3 0 15,0 4 0-15,-1-10-530 0,1 5-216 16,8-9-203-16,-8 0-125 0,8 0-32 0,-1-9 4 16,1 0 110-16,-2 0 196 0,2-5 254 0,-1-3 195 15</inkml:trace>
  <inkml:trace contextRef="#ctx0" brushRef="#br0" timeOffset="68205.034">32566 16583 406 0,'0'-13'599'0,"-8"-1"153"0,1 5 171 0,-2-5 10 15,2 7-68-15,-9 2-90 0,1-4-84 16,-1 5-79-16,0-1-110 0,1 5-74 0,-1 0-36 15,1 0-79-15,-1 5-313 0,8-1 0 16,-8 5 0-16,9 3 0 0,7 7 0 0,-9-1 0 16,9 3 0-16,0 2 0 0,9-2 0 0,-9 1 0 15,7 6 0-15,9-7 0 0,-1 2 0 16,9-1 0-16,-8 0 0 0,15-9 0 16,-8 0 0-16,1 0 0 0,7-8 0 0,1-5 0 15,-8 0 0-15,7-9 0 0,-8-4-567 16,-7-1-538-16,8-3-167 0,-9-10-26 15,1 1 56-15,0-6 140 0,-9 2 231 0,1-5 307 16</inkml:trace>
  <inkml:trace contextRef="#ctx0" brushRef="#br0" timeOffset="68368.598">32589 16220 539 0,'-23'-26'832'0,"-8"4"174"16,7 5 121-16,8-1 20 0,-7 5-193 0,8 0-201 15,-1 0-189-15,1 8-146 0,-1-4-105 16,8 9-81-16,-8 0-70 0,9 9-63 0,-10 0-72 15,1 4-89-15,9 5-103 0,-9 4-166 16,8-5-309-16,-8 5-380 0,1 0-174 0,-1 5-46 16,0-6 30-16,9-2 127 15,-10 3 288-15,17-9 373 0</inkml:trace>
  <inkml:trace contextRef="#ctx0" brushRef="#br0" timeOffset="68867.985">33092 16424 390 0,'-24'-5'590'0,"1"-4"136"0,8 6 163 15,-1-3 36-15,-1-2-99 0,3 4-98 16,-3-1-86-16,10 1-96 0,-2-1-126 0,2 5-103 16,7 0-50-16,7 0-19 0,2 5-6 15,-2-1 3-15,10 9-55 0,6 5-190 16,1 0 0-16,-1 8 0 0,1 1 0 0,-1 4 0 15,8-1 0-15,-7 1 0 0,7-4 0 16,0 3 0-16,-7-8 0 0,-1 0 0 0,9-3 0 16,-8-6 0-16,-1-4 0 0,1-9 0 15,-9 0 0-15,8-9 0 0,-14 0 0 0,6-8 0 16,-6-1 0-16,-2-5 0 0,1-3 0 16,-8 4 0-16,0-4 0 0,0 3 0 0,-8-3 0 15,1 3 0-15,-2 2 0 0,2 3 0 16,7 4 0-16,-8 2 0 0,8 3 0 0,-9 4 0 15,9 5-208-15,9 5-148 0,-9 4-95 16,8 3-122-16,-8 2-165 0,16-1-222 16,-9 1-107-16,9-5-8 0,-1 4 83 0,1-4 149 15,-1-5 211-15</inkml:trace>
  <inkml:trace contextRef="#ctx0" brushRef="#br0" timeOffset="69444.444">33618 16498 70 0,'0'-3'626'16,"-8"-3"218"-16,-1-1 182 0,2 2 133 0,0 0-52 15,-10 1-161-15,10-5-169 0,-2 4-169 16,9 5-147-16,-7 0-97 0,7 0-161 16,0 5-203-16,0 4 0 0,7 5 0 0,-7-1 0 15,9 9 0-15,-2-6 0 0,10 7 0 0,-10 4 0 16,9-5 0-16,-1 0 0 0,1 0 0 16,0-4 0-16,-1 0 0 0,1-5 0 15,8-5 0-15,-8 2 0 0,8-10 0 0,-10 0 0 16,3-5 0-16,-1-4 0 0,-1-5 0 15,1 2 0-15,-9-2 0 0,9-4 0 0,-16 1 0 16,8-5 0-16,-8 4 0 0,7 1 0 16,-14-6 0-16,7 6 0 0,-8-1 0 0,8 4 0 15,-8-2 0-15,0 6 0 0,1-3 0 16,-2 8 0-16,2 2 0 0,7-3 0 16,-8 12 0-16,8-3 0 0,0 6 0 0,0 5 0 15,0 4 0-15,8-1 0 0,-1 1 0 16,2 4 0-16,-2 0 0 0,9 0 0 15,-8 0 0-15,15 4 0 0,-7-8 0 0,8 5 0 16,-1-6 0-16,1-3 0 0,0-7 0 0,-1 3 0 16,1-10 0-16,7 0 0 0,-15 0 0 15,7-10 0-15,1 3 0 0,-9-3 0 0,1-4 0 16,-9 1 0-16,1-4 0 0,1-1 0 16,-2 1 0-16,-7-1 0 0,-7-4-16 0,7 5-84 15,-9-6 15-15,-6 6 14 0,-1-1 15 16,-8 1 18-16,1-1 16 0,-1 4 17 15,1 2 15-15,-1 3 20 0,1 4 20 0,-1 5 21 16,9 5 21-16,-9-2 16 0,16 11-76 16,-7-1-32-16,6 4 0 0,2 2 0 15,7 3 0-15,7 0 0 0,2 4 0 16,-2 1 0-16,9-1 0 0,-1-4 0 0,9 1 0 16,0-7 0-16,-1 3 0 0,1-7-1 15,-1-2-477-15,1-6-222 0,-8-4-311 0,0-4-163 16,-1-6-38-16,1 3 33 0,-1-11 128 15,-15-1 226-15,9-3 343 0</inkml:trace>
  <inkml:trace contextRef="#ctx0" brushRef="#br0" timeOffset="69703.408">33978 16292 112 0,'-16'-14'758'16,"1"5"218"-16,7 1 156 0,-7 2 118 15,6-1-38-15,2 2-223 0,7-4-248 16,-8 4-165-16,8-4-131 0,8 0-445 0,-8 2 0 15,7-3 0-15,2 1 0 0,-2-4 0 16,1 4 0-16,0-4 0 0,0 4 0 0,-1 5 0 16,2-5 0-16,-2 5 0 0,1-1 0 15,1 1 0-15,-9 0 0 0,7 8 0 16,1 0 0-16,0 5 0 0,7 0 0 0,-6 9 0 16,-2-1 0-16,9 1 0 0,-8 3 0 15,8 2-28-15,-1-2-422 0,-7 7-207 16,7-6-329-16,1 0-176 0,-1-5-50 0,1 1 23 15,1 0 111-15,6-5 225 0,1-5 364 16</inkml:trace>
  <inkml:trace contextRef="#ctx0" brushRef="#br0" timeOffset="70617.964">34292 16486 64 0,'-16'0'677'15,"9"0"233"-15,-1 0 170 0,-8 3 127 0,9-3-35 16,-2 6-190-16,2-6-212 0,7 3-177 16,-8 2-116-16,8 0-218 0,8-1-259 15,-8 1 0-15,7 4 0 0,2-2 0 0,-9 3 0 16,15-1 0-16,-7 4 0 0,0-4 0 16,-1 4 0-16,2 0 0 0,-2 1 0 15,9-1 0-15,-16 1 0 0,8-6 0 0,-1 0 0 16,2 2 0-16,-9-6 0 0,7 1 0 15,-7-2 0-15,8-6 0 0,-8-2 0 0,9-4 0 16,-9 0 0-16,7-9 0 0,-7 1 0 16,7-5 0-16,-7 0-111 0,9 4 11 0,-9-5 31 15,8 7 27-15,-8 2 24 0,7 0 27 16,-7 2 33-16,9 7 37 0,-9 1 41 0,7-1-30 16,-7 10-90-16,8-1 0 0,-8 6 0 15,8 3 0-15,0 0 0 0,-8 5 0 16,7 3 0-16,2-3 0 0,-2 4 0 0,1-4 0 15,8 4 0-15,-9-5 0 0,9-4 0 16,-1 1 0-16,9 0 0 0,-8-7 0 0,0 3 0 16,8-10 0-16,-9 4 0 0,8-4 0 15,1 0 0-15,-1-4 0 0,-7 0 0 16,8-6 0-16,-8-2 0 0,8 3 0 0,-10-9 0 16,3 4 0-16,-1-3 0 0,-9-1 0 15,-7 1 0-15,0-1 0 0,0 0 0 0,-7 1 0 16,-2 4 0-16,-6-6 0 0,-8 7 0 15,6 3 0-15,-6 0 0 0,7 0 0 16,-8 9 0-16,9 0 0 0,-1 4 0 0,0 5 0 16,9 5 0-16,-1 3 0 0,0 1 0 15,0 4 0-15,8 0 0 0,8 0 0 0,-8 5 0 16,8-6 0-16,0 1 0 0,8 0 0 16,-9-9 0-16,9 1 0 0,8 0 0 0,-9-11 0 15,1 3 0-15,0-6 0 0,8-6 0 16,-10-1 0-16,3-3 0 0,-1-4 0 15,-9 1 0-15,1 1 0 0,0-6 0 0,0 4-135 16,-8-3 20-16,0-1 24 0,0 1 26 16,0-1 20-16,-8 5 16 0,0 0 12 0,8 0 8 15,-8-1 6-15,1 5 8 0,7 1 8 16,-9 2 7-16,9 6 12 0,0 0 16 16,0 6 22-16,0 2 22 0,0 6 26 0,9-1-7 15,-2 4-111-15,1 6 0 0,8 3 0 16,-1 5 0-16,1 4 0 0,0 5 0 0,7 0 0 15,1 4 0-15,-9 0 0 0,8 1 0 16,-6 3 0-16,-1-1 0 0,-1 3 0 0,-7-6 0 16,0 0 0-16,-8-4 0 0,0 0 0 15,-8-5 0-15,0-4 0 0,-7-1 0 16,-9-4 0-16,1-3 0 0,-1-6 0 0,-8 1 0 16,1-4 0-16,-8-5 0 0,0 0 0 0,-1-5 0 15,1-4 0-15,-8 0 0 0,0-9 0 16,8 1 0-16,-1-2 0 0,1 1 0 15,8-3 0-15,8-2 0 0,7-4-47 0,-8 4-447 16,17-3-186-16,-2-5-275 0,9-4-179 16,0-1-52-16,0-3 25 0,9-1 112 15,-2-1 209-15,9-7 318 0</inkml:trace>
  <inkml:trace contextRef="#ctx0" brushRef="#br0" timeOffset="71034.364">35116 16061 207 0,'-8'-3'594'16,"1"-6"147"-16,-2 0 166 0,2 4 133 0,7-4-104 16,-8 0-128-16,0 2-89 0,0-3-69 15,8 6-89-15,-7-5-78 0,7 4-44 16,0 1-333-16,-9 4-106 0,9 0 0 0,0 0 0 16,0 4 0-16,9 5 0 0,-2 0 0 15,1 8 0-15,8-3 0 0,0 9 0 0,-1-2 0 16,8 6 0-16,1-1 0 0,7 1 0 15,-7 3 0-15,8 1 0 0,-9-4 0 0,1 4 0 16,-1 4 0-16,-8 0 0 0,1 1 0 0,-8 8 0 16,-8 0 0-16,0 5 0 0,-8 4 0 0,1 4 0 15,-9 4 0-15,-8 6 0 0,1 3 0 16,-8 5-92-16,-1 1-1442 0,-7-10-25 16,8 0 82-16,-9-14 135 0,9-2 225 0,-8-6 396 15</inkml:trace>
  <inkml:trace contextRef="#ctx0" brushRef="#br0" timeOffset="82138.606">9234 14976 30 0,'7'0'268'0,"-7"-4"35"16,0 4 12-16,0 0-47 0,8 0-44 16,-8-5-24-16,0 5-8 0,0-5 3 0,0 5 15 15,0-3 23-15,0-1 20 0,0-1 18 16,8 5 19-16,-8-4 16 0,0 4 14 16,0 0 2-16,0-5-4 0,0 5-11 15,0 0-27-15,0 0-36 0,0 0-43 0,0 0-43 16,0-4-36-16,0 4-26 0,0 0-11 15,0 0-6-15,0 0 2 0,-8-5 7 0,8 5 8 16,0 0 5-16,0 0 7 0,0 0 6 16,0 0 7-16,0 0 5 0,-8 0-1 15,8 0-3-15,0 0-7 0,0 0-10 0,0 0-12 16,0 5-9-16,0-5-14 0,0 4-8 0,0 1-8 16,0-1-5-16,8 5 0 0,-8-1 1 15,8 1 3-15,0 5 2 0,-1-1 1 0,9 4-4 16,-8-3-9-16,1 3-14 0,5 1-29 15,3-1 0-15,-1 2 0 0,-1-3 0 16,1-2 0-16,0 3-100 0,-1-3-78 0,1 4-99 16,0-5-166-16,-1-4-224 0,1 4-282 15,0-4-157-15,-9-5-42 0,1 1 35 16,1 3 136-16,-2-8 222 0,0 0 311 0</inkml:trace>
  <inkml:trace contextRef="#ctx0" brushRef="#br0" timeOffset="83186.237">9689 15126 237 0,'0'0'493'0,"0"0"109"16,0 0 94-16,0 0-18 0,0 5-62 16,0-5-78-16,0 0-75 0,0 0-75 0,0 0-67 15,0 0-54-15,0 0-38 0,0 4-27 16,0-4-15-16,0 0-8 0,0 0-3 15,0 0 0-15,0 5-10 0,0-5-12 0,7 0-8 16,-7 0-8-16,0 5-6 0,0-5-13 16,0 4-14-16,0-4-15 0,0 0-16 0,0 0-16 15,8 3-13-15,-8-3-9 0,0 0 1 16,0 0 6-16,0 0 13 0,0 0 17 0,0 4 17 16,9-4 15-16,-9 6-29 0,0-2-76 15,7 0 0-15,-7 1 0 0,7 0 0 16,-7 3 0-16,9 1 0 0,-1-5 0 0,-1 5 0 15,2 0 0-15,6 0 0 0,1 0 0 16,-9-1 0-16,9 1 0 0,8 0 0 16,-8 0 0-16,-1-5 0 0,1 5 0 0,0-5 0 15,-1 1 0-15,9-1 0 0,-8 0 0 16,-1-4 0-16,1 6 0 0,-9-6 0 0,9 0 0 16,-8 0-578-16,0 0-308 0,0 0-261 15,-8-6-92-15,7 6 5 0,-7-4 81 16,0 0 187-16,9 4 283 0</inkml:trace>
  <inkml:trace contextRef="#ctx0" brushRef="#br0" timeOffset="85808.224">9022 15267 128 0,'0'5'657'0,"0"-5"223"0,0 0 165 0,0 0 101 15,0 4-117-15,0-4-202 0,0 5-213 16,0-5-206-16,0 0-153 0,7 0-93 0,-7 0-53 16,0-5-33-16,9 5-21 0,-2-4-15 15,-7-1-9-15,8-4-7 0,-8 5-5 16,8-5-5-16,-8-4-3 0,8 0-2 0,-8 0-3 16,-8 0-4-16,8 0-2 0,0-1-2 15,0 0-5-15,-8 7-2 0,8-7-3 16,-8 4 0-16,8 1 1 0,0 2 2 0,-7-2 5 15,7 4 8-15,-9 0 5 0,9 5 11 16,0 0 11-16,0 0 15 0,0 5 13 16,0 0 11-16,0 4 7 0,9-2 1 0,-2 7-5 15,1 0-11-15,0-2-14 0,0 2-13 16,8 4-13-16,-1-1-22 0,1-3-47 0,-9 3-69 16,17 1-99-16,-15-5-198 0,6 0-289 0,1 0-331 15,-9 0-142-15,9-4-32 0,-1 5 48 16,1-10 168-16,-8 6 276 0</inkml:trace>
  <inkml:trace contextRef="#ctx0" brushRef="#br0" timeOffset="86832.318">9633 15545 326 0,'0'0'572'0,"-7"0"150"0,7 0 157 16,0 0 36-16,-8 0-61 0,8 0-84 0,0 0-78 15,-8 0-89-15,8 0-100 0,0 0-94 16,-8 0-63-16,8 0-47 0,0 0-52 15,0-3-193-15,0 3-54 0,0-6 0 0,0 3 0 16,8-2 0-16,0 0 0 0,0-3 0 16,-1-1 0-16,2 4 0 0,-2-4 0 0,1 5 0 15,8 0 0-15,-9-1 0 0,9 5 0 16,-8 5 0-16,8-1 0 0,-9 0 0 16,2 5 0-16,-1 0 0 0,-1 4 0 0,2 0 0 15,-2 1 0-15,-7-1 0 0,0 4 0 0,0-3 0 16,0 4 0-16,0-6 0 15,0 2 0-15,-7 0 0 0,7-5 0 0,-9-1 0 16,9 1 0-16,0 0 0 0,0-5 0 0,-7 1 0 16,7-1 0-16,0 0 0 0,0-4 0 15,7 0 0-15,-7 5 0 0,9-10 0 16,-9 5 0-16,7-4 0 0,1 0 0 0,8-1 0 16,-9-4 0-16,9-4 0 0,0 5 0 15,-1-6 0-15,1 1 0 0,1 0-270 0,-3 4-302 16,3-4-296-16,-3 3-254 0,3 1-89 15,-1-3 2-15,7 2 83 0,-8-3 196 0,1 4 297 16</inkml:trace>
  <inkml:trace contextRef="#ctx0" brushRef="#br0" timeOffset="87803.351">10709 14671 24 0,'-8'-3'398'0,"8"3"93"0,0 0 76 16,-9-5 18-16,9 5-66 0,0 0-78 16,0-5-61-16,0 1-26 0,0 4-3 0,-7-5 26 15,7 5 33-15,0 0 18 0,0-4 1 16,0 4-14-16,0 0-30 0,0 0-46 15,0 0-43-15,0 0-28 0,0 0-19 0,0 0-18 16,0 0-15-16,0 0-178 0,0 0-38 16,0 0 0-16,0 0 0 0,0 4 0 0,7-4 0 15,-7 0 0-15,0 0 0 0,0 0 0 16,0 0 0-16,9 5 0 0,-1-1 0 16,-8 1 0-16,7 3 0 0,-7 2 0 0,9 3 0 15,-2 1 0-15,1 3 0 0,-8 5 0 16,8 0 0-16,-8 4 0 0,0 6 0 0,8-6 0 15,-16 4 0-15,8 2 0 0,0-6 0 16,-8 5 0-16,0-9 0 0,1 4 0 0,-2-4 0 16,2-3 0-16,-1-7 0 0,-1 1 0 15,2-3 0-15,0-6 0 0,-2-4 0 16,1-4 0-16,8-1-365 0,-7 0-138 0,7-4-105 16,0 1-122-16,0-5-140 0,0 4-156 15,0 0-30-15,7 0 71 0,1 0 138 0,1 0 177 16,5-3 201-16</inkml:trace>
  <inkml:trace contextRef="#ctx0" brushRef="#br0" timeOffset="88262.121">10857 14645 221 0,'9'-5'454'0,"-9"5"83"0,0-4 71 16,0 4-40-16,0-3-77 0,0-3-73 15,7 6-46-15,-7-4-17 0,0 0 12 0,8 4 28 16,-8-5 18-16,0 5 9 0,0 0-5 16,0 0-21-16,0 0-45 0,0 5-55 0,9-5-42 15,-9 0-29-15,0 4-24 0,0 0-20 16,7 2-19-16,-7-3-75 0,0 1-87 15,7 1 0-15,-7 4 0 0,0-5 0 0,9 6 0 16,-9-1 0-16,8-2 0 0,-8 3 0 16,7-1 0-16,-7 4 0 0,7 0 0 15,-7 1 0-15,0 3 0 0,9 1 0 0,-9-1 0 16,0 5 0-16,0 0 0 0,0 6 0 16,0-3 0-16,0 1 0 0,-9 2 0 0,9 2 0 15,-7-3 0-15,0 4 0 0,-1-4 0 16,-1-2 0-16,2-3 0 0,0 5 0 0,-2-6 0 15,1-2 0-15,1-6 0 0,-2 0 0 16,9-4 0-16,-7 0-362 0,-1-5-195 16,8-4-106-16,-8-4-113 0,8 4-127 0,0-4-126 15,0-1-2-15,0-4 86 0,0 5 135 16,8-5 170-16,-8 1 197 0</inkml:trace>
  <inkml:trace contextRef="#ctx0" brushRef="#br0" timeOffset="89067.002">11086 14769 38 0,'0'0'547'0,"-9"0"178"0,9 4 181 16,0-4 143-16,0 5-62 0,-8-1-143 0,8 0-141 15,0-4-141-15,-7 5-153 0,7-5-118 16,0 0-64-16,0 0-39 0,0 0-19 16,0 0-4-16,0-5 7 0,0 1 5 0,0 0-145 15,0-1-32-15,7 1 0 0,-7-5 0 16,8 5 0-16,1-1 0 0,-9 1 0 16,7 0 0-16,0 4 0 0,2-5 0 0,-1 10 0 15,-1-5 0-15,2 8 0 0,-2-3 0 16,1 8 0-16,0-4 0 0,-8 4 0 0,8 0 0 15,-8 0 0-15,0 0 0 0,7 1 0 16,-14-1 0-16,7-3 0 0,0 2 0 0,0-3 0 16,0-5 0-16,-8 6 0 0,8-6 0 15,0 1 0-15,0-5 0 0,0 0 0 0,0 0 0 16,0 0 0-16,8-5 0 0,-8 1 0 16,7-6 0-16,2 6 0 0,-2-5 0 15,1 4 0-15,0 2 0 0,0-1 0 0,8 4 0 16,-9 0 0-16,10 0 0 0,-10 7 0 15,0-2 0-15,1 4 0 0,1 5 0 16,-2-1 0-16,0-1 0 0,-7 7 0 0,0-3 0 16,0 3 0-16,0-1 0 0,-7 3 0 15,0-3 0-15,-2 0 0 0,-6-5 0 16,-1 4 0-16,1-3 0 0,-1-6 0 0,0 1 0 16,-8 0 0-16,9-4-74 0,-8-1-397 0,7 1-170 15,-8-5-201-15,8 5-232 0,1-1-84 16,-1-1 8-16,8 7 99 0,0-6 183 15,0 0 245-15</inkml:trace>
  <inkml:trace contextRef="#ctx0" brushRef="#br0" timeOffset="89967.601">10097 15378 49 0,'0'-4'356'16,"-9"4"77"-16,9-5 65 0,-7 5-10 15,7 0-51-15,-8-5-33 0,8 5-10 16,0 0 15-16,-8 0 41 0,8 0 40 0,0 0 11 16,0 0-15-16,0 5-38 0,0-5-61 15,0 5-80-15,0-5-75 0,0 4-42 0,0-4-24 16,8 0-14-16,-8 5-7 0,8-5-5 16,-1 0-5-16,2 0-5 0,-2 0-6 0,1 0-5 15,8-5-8-15,0 5-101 0,-1-4-10 16,1-6 0-16,0 1 0 0,8 0 0 0,-9-4 0 15,8 0 0-15,1 1 0 0,-1-7 0 16,1 6 0-16,-8 0 0 0,8-5 0 0,-1 5 0 16,-8 0 0-16,1-5 0 0,0 5 0 15,-1 5 0-15,1-6 0 0,1 4 0 0,-10 3 0 16,0-2 0-16,2 0 0 0,-1 4 0 16,-1 0 0-16,2-4-94 0,-9 5-150 15,7 4-31-15,-7-3-55 0,0 3-89 16,8 0-109-16,-8 0-121 0,0 0-117 0,-8 0-115 15,8 0-66-15,0 3 45 0,0 6 109 16,0-5 145-16,0 6 155 0</inkml:trace>
  <inkml:trace contextRef="#ctx0" brushRef="#br0" timeOffset="90683.287">10152 15550 277 0,'0'0'386'0,"0"0"63"15,0 0 7-15,-8 0-35 0,8-5-30 16,0 5-11-16,0 0 0 0,0 0 20 0,0 0 29 16,0 0 31-16,0 0 10 0,0 0-16 15,0 0-30-15,0 0-38 0,0 0-54 0,0 0-52 16,0 0-34-16,0 0-11 0,0 0-3 16,0 0 0-16,8 0 0 0,-8 0 1 15,7 0-227-15,-7 0-6 0,9 0 0 0,-2 0 0 16,1-3 0-16,8 3 0 0,-9-6 0 15,9 6 0-15,0-3 0 0,7-7 0 16,-7 6 0-16,7-5 0 0,1-3 0 0,0 2 0 16,-1-3 0-16,1 0 0 0,-1-5 0 15,1 1 0-15,-1-6 0 0,1 6 0 16,0-1 0-16,-1-5 0 0,-7 6 0 0,8 4 0 16,-9-5 0-16,1 5 0 0,-1 0 0 15,1-1 0-15,-9 6 0 0,2-1 0 0,-2 0 0 16,10 0 0-16,-10 5 0 0,-7-5 0 15,7 5 0-15,2-1 0 0,-9 1 0 0,8 4 0 16,-8-4 0-16,7 4 0 0,-7 0 0 16,0-5 0-16,0 5 0 0,0 0 0 0,0 0 0 15,0 5 0-15,0-5 0 0,0 0 0 16,-7 4 0-16,7-4-68 0,-8 4-293 16,-1 1-93-16,2-1-133 0,7 1-164 0,-7-1-178 15,-2 5-131-15,9-5-21 0,-8 5 78 16,8 0 154-16,0-1 206 0</inkml:trace>
  <inkml:trace contextRef="#ctx0" brushRef="#br0" timeOffset="93004.045">10418 15621 120 0,'0'-4'290'16,"0"-1"49"-16,0 1 20 0,-7-1 7 15,7 5 9-15,0-4 6 0,0 4 8 0,0-5 5 16,0 5-2-16,0-5-14 0,0 5-14 15,0 0-12-15,0 0-19 0,7 0-25 16,-7-3-29-16,0 3-26 0,0 0-34 16,0 0-40-16,0 0-38 0,0 0-27 0,0 0-18 15,8 0-6-15,-8 3 0 0,0-3 0 16,0 5-1-16,0-5-6 0,0 9-8 0,0 0-21 16,0 0-13-16,0 0-9 0,0-1-2 0,0 10-2 15,0-5-2-15,0 0 8 0,0 5 2 16,0-5 1-16,0 5-5 0,-8-5-3 15,8 0 0-15,0-3-2 0,0-1 0 0,-7-2 2 16,7 2 4-16,0-4 3 0,0 0-3 16,-9-5 0-16,9 0-3 0,0 0-2 0,0 0 3 15,9 0 4-15,-9-5 4 0,7-3 4 16,-7 2 1-16,8 3 0 0,0-7-9 16,0 2-7-16,-1 3-6 0,9-4-7 0,1 0-5 15,-3 1-3-15,3-1-4 0,-1 0-6 16,-1 5-5-16,1-5-9 0,0 0-35 15,-1 0-46-15,1 5-52 0,-1-5-69 0,-7 1-86 16,7 3-140-16,-6-4-154 0,-2 0-155 16,-7 5-144-16,8-6-97 0,-8 7 2 0,0-1 101 15,9-1 164-15,-9 1 186 0</inkml:trace>
  <inkml:trace contextRef="#ctx0" brushRef="#br0" timeOffset="93198.312">10630 15580 93 0,'-8'-3'507'15,"0"-1"146"-15,1 4 150 0,-2-5 129 0,2 5-47 16,7 0-105-16,-8 0-101 0,8 0-104 15,-7 0-116-15,7 5-110 0,0-5-75 16,0 4-37-16,7-4-18 0,-7 9-10 0,8-1-21 16,-1 1-22-16,2 5-28 0,-2-1-93 15,9 4-45-15,-8 5 0 0,8 0 0 0,-1 0 0 16,1 4 0-16,8 2 0 0,-8 2 0 16,-1-3 0-16,1-1-138 0,0 1-218 0,-1-5-241 15,-7 4-354-15,7-8-203 0,-6 4-62 16,-9-5 19-16,7 1 103 0,-14-4 226 15,7-11 358-15</inkml:trace>
  <inkml:trace contextRef="#ctx0" brushRef="#br0" timeOffset="96983.956">21629 17616 87 0,'0'-5'358'0,"-7"-4"80"0,7 1 86 16,0-1 5-16,0 0 8 0,0 0 31 16,-8 0 36-16,8-5 14 0,0 6-23 0,-8-1-52 15,8 0-70-15,-8 5-89 0,8-4-95 16,0 2-71-16,0 2-48 0,0 0-30 0,-7 0-27 16,7 4-18-16,0-5-16 0,0 5-12 15,0 0-7-15,0 0-3 0,0 0 3 16,0 0 6-16,0 0 7 0,-9 0 9 0,9 0 6 15,0 0 2-15,0 0-6 0,0 0-10 16,0 0-46-16,0 0-28 0,0 0 0 0,0 0 0 16,0 0 0-16,0 0 0 0,0 0 0 15,0 0 0-15,0 0 0 0,0 0 0 16,0 0 0-16,0 0 0 0,0 0 0 0,9 0 0 16,-9 0 0-16,0 0-43 0,0 0-44 15,0 0-14-15,0 0-9 0,0 0-5 0,0 0-5 16,0 0-5-16,0 0-10 0,0 0-21 15,0 0-44-15,0 0-86 0,0 0-146 0,0 0-216 16,0 5-263-16,-9-5-116 0,9 4-19 16,0-4 63-16,0 0 147 0,0 0 228 15</inkml:trace>
  <inkml:trace contextRef="#ctx0" brushRef="#br0" timeOffset="97878.562">21558 17387 115 0,'-7'-5'578'0,"7"0"182"0,-7-4 183 15,-2 4 123-15,1 2-108 0,8 3-148 16,-7-4-139-16,7 4-148 0,-7 4-152 0,7-4-97 16,0 8-52-16,0 1-32 0,7 9-19 15,0-1-8-15,1 10-10 0,1-1-7 0,5 9-69 16,3 6-77-16,-1 3 0 0,-1 3 0 15,1 3 0-15,7 8 0 0,-7-2 0 0,-1 2 0 16,1-1 0-16,0-4 0 0,-8 1 0 16,8-6 0-16,-9-8 0 0,1-5 0 15,1-5 0-15,-2-3 0 0,0-10 0 0,-7-4 0 16,0-4 0-16,0-13 0 0,-7-5 0 16,7-8 0-16,-7-5 0 0,-10-9 0 0,10-4 0 15,-2-1 0-15,2-4 0 0,-1-24 0 16,0 53 0-16,8-24 0 0,0 0 0 15,8 4 0-15,-8-1 0 0,15 7 0 0,1 6 0 16,1 3 0-16,6 2 0 0,1 5 0 16,-1 9 0-16,8 0 0 0,-7 4 0 0,7 10 0 15,-8 3 0-15,-6 6 0 0,6 2 0 16,-15 7 0-16,8 3 0 0,-16 5 0 0,7-1 0 16,-14 5 0-16,-2-3 0 0,-6-1 0 15,-1-1 0-15,0-7 0 0,1-2 0 16,-9 0 0-16,1-11 0 0,-1-3 0 0,1-1 0 15,-1-6 0-15,8-5 0 0,-8-8 0 16,10-1 0-16,5-9 0 0,1-4 0 0,1 1-434 16,7-4-435-16,0-7-275 0,7-2-96 15,10-6 3-15,-3 1 67 0,10-4 166 16,0-6 272-16</inkml:trace>
  <inkml:trace contextRef="#ctx0" brushRef="#br0" timeOffset="98127.452">22124 17536 104 0,'7'-18'809'0,"-14"6"204"0,7-2 156 16,-7 5 124-16,7 0-6 0,-9 0-322 0,9 0-279 16,0 5-153-16,0 0-201 0,9 4-332 15,-2 4 0-15,9 0 0 0,-1 5 0 16,1 5 0-16,0 7 0 0,-1 6 0 16,9 4 0-16,-8 8 0 0,7 5 0 0,-8 5 0 15,1 9 0-15,0-6 0 0,-8 11 0 16,-1-2 0-16,2 5 0 0,-1 1 0 0,-8-1 0 15,-8 4 0-15,-1 2 0 0,2-6 0 0,-1-5 0 16,0 2 0-16,0-12 0 0,-8-2 0 16,9-5-725-16,-9-8-559 0,1-10-80 0,6-3 31 15,2-14 86-15,-1-9 161 0,8-9 326 16</inkml:trace>
  <inkml:trace contextRef="#ctx0" brushRef="#br0" timeOffset="100366.633">23096 17651 373 0,'-7'0'595'0,"7"0"148"0,-8 0 144 0,8 0 12 15,-8 0-102-15,8 0-96 0,0 0-104 16,-8 0-107-16,8 0-105 0,0 0-84 0,0 0-50 16,0 0-34-16,0 0-23 0,0-28-15 15,0 60-9-15,0-23-5 0,0 0 0 0,0 8-83 16,8 6-82-16,0 4 0 0,-8 8 0 16,8 0 0-16,-1 9 0 0,2 0 0 15,-2 4 0-15,1 1 0 0,8-1 0 0,-9 6 0 16,2-6 0-16,-1-4 0 0,-1 0 0 0,2-5 0 15,-2-8 0-15,1 1-146 0,0-10-321 16,-8 0-174-16,0-9-240 0,0 0-209 0,-8-8-67 16,0-10 8-16,1-3 94 0,-2-6 204 15,-6-3 278-15</inkml:trace>
  <inkml:trace contextRef="#ctx0" brushRef="#br0" timeOffset="100583.055">22877 17999 446 0,'-24'-31'598'0,"9"0"175"0,-1 5 176 0,9 0-44 15,-2 0-73-15,2 2-81 0,-1 3-95 16,8-2-130-16,8 7-132 0,-1-3-72 0,2 3-42 16,-2 2-29-16,17 1-26 0,-8-1-25 15,6 5-117-15,2 1-83 0,-1-1 0 16,10 5 0-16,-10 4 0 0,8 0 0 0,0 9 0 16,1-5 0-16,-1 9 0 0,-7 5 0 15,7-1-1-15,-7 9-359 0,-8 5-201 0,7 1-295 16,-8-2-250-16,-6 6-89 0,-2-5 3 15,1-1 77-15,0 1 185 0,-8 0 300 0</inkml:trace>
  <inkml:trace contextRef="#ctx0" brushRef="#br0" timeOffset="100828.461">22971 18410 146 0,'-16'8'746'0,"1"1"207"0,-8-4 145 16,14-1 108-16,-6 1-71 0,6-1-242 15,2 0-233-15,-1-4-158 0,8 0-92 0,0 0-57 16,0-4-264-16,8 4-89 0,-1-4 0 16,2-5 0-16,6 4 0 0,1 1 0 15,0-5 0-15,8 5 0 0,-1-5 0 0,8 5 0 16,0-1 0-16,1-4 0 0,-1 5 0 0,0-5 0 16,9 5 0-16,0-1 0 0,-9 1 0 15,7 0 0-15,2-1 0 0,0 5-480 0,-2 0-754 16,-6 0-116-16,-1 5 4 0,9-5 69 15,-9 0 146-15,0 0 268 0,0-5 404 0</inkml:trace>
  <inkml:trace contextRef="#ctx0" brushRef="#br0" timeOffset="101233.069">23693 18221 83 0,'-8'3'794'16,"-8"-3"216"-16,9 4 152 0,-9-4 119 15,8 0-16-15,-8-4-291 0,16 4-293 0,-7-9-174 16,7 6-119-16,0-7-342 0,7 1-46 16,1 1 0-16,0 0 0 0,7-2 0 15,-6 6 0-15,6-5 0 0,8 9 0 0,-7-4 0 16,8 8 0-16,-8-4 0 0,-1 4 0 16,9 5 0-16,-8 4 0 0,-9 0 0 0,9 6 0 15,-8 2 0-15,-8 2 0 0,8 3 0 16,-8 1 0-16,-8-1 0 0,0 0 0 0,1 1 0 15,-9-1 0-15,0 1 0 0,-8-6 0 16,9-2 0-16,-8-1 0 0,-1-1 0 16,8-8 0-16,-8 4 0 0,17-8 0 0,-9 3 0 15,8-4 0-15,0 1 0 0,8-5 0 16,0 0 0-16,8 0 0 0,0 0 0 0,8 0 0 16,7-5 0-16,1 1 0 0,0 4 0 15,7-4 0-15,0 0 0 0,1 4 0 16,-9-5 0-16,8 1 0 0,0-1 0 0,0 1 0 15,-7 4-80-15,0-5-585 0,-8-27-242 16,7 55-233-16,-7-31-75 0,-8-1 8 0,8-4 82 16,-16-1 183-16,7-4 296 0</inkml:trace>
  <inkml:trace contextRef="#ctx0" brushRef="#br0" timeOffset="101738.716">22775 17275 302 0,'-7'-4'634'16,"-9"4"201"-16,16 0 164 0,-8 4 50 16,8 1-129-16,0 4-128 0,0 4-116 15,8-5-145-15,-8 6-110 0,7-1-60 0,2 0-37 16,-2-3-36-16,1-2-229 0,0-4-59 16,0 1 0-16,8 0 0 0,-9-5 0 0,9-5 0 15,-1-4 0-15,1 4 0 0,8-2 0 16,-9-2 0-16,8-1 0 0,-6-3 0 0,6 4 0 15,-7 0 0-15,-1 5 0 0,1-5 0 16,0 5 0-16,-1-1 0 0,-6 1 0 0,-2 4 0 16,9 0 0-16,-16-5 0 0,8 5 0 15,-1 0 0-15,-7 0 0 0,9 0 0 16,-9 5 0-16,7-5 0 0,-7 4 0 0,8 5 0 16,8 0 0-16,-9-1 0 0,10 6 0 15,-10-1 0-15,17 0 0 0,-8 0 0 0,7 1 0 16,1 0 0-16,7-1 0 0,9-5 0 15,-9 6 0-15,8-5 0 0,0 4 0 0,8-5-326 16,-7 6-846-16,7-1-168 0,0 0-25 16,7 0 56-16,-7 1 127 0,8-5 260 15,1 3 433-15</inkml:trace>
  <inkml:trace contextRef="#ctx0" brushRef="#br0" timeOffset="102072.398">24431 18177 455 0,'-24'8'693'0,"8"0"185"0,-7 1 156 0,7-4 10 15,8 0-142-15,-8-2-138 0,8 3-114 16,1-3-122-16,7-3-99 0,-9 0-51 0,9 4-18 15,-7-4-284-15,14 0-76 0,-7 0 0 16,9-4 0-16,-2 4 0 0,1 0 0 0,8-3 0 16,0 3 0-16,8-6 0 0,-1-2 0 15,8 3 0-15,0-4 0 0,2 5 0 16,5-5 0-16,-6 0 0 0,-1 1 0 0,8 3 0 16,-7 1 0-16,-8 4 0 0,-1-4-230 15,1 8-515-15,-9-4-139 0,1 0-143 0,-9 4-104 16,2-4-1-16,-9 0 87 0,0 0 159 15,0 0 219-15,-9 0 239 0</inkml:trace>
  <inkml:trace contextRef="#ctx0" brushRef="#br0" timeOffset="102232.971">24736 18150 377 0,'-15'-5'625'0,"-8"1"234"16,-1-5 180-16,0 4 63 0,8-3-98 15,-7 3-115-15,7 1-120 0,1 0-155 0,-1-1-119 16,8 5-78-16,-8-4-416 0,16 4-1 16,-7 4 0-16,7 1 0 0,0 3 0 0,0 5 0 15,0 5 0-15,0 4 0 0,0 4 0 16,7 2 0-16,2 2 0 0,-2 1 0 0,1 4 0 15,0 1 0-15,7-1-640 0,-7-5-700 16,0 1-89-16,7-4 25 0,-6-9 98 16,6-9 210-16,8-6 420 0</inkml:trace>
  <inkml:trace contextRef="#ctx0" brushRef="#br0" timeOffset="102620.962">25443 17810 203 0,'-16'0'675'0,"8"-5"202"16,0 0 151-16,0 1 101 0,8 4-143 0,-7-9-188 16,-2 6-168-16,9-3-161 0,0 3-112 15,0 3-55-15,0-5-24 0,0 10-7 16,9-2-83-16,-9 6-188 0,7 4 0 0,-7 6 0 16,8 3 0-16,0 9 0 0,0 4 0 15,-1 0 0-15,2 4 0 0,-2 2 0 0,1 3 0 16,1 0 0-16,-2-4 0 0,0-1 0 15,2-4 0-15,6 0 0 0,-6-3 0 0,-2-6 0 16,-7-3-406-16,8-2-412 0,-8-8-236 16,0-4-134-16,0-4-20 0,-8-10 51 0,1-4 138 15,-2-4 233-15,2-4 306 0</inkml:trace>
  <inkml:trace contextRef="#ctx0" brushRef="#br0" timeOffset="102832.432">25356 18198 393 0,'-31'-31'569'0,"8"0"161"15,-8 1 178-15,-2-7 6 0,10 7-81 16,-1-1-93-16,1 0-82 0,8 5-110 0,-1-5-132 15,8 5-81-15,8-1-40 0,0 5-15 16,0-1-11-16,8 1-13 0,8 6-209 16,-1-3-47-16,1 2 0 0,7 3 0 0,8 1 0 15,2 5 0-15,-2-1 0 0,7 0 0 0,2 4 0 16,-1 1 0-16,0 4 0 0,1 4 0 16,-9 5 0-16,1 0 0 0,-1 9 0 15,-8 4 0-15,1 0 0 0,-9 8-458 0,-7 5-271 16,7 2-278-16,-15-2-159 0,9 4-34 15,-9 2 32-15,-9 3 122 0,9 0 219 0,-7-5 331 16</inkml:trace>
  <inkml:trace contextRef="#ctx0" brushRef="#br0" timeOffset="103067.246">25372 18418 551 0,'-39'5'931'0,"15"-1"161"0,-7-4 120 0,7 0 86 15,8-4-277-15,1 4-301 0,-1-9-195 16,16 5-109-16,-7-1-65 0,7-3-277 0,7-1-74 15,1 4 0-15,8-4 0 0,0 5 0 16,-1-5 0-16,8 5 0 0,1 0 0 16,0-1 0-16,7 5 0 0,1-4 0 0,-1 4 0 15,0 0 0-15,9-4 0 0,-1 4 0 16,0 0 0-16,0 0 0 0,0-5 0 0,0 1 0 16,9-1 0-16,-9 1 0 0,0-1-479 15,0 1-870-15,1 0-68 0,-9-2 41 0,8-1 98 16,0 2 187-16,-8-4 309 0,2-1 366 15</inkml:trace>
  <inkml:trace contextRef="#ctx0" brushRef="#br0" timeOffset="103533.533">26165 18189 323 0,'-16'4'889'16,"8"1"201"-16,-8-5 158 0,9 4 134 0,-2-4-109 15,2 0-292-15,-1 0-237 0,-1 5-483 16,9-5-261-16,-7 5 0 0,0-2 0 0,7 6 0 15,-9 0 0-15,-6 5 0 0,6-2 0 16,2 6 0-16,-1 1 0 0,-8-2 0 16,9 1 0-16,-9-1 0 0,8 1 0 0,-8-1 0 15,9-3 0-15,-1-6 0 0,0 1 0 16,0 0 0-16,8-5 0 0,0 1 0 0,0-1 0 16,0 1 0-16,8-5 0 0,0 0 0 0,0-5 0 15,15 5 0-15,-8-4 0 0,9-1 0 16,-1 1 0-16,10-1 0 0,-10 1 0 0,8 4 0 15,-7-4 0-15,7-1 0 0,-8 1 0 16,1 4 0-16,-1-4 0 0,1 4 0 0,-8-5 0 16,-1 5 0-16,-6 0 0 0,-2 0 0 15,0 0 0-15,-7-4 0 0,0 4 0 0,0-5 0 16,0 1 0-16,-7-1 0 0,0 1 0 16,-2 0 0-16,1-5 0 0,1 5 0 15,-9-5 0-15,16 5 0 0,-8 4 0 0,1-5 0 16,7 5 0-16,-9 0 0 0,9 5 0 15,0 3 0-15,0 1 0 0,9 4 0 0,-9 5 0 16,7 4 0-16,-7 0 0 0,8 1 0 16,1 3 0-16,-2-1 0 0,0 3 0 15,10-2 0-15,-10 1 0 0,0-1 0 0,2-4-334 16,-1 0-976-16,-8 0-111 0,7-5 18 16,-7-3 95-16,9-5 191 0,-9-4 289 0,0-5 388 15</inkml:trace>
  <inkml:trace contextRef="#ctx0" brushRef="#br0" timeOffset="104114.496">24979 17500 407 0,'-7'0'679'0,"-1"0"186"0,-8 0 150 0,9 0 13 15,-9 6-143-15,8-6-142 0,1 0-127 16,-9 0-134-16,8 0-107 0,-1 0-63 0,9 0-40 16,-7 0-37-16,7 0-21 0,0 0-151 15,0 3-63-15,7 2 0 0,2 4 0 16,6 0 0-16,1 3 0 0,8-3 0 0,-9 0 0 16,8 0 0-16,1 1 0 0,8-6 0 15,-1-4 0-15,-8 0 0 0,17-9 0 0,-9 4 0 16,0-8 0-16,1-1 0 0,-1 2 0 15,0-6 0-15,0 4 0 0,-7-3 0 16,8 4 0-16,-8-1 0 0,-9 6 0 0,1-1 0 16,0 5 0-16,-1-1 0 0,-6 1 0 15,5-1 0-15,-5 5 0 0,-1 0 0 16,8 0 0-16,-9 0 0 0,1 5 0 0,8-5 0 16,0 4 0-16,-1 1 0 0,1 4 0 15,7-1 0-15,1 1 0 0,-1 0 0 0,1 4 0 16,7-4 0-16,0 5 0 0,9-2 0 15,-9 2 0-15,8-2 0 0,1 2 0 0,-9 4-598 16,16 0-631-16,-8-1-118 0,0 1 6 16,9-1 72-16,-9 1 154 0,0-4 290 0,8 3 387 15</inkml:trace>
  <inkml:trace contextRef="#ctx0" brushRef="#br0" timeOffset="104517.949">26847 18251 150 0,'-8'8'696'0,"-8"-2"224"16,9-3 156-16,-2 1 118 0,-6 1-80 0,7 0-174 16,0-5-174-16,1 0-151 0,-2 0-94 15,9 0-322-15,-7 0-199 0,7 0 0 16,0 0 0-16,0 0 0 0,7-5 0 0,2 0 0 16,-2 1 0-16,9 1 0 0,-1-6 0 0,1 4 0 15,8-4 0-15,-1 4 0 0,9 1 0 16,-9-5 0-16,9 6 0 0,-9-3 0 0,9 3 0 15,-9 3 0-15,1-5 0 0,0 5 0 16,-1 5 0-16,1-2 0 0,-9 3 0 0,1 1-234 16,-9 2-508-16,2 5-151 0,-2 0-163 15,-7-2-88-15,0 2 1 0,0 4 89 16,-7-5 167-16,-2 5 231 0</inkml:trace>
  <inkml:trace contextRef="#ctx0" brushRef="#br0" timeOffset="104695.993">27083 18405 173 0,'-24'13'699'0,"-8"-4"245"0,8 0 175 16,-7 0 131-16,8 1-65 0,-1-6-170 0,9 4-209 15,-1-4-181-15,0-4-250 0,8 5-375 16,1-5 0-16,7 0 0 0,0 0 0 0,0 0 0 16,7 0 0-16,1 0 0 0,8-5 0 15,0 5 0-15,-1-4 0 0,1-1 0 0,8 2 0 16,-1 3 0-16,1-10 0 0,-1 6 0 16,1 0 0-16,7-5 0 0,-7 0 0 0,7 4 0 15,-8-3-281-15,1 3-1080 0,-1 1-85 16,1 0 36-16,8-5 102 0,-8 0 187 15,-1 0 309-15,8-4 381 0</inkml:trace>
  <inkml:trace contextRef="#ctx0" brushRef="#br0" timeOffset="105435.523">27946 17942 255 0,'-9'-9'551'0,"9"0"140"16,-7 1 156-16,7-1 71 0,-8 0-74 15,0 0-113-15,0 0-92 0,1 1-91 0,-2-5-110 16,2-1-101-16,-1 4-46 0,-8-3-14 16,0 5-9-16,1-1-14 0,-1 0-15 15,-8 4-176-15,1 1-63 0,-1 4 0 16,-7 4 0-16,8 5 0 0,-8 5 0 0,7 4 0 16,0 4 0-16,1 4 0 0,7 10 0 15,0-1 0-15,8 9 0 0,8-5 0 0,8 5 0 16,0-3 0-16,7-2 0 0,1-4 0 15,8-4 0-15,-1-8 0 0,1-2 0 0,0-12 0 16,7 1 0-16,0-15 0 0,1 0 0 16,-9-7 0-16,1-6 0 0,7-5 0 0,-7-3 0 15,-8-1 0-15,7 1 0 0,-15-5 0 16,8 0 0-16,-9 1 0 0,1 2 0 16,-8 2 0-16,0 0 0 0,0-1 0 0,-8 10 0 15,1-5 0-15,-9 4 0 0,8 1 0 0,-8-1 0 16,9 9 0-16,-2-4 0 0,2 9 0 15,-1-2 0-15,-1 3 0 0,2 3 0 16,7 3 0-16,0 10 0 0,0 1 0 0,7 4 0 16,2 0 0-16,-1 4 0 0,-1 4 0 15,2 1 0-15,6 3 0 0,-7 5 0 16,7-3 0-16,-6 3 0 0,6 0 0 0,1 1 0 16,-9-1 0-16,2-5 0 0,-2 1 0 15,8 1 0-15,-15-6 0 0,9 1 0 0,-9-1 0 16,0-4 0-16,0 0 0 0,-9-4 0 15,2-1 0-15,-1 1 0 0,-8-4 0 0,9-5 0 16,-9 0 0-16,1-2 0 0,-9-2 0 16,8-5 0-16,-7 0 0 0,6-5 0 15,-6-2 0-15,8-2 0 0,6 0 0 0,-6-1 0 16,7-2 0-16,0-2 0 0,8 1 0 16,8-1 0-16,-8 1-368 0,8 0-320 0,7 4-220 15,-6-4-204-15,15 0-69 0,-10 0 13 16,19-5 97-16,-10 1 190 0,8-5 280 15</inkml:trace>
  <inkml:trace contextRef="#ctx0" brushRef="#br0" timeOffset="105832.603">28400 17894 65 0,'0'-9'706'0,"0"4"232"0,-8-3 158 15,1-1 111-15,-2 5-35 0,2-6-223 16,-1 6-234-16,-8-6-182 0,9 7-113 0,-9 3-67 15,8-4-316-15,-8 8-37 0,1-1 0 16,-1 3 0-16,0 7 0 0,1 5 0 0,6 4 0 16,-6 0 0-16,7 8 0 0,0 1 0 15,8 0 0-15,-7 4 0 0,7 0 0 0,7 1 0 16,1 0 0-16,0-1 0 0,7-5 0 16,1 2 0-16,1-11 0 0,6 7 0 0,1-11 0 15,-1-4 0-15,0 1 0 0,9-10 0 0,-9-4 0 16,1 0 0-16,0-4 0 0,-1-5 0 15,-8 0 0-15,1-4 0 0,0 0 0 16,-1-1 0-16,-6-3 0 0,-2-6 0 0,-7 2 0 16,0-2 0-16,0-4 0 0,0 1 0 15,-7 0 0-15,-2-1 0 0,-6 1 0 0,-1-1 0 16,0 0 0-16,1 2 0 0,-8 2 0 16,6 1 0-16,-6 4 0 0,7 5 0 0,8 4 0 15,-8 1 0-15,9-1 0 0,-1 4-772 16,0 5-246-16,8 0-184 0,0 0-42 0,8-4 34 15,0 0 119-15,-1-5 208 0,9 0 302 16</inkml:trace>
  <inkml:trace contextRef="#ctx0" brushRef="#br0" timeOffset="106146.316">28659 17664 262 0,'0'-9'737'0,"0"0"214"15,0-5 150-15,0 7 109 0,-7-2-145 16,7-5-176-16,-8 6-164 0,-1-1-144 0,2 5-84 15,7-6-324-15,-7 10-173 0,-2 0 0 16,9 0 0-16,-8 10 0 0,1 3 0 16,7 4 0-16,0 4 0 0,-9 2 0 0,18 4 0 15,-9-1 0-15,7 0 0 0,1 1 0 16,8-4 0-16,-9-7 0 0,10 3 0 0,-1-6 0 16,-1-4 0-16,1-5 0 0,-1-8 0 15,1-2 0-15,0-1 0 0,-1-7 0 0,-7 0 0 16,0-2 0-16,-1-3 0 0,2-3 0 0,-9 5 0 15,0-1 0-15,0 5 0 0,-9-4 0 16,2 3 0-16,-1 1 0 0,-8 3 0 0,9 1 0 16,-9 2 0-16,0 2 0 0,1 1 0 15,6 4-16-15,-6 0-1014 0,-1 0-235 16,9 4-60-16,-10 1 33 0,17 2 89 0,-7-1 189 16,7-3 304-16</inkml:trace>
  <inkml:trace contextRef="#ctx0" brushRef="#br0" timeOffset="109218.183">29687 18114 231 0,'-7'5'563'0,"-9"-5"169"15,8 0 196-15,-8 0 81 0,9 0-81 0,-10-5-95 16,1 5-76-16,1-4-96 0,-1 4-129 15,0-4-72-15,1 4-39 0,7 0-285 0,0-5-136 16,1 5 0-16,-2 0 0 0,9 0 0 16,0-4 0-16,0 4 0 0,0-5 0 15,9 1 0-15,6 4 0 0,-7-5 0 0,7 5 0 16,1-5 0-16,0 5 0 0,-1 0 0 16,1 0 0-16,1 5 0 0,-10-5 0 0,9 0 0 15,-1 5 0-15,-6-5 0 0,-2 0 0 16,9 4 0-16,-8-4 0 0,-8 5 0 0,7-5 0 15,-7 0 0-15,8 0 0 0,-8 4 0 16,8-4 0-16,-8 0 0 0,8 5 0 16,-8-5 0-16,7 0 0 0,2 4 0 0,6 0 0 15,1-4 0-15,0 5 0 0,-1-5 0 16,8 4 0-16,-6-4 0 0,6 0 0 0,8 0 0 16,-7-4 0-16,-1 4 0 0,1 0 0 15,-1-5 0-15,1 1-141 0,0 4-215 16,-8-4-47-16,7 4-82 0,-15 0-111 0,8 0-130 15,-9-5-160-15,9 5-115 0,-16 0 2 16,8-4 90-16,-1 8 141 0,-7-4 179 16</inkml:trace>
  <inkml:trace contextRef="#ctx0" brushRef="#br0" timeOffset="109480.487">29852 18167 105 0,'-23'4'660'0,"-10"5"203"0,10-4 161 15,-8-1 117-15,0 5-62 0,7-5-194 16,-7 1-164-16,8-5-134 0,6 0-96 0,1 0-65 16,1 0-217-16,7 0-209 0,0 0 0 15,8 0 0-15,0 0 0 0,8-5 0 16,0 5 0-16,16-4 0 0,0 4 0 0,-1-5 0 16,8 5 0-16,8 0 0 0,0 0 0 15,1 0 0-15,7 0 0 0,0-4 0 0,0 0 0 16,0-1 0-16,1 2 0 0,-2-7 0 15,-7 1-460-15,1 1-557 0,-9-1-207 16,0 0-58-16,1 0 32 0,-8-4 111 0,7 0 211 16,-15-6 291-16</inkml:trace>
  <inkml:trace contextRef="#ctx0" brushRef="#br0" timeOffset="109736.797">30362 17942 22 0,'-16'-13'725'0,"-8"0"228"0,1 4 152 15,-8-4 120-15,7-1 10 0,-7 1-231 0,7 5-256 16,8-6-171-16,-7 4-100 0,15 3-357 15,-8-2-120-15,9 0 0 0,7 4 0 0,0 0 0 16,7 1 0-16,1 4 0 0,8 0 0 16,7 4 0-16,-7 1 0 0,8 4 0 0,7 5 0 15,-7 3 0-15,7 1 0 0,-8 4 0 0,1 4 0 16,8 5 0-16,-10 4 0 0,-6 0 0 16,8 1 0-16,-8 4 0 0,-8-1 0 15,-1 1 0-15,2 0 0 0,-9 0 0 0,0-5 0 16,-9 5 0-16,2-1 0 0,-1-3 0 15,-8-6 0-15,9 5 0 0,-10-7-243 0,1-2-336 16,-6 1-190-16,6-10-279 0,0-4-110 16,1-4-22-16,6-9 51 0,2-4 149 15,7-10 242-15</inkml:trace>
  <inkml:trace contextRef="#ctx0" brushRef="#br0" timeOffset="110153.151">31554 17734 279 0,'0'0'865'0,"-15"0"166"0,6 0 116 16,-14 0 97-16,8-4-104 0,-1 0-345 0,0-1-240 16,-8-3-120-16,9 3-76 0,-1 1-56 15,1-1-265-15,-9 5-38 0,8 0 0 0,-7 5 0 16,7-1 0-16,-8 9 0 0,9 6 0 15,-1 2 0-15,0 9 0 0,1 1 0 0,-1 10 0 16,9-6 0-16,7 9 0 0,0-5 0 16,0 2 0-16,14-1 0 0,3-1 0 0,6-8 0 15,1-5 0-15,7-4 0 0,8-4 0 16,1-4 0-16,-2-11 0 0,2-6 0 16,-9-7 0-16,9-3 0 0,-9-5 0 0,-8 1 0 15,1-5 0-15,-8-4 0 0,-1-2 0 16,-6 3 0-16,-2-3 0 0,-7 2 0 0,0 0 0 15,-7-1 0-15,-2-3 0 0,-6 3 0 0,-1 1 0 16,0-2 0-16,-8 3 0 0,9 2 0 0,-8 1 0 16,-1 9 0-16,8-5 0 0,0 10 0 15,1 3-436-15,7 1-364 0,-7 4-296 16,15 4-113-16,0 1-10 0,0-1 51 0,7 6 136 16,9-7 238-16,-8 2 370 0</inkml:trace>
  <inkml:trace contextRef="#ctx0" brushRef="#br0" timeOffset="110436.389">32080 17708 436 0,'-8'-4'872'0,"-8"-5"173"0,9 4 129 15,-9 1 114-15,8-4-189 0,1 3-230 0,-2 1-177 16,2 4-105-16,-1-5-458 0,8 5-129 15,0 5 0-15,-9 4 0 0,9-1 0 0,0 10 0 16,0 4 0-16,9 0 0 0,-9 8 0 16,0 2 0-16,8 3 0 0,-1 5 0 0,-7-1 0 15,9 1 0-15,-2 0 0 0,9-1 0 16,-8 1 0-16,-1-9 0 0,9 0 0 0,-8-5 0 16,0-8 0-16,0 0 0 0,-1-10-241 15,-7-2-927-15,0-6-155 0,8-9-12 0,-8-5 65 16,-8-4 138-16,8-4 229 0,-7-4 299 15</inkml:trace>
  <inkml:trace contextRef="#ctx0" brushRef="#br0" timeOffset="110645.831">31947 17898 290 0,'-32'-22'721'15,"8"0"207"-15,9 3 148 0,-8 3 94 0,7-3-158 16,-1 6-179-16,3 1-164 0,5-2-160 16,9 1-103-16,0-1-65 0,9 1-105 0,-2 0-236 15,0 4 0-15,10-4 0 0,6 5 0 16,1-6 0-16,-1 5 0 0,1 5 0 15,7-1 0-15,1 5 0 0,-8 0 0 0,7 9 0 16,0 0 0-16,-8 9 0 0,8-1 0 16,-7 5 0-16,-1 0 0 0,-7 10 0 0,1-7-531 15,-3 10-405-15,-5-3-246 0,-1 3-82 16,-1-4 18-16,2 0 92 0,-9 0 198 16,-9-1 304-16</inkml:trace>
  <inkml:trace contextRef="#ctx0" brushRef="#br0" timeOffset="110869.234">32009 18224 532 0,'-31'9'929'16,"0"-5"171"-16,-1 1 135 0,8 0 117 16,9-5-236-16,-8 4-299 0,14-4-197 0,2 0-130 15,-1-4-490-15,8-1 0 0,8 0 0 16,-8 1 0-16,16-1 0 0,-9 1 0 0,9 1 0 16,-1-3 0-16,1 6 0 0,0-3 0 15,8 3 0-15,-1 3 0 0,1-3 0 16,0 6 0-16,-1-6 0 0,1 3 0 0,7 1 0 0,0-4 0 15,-8 5 0-15,8-5 0 0,2 0 0 16,5 0 0-16,-6-5 0 0,-8 1-557 0,7 1-853 16,0-3-32-16,9-7 62 0,-9 0 117 15,0 1 215-15,8-11 317 0</inkml:trace>
  <inkml:trace contextRef="#ctx0" brushRef="#br0" timeOffset="111213.314">32801 17787 432 0,'-23'-12'901'0,"8"-2"161"16,-9 1 118-16,1-1 97 0,-1 1-189 16,8 0-294-16,-7 4-210 0,7 5-107 15,1-1-81-15,-1 10-396 0,-1-1 0 16,3 5 0-16,5 9 0 0,-6-1 0 0,6 5 0 16,2 9 0-16,-1 1 0 0,0 3 0 0,8 0 0 15,8 4 0-15,-8-3 0 0,15-1 0 16,-6 0 0-16,6-3 0 0,8-1 0 0,1-5 0 15,0-4 0-15,-1-5 0 0,1-3 0 0,8-10 0 16,-9 0 0-16,8-4 0 0,-7-8 0 16,0 0 0-16,-1-6 0 0,-8-4 0 15,1 0 0-15,0-3 0 0,-8-2 0 0,-8-3 0 16,0 0 0-16,0 3 0 0,-8-4 0 0,0 6 0 16,0-6 0-16,-8 1 0 0,1 4 0 15,-1 0 0-15,-8 0 0 0,8 0 0 0,1 3 0 16,-1 6-68-16,1 1-1080 0,-1 2-180 15,9-3-26-15,-2 4 57 0,9-4 120 16,0 0 223-16,0 0 329 0</inkml:trace>
  <inkml:trace contextRef="#ctx0" brushRef="#br0" timeOffset="111443.212">32927 17412 603 0,'-8'-8'1028'0,"1"-1"193"16,7 1 165-16,-9 3 135 0,2-5-226 15,7 1-347-15,-8 6-759 0,16-7-189 0,-8 7 0 16,7-2 0-16,2 0 0 0,-2 5 0 16,9 5 0-16,-8 0 0 0,8 4 0 0,-1 3 0 15,-6 7 0-15,5-2 0 0,-5 5 0 16,-1 0 0-16,-1 4 0 0,2-4 0 0,-9 5 0 16,0-6 0-16,0 6 0 0,-9-1 0 15,2-3-119-15,-10-2-1226 0,3 2-104 0,-19-1 17 16,10-4 94-16,-8-5 175 0,0-4 313 15,-9-5 399-15</inkml:trace>
  <inkml:trace contextRef="#ctx0" brushRef="#br0" timeOffset="111983.485">31185 17456 212 0,'-23'9'675'0,"-1"0"163"0,8 0 157 16,-7-4 108-16,0 3-136 0,0-4-192 0,7 2-143 15,-1-3-96-15,3 2-93 0,-3-1-50 16,10-4-38-16,-2 0-88 0,9 0-267 16,0 5 0-16,0-5 0 0,9 0 0 0,6 0 0 15,1 0 0-15,15-5 0 0,-7 1 0 16,15-1 0-16,0-4 0 0,0 1 0 0,16-5 0 16,-8-1 0-16,9-3 0 0,-2-1 0 15,1-4 0-15,8 5 0 0,-8-6 0 16,8 2 0-16,-8 2 0 0,-1-3 0 0,-7 9 0 15,-7-5 0-15,-1 5 0 0,-7 5 0 0,-9-6 0 16,-8 10 0-16,1-5 0 0,0 9 0 16,-1-4 0-16,-6 4 0 0,-1 0 0 0,8 4 0 15,-9 1 0-15,9-1 0 0,-8 5 0 16,8 0 0-16,7 4 0 0,-8 0 0 16,9-4 0-16,-1 4 0 0,8 0 0 0,2 0 0 15,-2 1 0-15,0-6 0 0,8 5 0 0,1-4 0 16,-2-4 0-16,10 5 0 0,-1-6 0 15,7-4 0-15,-7 4 0 0,17-4 0 16,-10-4-249-16,9 4-1258 0,-1-4-55 0,2-1 60 16,6-5 136-16,9 6 261 0,0-8 464 15</inkml:trace>
  <inkml:trace contextRef="#ctx0" brushRef="#br0" timeOffset="112595.845">33814 17964 345 0,'-15'0'641'0,"6"0"162"16,2 0 167-16,-1 0 51 0,-1 0-143 16,2 0-151-16,0 0-127 0,7 0-129 15,-9-4-127-15,18 4-74 0,-9 0-34 0,7 0-9 16,9 0 1-16,-8 0 1 0,15 0-28 0,1 4-201 15,-1-4 0-15,8 4 0 0,0 1 0 16,1-1 0-16,7 0 0 0,1 2 0 0,-1-6 0 16,0 3 0-16,0 2 0 0,0-1 0 15,-7-4 0-15,-1 5-16 0,-15 3-341 16,8-2-60-16,-17 1-69 0,1 2-67 0,-16 5-35 16,1 0 4-16,-9-1 38 0,-8 0 80 15,1 5 122-15,-8-5 150 0,-9 0 152 0,1-4 136 16,0 0 126-16,-1-1 125 0,2 1 91 15,5-5 35-15,-5 2-5 0,6-6-30 0,8 0-52 16,1 0-70-16,8 0-62 0,-1 0-38 16,1 0-17-16,6-6 0 0,9 6 9 15,0 0 12-15,9-4-75 0,-2 4-143 0,8 0 0 16,1 0 0-16,0 0 0 0,8 4 0 16,7 2 0-16,0-6 0 0,1 3 0 15,-1 2 0-15,9-1 0 0,7-4 0 0,0 0 0 16,-1 0 0-16,1-4-51 0,0-4-809 15,0-2-315-15,9-3-117 0,-9-5-4 0,8 1 65 16,-1-5 168-16,-6 0 274 0,6-5 366 16</inkml:trace>
  <inkml:trace contextRef="#ctx0" brushRef="#br0" timeOffset="113132.105">34960 17800 548 0,'-9'-9'775'0,"1"2"174"16,1-2 123-16,-2-1-16 0,-6-3-195 0,-1 1-194 15,9 2-153-15,-17-3-140 0,8 4-92 16,1 0-47-16,-8 0-24 0,7 9-17 16,-8 0-8-16,0 9 1 0,8 0-107 0,-7 9-80 15,8-1 0-15,-1 10 0 16,0-1 0-16,8 6 0 0,1-1 0 0,7-1 0 16,0 1 0-16,0 0 0 0,15-5 0 15,1 1 0-15,0-6 0 0,7-7 0 0,1 0 0 16,7-10 0-16,0-4 0 0,1-4 0 0,-1-6 0 15,-7-2 0-15,7-1 0 0,-8-6 0 16,1 7 0-16,-8-11 0 0,-1 5 0 0,-6 1 0 16,-2-5 0-16,-7 4 0 0,0 1 0 15,0-1 0-15,0 5 0 0,-7-6 0 0,-2 7 0 16,2-2 0-16,-1 2 0 0,-8 3 0 16,9 4 0-16,7 0 0 0,-9 1 0 15,9 4 0-15,-8 4 0 0,8 1 0 0,8 3 0 16,-8 5 0-16,9 1 0 0,-9 3 0 15,7 6 0-15,0-1 0 0,10 0 0 16,-10 0 0-16,2 4 0 0,-2 1 0 0,9-1 0 16,-8 2 0-16,-8-3 0 0,7 7 0 15,2-6 0-15,-9 0 0 0,0 1 0 0,-9-1 0 16,2 1 0-16,-1-6 0 0,-8 2 0 16,0-6 0-16,1 2 0 0,-8-6 0 15,-1 0 0-15,0-4 0 0,-8-5 0 16,9 1 0-16,-8-5 0 0,7-5 0 0,0 1 0 15,1-1 0-15,8-3 0 0,-1-5 0 0,8 4 0 16,8-6 0-16,0 2-6 0,8 1-568 16,8-7-181-16,-9 6-222 0,17-4-166 0,-8-1-42 15,8 1 38-15,7-1 139 0,0-4 221 16,0-4 282-16</inkml:trace>
  <inkml:trace contextRef="#ctx0" brushRef="#br0" timeOffset="113480.173">35273 17810 54 0,'0'-14'646'0,"8"5"220"0,-8 0 168 16,-8 1 116-16,8-1-46 0,-8 4-190 0,0 1-189 16,1 0-166-16,-2 4-118 0,2 0-72 15,-1 4-40-15,0 0-329 0,8 10 0 16,-8 0 0-16,1 2 0 0,-2 6 0 16,9 5 0-16,0 4 0 0,0 0 0 15,0 0 0-15,0 4 0 0,9-4 0 0,-2 0 0 16,9-1 0-16,-1-2 0 0,1-6 0 0,8-5 0 15,-8-3 0-15,7-1 0 0,1-5 0 0,0-8 0 16,-10 0 0-16,10 0 0 0,-8-8 0 16,0-1 0-16,-1-4 0 0,1-5 0 0,-8 1 0 15,0-1 0-15,0-4 0 0,-8-1 0 0,0 2 0 16,-8-2 0-16,0-3 0 0,0 4 0 16,-8-5 0-16,1 5 0 0,-1 0 0 15,-7 1 0-15,6 3 0 0,3-1 0 0,-3 7 0 16,10 2 0-16,-9 1 0 0,8 2 0 15,0 1-386-15,0 3-513 0,1 3-265 0,7-5-88 16,0 5 11-16,0-9 77 0,0 0 172 16,7 0 260-16</inkml:trace>
  <inkml:trace contextRef="#ctx0" brushRef="#br0" timeOffset="113780.367">35564 17421 159 0,'-9'-4'842'0,"-6"-1"203"0,6 1 140 15,-6 4 122-15,-1-4-23 0,9 4-298 16,-9 0-284-16,8-4-163 0,8 4-397 0,-7 0-142 16,7 0 0-16,0 4 0 0,0 4 0 15,7-3 0-15,1 8 0 0,0-4 0 16,0 4 0-16,8-4 0 0,-9 0 0 0,8 0 0 16,1-5 0-16,1 1 0 0,-3-5 0 15,3 0 0-15,-1-5 0 0,-1 1 0 0,-7-5 0 16,0 0 0-16,-1 0 0 0,-7 1 0 15,-7-1 0-15,7-5 0 0,-8 5 0 16,-8 1 0-16,9 4 0 0,-9-1 0 0,-1 1 0 16,3 0 0-16,-10 4 0 0,8 0 0 15,1 4-87-15,-1 0-514 0,8 1-214 0,0 3-278 16,0-4-104-16,8 10-6 0,0-10 61 16,8 5 159-16,0 0 262 0</inkml:trace>
  <inkml:trace contextRef="#ctx0" brushRef="#br0" timeOffset="114329.483">36418 17632 224 0,'0'-16'651'0,"-7"2"178"15,-1-3 155-15,-8 3 104 0,9 5-154 16,-9 5-168-16,-8-1-143 0,8 5-128 0,-8 5-108 15,1 4-61-15,-1 9-34 0,1-1-21 0,8 10-15 16,-9 4-191-16,8 4-65 0,1 10 0 16,6 2 0-16,9 7 0 0,0-1 0 0,9 8 0 15,-1-4 0-15,8 6 0 0,-1-6 0 16,8-4 0-16,1-5 0 0,7 1 0 16,1-14 0-16,-8 1 0 0,14-10 0 0,-6-8 0 15,7-5 0-15,0-13 0 0,1-5 0 0,-9-8-402 16,0-5-874-16,-7-3-118 0,7-10 9 15,-8-4 86-15,9-5 168 0,-8-5 300 0,-9-3 389 16</inkml:trace>
  <inkml:trace contextRef="#ctx0" brushRef="#br0" timeOffset="114694.511">36732 17544 540 0,'-15'-17'919'0,"-9"-1"147"0,8 9 110 0,-7 1 95 15,7 8-249-15,1 0-288 0,-1 4-192 16,0 6-104-16,16-2-71 0,-8 10-251 0,8 3-116 15,0 7 0-15,8 2 0 0,8 5 0 0,-9 5 0 16,9 0 0-16,0 4 0 0,-1 0 0 16,1 1 0-16,0 3 0 0,-1-9 0 15,-6 5 0-15,6-3 0 0,-6-6 0 0,-2-4 0 16,0-5 0-16,2 1 0 0,-9-10 0 16,0 1 0-16,-9-10 0 0,2 1-17 0,0-4-70 15,-2-5 30-15,-6-5 22 0,-9-4 18 0,1 1 20 16,-1-6 24-16,-8-3 18 0,1-1 21 15,8-4 6-15,-9 0-72 0,9-1 0 0,-1 2 0 16,8-2 0-16,9 6 0 0,-1-1 0 0,0 5 0 16,8 0 0-16,8 0 0 0,7 4 0 15,1 0 0-15,0 0 0 0,8 5 0 16,7 0 0-16,0 4 0 0,0 0 0 0,9 0 0 16,-1 0 0-16,0-5 0 0,1 5 0 0,-1 0-49 15,-8 0-757-15,9 0-233 0,-9-4-180 16,0 4-34-16,0-5 44 0,1-3 144 0,-8-1 225 15,-1 0 287-15</inkml:trace>
  <inkml:trace contextRef="#ctx0" brushRef="#br0" timeOffset="114916.517">37116 17765 401 0,'-7'-9'739'0,"-1"-4"201"0,0 4 152 0,-7 1 69 16,6-1-149-16,2 0-153 0,-1 5-131 0,0-1-136 16,0 1-100-16,1 4-317 0,7 4-175 0,0 1 0 15,-9 8 0-15,9 4 0 0,0 5 0 16,0 6 0-16,-7 2 0 0,7 5 0 15,0 1 0-15,-8 3 0 0,8 1 0 0,0 4 0 16,-8-4 0-16,8 4 0 0,-8-4 0 0,8-1 0 16,0-3 0-16,-7-6 0 0,7 1 0 15,0-8 0-15,0-1 0 0,0-9 0 0,0 1-926 16,0-10-240-16,0-4-109 0,7-4 6 16,1-1 79-16,-8-8 161 0,8 0 252 0,7-5 295 15</inkml:trace>
  <inkml:trace contextRef="#ctx0" brushRef="#br0" timeOffset="115219.246">37415 17907 159 0,'8'-5'631'16,"-8"-3"177"-16,7 3 176 0,2 1 130 0,-9-5-111 16,0 5-162-16,0-1-143 0,0-3-121 15,0 3-121-15,-9-4-84 0,9 5-46 0,-7-2-104 16,-1 3-222-16,0-1 0 0,-7 4 0 15,6 0 0-15,-6 4 0 0,-1-1 0 0,0 3 0 16,1 7 0-16,-1 0 0 0,8 0 0 0,-8 5 0 16,0 4 0-16,9 0 0 0,-1 0 0 15,8 4 0-15,-8 2 0 0,8-3 0 0,8 7 0 16,0-6 0-16,-1 5 0 0,2-9 0 0,6 1 0 16,1-2 0-16,0-4 0 0,8-4 0 0,-1 1 0 15,1-5 0-15,-1-4 0 0,1-5 0 16,7-5 0-16,-8 5 0 0,1-4 0 0,0-1 0 15,-1 0-1016-15,-8 1-337 0,9-5-33 16,-1 0 56-16,1 1 119 0,15-6 233 16,-8-2 329-16</inkml:trace>
  <inkml:trace contextRef="#ctx0" brushRef="#br0" timeOffset="116581.881">38732 17249 181 0,'0'0'601'0,"0"5"133"0,9-1 141 16,-9 0 145-16,0 9-119 0,8 1-155 0,-1 3-113 0,2 1-77 16,-9 8-86-16,7 1-92 0,1 8-51 15,0 1-24-15,-8 4-20 0,8-1-100 16,-1 10-183-16,2-5 0 0,-9 5 0 0,7-5 0 15,-7 4 0-15,8-4 0 0,0 0 0 0,-8 1 0 16,8-6 0-16,-1-4 0 0,-7 1 0 16,9-6 0-16,-9-2 0 0,7-7 0 0,-7 2 0 15,0-10 0-15,-7 0 0 0,7 0 0 16,-9-8 0-16,-6-1 0 0,7-4 0 0,-7-4 0 16,-1-5 0-16,-8 0 0 0,8-9 0 0,-8 5 0 15,1-10 0-15,-1 2 0 0,1-5 0 16,-1 3 0-16,9-4 0 0,-1 6 0 0,0-2 0 15,9 6 0-15,-1-1 0 0,1 1 0 16,7-1 0-16,0 0 0 0,7 4 0 0,8 1 0 16,-6 1 0-16,6 2 0 0,8 1 0 15,1 5 0-15,8 4 0 0,-1 0 0 0,0 0 0 16,1 4 0-16,7 1 0 0,-7-5 0 16,6 9 0-16,-5-4 0 0,-2-1 0 15,0 1 0-15,0 4-472 0,-8-5-329 0,1-4-224 16,-1 0-149-16,1-4-30 0,-8-5 54 15,8 0 142-15,-8-1 235 0,-1-3 279 0</inkml:trace>
  <inkml:trace contextRef="#ctx0" brushRef="#br0" timeOffset="117003.737">39227 17558 134 0,'-7'-22'572'16,"-2"-5"159"-16,2 6 154 0,-1-2 127 0,0 6-82 16,0-1-145-16,8 0-131 0,-7 10-117 15,-2-5-123-15,9 9-117 0,0-1-61 0,-7 0-17 16,7 10-4-16,0 4 4 0,7 4 6 0,-7 4-99 15,9 6-126-15,-9 3 0 0,7 4 0 16,1 2 0-16,0 7 0 0,0-4 0 0,-1 5 0 16,2 4 0-16,-2-4 0 0,1 0 0 15,0 0 0-15,-8-1 0 0,8-3 0 16,-8-1 0-16,7 0 0 0,-7-3 0 0,0-7 0 16,0-3 0-16,0 6 0 0,0-12 0 0,-7 3 0 15,7-6 0-15,-8-4 0 0,0-1 0 16,0-3 0-16,-8-5 0 0,1 0 0 15,-1-5 0-15,0 1 0 0,1-9 0 0,-8 0 0 16,7-6 0-16,-8-2 0 0,8-2 0 0,1-3 0 16,-1 5 0-16,8-6 0 0,0 4 0 0,0 6 0 15,8-5 0-15,0 4 0 0,0 5 0 16,8-5 0-16,0 4 0 0,7 1 0 0,1 5 0 16,0-1 0-16,8 0 0 0,0 0 0 15,-1 6 0-15,8-3 0 0,-7 3 0 0,7-2 0 16,1 5 0-16,-1 0 0 0,0 0 0 15,0 0 0-15,-7 5 0 0,-8-5 0 0,7 3 0 0,-7-3 0 16,-1 0 0-16,1 6 0 0,1-3 0 16,-10-3-497-16,0 4-583 0,2 1-182 0,-1 4-36 15,-8-4 41-15,7 4 128 0,-14 4 218 16,-1 0 336-16</inkml:trace>
  <inkml:trace contextRef="#ctx0" brushRef="#br0" timeOffset="118352.648">31994 18934 381 0,'0'-7'541'0,"-9"-2"124"15,9-1 133-15,-7-3 8 0,7 4-37 0,-8-4-58 16,0 0-60-16,-7 0-78 0,6-1-90 0,-6 1-105 15,-1 0-83-15,0 4-44 0,-7-4-30 16,8 9-24-16,-9-5-21 0,1 5-21 0,-1 4-19 16,0 4-132-16,8 5-4 0,-7-1 0 0,-1 10 0 15,1 4 0-15,-1 4 0 0,9 5 0 16,-1 4 0-16,0 6 0 0,1-2 0 16,6 5 0-16,9 5 0 0,0-5 0 0,9 0 0 15,6-4 0-15,1 0 0 0,8-5 0 0,7-5 0 16,1-2 0-16,6-6 0 0,2-4 0 15,7-11 0-15,0-1 0 0,0-12 0 16,0 3 0-16,1-11 0 0,-10 0 0 0,2-2 0 16,7-3 0-16,-16-3 0 0,0 0 0 0,-8 0 0 15,1-4 0-15,-8 4 0 0,0 0 0 16,-8-1 0-16,-1 7 0 0,-7-7 0 16,0 9 0-16,-7-3 0 0,-9 4 0 0,1 5 0 15,-1-2 0-15,-8 1 0 0,0 5 0 16,-7 4 0-16,8 0 0 0,-9 0 0 0,9 9 0 15,0-5 0-15,-1 9 0 0,1 1 0 0,14 4 0 16,-6-1 0-16,6 6 0 0,9-2 0 0,0 6 0 16,0-5 0-16,9 0 0 0,6 0 0 15,1 0 0-15,0-5 0 0,8-4 0 16,-1-4 0-16,8-4 0 0,-7-5 0 0,7-9 0 16,-8 0 0-16,8-4-633 0,2-5-175 0,-10-4-134 15,1-4-93-15,-1 0-58 0,-8-5 23 16,1 0 133-16,1-1 193 0,-3 2 283 0,-5-1 290 15,-1 0 282-15,-8 0 229 0,0 1 190 0,-8 2 176 16,-1 3 106-16,2-3 25 16,-9 7-31-16,1-1-55 0,-1 0-71 0,8 9-89 15,-8-1-115-15,0 5-82 0,1 5-51 0,7 0-35 16,-7 4-99-16,6 4-209 0,2 5 0 0,-1 4 0 16,-1-4 0-16,9 8 0 0,0-3 0 15,0 3 0-15,9-4 0 0,-9 5 0 16,15-5 0-16,-6 0 0 0,6-4 0 0,1 1 0 15,0-2 0-15,7 1-622 0,-8 0-331 0,1 0-227 16,1 0-71-16,-3-5 8 0,3 0 95 16,6 1 205-16,-15-1 324 0</inkml:trace>
  <inkml:trace contextRef="#ctx0" brushRef="#br0" timeOffset="118894.196">32433 19098 325 0,'-16'5'764'0,"1"-1"199"0,-1 0 141 16,0 1 102-16,1 0-184 0,-1-2-192 0,8-3-172 15,0 6-147-15,-7-3-94 0,15 2-57 16,-9 4-329-16,2 0-31 0,-1 3 0 16,8 2 0-16,0 4 0 0,0 0 0 0,8 4 0 15,-8-5 0-15,7 1 0 0,9 4 0 0,-8-5 0 16,8-4 0-16,0 1 0 0,-1-5 0 16,8-1 0-16,-6-2 0 0,6-6 0 0,1-6 0 15,-9 3 0-15,8-11 0 0,-7 0 0 16,8-3 0-16,-8-1 0 0,-1-4 0 15,1-4 0-15,0 0 0 0,-8-1 0 0,-1 1 0 16,2-6 0-16,-9 6 0 0,0-1 0 0,0 1 0 16,-9 4 0-16,9 0 0 0,-15 0 0 0,6 0 0 15,2 4 0-15,-9 4 0 0,8 1 0 16,1 5 0-16,-9-1 0 0,16 9 0 16,-8 0 0-16,8 4 0 0,-8 6 0 0,16-1 0 15,-8 7 0-15,0 3 0 0,8-3 0 0,-1 7 0 16,2-1 0-16,-2 5 0 0,1-5 0 15,1 4 0-15,-2 0 0 0,0 1 0 0,2-4 0 16,-9-1 0-16,0-6 0 0,8 3 0 16,-8-6 0-16,0 0 0 0,-8-4 0 0,8-5 0 15,-9 1 0-15,2-1 0 0,0-4 0 0,-2-4 0 16,1 4 0-16,1-9 0 0,-2 5 0 16,-6-5 0-16,15 0 0 0,-8 0 0 15,8 0 0-15,0 1 0 0,0-1 0 0,8 0 0 16,0 5 0-16,-1-5 0 0,9 4 0 0,1 0 0 15,-3 5 0-15,10-3 0 0,0 3 0 16,-1-6 0-16,9 6 0 0,-8-3 0 0,7 3 0 16,0-4 0-16,-8-6 0 0,8 6-205 0,-7-1-596 15,0 1-210-15,-1-4-173 0,1-1-45 16,-8-1 42-16,0 2 139 0,-1-6 227 16,1 1 271-16</inkml:trace>
  <inkml:trace contextRef="#ctx0" brushRef="#br0" timeOffset="119066.737">32966 18883 225 0,'-16'-23'615'0,"1"-4"175"0,-1 6 174 0,-7-6 95 16,15 5-134-16,-8-1-148 0,0 2-132 16,9-2-132-16,-10 6-136 0,10 4-84 15,0-1-47-15,7 5-35 0,-9 6-37 0,1-2-38 16,8 10-37-16,-7 4-37 0,7 3-56 16,-9 6-63-16,2 8-76 0,7 2-102 0,-8-2-207 15,1 4-304-15,-2 1-297 0,9 0-128 16,-7 1-28-16,7-7 50 0,0-3 179 15,7-4 295-15</inkml:trace>
  <inkml:trace contextRef="#ctx0" brushRef="#br0" timeOffset="119661.11">33273 19076 96 0,'-16'4'504'0,"8"-4"113"0,-8 0 122 15,9 0 111-15,-2-4-76 0,9 4-83 16,-7 0-71-16,-1-4-62 0,8-5-80 0,0 5-80 15,0-5-72-15,-9 4-55 0,9-4-31 0,9 1-20 16,-9 3-11-16,0 1-11 0,0 4-6 0,8 0-2 16,-1 0-170-16,2 9-20 0,-2 4 0 15,1 5 0-15,0-1 0 0,0 10 0 0,-1 3 0 16,2 2 0-16,-2-1 0 0,1-1 0 16,0 1 0-16,0-4 0 0,-8-5 0 0,7-1 0 15,2-3 0-15,-9-8 0 0,0-1 0 0,7-6 0 16,-7-3 0-16,0-9 0 0,8 1 0 15,-8-10 0-15,8-4 0 0,-8-4 0 16,8-1 0-16,-8-4 0 0,7 1 0 0,-7-1 0 16,9-1 0-16,-2 2 0 0,-7-1-23 0,8 4-12 15,1 1 12-15,-2 4 8 0,-7 3 9 16,7 7 22-16,2 8 29 0,-1-1-4 0,-1 5-41 16,2 5 0-16,-9 4 0 0,7 8 0 15,1 1 0-15,0 4 0 0,-8 4 0 16,8 6 0-16,-1-2 0 0,1 5 0 0,0-4 0 15,0-1 0-15,-1 2 0 0,2-1 0 0,-2-5 0 16,9 0 0-16,-8-3 0 0,8-6 0 0,-9-3 0 16,10 0 0-16,-3-7 0 0,3-7 0 15,-1 0 0-15,-1-3 0 0,1-6-312 16,0-4-415-16,-9-6-290 0,9 2-171 0,-8-4-43 16,-1-2 27-16,9 1 132 0,-8 0 232 0,1-5 339 15</inkml:trace>
  <inkml:trace contextRef="#ctx0" brushRef="#br0" timeOffset="121480.882">33743 18934 150 0,'0'0'161'16,"0"-4"2"-16,-8 4 7 0,8 0 12 0,0-3 23 15,-7 3 30-15,7-6 35 0,0 6 30 16,-9-3 30-16,9 3 28 0,-7-5 37 0,7 5 37 15,0 0 36-15,-8-5 37 0,8 5 8 16,0 0-19-16,0 0-41 0,0 5-61 0,0-5-71 16,-8 0-72-16,8 0-48 0,8 0-20 15,-8 0-8-15,0 0-4 0,8 0-4 0,8-5-6 16,-9 1-11-16,10-5-16 0,6 0-23 0,1-4-101 16,-2-5-8-16,2 1 0 0,8-5 0 0,-1 0 0 15,0-4 0-15,-8 3 0 16,10-3 0-16,-10 3 0 0,1 2 0 0,-9-2 0 15,-7 6 0-15,7-5 0 0,-6 8 0 0,-9-3 0 16,0 4 0-16,-9 4 0 0,2 0-33 16,-9 5-64-16,1 0 4 0,-9 4 10 0,1 0 13 15,-1 4 14-15,0 0 15 0,-8 0 11 16,1 1 8-16,0 4 6 0,8 0 6 16,-8 0 7-16,7-1 13 0,8 1 20 0,-8 4 29 15,17 1 33-15,-9 4 32 0,8 8 39 16,8 0-87-16,0 6-76 0,0 3 0 0,8 4 0 15,-1 1 0-15,2 3 0 0,6-3 0 16,1 5 0-16,-9-1 0 0,10 0 0 0,-1 0 0 16,-1-4 0-16,1-5 0 0,-9-5 0 15,9-2 0-15,-8-2 0 0,8-8 0 0,-9-1 0 16,1-4 0-16,0-7 0 0,0 1 0 16,-1-7 0-16,-7-4 0 0,9-5 0 0,-9-4 0 15,0-4 0-15,7-1 0 0,-7-4 0 16,0-4 0-16,0-1 0 0,0 1 0 0,0-1 0 15,8-4 0-15,0 4 0 0,0 1 0 16,-1 4 0-16,2 5 0 0,6 3 0 0,-6 5 0 16,6 5 0-16,1 4 0 0,0 9 0 0,-1 4 0 15,1 5 0-15,0 4 0 0,-9 4 0 16,9 5 0-16,-1-5 0 0,1 6 0 0,-1-6 0 16,1 1 0-16,1-1 0 0,-3-8 0 15,3 4 0-15,-1-9 0 0,-1 0 0 0,1-9 0 16,0 5 0-16,-1-9 0 0,-7 0 0 0,7-3 0 15,1-7-63-15,-8 6-673 0,1-5-266 16,-2 0-197-16,0-4-50 0,10 0 27 16,-10 0 128-16,2-1 215 0,-2-3 309 0</inkml:trace>
  <inkml:trace contextRef="#ctx0" brushRef="#br0" timeOffset="125565.382">34441 19059 15 0,'0'-5'396'0,"9"1"97"16,-9-1 88-16,0 1 49 0,0-5-38 0,7 5-44 15,-7-1-25-15,0-3-10 0,0 3-10 0,8 1-32 16,-8-5-49-16,0 4-51 0,-8 1-57 16,8-6-58-16,0 7-52 0,-7-1-30 0,7-1-16 15,-9 1-15-15,2-1-11 0,-1 1-16 16,0-1-13-16,0 0-11 0,1 5-11 0,-9 0-9 16,-1-3-9-16,10 6-4 0,-9-3 0 15,1 10 0-15,6-1-11 0,-6 4-48 0,7 4 0 16,0 1 0-16,8 0 0 0,-7 4 0 0,7 4 0 15,7-4 0-15,1 4 0 0,0-3 0 16,0 4 0-16,8-5 0 0,-9-6 0 16,10 3 0-16,-10-6 0 0,9-4 0 0,-1 0 0 15,1-5 0-15,-8-4 0 0,8 0 0 0,0-4 0 16,-9-5 0-16,9 0 0 0,-8-4 0 16,-8 0 0-16,7 0-94 0,1-5-402 15,-8 5-155-15,0-5-184 0,0 0-227 0,-8 1-85 16,8-6 6-16,0 1 97 0,0 0 184 0,0 0 237 15</inkml:trace>
  <inkml:trace contextRef="#ctx0" brushRef="#br0" timeOffset="125833.182">34403 18604 50 0,'0'-9'584'0,"-9"1"189"0,9-1 179 0,0 4 139 15,-7 1-45-15,7-1-150 0,0 5-149 16,-8 0-125-16,8 0-128 0,0 5-88 0,0-1-59 15,-9 1-164-15,9 4-183 0,0 3 0 16,0-3 0-16,0 5 0 0,0-1 0 16,9 1 0-16,-9-2 0 0,0 2 0 0,8-5 0 15,-1 0 0-15,2-6 0 0,-9 2 0 16,7-1 0-16,9-4 0 0,-8-4 0 0,8-1 0 16,-9 2 0-16,9-6 0 0,-1 0 0 15,1 4 0-15,-8-4 0 0,8 0-182 16,-1 6-463-16,-6-6-233 0,5 4-238 15,-5 1-81-15,6-1 0 0,-6 1 78 0,-2-1 184 16,9 5 283-16</inkml:trace>
  <inkml:trace contextRef="#ctx0" brushRef="#br0" timeOffset="126840.761">34512 19019 415 0,'0'0'581'0,"-8"-4"120"0,8 4 118 16,0 0-23-16,0 0-65 0,-8 0-82 16,8-5-82-16,0 5-84 0,0 0-90 0,0-4-84 15,0 4-78-15,0 0-47 0,0-5-23 16,0 5-10-16,0 0 2 0,0 0 3 0,0 0 7 16,0 5 13-16,0-5 8 0,0 9 1 0,0-1-182 15,8 1-3-15,-8 4 0 0,0 5 0 16,8-1 0-16,-1 1 0 0,-7 5 0 15,9 3 0-15,-2-5 0 0,1 2 0 0,1-2 0 16,-9 2 0-16,14-5 0 0,-5-5 0 16,-1 0 0-16,-1 0 0 0,2-4 0 0,-2-4 0 15,9-1 0-15,-8 0 0 0,8-4 0 0,-9-4 0 16,9-5 0-16,-1 5 0 0,-6-9 0 16,-2-1 0-16,9 1 0 0,-8-4 0 0,-1-1 0 15,2-4 0-15,-2 4 0 0,1-3 0 0,-8-2 0 16,0 6 0-16,9-1 0 0,-9-5 0 15,-9 6 0-15,9 4 0 0,-8-1 0 0,8 1 0 16,-7 5 0-16,7-1 0 0,-9 4 0 0,2 1 0 16,7 4 0-16,-8 4 0 0,8 1 0 15,0 4 0-15,0 4 0 0,0 0 0 16,0 0 0-16,0 5 0 0,0-1 0 0,8 1 0 16,-8-1 0-16,7 1 0 0,2 1 0 15,-2-3 0-15,1 3 0 0,1-10 0 0,5 4 0 16,-5-5 0-16,-1-3 0 0,8-1 0 15,-9-4 0-15,9-4 0 0,-1-1 0 0,-7 1 0 16,8-6 0-16,-9 3 0 0,2-2 0 16,6-5 0-16,-7 0 0 0,0 2 0 0,-1 3 0 15,2-5 0-15,-2 2 0 0,-7-2 0 16,8 1 0-16,-8 5 0 0,0-2 0 0,0-3 0 16,0 4 0-16,-8 0 0 0,1 0 0 0,7 5 0 15,-9-5 0-15,9 5 0 0,-7 0 0 16,7 4 0-16,0-5 0 0,-8 5 0 0,8 5 0 15,0-1 0-15,0 5 0 0,8-1 0 0,-8 6 0 16,7-1 0-16,-7 4 0 0,9 6 0 16,-2-5 0-16,1 8 0 0,1-5 0 15,-2 7 0-15,9-6 0 0,-1 0 0 0,-6 0 0 16,6-5 0-16,1 1 0 0,0-5 0 16,-1 0 0-16,1-4 0 0,0 0 0 0,-9-5 0 15,10 1 0-15,-10 0 0 0,0-5 0 0,2 3 0 16,-1-3-370-16,-8 0-739 0,0-3-180 15,7-7-40-15,-7 6 43 0,0-5 111 16,9 0 245-16,-9-4 381 0</inkml:trace>
  <inkml:trace contextRef="#ctx0" brushRef="#br0" timeOffset="127330.47">35257 18798 224 0,'-7'-4'636'0,"-9"-5"171"0,8 5 163 16,-8 0 107-16,0-1-122 0,9 5-153 0,-1-4-123 16,1 4-109-16,-2 0-105 0,9-5-77 15,-7 5-47-15,7 0-64 0,0 0-277 0,0 5 0 16,0-5 0-16,7 9 0 0,2-5 0 15,6 9 0-15,1-4 0 0,-1 4 0 0,8 4 0 16,1 1 0-16,-8 0 0 0,15 3 0 0,-8 7 0 16,1-3 0-16,-1 3 0 0,1 7 0 15,0-5 0-15,-8 10 0 0,7 0 0 0,-15 5 0 16,8-1 0-16,-9 0 0 0,2 4 0 16,-9 0 0-16,0 2 0 0,0 2 0 0,-9-3 0 15,2 3 0-15,-9 2 0 0,8-7 0 0,-8 3 0 16,-7-1 0-16,8-10-1203 0,-9 1-332 0,1-14 37 15,-1 1 112-15,0-10 185 0,8-8 341 16,0 0 402-16</inkml:trace>
  <inkml:trace contextRef="#ctx0" brushRef="#br0" timeOffset="136845.119">38034 17876 253 0,'0'0'403'0,"0"-4"68"0,0 4 33 16,0 0-28-16,0 0-38 0,0-5-34 0,0 5-17 15,0 0-7-15,0 0-6 0,0-4 2 0,0 4 3 16,-7 0-5-16,7 0-25 0,0 0-34 16,0-4-40-16,0 4-44 0,-8 0-48 15,8-5-35-15,-8 5-17 0,8-5-9 0,-8 1-6 16,8 4-6-16,-7 0-7 0,-2-4-6 0,9 4-7 16,-7 0-5-16,-1 0-6 0,8 0-4 15,-9-6-3-15,2 6-1 0,7 0-4 0,-7 0-2 16,7 0-3-16,-9-3-3 0,9 3-8 15,0-4-35-15,0 4-16 0,0-6 0 0,0 3 0 16,0-6 0-16,9 4 0 0,-2-4 0 16,0 4 0-16,-7 1 0 0,9-5 0 0,6 9 0 15,-6-3 0-15,-2-2 0 0,1 5 0 16,8-5 0-16,-9 5 0 0,2 5 0 0,6-5 0 16,-7 5 0-16,0-2 0 0,8 6 0 15,-9 0 0-15,1 5 0 0,1-5 0 0,-2 4 0 16,0 4 0-16,2-3 0 0,-9 3 0 15,8 1 0-15,-8 0 0 0,0-1 0 0,0 1 0 16,0-1 0-16,-8 5 0 0,8 0 0 0,-9-3 0 16,2 3 0-16,0 0 0 0,-10-5 0 15,10 5 0-15,-2 0 0 0,-6-4 0 0,7-1 0 16,-7 1 0-16,-1-5 0 0,8 0 0 0,-8-32 0 16,0 60 0-16,1-36 0 0,6 0 0 15,-5-1 0-15,5-4 0 0,-6 0 0 16,6-4 0-16,-6-1 0 0,8-4 0 0,-2 0 0 15,2 0 0-15,-1 1 0 0,8-6 0 16,0 1 0-16,-8 0 0 0,8 0 0 0,8 0 0 16,-8-1 0-16,0 1 0 0,8 0 0 15,-1 0 0-15,2 0 0 0,-2 0 0 0,1-1 0 16,-1 0 0-16,2 5 0 0,-2 2 0 0,1-3 0 16,1 1 0-16,-2 5 0 0,0-1 0 15,2 5 0-15,-1 0 0 0,-1 5 0 0,-7-1 0 16,9 5 0-16,-2 5 0 0,1-2 0 0,0 7 0 15,0-6 0-15,-1 4 0 0,2 1 0 16,-2 0 0-16,1-1 0 0,8 1 0 16,-9-5 0-16,9 0 0 0,-8-4 0 0,8 0 0 15,0 0 0-15,-1-9 0 0,1 5 0 0,0-10 0 16,-1 5 0-16,1-9 0 0,8 0 0 16,-9 0 0-16,8-4 0 0,-7 0 0 15,1 0 0-15,6-1 0 0,-8 1 0 0,9-4 0 16,-8 3 0-16,0 0-768 0,-9 7-269 0,9-7-176 15,-8 0-41-15,-1 5 37 0,9-4 117 16,-16 5 227-16,8-1 311 0</inkml:trace>
  <inkml:trace contextRef="#ctx0" brushRef="#br0" timeOffset="180072.398">8748 18141 152 0,'0'-5'345'16,"0"5"60"-16,0 0 35 0,0-4-43 15,0 4-38-15,0 0-14 0,0-5 4 16,0 5 19-16,0-4 27 0,0 0 29 0,0-1 24 15,0 5-1-15,0-4-26 0,-9 0-46 16,9-1-53-16,-7 5-58 0,7-4-56 0,-8 4-39 16,-1-5-21-16,2 10-13 0,0-5-10 15,-2 4-10-15,-6 1-9 0,6 3-10 16,-6 1-10-16,7 4-8 0,0 1-7 0,1 3-5 16,-2 1-6-16,2 4-9 0,-1-5-9 15,8 1-8-15,0-1-7 0,8-4-10 16,-8 6-5-16,7-10-3 0,2 4-1 15,-2-4-1-15,1-5 0 0,8 1 0 0,-9-1 1 16,2-8 0-16,6 4 1 0,-6-9-2 0,-2 0-2 16,9-1-1-16,-8-2 0 0,-1-7-3 15,2 3-1-15,-2-3 0 0,1 3-1 0,0-3-1 16,-8 6-1-16,8-5 1 0,-8 5-1 16,0 0 0-16,7 4 3 0,-7 0-2 15,0 1 2-15,0 3 0 0,0 1 0 0,0 0-1 16,0 4-2-16,0 0 1 0,0 0-2 15,0 0-2-15,0 4 1 0,0 0 0 0,0 1 1 16,0 3 1-16,0 1 1 0,9 0 2 16,-9 4 0-16,7-4 0 0,-7 4 0 0,8 0 0 15,-8 1 2-15,8 3 1 0,-8-4 1 16,8 1 1-16,-1 3-2 0,-7-3 3 16,0 4 0-16,9-5 1 0,-9 5 6 0,0-1 6 15,0 1 6-15,0-1 8 0,-9-3 8 16,9 3 9-16,-7-4-11 0,-1 5-39 15,0-4 0-15,0-2 0 0,1 2 0 0,-2 0 0 16,-6-2 0-16,7-3 0 0,-7 5 0 16,6-5 0-16,-6-5 0 0,-1 4 0 0,9-3 0 15,-2-1 0-15,-6 1 0 0,6-1 0 16,2-4 0-16,-1 0 0 0,0 5 0 0,8-5 0 16,-8 0 0-16,8-5-127 0,0 5-213 15,0 0-138-15,0-4-198 0,0-5-286 16,8 4-147-16,-8-3-40 0,8-1 31 0,7 0 128 15,-6 0 220-15,-2 0 329 0</inkml:trace>
  <inkml:trace contextRef="#ctx0" brushRef="#br0" timeOffset="184336.645">12081 18237 39 0,'0'0'203'0,"0"0"13"0,0 0-1 16,0-4-4-16,0 4-3 0,0-5 1 15,0 5 3-15,0 0 5 0,0-4 9 0,0 4 10 16,0-3 5-16,0-3-2 0,0 3-5 15,0-2-5-15,0 5-3 0,0-5 2 0,8 1 5 16,-8-1 9-16,0 1 7 0,0 4 9 16,0-4 2-16,0-1-2 0,0 2-7 0,0 3-13 15,0-6-20-15,0 6-25 0,9-4-27 16,-9 4-28-16,0 0-26 0,0 0-22 0,0-4-17 16,0 4-10-16,-9 4-6 0,9-4-7 15,0 4-4-15,0 2-5 0,-8-3-5 16,1 10-1-16,-2-4-2 0,2 4 2 0,-1 5 3 15,0 0 2-15,0-1-1 0,-8 2 1 16,9-3-2-16,-1 3-1 0,-8-1-2 0,9-1 1 16,-9-4 1-16,8 0-1 0,1 1 4 15,-2-1-1-15,9-5 3 0,-7 1 0 16,-1-4 0-16,8-1-4 0,-8 1-5 0,8-1-5 16,0-4-7-16,0 0-6 0,0 4-6 15,0-4-3-15,0-4 2 0,8 4 1 16,0 0 4-16,-1-4 2 0,2 4 1 15,-2-5 1-15,1 5-2 0,8-4-2 0,-1 4-2 16,1-5-4-16,0 5 0 0,-1 0-3 16,1-4 0-16,0 4-1 0,-1 0-1 0,1-5-1 15,0 5-1-15,-1 0-10 0,1 0-18 0,0 5-24 16,-1-5-30-16,1 0-32 0,-8 4-38 16,8-4-42-16,-9 5-69 0,9-1-89 0,-8-4-96 15,1 5-88-15,-2-5-77 0,0-5-63 16,-7 5-24-16,9-4 5 0,-1-1 18 15,-8 1 37-15,7-1 70 0,-7 1 92 0,0 0 98 16</inkml:trace>
  <inkml:trace contextRef="#ctx0" brushRef="#br0" timeOffset="184598.468">12215 18296 193 0,'0'-9'362'16,"-8"4"82"-16,0 0 57 0,8 0-16 15,-7 1-9-15,7 4 13 0,0-3 14 0,-9 3 3 16,9-6-9-16,0 6-17 0,0 0-35 16,0 0-51-16,0 6-58 0,0-3-56 0,0 1-55 15,0 1-43-15,0 9-27 0,9-5-17 16,-9 8-18-16,7 1-14 0,-7 0-16 0,0 3-19 16,0 2-18-16,8 3-16 0,-8 0-13 15,0 6-10-15,0-7-9 0,0 7-21 16,0-6-32-16,0 1-45 0,-8 4-75 0,8-4-160 15,0-1-251-15,-7-5-342 0,-2 7-161 16,9-7-56-16,-7-3 19 0,-1 0 132 16,0-5 237-16</inkml:trace>
  <inkml:trace contextRef="#ctx0" brushRef="#br0" timeOffset="-206315.447">21857 20144 64 0,'0'5'340'16,"0"-5"63"-16,0 4 64 0,0-4-18 0,0 5-27 15,8-5 1-15,-8 0 40 0,0 0 75 16,0-5 63-16,0 5 29 0,0 0-3 0,0 0-29 15,0 0-53-15,-8 0-86 0,8 0-78 16,0 0-47-16,-7-4-28 0,-2 4-165 0,9-5-141 16,-7 5 0-16,-1-4 0 0,0-1 0 15,-7 5 0-15,-1-4 0 0,8 0 0 0,-15 4 0 16,6 0 0-16,-6 0 0 0,-8 4 0 0,7 0 0 16,1 5 0-16,-9 5 0 0,8-1 0 15,0 4 0-15,1 5 0 0,8 0 0 16,-1 1 0-16,8 3 0 0,1 1 0 0,7 4 0 0,7-1 0 15,1 1 0-15,8 0 0 0,-1 1 0 16,8-6 0-16,1 5 0 0,8-9 0 0,-1 0 0 16,9-5 0-16,-2-3 0 0,-5-6 0 0,5-3 0 15,2-10 0-15,-9 1 0 0,8-5 0 16,-8-8 0-16,0-1 0 0,2-4 0 0,-2 0 0 16,-8-5 0-16,1 0-604 0,-1 1-535 0,-6 0-141 15,-3-1-9-15,3-3 55 0,-1-1 146 16,-9-1 228-16,1 2 313 0</inkml:trace>
  <inkml:trace contextRef="#ctx0" brushRef="#br0" timeOffset="-206021.234">22061 19843 174 0,'-15'-7'764'16,"-1"-2"224"-16,0 4 161 0,1 1 126 0,6-1-65 16,-6 0-192-16,6 5-219 0,2-4-153 0,7 4-478 15,-7-4-168-15,7 4 0 0,-9 0 0 16,18 0 0-16,-9-5 0 0,0 5 0 0,7 5 0 15,9-5 0-15,-8 4 0 0,8 5 0 16,-1 0 0-16,1 1 0 0,0 6 0 0,-1 3 0 16,8-2 0-16,1 5 0 0,-1 4 0 0,-6 5 0 15,6 0 0-15,1 1 0 0,-9 3 0 0,1 4 0 16,0 1 0-16,-9-1 0 0,1 5 0 0,-8-3 0 16,0 3 0-16,0 0 0 0,-8 0 0 15,1 0 0-15,-2 0 0 0,-6-4 0 0,-1 0 0 16,1-1 0-16,-1-3 0 0,0-6 0 0,1 2 0 15,-1-6 0-15,0 1-574 0,1-5-805 16,-1-6-39-16,8-2 65 0,0 0 112 0,0-5 193 16,8-5 276-16</inkml:trace>
  <inkml:trace contextRef="#ctx0" brushRef="#br0" timeOffset="-203839.35">23089 19902 105 0,'0'-5'328'0,"0"1"68"0,0-1 40 0,0 1-11 16,0 0-13-16,0-5 5 0,0 5 26 0,0-1 48 16,0-4 56-16,0 4 24 0,0 0-7 15,0 1-32-15,0-3-55 0,0 7-80 0,-8-5-87 16,8 0-62-16,0 1-35 0,0 4-25 16,-8 0-23-16,8 0-25 0,0 0-24 15,0 0-23-15,0 0-20 0,0 9-15 0,0-4-12 16,0 6-46-16,0 8 0 0,0-1 0 15,0 4 0-15,8 4 0 0,-8 5 0 0,0 4 0 0,0 4 0 16,0 2 0-16,0-1 0 0,0 4 0 16,0 0 0-16,0-5 0 0,0 1 0 0,-8-1 0 15,8-4 0-15,0-7 0 0,-8-2 0 16,8-9 0-16,0 1 0 0,0-8 0 0,0-1 0 16,0-9 0-16,0-9 0 0,0-1 0 15,0-12 0-15,0 0 0 0,0-4 0 0,0-9 0 16,0 0 0-16,0-5 0 0,0-4 0 0,0-5 0 15,-7 0 0-15,7-3 0 0,7 3 0 16,-7 0 0-16,0 1 0 0,0 0 0 0,0 4 0 16,8 4 0-16,-8 4 0 0,8 5 0 15,-8 5 0-15,8 8 0 0,-8 0 0 0,7 10 0 16,-7 2 0-16,9 12 0 16,-2-2 0-16,10 9 0 0,-10 9 0 0,9 9 0 0,8 0 0 15,-9 8 0-15,8 2 0 0,1 7 0 16,-1 0 0-16,1 5 0 0,7 1 0 0,-8-6 0 15,10 5 0-15,-2-5 0 0,-8-4 0 0,1 0 0 16,-1-9 0-16,1 2 0 0,0-7 0 16,-8-3 0-16,-1-6 0 0,1 2 0 0,-9-6 0 15,-7 6-286-15,0-11-372 0,0 1-166 16,-7 1-167-16,-9-4-129 0,1-6-24 0,-1 0 76 16,-8-8 157-16,-7 0 220 0,-1-10 238 0</inkml:trace>
  <inkml:trace contextRef="#ctx0" brushRef="#br0" timeOffset="-203669.804">23261 20457 192 0,'-54'-26'531'0,"14"4"161"0,-7-4 159 0,16 4 124 15,-9 0-75-15,17 0-108 0,-1 9-117 16,1-1-111-16,15 0-111 0,1 2-107 0,7 3-58 16,0-1-28-16,7 2-10 0,9 3-8 15,8 2-62-15,-1-3-180 0,8 3 0 0,0 3 0 16,2-5 0-16,5 5 0 0,2-5 0 0,-2 1 0 16,2 4 0-16,7-4 0 0,-7-1 0 15,-2 1-334-15,2-1-302 0,-9 2-262 16,1 3-226-16,-1 0-73 0,-7 0 13 0,7-6 92 15,-8 6 196-15,1-4 288 0</inkml:trace>
  <inkml:trace contextRef="#ctx0" brushRef="#br0" timeOffset="-203236.456">23662 20109 550 0,'-9'0'853'16,"-6"-4"189"-16,7 4 131 0,0 0 16 0,1 4-183 16,-2-4-205-16,9 5-189 0,0 3-135 15,0 5-83-15,9 1-300 0,-2 8-94 0,1 0 0 16,8 5 0-16,0 3 0 0,-9 5 0 0,17 0 0 15,-8 6 0-15,-1-6 0 0,1 4 0 16,0 2 0-16,-1-6 0 0,1-4 0 16,0 0 0-16,-1-1 0 0,-6-8 0 0,-2 0 0 15,1-3 0-15,0-7 0 0,-8-3 0 16,8-4 0-16,-16-5 0 0,8-5 0 0,-8-4 0 16,0-3 0-16,-8-7 0 0,9-3 0 15,-9-4 0-15,-8 0 0 0,9-9 0 0,-8-2 0 16,6-1 0-16,-6-7 0 0,15 5 0 15,-8-4 0-15,16 9 0 0,-7-4 0 0,14 8 0 16,-7 4 0-16,8 0 0 0,8 5 0 0,0 0 0 16,-1 9 0-16,8 0 0 0,-6 8 0 15,6 1 0-15,1 8 0 0,-1 1 0 0,1 4 0 16,-8 4 0-16,-1 4 0 0,1 5 0 16,-1 0 0-16,-6 5 0 0,-9-1 0 0,7 0 0 15,-14 2 0-15,7-3 0 0,-9 3 0 0,-6-2 0 16,-1 0 0-16,-8-4 0 0,9 0 0 15,-17 0 0-15,9-4 0 0,-1-4 0 16,-7-5 0-16,7-5 0 0,1-1 0 0,-8-6 0 16,7-1-618-16,1-10-157 0,7 0-192 0,-8-8-162 15,17 0-38-15,-9-8 40 0,16-6 141 16,0-3 203-16,0-6 264 0</inkml:trace>
  <inkml:trace contextRef="#ctx0" brushRef="#br0" timeOffset="-203065.076">23669 19734 45 0,'0'-44'696'15,"0"0"254"-15,-7 3 175 0,-2 2 132 0,2 4-14 16,-1 4-185-16,-8 5-237 0,9 4-205 0,-2 4-236 16,-6 5-380-16,7 4 0 0,0 5 0 15,-7 8 0-15,7 5 0 0,-7 4 0 0,-1 13 0 16,-1 1 0-16,10 3 0 0,-9 11 0 16,1-1-60-16,6-1-662 0,2 5-377 0,-1-4-156 15,0 4-34-15,16-5 40 0,-8-4 114 16,15-3 268-16,1-6 406 0</inkml:trace>
  <inkml:trace contextRef="#ctx0" brushRef="#br0" timeOffset="-201704.044">24862 20056 63 0,'-16'-5'667'0,"0"1"216"16,1-1 167-16,-8-4 118 0,-1 2-43 0,1-3-225 0,-1 1-205 16,-8-4-170-16,8 4-129 0,-7 1-83 15,8-1-45-15,-8 0-130 0,0 9-138 0,7 0 0 16,-8 4 0-16,8 1 0 0,1 8 0 16,-1 4 0-16,1 6 0 0,8-2 0 0,-1 11 0 15,0-1 0-15,8-1 0 0,8 6 0 16,0-5 0-16,8 4 0 0,0 1 0 0,0-5 0 15,8-5 0-15,-1-1 0 0,8-2 0 0,1-5 0 16,-1-9 0-16,10-5 0 0,-2-4 0 16,0-9 0-16,0-4 0 0,1-9 0 0,-9-9 0 15,8 1 0-15,0-7 0 0,-7-1 0 0,-8-3 0 16,8-3-107-16,-8 0-357 16,-9-5 20-16,1 5 31 0,-8-9 42 0,-8 5 50 15,1-1 54-15,-9-8 62 0,-8 5 104 0,8-2 125 16,-8 2 113-16,1 3 75 0,8 4 60 15,-9 6 51-15,8 8 21 0,0 0-24 0,9 14-36 16,-1-1-11-16,0 8 4 0,8 7-50 0,0 3-227 16,0 13 0-16,0 5 0 0,8 8 0 0,0 5 0 15,-1 8 0-15,2 5 0 0,-2 10 0 16,9-1 0-16,-1 4 0 0,1 1 0 0,1-2 0 16,-3 2 0-16,3-1 0 0,6-8 0 0,-7 0 0 15,8-5 0-15,-1-9 0 0,1-4 0 0,-9-5 0 16,8-8 0-16,1-1 0 0,-8-8 0 15,8-9 0-15,-9 0 0 0,1-9 0 0,0 0 0 16,-9-8 0-16,1 4 0 0,0-9 0 0,0 4 0 16,-1 0 0-16,-7-3 0 0,0-2 0 15,-7 2 0-15,7-2 0 0,-8 2 0 16,0-2 0-16,0 1 0 0,1 4 0 0,7 1 0 16,-9 3 0-16,2 6 0 0,-1-1 0 15,8 9 0-15,0 0 0 0,0 9 0 16,0 4 0-16,0 4 0 0,0 6 0 0,8-2 0 15,-1 10 0-15,2 1 0 0,-2-2 0 0,1 1 0 16,0 0 0-16,7 1 0 0,-6-2 0 0,6-4 0 16,1-3 0-16,0-6 0 0,-9 1 0 0,10-6 0 15,-3-3 0-15,3 1 0 0,-10-10 0 16,9 0 0-16,-8-5 0 0,0-9 0 0,0 2 0 16,-1-2 0-16,2-7 0 0,-9 2 0 0,0-6 0 15,7 2 0-15,-7 1 0 0,-7 0 0 16,7 0 0-16,0 0 0 0,0 4 0 15,0 4 0-15,0 2 0 0,0 8 0 0,0-6 0 16,0 10 0-16,0 0 0 0,0 10 0 0,0-1 0 16,0 4 0-16,7 4 0 0,-7 1 0 15,0 4 0-15,8-4 0 0,-8 3 0 0,8 2 0 16,0-2 0-16,-8-3 0 0,7 1 0 0,2-6 0 16,-9-1 0-16,7-2 0 0,1-1 0 0,1-9 0 15,-2 4 0-15,0-8 0 0,1 4 0 16,1-9 0-16,-2 4 0 0,9-4 0 15,-8 1 0-15,8 2 0 0,-9-1 0 0,9 2 0 0,-8 0 0 16,8 5 0-16,-9 0 0 0,9 0 0 16,-1 0 0-16,-6 5 0 0,-2 0 0 0,10-5 0 15,-10 4 0-15,9-1 0 0,-8-3 0 16,8 0 0-16,-9 0 0 0,9-3 0 0,-8-6 0 16,8-1 0-16,-1-3 0 0,-7 1 0 15,0-2 0-15,-1-4 0 0,2 1 0 0,-2-1 0 16,-7-4 0-16,0 5 0 0,0-1 0 0,-7-1 0 15,-2 3 0-15,2 2 0 0,-9 0 0 16,1 2 0-16,-1-2 0 0,-8 10 0 16,8-1 0-16,1 5 0 0,-1 5 0 0,9 4 0 15,-10 5 0-15,10-1 0 0,-2 4 0 0,2 4 0 16,-1 2 0-16,8-1 0 0,8 0 0 0,-8 5 0 16,7-10 0-16,2 5 0 15,-2-3 0-15,10-7 0 0,-3 2 0 0,3-5 0 0,-1-6 0 16,-1 3 0-16,1-12 0 0,0 3 0 15,-1-1 0-15,8-11 0 0,-7 2 0 0,-8 1 0 16,8-2 0-16,-9-4 0 0,1 1 0 16,0-1 0-16,-8 0 0 0,8 1 0 0,-16-1 0 15,8 1 0-15,-8-5 0 0,0 3 0 0,1 6 0 16,-2 0 0-16,2 4 0 0,7 0 0 16,-8 5 0-16,8 8 0 0,0 1 0 0,0 4 0 15,0 8 0-15,0 5 0 0,8 4 0 0,-1 6 0 16,2 3 0-16,6 6 0 0,1 3 0 15,0 3 0-15,-1 2 0 0,1 4 0 0,0-5 0 16,-1 2 0-16,1-6 0 0,0 0 0 0,-8 0 0 16,-1-5 0-16,2 1 0 0,-2 0 0 0,-7-5 0 15,-7 1 0-15,-2-5 0 0,2-1 0 16,-9 2 0-16,-8-7 0 0,-7 1-1038 0,0-3-324 16,-9 0-29-16,2-6 65 0,-2-8 125 15,-7 0 233-15,0-5 324 0</inkml:trace>
  <inkml:trace contextRef="#ctx0" brushRef="#br0" timeOffset="-201561.895">25035 20951 433 0,'-47'-9'911'0,"0"5"196"16,7 1 154-16,9-6 127 0,0 4-186 16,7 0-267-16,8-4-248 0,0 1-420 0,9 0-267 0,7-2 0 15,0-3 0-15,7 4 0 0,2-4 0 16,6 0 0-16,1 4 0 0,0 0 0 16,-1-4 0-16,8 3 0 0,1 3-135 0,0-2-1086 15,-1-5-173-15,1 0-31 0,-1-2 67 0,8-3 145 16,1-7 316-16,-1-1 421 0</inkml:trace>
  <inkml:trace contextRef="#ctx0" brushRef="#br0" timeOffset="-200935.273">26446 20029 207 0,'-31'13'670'0,"0"6"204"16,8-6 167-16,-1 4 121 0,1-3-128 0,6 3-172 15,3-4-158-15,-3-4-155 0,10 5-122 16,7-6-76-16,0 1-45 0,7-5-302 16,1 2-4-16,8-6 0 0,8-6 0 0,-1-2 0 15,1-10 0-15,7-4 0 0,8-4 0 0,-8-9 0 16,9-6 0-16,-1 1 0 0,-7-3 0 0,-9-1 0 15,1 4 0-15,-2-4 0 0,-6-1 0 16,1 10 0-16,-17-4 0 0,7 3 0 0,-7 6 0 16,-7 2 0-16,-2 2 0 0,-6 5-9 15,-1 3-118-15,-8 0 22 0,1 5 27 0,-1 0 21 16,-7 4 22-16,8 4 25 0,-8 1 24 16,7 4 29-16,0 4 34 0,1 5 38 0,-1 4 38 15,8 5-134-15,0 4-19 0,1 4 0 16,6 9 0-16,9 6 0 0,0-1 0 0,0 8 0 15,9 1 0-15,-1 4 0 0,-1 4 0 16,9-4 0-16,0-1 0 0,-1 1 0 0,1 1 0 0,8-10 0 16,-8-5 0-16,8-4 0 0,-1-3 0 15,-8-6 0-15,9-8 0 0,-1-6 0 0,-7-6 0 16,8-6 0-16,-8-6 0 0,-1-6 0 0,1-2 0 16,-1-7 0-16,1-2 0 0,0-3 0 15,-8-4 0-15,8 3 0 0,-9 0 0 0,9 5 0 16,-8 0 0-16,-1 5 0 0,2 3 0 15,-2 5 0-15,1 4 0 0,0 5 0 0,0 0 0 16,8 9 0-16,-9 1 0 0,1 3 0 0,0 4 0 16,0 1 0-16,-8 4 0 0,7-4 0 15,2 4 0-15,-2-5 0 0,10 1 0 0,-10-4 0 16,9 3 0-16,-8-9 0 0,8 2 0 16,-1-5 0-16,1-1 0 0,-1-4 0 0,-7-9 0 15,7-1-923-15,1-6-345 0,0-3-73 16,-1-6 32-16,1-7 103 0,1 1 187 0,-3-4 285 15</inkml:trace>
  <inkml:trace contextRef="#ctx0" brushRef="#br0" timeOffset="-200549.305">27050 19637 155 0,'-15'-39'738'15,"-1"7"240"-15,9 1 173 0,-2 9 127 16,2 9-73-16,-1 0-191 0,8 8-200 0,0 10-165 16,0 4-440-16,0 8-209 0,8 10 0 0,8 3 0 15,-9 5 0-15,9 6 0 0,8 3 0 16,-9 4 0-16,1-3 0 0,0 4 0 0,-1-5 0 15,1-1 0-15,0 1 0 0,-1-4 0 0,1-1 0 16,-8-4 0-16,8-3 0 0,-9-1 0 16,2 0 0-16,-2-9 0 0,1 0 0 0,1-5 0 15,-9-4 0-15,0-3 0 0,-9-1 0 0,1-6 0 16,1-3 0-16,-9 0 0 0,0-3 0 16,1-6 0-16,-9-5 0 0,1 2 0 0,-1-11 0 15,1 2 0-15,-1-2 0 0,8 1 0 16,0-4 0-16,1 8 0 0,6-4 0 15,2 4 0-15,-1 1 0 0,0-1 0 0,8 4 0 16,0 1 0-16,0 4 0 0,8-4 0 0,0 4 0 16,8 0 0-16,-9 1 0 0,9 3 0 0,-1 1 0 15,9-1 0-15,-1 5 0 0,1 0 0 0,0 5 0 16,8-5 0-16,-9 4 0 0,8-4 0 16,0 0 0-16,9 0 0 0,-1 0 0 0,-7 0 0 15,-1 0 0-15,0-4-810 0,1 4-548 16,-1-5-34-16,0 1 56 0,-7-9 115 0,-1 4 201 15,1-4 307-15</inkml:trace>
  <inkml:trace contextRef="#ctx0" brushRef="#br0" timeOffset="-199971.712">27514 20051 540 0,'-16'23'968'16,"9"-6"189"-16,-9 1 142 0,8-5 120 0,-1-4-227 16,9 0-302-16,0-5-215 0,0 1-624 15,0-5-51-15,9 0 0 0,6-9 0 0,1 0 0 16,0-8 0-16,-1-6 0 0,9 2 0 16,-1-7 0-16,-7-2 0 0,8-1 0 0,-8-4 0 15,-1 0 0-15,1 0 0 0,-9-2 0 16,1 6 0-16,1-4 0 0,-9 5 0 0,0-6 0 15,0 10 0-15,-9-6 0 0,1 7 0 16,-6-1 0-16,-3-2 0 0,1 6 0 0,1 5 0 16,-1 3 0-16,0 1 0 0,-7 5 0 0,15 3 0 15,-8 5 0-15,9 9 0 0,-9 0 0 16,16 8 0-16,-8 5 0 0,16 9 0 0,-8 0 0 16,0 5 0-16,8-1 0 0,0 9 0 0,8-4 0 15,-9 8 0-15,9 1 0 0,-1-5 0 0,1 4 0 16,8 1 0-16,-8-5 0 0,8 0 0 0,-2-4 0 15,1-5 0-15,10-8 0 0,-10 0 0 16,1-6 0-16,7-2 0 0,-8-6 0 0,1-5 0 16,-8 1 0-16,8-9 0 0,-9 0 0 0,1-9 0 15,0 1 0-15,-9-5 0 0,1 3-243 16,0-3-1337-16,0-1 9 0,-8 1 105 16,7-4 163-16,9 3 250 0,-8-3 377 0</inkml:trace>
  <inkml:trace contextRef="#ctx0" brushRef="#br0" timeOffset="-199164.182">28565 19848 14 0,'0'-12'468'16,"-8"-2"136"-16,8 0 130 0,0 1 137 0,0 5-13 15,0-1-70-15,0 0-77 0,0 5-76 16,0-1-77-16,0 1-83 0,0-1-76 0,0 5-40 16,0 0-13-16,0 0-1 0,0 0-319 0,0 5-26 15,0 8 0-15,-7 1 0 0,7 7 0 16,-9 7 0-16,9 2 0 0,-7 10 0 0,-1-1 0 16,8 5 0-16,-8 4 0 0,0 2 0 0,1 2 0 15,7-8 0-15,-9 0 0 0,9-3 0 0,0-6 0 16,0-4 0-16,0-9 0 0,0-5 0 15,0-8 0-15,0 0 0 0,0-13 0 0,0-5 0 16,0-13 0-16,9-5 0 0,-9-8 0 0,0-5 0 16,0-4 0-16,7-4 0 0,-7-1 0 15,0-4 0-15,8-5 0 0,-8 6 0 0,0 3 0 16,0 0 0-16,8 5 0 0,-8 9 0 0,0 0 0 16,8 8 0-16,-1 1 0 0,2 8 0 15,-2 4 0-15,1 7 0 0,8 7 0 16,-9 0 0-16,9 7 0 0,1 3 0 0,-3 8 0 15,3-1 0-15,-1 5 0 0,6 5 0 0,-6 3 0 16,8-3 0-16,-1 9 0 0,-7-1 0 0,8-4 0 16,-1 4 0-16,-8 0 0 0,9-4 0 0,-1-1 0 15,-6-2 0-15,6-2 0 0,-7-4 0 0,-1 0 0 16,1 0 0-16,-8-4 0 0,8 4 0 16,-16-9 0-16,7 4 0 0,-7 1 0 0,0-4 0 15,-7-2 0-15,-1 2 0 0,-8-5 0 0,0 0 0 16,-7 0 0-16,-1-6 0 0,0 3 0 15,-7-6 0-15,8-6 0 0,-8 3 0 0,-9-6 0 16,9 0 0-16,-1 0 0 0,1 1 0 0,7-1 0 16,1 5 0-16,-1-1 0 0,9 0 0 15,-1 0 0-15,0 5 0 0,9 0 0 0,-1 0 0 16,8-4 0-16,-8 4 0 0,8 0 0 16,8 0 0-16,-8 0 0 0,8-4 0 0,-1-1 0 15,2 2 0-15,6-3 0 0,-7-2 0 16,7 3 0-16,1 1-6 0,-8 0-1004 0,8 4-250 15,-9-5-73-15,10 5 31 0,-1-4 96 16,-1 4 199-16,1-5 287 0</inkml:trace>
  <inkml:trace contextRef="#ctx0" brushRef="#br0" timeOffset="-197769.903">29357 19853 355 0,'0'-10'644'16,"-7"6"172"-16,7 1 168 0,-8-1 36 0,0-1-123 15,-7-4-140-15,6 4-130 0,-6-4-135 16,-1 0-139-16,9 6-90 0,-17-6-53 0,8-1-35 16,0 6-28-16,-8 0-20 0,1-1-10 15,8 5-4-15,-9 0-19 0,8 0-94 0,0 5 0 16,1 3 0-16,-1 6 0 0,0-1 0 0,8 5 0 16,1 7 0-16,0 3 0 0,7 3 0 15,0-1 0-15,7 6 0 0,8 3 0 16,-6-4 0-16,14 6 0 0,1-2 0 0,-1-3 0 15,8-1 0-15,0-8 0 0,2-2 0 0,5-6 0 16,-6-7 0-16,-1-3 0 0,0-4 0 16,0-5 0-16,1-9 0 0,-8 1 0 0,-9-10 0 15,9 0 0-15,-16 1 0 0,0-10 0 0,-1 5 0 16,-7-5 0-16,-7-3 0 0,-1 3 0 16,0-4 0-16,-7 1 0 0,-1-2 0 0,-8 1 0 15,0 5 0-15,1 0 0 0,-1 3 0 0,1 2 0 16,-1 2 0-16,9 7 0 0,-1 3 0 15,9 4-515-15,-9 5-201 0,8 0-301 0,8 0-152 16,8 0-34-16,-1 5 32 0,2-5 128 16,14 5 219-16,-8-5 354 0</inkml:trace>
  <inkml:trace contextRef="#ctx0" brushRef="#br0" timeOffset="-197304.141">29758 19787 315 0,'-9'-9'819'0,"9"4"208"0,-7-3 157 0,-1 3 124 16,8-4-145-16,-8 6-214 0,0-2-231 15,8 5-161-15,0 5-406 0,0 3-151 0,0 1 0 16,8 9 0-16,-8 7 0 0,8 3 0 16,0 3 0-16,-1 4 0 0,2 4 0 0,-2 5 0 15,1-3 0-15,0 3 0 0,7-5 0 0,-6 1 0 16,-2-4 0-16,1-6 0 0,1-4 0 15,-2-3 0-15,0-6 0 0,2-3 0 0,-9-5 0 16,0-5-582-16,0-4-186 0,-9-4-54 16,9-1-20-16,-14-9 14 0,5-4 70 0,-6 6 137 15,6-11 178-15,-14 6 188 0,8-5 184 16,-9 0 159-16,1 0 151 0,-1 0 138 16,1 0 129-16,-1 0 99 0,0 0 33 0,8 0-9 15,1 4-43-15,-1-5-64 0,0 6-85 0,9-1-84 16,7 1-47-16,-8-5-19 0,16 4-7 15,-8 0-143-15,7-3-137 0,2 2 0 0,6-2 0 16,1 2 0-16,0 3 0 0,-1-3 0 0,1 2 0 16,8 4 0-16,-8 0 0 0,7 4 0 15,0 0 0-15,-7 9 0 0,7 0 0 16,1 0 0-16,-1 9 0 0,-6 4 0 0,6 4 0 16,-8 1 0-16,1 8 0 0,0 1 0 0,-1 8 0 15,-6-4-761-15,-2 5-308 0,1-1-170 16,0 0-29-16,0-3 40 0,-8 3 135 0,7 0 220 15,-7-4 345-15</inkml:trace>
  <inkml:trace contextRef="#ctx0" brushRef="#br0" timeOffset="-197080.746">29742 20400 270 0,'-24'9'737'0,"9"0"217"16,-1-5 166-16,0 0 123 0,9 1-158 15,-10-1-180-15,17-4-163 0,-7 0-138 16,14 0-90-16,-7 0-497 0,9-4-17 0,-1-1 0 15,8 1 0-15,-1 0 0 0,1-1 0 0,-1-3 0 16,1 3 0-16,7 1 0 0,1 4 0 16,-1-4 0-16,1-1 0 0,0 5 0 0,7-4 0 15,-8 4 0-15,9-5 0 0,-8 1 0 0,7-1 0 16,-7 1 0-16,-1-6-113 0,8 3-1282 16,0-7-71-16,-7-3 42 0,8-1 106 0,6-5 182 15,-5 2 291-15,-2-2 394 0</inkml:trace>
  <inkml:trace contextRef="#ctx0" brushRef="#br0" timeOffset="-196747.98">30433 19972 177 0,'-17'-13'741'15,"1"4"225"-15,1-4 155 0,-8 4 118 16,7-4-89-16,-8 0-211 0,9 4-210 0,-8 0-174 16,7 5-112-16,-8 0-312 0,8-1-131 0,1 10 0 15,-1-1 0-15,0 4 0 0,1 10 0 16,-1 4 0-16,8 0 0 0,-8 5 0 0,9-1 0 15,-2 4 0-15,9 2 0 0,0 3 0 0,0 0 0 16,9 1 0-16,-2-5 0 0,9-1 0 16,-1 2 0-16,1-6 0 0,8-5 0 0,-1 2 0 15,1-9 0-15,0-7 0 0,7-1 0 16,-8-2 0-16,1-8 0 0,-1-5 0 0,1 0 0 16,-8-4 0-16,-1-9 0 0,1 4 0 0,-9-8 0 15,2 3 0-15,-1-3 0 0,-8-4 0 0,0 3 0 16,-8 0 0-16,-1-4 0 0,2 5 0 0,-9-6 0 15,1 6 0-15,-9-1 0 0,8 1 0 16,-7 4 0-16,8 5 0 0,-9-1 0 0,8 5-65 16,0 4-1057-16,1 1-191 0,6 3-36 0,2 1 54 15,14-6 120-15,-7 6 209 0,9-6 322 16</inkml:trace>
  <inkml:trace contextRef="#ctx0" brushRef="#br0" timeOffset="-196534.51">30307 19649 215 0,'-8'-16'838'0,"8"2"230"0,-8-3 178 16,1-1 146-16,7 0-53 0,0 0-222 0,0 1-249 0,0-1-760 16,7 1-108-16,-7-1 0 0,8 5 0 15,0 4 0-15,0 0 0 0,-1 5 0 0,2 0 0 16,-2 8 0-16,1 0 0 0,8 5 0 16,-16 0 0-16,7 8 0 0,-7 5 0 0,0 0 0 15,0 6 0-15,0-3 0 0,0 1 0 0,-7 6 0 16,7-1 0-16,-8 0-759 0,-8 0-733 15,9-5-4-15,-2 1 93 0,9-2 142 0,-7-6 262 16,7-3 413-16</inkml:trace>
  <inkml:trace contextRef="#ctx0" brushRef="#br0" timeOffset="-196007.941">31209 20003 451 0,'-31'-9'589'0,"7"4"144"0,1 1 178 16,-1 0-4-16,8 0-69 0,1-1-72 0,-1 1-68 16,0-1-85-16,9-4-118 0,-1 5-91 0,-1-5-45 15,2 5-21-15,7-5-249 0,0 5-89 16,0-5 0-16,0 5 0 0,0-1 0 0,7 1 0 16,2 4 0-16,-1 0 0 0,8 9 0 0,-1-1 0 15,8 10 0-15,-7-1 0 16,8 10 0-16,-1-1 0 0,-8 6 0 0,9-1 0 0,-1 4 0 15,1 0 0-15,-8-4 0 0,8 0 0 16,-8-1 0-16,7-7 0 0,-8-5 0 0,1-1 0 16,0-8 0-16,-1 0 0 0,-6-9 0 0,-2-4 0 15,1-5 0-15,1-5 0 0,-2-3 0 0,-7-6 0 16,0-3 0-16,0-1 0 0,0 1 0 16,-7-5 0-16,-2 5 0 0,1-5 0 0,1-1 0 15,-2 6 0-15,2-1 0 0,-1 6 0 0,0-1 0 16,8 8 0-16,0 6 0 0,0-1 0 15,0 5-158-15,8 4-298 0,0 4-73 0,-1 5-100 16,2 4-141-16,6 0-154 0,1 0-111 16,-1 1 4-16,1-2 97 0,8 2 144 0,-8-1 197 15</inkml:trace>
  <inkml:trace contextRef="#ctx0" brushRef="#br0" timeOffset="-195418.111">31570 20051 120 0,'7'0'499'16,"-7"-4"145"-16,0-1 143 0,0 2 120 15,0-7-23-15,0 2-89 0,0-1-91 0,-7-5-86 16,7 1-87-16,-8 0-98 0,8 0-71 15,-8 0-27-15,0 4-8 0,8-4-82 0,0 4-245 16,-7 5 0-16,7-1 0 0,0 5 0 0,0 0 0 16,0 9 0-16,0 0 0 0,7 4 0 15,1 4 0-15,0 6 0 0,0 3 0 16,-1 0 0-16,2 1 0 0,6 0 0 0,-6-1 0 16,5-4 0-16,3 0 0 0,-1-4 0 0,-1-1 0 15,1-8 0-15,0 0 0 0,-1-9 0 16,1 0 0-16,-9-9 0 0,9 0 0 0,-1-8 0 15,-6 4 0-15,-2-5 0 0,1 0 0 0,1-4 0 16,-2 5 0-16,-7-1 0 0,0 4 0 16,0 2 0-16,0-1 0 0,-7-1 0 15,7 5 0-15,-9 4 0 0,9 1 0 0,-8-1 0 16,8 5 0-16,0 0 0 0,-7 5 0 0,7-1 0 16,7 5 0-16,-7 5 0 0,8-2 0 15,1-3 0-15,-9 5 0 0,14 4 0 0,-5-5 0 16,-1 0 0-16,8 5 0 0,-1-5 0 15,-7 0 0-15,16 1 0 0,-9-1 0 16,1-5 0-16,0-2 0 0,7 2 0 0,-8-8 0 16,9 0 0-16,-8-5 0 0,8-4 0 0,-8 1 0 15,-1-5 0-15,1-1 0 0,-9-3 0 16,9-1 0-16,-8 0 0 0,-1-3 0 0,-7 2 0 16,0-3 0-16,0 5 0 0,-7-1 0 15,-1-4 0-15,-8 4 0 0,1 1 0 0,-1 4 0 16,0-5 0-16,-7 9 0 0,8-4 0 0,-9 9 0 15,8 0 0-15,0 4 0 0,1 4 0 16,6 4 0-16,-6 6 0 0,15 3 0 16,-8 1 0-16,8 8 0 0,0-4 0 0,8 5 0 15,0 3 0-15,-1-2 0 0,2-2 0 0,6 0 0 16,1-4 0-16,0 0 0 0,8-9 0 16,-9-4 0-16,8 0 0 0,-7-9 0 0,0-4 0 15,-1-4 0-15,1-2-445 0,-1-3-346 16,-6-5-162-16,-2 1-152 0,-7-5-57 15,8 0 37-15,-8 0 131 0,0-6 188 0,-8 7 235 16</inkml:trace>
  <inkml:trace contextRef="#ctx0" brushRef="#br0" timeOffset="-195213.66">32025 19800 395 0,'-7'-17'664'0,"-9"3"207"16,8 5 183-16,-8 0 26 0,8 1-89 0,0 3-104 16,0 1-111-16,1 0-143 0,7-1-122 15,-9 1-182-15,9-1-329 0,9 1 0 0,-9-1 0 16,7 1 0-16,1 0 0 0,0-1 0 15,7 1 0-15,-6 4 0 0,6 0 0 0,1 4 0 16,0 1 0-16,-8-1 0 0,8 5 0 0,-1 4 0 16,1 0 0-16,-1 5 0 0,-7 4 0 15,0 0 0-15,8 5 0 0,-16-6 0 0,7 7-436 16,1-2-873-16,-8 0-91 0,8-4 29 16,0-4 91-16,-1-1 175 0,2-4 288 0,-9 1 375 15</inkml:trace>
  <inkml:trace contextRef="#ctx0" brushRef="#br0" timeOffset="-194389.201">32190 20033 258 0,'0'0'753'0,"0"0"217"0,-9 0 169 0,9 0 122 16,0-4-129-16,0 4-174 0,0-3-166 0,0 3-135 15,0 0-386-15,9-5-271 0,-9 10 0 16,7-5 0-16,1 3 0 0,1 1 0 0,-9 2 0 16,7 2 0-16,0 6 0 0,2-5 0 0,-9 4 0 15,8 0 0-15,-1 0 0 0,-7 0 0 16,9 0 0-16,-2 1 0 0,-7-5 0 0,8 4 0 15,0-9 0-15,-8 6 0 0,0-7 0 0,8-3 0 16,-8 0 0-16,7-3 0 0,-7-3 0 16,9-2 0-16,-9-5 0 0,7-1 0 0,-7-3 0 15,8-1 0-15,0 5 0 0,0-6 0 0,-1 7 0 16,2-2 0-16,-2 5 0 0,-7 0 0 16,8 5 0-16,1 1 0 0,-2-2 0 0,-7 5 0 15,7 5 0-15,2-2 0 0,-1 7 0 16,-8-2 0-16,7 6 0 0,2-1 0 15,-2 0 0-15,1 0 0 0,-1 5 0 0,2-5 0 16,-2 5 0-16,9-5 0 0,-8-4 0 0,-1 5 0 16,9-6 0-16,-8-4 0 0,8 1 0 0,0-1 0 15,-1-8 0-15,1-1 0 0,0-4 0 16,-1 0 0-16,9-8 0 0,-8 4 0 0,0-5 0 16,-1 1 0-16,-7-1 0 0,7-1 0 15,-6 3 0-15,-9 2 0 0,0-4 0 0,-9 5 0 16,2 0 0-16,-9-1 0 0,1 6 0 0,-1-5 0 15,0 8 0-15,1 1 0 0,-1-1 0 16,-1 10 0-16,10-1 0 0,-9 5 0 0,8 4 0 16,1 0 0-16,-2 5 0 0,9 5 0 15,0-6 0-15,0 4 0 0,0 2 0 0,0-1 0 16,9 0 0-16,-2-4 0 0,1-5 0 0,1 0 0 16,5 1 0-16,-5-10 0 15,6 0 0-15,1-4 0 0,0-4 0 0,-8 0 0 16,8-5 0-16,-9-5 0 0,9 1 0 0,-8-4 0 15,-1-1 0-15,2 1 0 0,-9-1 0 16,0-1 0-16,0 3 0 0,0-3 0 0,-9 3 0 16,2-7 0-16,-1 5 0 0,8 1 0 0,-8 3 0 15,0 6 0-15,8-1 0 0,-7 0 0 16,7 9 0-16,0 0 0 0,0 0 0 0,0 9 0 16,7 4 0-16,-7 0 0 0,8 9 0 15,0 0 0-15,7 4 0 0,-6 11 0 0,6-2 0 16,-7 4 0-16,16 5 0 0,-9 5 0 0,8-1 0 15,-6 1 0-15,6 0 0 0,-8-6 0 0,1 7 0 16,0-6 0-16,-1-5 0 0,-6 1 0 16,-2 0 0-16,1-5 0 0,-8-5 0 0,-8 2 0 15,1-11 0-15,-2 2 0 0,-6-1 0 0,-1-4 0 16,0-5 0-16,-8 0 0 0,1-4 0 0,-8 0 0 16,0-1 0-16,0-3 0 0,-9-5 0 15,1-5 0-15,0 1 0 0,-8-5 0 0,7-4 0 16,1 0 0-16,0 0 0 0,8-1 0 15,8 0 0-15,-1 2-103 0,0-1-681 0,8 0-260 16,9-5-170-16,7 0-37 0,0 1 43 0,0-6 132 16,7-3 230-16,9 4 315 0</inkml:trace>
  <inkml:trace contextRef="#ctx0" brushRef="#br0" timeOffset="-193306.766">33374 19561 295 0,'-7'-13'675'0,"-2"0"194"0,2 4 174 15,-1 0 92-15,0 1-136 0,8-1-150 0,-8 5-145 16,8-1-145-16,-7 5-125 0,7 5-77 16,0-1-85-16,7 9-272 0,-7 9 0 0,8 1 0 15,0 8 0-15,7 8 0 0,-6 1 0 0,6 4 0 16,8 9 0-16,-6-5 0 0,-1 6 0 16,-1 3 0-16,8-4 0 0,-7-4 0 0,-1-1 0 15,-6-4 0-15,6-4 0 0,-7-5 0 16,7-5 0-16,-15-8 0 0,9 0 0 0,-9-4 0 15,0-8 0-15,0-1 0 0,-9-9 0 0,-6-5 0 16,7-4 0-16,-7-5 0 0,-9-2 0 16,1-3 0-16,-1-7 0 0,1-1 0 0,-1 1 0 15,0-5 0-15,1 5 0 0,7-2 0 16,1 2 0-16,6 8 0 0,2-3 0 0,7 3 0 16,0 5 0-16,0 4 0 0,7 0 0 15,9 0 0-15,0 5 0 0,-1 4 0 0,9 0 0 16,8 4 0-16,-8 1 0 0,7 4 0 15,7-5 0-15,-6 1 0 0,7-1 0 0,1 0 0 16,-1 0 0-16,-8 1 0 0,0-5 0 16,9 0 0-16,-9 0 0 0,-7 0 0 0,7 0 0 15,-8 0 0-15,1 0 0 0,-1-5 0 16,-7 1 0-16,-8 0 0 0,8 0 0 0,-16-5 0 16,7 4 0-16,-7-4 0 0,-7-4 0 0,-1 4 0 15,0 1 0-15,-7-1 0 0,-1 0 0 16,0 0 0-16,-8 0 0 0,1 1 0 0,-1 4 0 15,9-1 0-15,-8 5 0 0,6 5 0 0,3 3 0 16,-3 5 0-16,10 1 0 0,-2 3 0 16,9 5 0-16,-7 5 0 0,14-6 0 0,-7 7 0 15,9-3 0-15,-2 7 0 0,1-10 0 16,8 4 0-16,0-4 0 0,-1 0 0 16,1-4 0-16,8-5 0 0,-1-4 0 0,1-1 0 15,-1-8 0-15,1 0 0 0,-1-3 0 16,1-7 0-16,0 2 0 0,-9-6 0 0,1 1 0 15,0-4 0-15,-1 3 0 0,-7-3 0 0,0-1 0 16,-8-4 0-16,0 5 0 0,0-2 0 16,0 1 0-16,-8 6 0 0,0-6 0 0,0 4 0 15,1 2 0-15,-2 3 0 0,9 4 0 16,-7 1 0-16,7-1 0 0,-8 10 0 0,8-1 0 16,0 5 0-16,0 4 0 0,0-28 0 0,8 61 0 15,-8-29 0-15,7 1 0 0,2 5 0 16,-2-1 0-16,9 0 0 0,-1 0 0 0,1-4 0 15,0-1 0-15,-1-4 0 0,9 1 0 16,-1-1 0-16,-6-8 0 0,6-2 0 0,1-3 0 16,-1 0 0-16,-8-8 0 0,9-1 0 15,-8 0 0-15,0-3 0 0,-9-7 0 0,1 2 0 16,1-5 0-16,-9 4 0 0,0-4 0 16,0 0 0-16,-9-4 0 0,1 8 0 15,1-5 0-15,7 6 0 0,-9-1 0 0,2 9 0 16,-1-4 0-16,8 9 0 0,0 4 0 0,-8 0 0 15,8 4 0-15,0 1 0 0,0 8 0 16,8 0 0-16,-8 4 0 0,8 1 0 0,-1 4 0 16,2 0 0-16,-2 1 0 0,1 3 0 0,1-4 0 15,5 0 0-15,-5 0 0 0,6 0 0 0,-6-4 0 16,6-1 0-16,-7-3 0 0,0-6 0 16,8 2 0-16,-16-5 0 0,7-1 0 0,1-4-51 15,-8 0-1009-15,-8-9-221 0,8-5-57 16,0-4 36-16,0 1 119 0,-7-10 209 0,7 1 291 15</inkml:trace>
  <inkml:trace contextRef="#ctx0" brushRef="#br0" timeOffset="-193147.02">34332 19893 114 0,'-16'-36'698'0,"-8"6"256"0,8-2 190 0,1 10 142 15,7-3-37-15,-7 7-150 0,-1 0-191 16,8 0-169-16,-1 5-739 0,2 4 0 0,7 0 0 16,-7 1 0-16,7 2 0 0,0 3 0 0,-9 3 0 15,9 0 0-15,0 3 0 0,9 3 0 16,-9 2 0-16,0 6 0 0,7-1 0 0,-7 4 0 15,7 6 0-15,-7 3-651 0,0 1-782 16,0 8-29-16,0-5 72 0,9 10 122 0,-9 0 241 16,0 0 357-16</inkml:trace>
  <inkml:trace contextRef="#ctx0" brushRef="#br0" timeOffset="-192971.488">34182 20435 676 0,'-15'14'1063'0,"-1"0"180"0,1-7 148 0,6 2 119 15,-6-4-282-15,7-5-372 0,0 5-632 0,1-5-224 16,7 0 0-16,0 0 0 0,0 0 0 16,0 0 0-16,0-5 0 0,0 5 0 0,7 0 0 15,-7-5 0-15,0 5-470 0,8 0-575 16,-8-3-207-16,8-3-56 0,-8 2 36 0,8-8 115 16,-1-2 234-16,9 0 345 0</inkml:trace>
  <inkml:trace contextRef="#ctx0" brushRef="#br0" timeOffset="-192258.382">35288 19893 150 0,'-7'0'465'0,"-1"-5"90"0,8 5 85 16,0-4 25-16,-8 0-37 0,8 0-30 15,8-5-16-15,-8-1-22 0,0-4-34 0,0 7-53 16,0-7-66-16,0 0-79 0,0 6-68 16,-8 0-42-16,8-1-21 0,0-1-12 0,0 2-14 15,0 3-11-15,0 1-15 0,0-1-13 16,-8 5-9-16,8 0-100 0,8 0-23 0,-8 5 0 16,0 4 0-16,8 4 0 0,-8 1 0 0,8-2 0 15,-1 6 0-15,2 3 0 0,-2 3 0 16,-7-3 0-16,8 6 0 0,0-1 0 0,0 1 0 15,-8-1 0-15,7 1 0 0,2-1 0 0,-2 1 0 16,-7-5 0-16,8 0 0 0,-8-5 0 16,0 1 0-16,0-5 0 0,0 0 0 0,0-4 0 15,-8 0-175-15,1-4-38 0,-2-5 7 16,2 0 13-16,-9 0 17 0,8-5 23 0,-8-4 27 16,1 0 31-16,-8-4 24 0,7 0 23 15,-8-5 18-15,1 1 12 0,-1-5 9 0,0 0 15 16,1-5 18-16,-1 1 24 0,1-1 27 15,-1 1 30-15,9 4 29 0,-1 0 26 16,0 0 18-16,9 0 14 0,-1-1 10 0,8 5 8 0,0 1-31 16,0-1-179-16,8 1 0 0,-1 3 0 15,9 1 0-15,0 1 0 0,8 2 0 16,-1-3 0-16,1 4 0 0,7 5 0 0,0-5 0 16,9 5 0-16,-2 4 0 0,-6-5 0 0,7 10 0 15,-7-5 0-15,-1 8 0 0,0 1 0 16,1 0 0-16,-8 9 0 0,-9-1 0 0,1 6 0 15,0-2-300-15,-9 7-163 0,1-3-114 16,-1 6-164-16,-7-4-187 0,0-1-137 0,0 1-25 16,-7 3 71-16,-1-2 138 0,1-3 207 15,-2 7 242-15</inkml:trace>
  <inkml:trace contextRef="#ctx0" brushRef="#br0" timeOffset="-192000.576">35172 20311 321 0,'-24'6'732'0,"-8"-3"183"0,8 2 146 0,9 0 83 15,-1-5-175-15,0 0-212 0,9 0-168 0,-1-5-129 16,8 0-90-16,0 2-45 0,8-6-6 16,-1 5-90-16,9-5-229 0,0-1 0 0,-1 1 0 15,1 6 0-15,1-6 0 0,6 5 0 16,1-1 0-16,-9 5 0 0,16-5 0 0,-8 5 0 16,9-5 0-16,-1 5 0 0,9 0 0 0,-9 0 0 15,9-4 0-15,-2 0 0 0,2-1 0 0,-2 2 0 16,-5-6 0-16,5-1 0 0,2 6 0 15,-9-5 0-15,1 0 0 0,-8 6 0 16,-10-3 0-16,10 2-77 0,-15 0-908 0,6 4-248 16,-7-5-74-16,0 1 23 0,-1 0 89 0,9-1 185 15,-8 5 275-15</inkml:trace>
  <inkml:trace contextRef="#ctx0" brushRef="#br0" timeOffset="-190691.445">23042 21613 239 0,'-8'6'709'16,"-8"-6"221"-16,0-6 153 0,1 6 111 15,7 0-144-15,-7 0-188 0,6 0-179 0,2-3-187 16,-1 3-122-16,8 0-82 0,0 0-49 15,8 0-207-15,-1 0-36 0,17 0 0 0,-1 0 0 16,1 0 0-16,15 0 0 0,-8 0 0 0,16 0 0 16,1 0 0-16,-1 0 0 0,0 0 0 0,7 0 0 15,2 0 0-15,-1 0 0 0,-8 0 0 16,0 3 0-16,-8-3-226 0,8 0-124 0,-15 6-39 16,-1-6-33-16,-15 8-22 0,-1-3-1 0,-6-1 23 15,-9 5 48-15,-9 0 79 0,-6-6 105 0,-1 7 144 16,-15-6 157-16,-1 1 143 0,-7-1 96 15,-8 1 70-15,0-1 35 0,0-4-8 0,0 0-35 16,0 5-49-16,-1-5-29 0,1-5-22 0,16 5-167 16,0 0-145-16,-1 0 0 0,17 0 0 15,-1 0 0-15,0 0 0 0,16 0 0 0,0 0 0 16,9 0 0-16,5 0 0 0,10 5 0 0,0-5 0 16,-1 0 0-16,17-5 0 0,-9 5 0 0,16-9 0 15,-7 5 0-15,-2-9 0 0,9 4 0 16,-7-4-119-16,0 4-180 0,-9-4-21 0,7 4-27 15,-14-1-24-15,-1 2-2 0,1 3 25 16,-8 1 35-16,-16-4 66 0,7 2 104 0,-7-1 149 16,-7-3 137-16,-1 1 94 0,-8 0 70 0,0 1 51 15,-7-6 15-15,8 1-25 0,-17 0-38 0,17-5-22 16,-9 4-13-16,1-2-40 0,6 2-235 0,3 0 0 16,-3 2 0-16,10-2 0 0,7 5 0 15,0 0 0-15,0 6 0 0,15-2 0 0,1 1 0 16,0 4 0-16,8 4 0 0,-1 4 0 0,8 1 0 15,0 5 0-15,0 0 0 0,1 2 0 16,-1 7 0-16,-7-1 0 0,7 0 0 0,-7 4 0 16,-1 1 0-16,-7-1 0 0,0 1 0 0,-1 3 0 15,-6-2 0-15,-9-7 0 0,0 2 0 16,0-2 0-16,-9 2 0 0,2-5 0 0,-1 3 0 16,-8-3-601-16,0-1-257 0,9 1-262 15,-17-4-97-15,8-2-3 0,9 2 67 16,-10-5 173-16,3-4 272 0</inkml:trace>
  <inkml:trace contextRef="#ctx0" brushRef="#br0" timeOffset="-188884.339">24556 21292 279 0,'0'-5'513'0,"0"5"109"16,-7-4 110-16,7-1 18 0,-9 1-28 0,9 4-35 15,0-4-47-15,-7-1-53 0,7 5-64 16,0 0-83-16,-8 0-87 0,8 0-84 0,0 0-53 15,0 5-32-15,0-1-20 0,0 9-10 0,0 1-6 16,0 3 3-16,0 5-94 0,0 4-57 0,8 1 0 16,-8-1 0-16,0 6 0 0,7-1 0 15,-7 4 0-15,9-4 0 0,-9-4 0 0,7 4 0 16,-7-5 0-16,8-1 0 0,-8-2 0 0,0-5 0 16,8-1 0-16,-8-3 0 0,8-1 0 0,-8-4 0 15,0-4 0-15,0-2 0 0,0-3 0 16,0-3 0-16,-8-2 0 0,8-8-52 0,-8 4-226 15,0-5-51-15,1-3-86 0,-2 4-111 16,2-5-124-16,-1 5-145 0,-1-5-173 0,-5 1-51 16,5-2 51-16,1 6 116 0,1-5 154 0,7 5 189 15</inkml:trace>
  <inkml:trace contextRef="#ctx0" brushRef="#br0" timeOffset="-188639.991">24273 21372 176 0,'-7'-6'619'0,"-9"3"186"0,1-6 173 0,6 4 121 16,2 0-127-16,-1-3-163 0,0 0-132 0,8-2-133 16,0 2-121-16,0-1-73 0,8 0-42 15,0-5-22-15,8 6-141 0,-1-5-145 0,8 4 0 16,-7 0 0-16,15 0 0 0,-7-1 0 0,0 7 0 16,7-1 0-16,1-1 0 0,-1 10 0 0,0-5 0 15,1 7 0-15,-1 3 0 0,0 3 0 0,-7 5 0 16,7-1 0-16,-8 1 0 0,-7 4 0 15,8 0-72-15,0 1-487 0,-17-2-152 16,9 5-194-16,-8-7-196 0,8 3-59 0,-9-5 32 16,2 1 129-16,-9-5 182 0,0 0 251 0</inkml:trace>
  <inkml:trace contextRef="#ctx0" brushRef="#br0" timeOffset="-188398.639">24478 21746 212 0,'-24'10'728'0,"1"-1"221"15,7-6 147-15,-8 2 118 0,8-1-117 16,9-4-194-16,-9 5-187 0,8-5-162 0,1 0-100 16,7-5-186-16,0 5-268 0,7-4 0 0,1-1 0 15,8 2 0-15,0 3 0 0,-1-6 0 0,8 3 0 16,1-2 0-16,8 0 0 0,-8 5 0 16,7-4 0-16,8 4 0 0,-8-4 0 0,8 4 0 15,-7 0 0-15,6-5 0 0,2 1 0 16,0-1 0-16,-2 2 0 0,-6-7-650 0,7 1-598 15,-8-4-104-15,9 0 5 0,-9 0 78 16,8-9 176-16,-8 3 296 0,2-3 374 0</inkml:trace>
  <inkml:trace contextRef="#ctx0" brushRef="#br0" timeOffset="-187780.25">25278 21270 675 0,'-16'-9'969'0,"8"0"168"15,-8 5 129-15,1-1 54 0,7-4-260 0,0 9-269 16,-8-4-216-16,16 4-177 0,-7 0-398 16,-1 9 0-16,8 0 0 0,0 8 0 0,0 5 0 15,0 1 0-15,0 3 0 0,0 4 0 0,0-3 0 16,0 4 0-16,0-1 0 0,0 2 0 16,0-6 0-16,0 1 0 0,0-4 0 0,0-2 0 15,0-4 0-15,8-4 0 0,-8-4 0 0,0 1 0 16,0-6 0-16,0 1 0 0,0-5 0 15,-8-9 0-15,8-1 0 0,0-2 0 0,0-1 0 16,-8-9 0-16,8 3 0 0,0-3 0 16,0-4 0-16,0-5 0 0,0 1 0 0,0-1 0 15,-8-6 0-15,8 2 0 0,8 5 0 0,-8-1 0 16,0 0 0-16,8 5 0 0,-8 4 0 0,8 3 0 16,-1 7 0-16,2-1 0 0,-2 3 0 0,1 6 0 15,8 4 0-15,-9 0 0 0,9 9 0 16,-8 0 0-16,8 0 0 0,-9 8 0 0,10 1 0 15,-3 4 0-15,3 0 0 0,-1 4 0 0,-1 6 0 16,1-6 0-16,0 4 0 0,-1-3 0 16,1 4 0-16,0-4 0 0,-1-1 0 0,1 1 0 0,0-1 0 15,-1-4 0-15,1 1 0 0,0-1 0 16,-8-6 0-16,-1 7 0 0,2-5 0 0,-9-5 0 16,7 5 0-16,-7-9 0 0,-7 4-212 15,7-9-145-15,-9 0 67 0,2 2 71 0,-9-6 73 0,1 0 64 16,-9-6 55-16,1 2 52 0,-1-5 45 15,0 1 41-15,-8-1 33 0,1 0 29 0,0-10 20 16,-1 7 10-16,1-1 2 0,0 0 2 16,15 0-205-16,-8 4-2 0,9-1 0 0,-1 1 0 15,9 0 0-15,-2 5 0 0,9 1 0 0,0-3 0 16,9 2 0-16,-2 0 0 0,1-1 0 0,8 5 0 16,7 0 0-16,-7-4 0 0,15 4 0 0,-7-5 0 15,7 5 0-15,-7-4 0 0,15 0 0 16,-8-1 0-16,-7-4 0 0,7 5-310 0,-8-5-510 15,10 5-188-15,-18 0-167 0,8-5-31 0,1 0 53 16,-1 0 141-16,-7-4 210 0,-1 0 252 16</inkml:trace>
  <inkml:trace contextRef="#ctx0" brushRef="#br0" timeOffset="-187450.862">25630 21199 88 0,'-15'-17'670'0,"-1"-5"245"0,9 3 170 15,-9 6 112-15,8-4-68 0,-8 3-209 16,16 1-215-16,-7 0-205 0,7-5-138 0,0 5-85 15,0 5-49-15,7-6-113 0,2 6-115 0,-2-1 0 16,1 0 0-16,0 5 0 0,0-2 0 16,8 3 0-16,-9 3 0 0,8 0 0 0,-6 0 0 15,-2 3 0-15,9 3 0 0,-8 2 0 0,-1 6 0 16,2-1 0-16,-9 4 0 0,0-4 0 16,0 10 0-16,0-2 0 0,0-3 0 0,-9 5 0 15,2-1 0-15,7-6 0 0,-8 3 0 0,0-1 0 16,0-1 0-16,1-4 0 0,7 1 0 0,-9-6 0 15,9 1 0-15,0 0 0 0,0 0 0 16,0-5 0-16,0 1 0 0,9-1 0 0,-2 1 0 16,9-5 0-16,-1 0 0 0,1-5 0 0,1 5 0 15,-3-4 0-15,10 4 0 0,0-5 0 16,-8 5 0-16,7 0-240 0,1 0-456 0,-1 0-139 16,8 5-147-16,2-5-136 0,-2 0-20 15,7 4 95-15,2 1 161 0,0-1 185 0,-2 0 215 0</inkml:trace>
  <inkml:trace contextRef="#ctx0" brushRef="#br0" timeOffset="-187190.559">26470 21556 303 0,'-24'6'828'0,"9"-6"203"0,-1 0 149 0,0 0 113 15,1 0-144-15,7 0-234 0,0 0-233 0,1-6-148 16,7 6-258-16,0-4-276 0,0 4 0 0,7-4 0 15,1 4 0-15,0-5 0 0,7 5 0 16,1-4 0-16,8 4 0 0,-1 0 0 0,1-5 0 16,0 5 0-16,7 0 0 0,-8 0 0 0,9 0 0 15,-8 0 0-15,-2 0 0 0,2 0 0 0,-8 0 0 16,0 0 0-16,-1 0-47 0,-6 5-463 0,-2-5-64 16,1 4-61-16,-8 5-69 0,-8-5-82 0,8 5-76 15,-7 1-61-15,-2-7 44 16,2 6 92-16,-1 1 129 0,-8-7 147 0</inkml:trace>
  <inkml:trace contextRef="#ctx0" brushRef="#br0" timeOffset="-187003.059">26627 21627 14 0,'-16'5'392'0,"-7"4"223"16,-1-5 225-16,-7 5 194 0,8-6 38 0,-8 3-59 16,7-2-100-16,0 0-118 0,1 1-139 0,7-1-124 15,0-4-217-15,1 5-315 0,6-5 0 0,9 0 0 16,-7 4 0-16,7-4 0 0,0 0 0 16,7 0 0-16,-7 0 0 0,9 0 0 0,6 0 0 15,1 0 0-15,0-4 0 0,7 4 0 0,-8-5 0 16,9 5 0-16,8-4 0 0,-8-1 0 0,7 1 0 15,-8 0 0-15,8-2 0 0,0 3 0 0,-7 3 0 16,-1-4-274-16,1-1-934 0,-8 5-149 0,8 0-10 16,7-4 74-16,1-1 157 0,-1-4 257 15,9 4 342-15</inkml:trace>
  <inkml:trace contextRef="#ctx0" brushRef="#br0" timeOffset="-186604.549">27859 21283 96 0,'-24'-9'537'0,"1"-4"136"0,-1 0 143 16,1-1 157-16,-1-3-65 0,1 4-123 0,-1-1-94 16,0 0-76-16,1 2-83 0,-8-2-97 0,7 5-62 15,1 6-24-15,-1 3-11 0,1 3-268 0,-1 6-70 16,1 5 0-16,-1 7 0 0,8 7 0 15,-8 2 0-15,9 1 0 0,7 9 0 0,0-5 0 16,8 5 0-16,8 0 0 0,0-1 0 0,7 1 0 16,1 0 0-16,8-5 0 0,0-5 0 0,7 2 0 15,1-10 0-15,6-4 0 0,-6-5 0 0,7-4 0 16,1-5 0-16,-9-8 0 0,8-5 0 0,-8 0 0 16,0-4 0-16,-7-6 0 0,-8-2 0 0,0-2 0 15,-1-3 0-15,-6 4 0 0,-9-4 0 16,0-1 0-16,-9-3 0 0,2 2 0 0,-10 3 0 15,10-1 0-15,-9-2 0 0,-8 2 0 16,9 5 0-16,-8-2 0 0,7 5 0 0,-8 5 0 16,8 4 0-16,1 1 0 0,6 8-443 0,-5 0-298 15,5 4-195-15,9 5-187 0,0-5-56 0,0 5 33 16,9-5 116-16,-2 1 195 0,9-1 260 0</inkml:trace>
  <inkml:trace contextRef="#ctx0" brushRef="#br0" timeOffset="-185948.603">28015 21257 170 0,'0'-5'726'16,"9"-4"229"-16,-9 0 165 0,-9 1 124 0,9-1-75 15,0 0-177-15,-7 0-181 0,7 5-152 0,-8-1-314 16,8 5-345-16,0 5 0 0,-7 4 0 0,7 4 0 16,-9 4 0-16,2 10 0 0,7 4 0 0,-8-1 0 15,0 11 0-15,0-6 0 0,8 5 0 0,-7 4 0 16,7-5 0-16,0-4 0 0,0 1 0 15,0-1 0-15,0-8 0 0,7-1 0 0,-7-8 0 16,8-1 0-16,-8-8 0 0,8 0 0 0,0-9 0 16,-8 0 0-16,7-9 0 0,-7-4 0 15,9-4 0-15,-2-6 0 0,-7 2 0 0,0-7 0 16,8-2 0-16,-1 0 0 0,-7-6 0 0,9 1 0 16,-9-5 0-16,0-1 0 0,0 3 0 0,7-3 0 15,-7 6 0-15,0 0 0 0,0 8 0 0,0 6 0 16,8-2 0-16,-8 9 0 0,0 2 0 0,0 3 0 15,9 4 0-15,-9 5 0 0,7 0 0 0,0 5 0 16,2 4 0-16,-1 0 0 0,-1 3 0 0,2 2 0 16,6 4 0-16,-7-1 0 0,7 6 0 0,1-2 0 15,-8 6 0-15,8-4 0 0,0 3 0 0,-1-1 0 16,1-1 0-16,0 2 0 0,-1-4 0 0,1 0 0 16,0 0 0-16,-1-5 0 0,1 1 0 0,0 0 0 15,-1-4 0-15,-7 2 0 0,8-2 0 16,-9 0 0-16,2-1 0 0,-9-5 0 15,7 1-2-15,-7 0-906 0,-7 0-125 0,7 0-112 0,-9-5-51 16,2 0 45-16,-1-4 133 0,0 0 195 16,-7 0 223-16,-1-4 341 0,1 0 332 15,-9-2 282-15,1-1 227 0,-1-2 212 0,-8 0 190 0,1-4 23 16,0 0-73-16,-9-1-127 0,9 5-128 16,8-5-142-16,-1 1-144 0,0 5-95 0,1-1-57 15,7 0-31-15,8 0-15 0,1 0-149 0,-2 1-46 16,2 3 0-16,7-3 0 0,0-1 0 0,7 0 0 15,-7 4 0-15,16-3 0 0,-8 2 0 0,8 3 0 16,0-6 0-16,6 5 0 0,2-1 0 0,-8 1 0 16,8 4 0-16,-1 0 0 0,1 0 0 15,-1 0 0-15,1 0 0 0,7 0 0 0,-8 4 0 16,1 1 0-16,-1-5 0 0,10 4 0 0,-10 1-529 16,0-1-508-16,9-1-201 0,-9 3-35 15,1-2 52-15,7 0 135 0,-7 1 201 16,7-5 233-16</inkml:trace>
  <inkml:trace contextRef="#ctx0" brushRef="#br0" timeOffset="-185756.552">28816 21539 320 0,'-8'9'1002'16,"0"-1"240"-16,-8 1 175 0,9 1 164 0,-1-7-14 16,0 2-505-16,0-1-1062 0,8 1 0 0,-7-5 0 15,7 5 0-15,0-5 0 0,0 0 0 0,0 0 0 16,0 0 0-16,7 0 0 0,-7 0 0 0,0 0 0 15,0 0 0-15,0 0 0 0,8 0 0 16,-8-5 0-16,0 5 0 0,8-5-699 0,-8 5-757 16,8-4-29-16,-1-1 72 0,2-4 139 0,-9 2 268 15,7 1 385-15</inkml:trace>
  <inkml:trace contextRef="#ctx0" brushRef="#br0" timeOffset="-184739.467">29319 21230 263 0,'0'-4'394'15,"0"4"65"-15,-9-6 23 0,9 3-45 16,0-1-44-16,-7-1-37 0,7 1-22 0,0-1-12 16,0 1-1-16,0-1 10 0,0 0 21 15,-8 2 38-15,8-3 18 0,0 6-5 0,-8-3-19 16,8-1-33-16,-8-1-42 0,8 5-56 0,-7-4-41 16,-2-1-21-16,2 0-12 0,7 1-8 0,-8-1-4 15,-1 2-4-15,2-3-6 0,0 6-148 0,-2-4-9 16,9 4 0-16,-15 0 0 0,6 0 0 15,2 0 0-15,-1 10 0 0,-8-7 0 0,9 6 0 16,-9 1 0-16,8 3 0 0,0-1 0 16,-7 7 0-16,6-6 0 0,2 9 0 0,-1-4 0 15,-8 8 0-15,9-4 0 0,-2 4 0 0,9 1 0 16,-8-1 0-16,8 0 0 0,0 6 0 0,8-6 0 16,-8 1 0-16,9-1 0 0,5 1 0 0,-5 0 0 15,6-5 0-15,9 0 0 0,-8 0 0 16,0-6 0-16,7 3 0 0,1-1 0 0,0-5 0 0,-1 1 0 15,1-6 0-15,-1-4 0 0,1 5 0 16,-9-9 0-16,8 4 0 0,-7-8 0 0,8 4 0 16,-9-4 0-16,1-5 0 0,0 1 0 15,-1-6 0-15,1-4 0 0,0 0 0 0,-1 1 0 0,-6-5 0 16,-2 0 0-16,1-5 0 0,0 6 0 0,-8-7 0 16,0 2 0-16,0 0 0 0,0 4 0 0,-8-5 0 15,0 1 0-15,-8-2 0 0,9 7 0 0,-9-1 0 16,-8 0 0-16,9 4 0 0,-1 5 0 0,-8 0 0 15,8 4 0-15,1 0 0 0,-8 5 0 16,7-1 0-16,-8 1 0 0,9 4 0 0,-1 0 0 16,0-5-211-16,1 5-535 0,-1 0-217 0,9 0-195 15,-2 0-55-15,1 0 22 0,8-4 126 0,-7 0 199 16,14-2 282-16</inkml:trace>
  <inkml:trace contextRef="#ctx0" brushRef="#br0" timeOffset="-183968.548">29656 21014 264 0,'-9'-4'525'0,"2"4"111"16,0-5 124-16,-10-4 37 0,10 5-48 0,-2 0-61 15,2-5-62-15,-1 0-64 0,8 0-85 16,-8-1-84-16,8 1-81 0,0 2-56 0,0-2-28 16,0-1-16-16,8 1-9 0,-8 1-10 0,8 3-9 15,-1 2-58-15,9-2-126 0,-8 5 0 0,1 0 0 16,-2 5 0-16,0 3 0 0,2 0 0 15,-1 6 0-15,-8 0 0 0,7 2 0 0,-7 8 0 16,-7-3 0-16,7 6 0 0,-8-1 0 0,-1-4 0 16,2 0 0-16,7 0-338 0,-7 1-169 15,-2-6-199-15,9-3-276 0,-8-1-152 0,8-5-43 16,8-3 45-16,1-1 150 0,5 1 222 0,3-5 318 16</inkml:trace>
  <inkml:trace contextRef="#ctx0" brushRef="#br0" timeOffset="-183204.039">30056 21340 68 0,'-15'-9'485'0,"6"0"114"0,2 1 109 15,-10 4 106-15,10-5-38 0,-1 0-58 16,8 4-60-16,-8 1-56 0,0-1-64 0,8 1-83 16,-7 0-87-16,7 4-82 0,0 0-49 15,-9 4-28-15,9 5-17 0,0 0-9 0,0 9-8 16,0 0-55-16,0 3-120 0,0 2 0 0,9 3 0 16,-9 5 0-16,0 0 0 0,0 0 0 15,7-1 0-15,-7 1 0 0,0 0 0 0,0-4 0 16,8-1 0-16,-8-5 0 0,0-2 0 0,8-1 0 15,-8-10 0-15,0 1 0 0,8-9 0 16,-8 0 0-16,0-9 0 0,0-4 0 0,0-5 0 16,7 1 0-16,-7-5 0 0,0-4 0 0,0-2 0 15,0-2 0-15,0-1 0 0,0 0 0 0,0-1 0 16,-7-3 0-16,7-5 0 0,0 5 0 16,0 1 0-16,-8 2 0 0,8 2 0 0,0 2 0 15,0 7 0-15,8 4 0 0,-8-1 0 0,0 9 0 16,7 0 0-16,2 4 0 0,-1 2 0 0,-1 6 0 15,2 2 0-15,-2 9 0 0,8-1 0 16,1-1 0-16,0 7 0 0,-1 3 0 0,9 4 0 16,-8-4 0-16,0 5 0 0,7-6 0 0,-8 6 0 15,1-4 0-15,1-2 0 0,6 2 0 0,-8-6 0 16,1 4 0-16,8-2 0 0,-17-6 0 16,9 5 0-16,0-5 0 0,-1 4 0 15,1-3 0-15,-8 0 0 0,-1-7 0 0,2 7 0 16,-9 0 0-16,7-5-254 0,-7 4-203 0,-7-5-63 15,7 6-54-15,-9-5-20 0,2-2 18 0,-8 3 49 16,6-1 88-16,-6-9 121 0,-8 4 144 16,7-8 144-16,-15 4 126 0,7-5 109 0,1-3 109 15,-10-1 99-15,-5 0 55 0,6-4 5 16,-7 0-23-16,7 4-38 0,1-4-50 0,0 3-55 0,0-2-36 16,7 6-18-16,8-1-11 0,-7-3-45 15,15 6-197-15,-8-1 0 0,9 1 0 0,-2-1 0 16,9 1 0-16,0 0 0 0,0-1 0 0,9 1 0 15,-2-1 0-15,1-3 0 0,0 3 0 0,7 1 0 16,9 0 0-16,-8-1 0 0,7 1 0 0,1-5 0 16,0 4 0-16,-1-3 0 0,8 2 0 15,-7-1 0-15,7-2 0 0,-8 4 0 0,1 1 0 16,8-1 0-16,-8 0 0 0,-10 5-728 0,10 0-338 16,-8 5-171-16,8-5-36 0,-8 0 42 15,7 5 141-15,-8-1 222 0,9-4 321 0</inkml:trace>
  <inkml:trace contextRef="#ctx0" brushRef="#br0" timeOffset="-182500.85">31099 21442 27 0,'0'0'372'0,"-8"0"89"16,1 0 91-16,7 0 44 0,-8 5-24 0,8-5-11 15,0 0 4-15,-8 0 8 0,8 0-11 16,0 0-33-16,-8 0-53 0,8 0-57 0,0-5-62 16,0 5-60-16,0 0-41 0,0-4-21 0,0 4-8 15,0-5 1-15,0 1-3 0,0 4-124 0,8-5-101 16,0 0 0-16,0 5 0 0,7-3 0 16,1 3 0-16,0-6 0 0,7 6 0 0,-8 0 0 15,9 0 0-15,8 6 0 0,-8-6 0 0,7 0 0 16,0 0 0-16,1 0 0 0,-9 0 0 0,8 0 0 15,0 0 0-15,-7 3-167 0,0-3-355 0,-1 5-140 16,-7-5-158-16,-1 0-160 0,1 5-117 16,-8-5-1-16,0 0 108 0,-8 4 161 0,0 1 202 15</inkml:trace>
  <inkml:trace contextRef="#ctx0" brushRef="#br0" timeOffset="-182265.959">31319 21504 414 0,'-23'4'629'0,"-1"5"143"0,1-5 157 15,7 1 27-15,-1 3-111 0,3-3-114 0,-3-1-97 16,10-4-89-16,-9 5-96 0,8-1-74 0,0 0-23 16,8-4-4-16,-8 0-136 0,1 6-212 15,7-6 0-15,0 0 0 0,0 3 0 0,0-3 0 16,0 4 0-16,0-4 0 0,7 0 0 0,1 6 0 16,0-3 0-16,7 2 0 0,1-1 0 0,1-4 0 15,6 0 0-15,1 5 0 0,7-5 0 0,-8-34 0 16,8 63 0-16,1-33 0 0,-1-1 0 0,0 2 0 15,1-3 0-15,0-1 0 0,-9 1-306 16,1 2-880-16,-1-5-155 0,1 5-24 0,0-1 61 16,-10 5 145-16,10 0 268 0,-8 0 372 0</inkml:trace>
  <inkml:trace contextRef="#ctx0" brushRef="#br0" timeOffset="-180043.272">31884 21128 306 0,'-8'0'771'0,"0"-4"197"16,0 4 130-16,1 0 92 0,-9-4-186 0,16 4-246 15,-8 0-213-15,8 0-171 0,0-5-106 16,8 5-69-16,8 0-45 0,-9-4-22 0,9-1-20 16,8 5-20-16,-1-4-18 0,-8 4-19 0,9 0-14 15,-1 4-12-15,-6 1-9 0,6-1-19 16,-7 9-1-16,-8 0 0 0,8 1 0 0,-16 4 0 0,7 4 0 16,-7 0 0-16,-7 0 0 0,7 0 0 15,-9 0 0-15,2-4 0 0,-9-1 0 0,8-4 0 16,1-4 0-16,-2 5 0 0,-6-10 0 0,6 4 0 15,2-2 0-15,-1-6 0 0,8 3 0 0,-8-3 0 16,16 0 0-16,-8 0 0 0,8-3 0 16,-1-3 0-16,10 6 0 0,-1-3 0 0,-1-2 0 15,8 5 0-15,-7 0 0 0,8 0 0 0,-1 0 0 16,1 5 0-16,-1-2 0 0,1 6 0 16,-9 0 0-16,1 0 0 0,-9 5 0 0,10-2 0 15,-17 2 0-15,7 0 0 0,-7 3 0 0,-7 1 0 16,-1-5 0-16,-1 4 0 0,-5-3 0 15,5 3 0-15,-15-4 0 0,9 0 0 0,-8 1 0 16,-1-5 0-16,1-1 0 0,-1 2 0 16,1-7 0-16,-8 3 0 0,7-6 0 0,0 0 0 15,1-6 0-15,-1 3 0 0,1-1 0 0,7-2 0 16,0-2 0-16,1-1 0 0,6 1 0 0,2-2 0 16,7 1 0-16,0 5-1 0,7-5-260 0,9 0-38 15,0 1-77-15,-1-1-123 0,9 0-143 16,-1 0-179-16,9 5-189 0,0-5-55 0,7 0 48 15,0 0 131-15,8-5 170 0,0 7 216 16</inkml:trace>
  <inkml:trace contextRef="#ctx0" brushRef="#br0" timeOffset="-179703.431">32589 21208 134 0,'9'-18'639'0,"-1"1"193"0,-8 4 172 16,0-6 114-16,0 6-105 0,0 0-180 0,-8 4-170 15,-1-4-150-15,2 4-127 0,0 1-80 16,-2 3-47-16,-6 5-29 0,6 0-25 0,-6 0-149 15,7 9-56-15,-7 4 0 0,6 5 0 0,-6 3 0 16,7 11 0-16,0 3 0 0,1 0 0 16,7 5 0-16,0-4 0 0,0 3 0 0,7-4 0 15,1 0 0-15,8-3 0 0,0-6 0 0,-1-4 0 16,8 0 0-16,-7-9 0 0,8-4 0 16,0 0 0-16,-1-9 0 0,-7 0 0 0,-1-4 0 15,1-1 0-15,0-4 0 0,-8 1 0 0,-1-1 0 16,2 0 0-16,-9 0 0 0,0 1 0 0,-9-1 0 15,2 0 0-15,-9 0 0 0,8-1 0 16,-8 7 0-16,-7-6 0 0,8 5 0 0,-9-1 0 16,1 1 0-16,-1-1 0 0,-8 5 0 0,8 0 0 15,1-5 0-15,-1 5 0 0,2 0 0 0,6 0 0 16,-1 0 0-16,3 5-336 0,5-5-506 16,9 0-297-16,0 0-118 0,0 0-9 0,9-5 63 15,5 2 184-15,10-6 270 0</inkml:trace>
  <inkml:trace contextRef="#ctx0" brushRef="#br0" timeOffset="-179221.621">33523 21265 293 0,'-23'9'869'16,"7"-5"190"-16,1 5 131 0,-9-4 110 0,8-1-104 0,1 1-289 16,6-5-260-16,2 4-151 0,0 1-262 15,7-5-234-15,7 4 0 0,0 0 0 0,2 0 0 16,6-4 0-16,9 6 0 0,-1-6 0 0,1 3 0 16,7-3 0-16,1 0 0 0,6 0 0 15,2 0 0-15,0 0 0 0,-9 0 0 16,9 0 0-16,-9 0 0 0,-8 0 0 0,8 5 0 0,-15-1-184 15,-1 0-395-15,1 1-78 0,-8 4-51 16,-8-4-37-16,0 4-12 0,-8-2 37 0,1-2 93 16,-9 4 136-16,0 1 162 0,1-3 200 15,-16 2 201-15,7-4 211 0,-8 4 201 0,1-4 170 16,0-1 81-16,-1 1 5 0,-7-1-29 0,16-1-61 16,-10 3-91-16,10-6-99 0,-1 4-63 0,9-4-216 15,-1 4-181-15,9-4 0 0,7 0 0 0,0 0 0 16,0 0 0-16,7 0 0 0,9 0 0 15,8 0 0-15,-9 0 0 0,17 0 0 0,-8 0 0 16,7-4 0-16,8 4 0 0,-8-4 0 0,0-2 0 16,2 6 0-16,-2-3 0 0,0-1 0 15,-8-1-588-15,1 1-158 0,-1 4-126 0,-7-5-114 16,-1 1-102-16,-6-1 11 0,-2 0 104 0,1-4 170 16,0 6 189-16,-8-6 193 0</inkml:trace>
  <inkml:trace contextRef="#ctx0" brushRef="#br0" timeOffset="-179010.665">33931 21363 58 0,'-7'-14'478'0,"-9"1"200"16,8-1 208-16,-8 2 174 0,-7-2-14 0,7 1-97 15,1 0-124-15,6 0-125 0,-6 4-153 0,8-5-136 16,-2 6-84-16,2 2-101 0,7-1-226 16,7 2 0-16,-7 5 0 0,9-4 0 0,6 4 0 15,-8 4 0-15,9 1 0 0,0-1 0 16,8 5 0-16,-9-1 0 0,1 6 0 0,7-1 0 16,-7 4 0-16,-1 1 0 0,-6 0 0 0,6 4 0 15,-6-4 0-15,-2 7 0 0,-7-1 0 0,8 2 0 16,-16-1 0-16,8 3 0 0,-7-6 0 0,-2 4 0 15,1 0 0-15,-8 1 0 0,9-4 0 16,-9-2-505-16,1 2-338 0,-1-6-279 0,8-4-104 16,-8 1-12-16,9-6 69 0,-2-3 166 15,9-5 275-15</inkml:trace>
  <inkml:trace contextRef="#ctx0" brushRef="#br0" timeOffset="-178422.247">34834 21115 208 0,'-16'0'642'0,"9"-4"160"16,-9 4 163-16,8-5 125 0,-1 5-142 0,2-4-173 16,0 4-145-16,7-5-126 0,-9 5-138 0,9 0-101 15,-8 0-54-15,8 0-24 0,0 9-15 0,8 0-14 16,-8 4-6-16,9 0-36 0,-2 10-116 16,0 3 0-16,2 1 0 0,-1 4 0 0,-1-1 0 15,2 2 0-15,6-2 0 0,-7 2 0 16,0-1 0-16,-1-5 0 0,1-1 0 0,0-2 0 15,-8-1-23-15,8-9-174 0,-8 1-4 0,0-1 2 16,0-4 11-16,0-5 19 0,-8-4 26 16,0 0 29-16,-7-4 27 0,-1-1 27 0,1-4 26 0,-1 1 25 15,-8-6 22-15,0 1 16 0,-7 0 15 16,8-5 14-16,-9-3 11 0,8-2 8 0,-7 2 6 16,8-7 7-16,-1 2 7 0,0-1 8 15,8 1 8-15,9 0 7 0,-1 4 12 0,0 0 8 16,8 0 8-16,0 0-42 0,8 4-106 0,0 0 0 15,-1 0 0-15,9 5 0 0,8-5 0 0,0 5 0 16,-1 5 0-16,8-1 0 0,1 0 0 0,-1 4 0 16,0 1 0-16,9 8 0 0,0-4 0 15,-9 9 0-15,7 0 0 0,-6 4 0 0,-1 0 0 16,0 10 0-16,-7-2 0 0,0 7 0 0,-8-2 0 16,0-1-280-16,-1 7-199 0,-7-1-131 15,-8-4-157-15,0 3-170 0,-8-4-133 0,0 1-22 16,1-4 87-16,-2-1 151 0,-6 0 201 15,-1-5 225-15</inkml:trace>
  <inkml:trace contextRef="#ctx0" brushRef="#br0" timeOffset="-178214.801">34669 21600 117 0,'-32'6'687'0,"9"-2"213"16,-8-1 164-16,7 3 117 0,8-3-75 0,1 2-217 16,-1 0-217-16,8-5-172 0,8 4-118 0,0-4-69 15,0 0-37-15,15-4-172 0,-6 4-104 16,15-5 0-16,-1 0 0 0,1 2 0 0,-1-3 0 15,8-1 0-15,0-2 0 0,1 4 0 0,-1-4 0 16,0 4 0-16,2-4 0 0,5 5 0 16,-7-5 0-16,1 5 0 0,7 0 0 0,-7-1 0 15,7 1 0-15,-7-5 0 0,6 5 0 0,-5 4-651 16,-10-5-537-16,8 1-126 0,-7-1-9 16,7 1 59-16,0-5 160 0,1 1 263 0,-1-1 384 15</inkml:trace>
  <inkml:trace contextRef="#ctx0" brushRef="#br0" timeOffset="-177716.078">35462 21084 405 0,'0'-8'866'0,"-9"-1"185"0,2 0 130 16,7 4 101-16,-8 1-202 0,8-5-236 15,0 9-222-15,-8-4-138 0,8 4-108 0,0 4-376 16,0 5 0-16,0 0 0 0,0 4 0 16,0 4 0-16,0 6 0 0,0 4 0 0,-8 4 0 15,1 4 0-15,7 0 0 0,-9 0 0 0,2 5 0 16,-1-5 0-16,-1 0 0 0,2-3 0 0,0-6 0 16,7 0 0-16,-9-3 0 0,9-6 0 0,-8 1 0 15,8-10 0-15,0 1 0 0,0-9 0 16,0-4 0-16,0-5 0 0,0-4 0 0,0-5 0 15,8 1 0-15,-8-11 0 0,9-2 0 0,-9-5 0 16,0 0 0-16,7-5 0 0,0 0 0 16,2-4 0-16,-9 4 0 0,8 0 0 0,-1 5 0 15,2 4 0-15,6 5 0 0,-7 4 0 16,7 4 0-16,-6 5 0 0,6 4 0 0,-7 9 0 16,7 0 0-16,-6 5 0 0,6 8 0 0,1 0 0 15,-1 5 0-15,1-1 0 0,0 5 0 0,-1 5 0 16,1 0 0-16,0 4 0 0,-1-1 0 15,9 1 0-15,-8 0 0 0,0 0 0 0,-1-5 0 0,1 0 0 16,8 2 0-16,-8-7 0 0,-1 2 0 16,1-1 0-16,0 0 0 0,-1 0 0 0,-7-5 0 15,0 5 0-15,-1-4 0 0,-7-1-135 0,0 2-671 16,-7-7-174-16,-1 1-173 0,0-3-56 16,0-1 38-16,1-6 129 0,-9 2 203 0,0-5 237 15</inkml:trace>
  <inkml:trace contextRef="#ctx0" brushRef="#br0" timeOffset="-177525.585">35689 21606 43 0,'-31'-9'505'0,"-9"-10"212"0,0 6 217 15,2-4 157-15,-2 3-18 0,2-3-112 0,-2 4-138 16,9 4-135-16,8-4-146 0,-10 4-102 0,18 0-67 16,-1-1-372-16,0 7-1 0,9-6 0 0,-1 5 0 15,8-1 0-15,0 1 0 0,8-1 0 16,-1 0 0-16,9 2 0 0,0-3 0 0,-1 3 0 16,9-1 0-16,-1-1 0 0,1 0 0 0,8 5 0 15,-8-4 0-15,14-1 0 0,-7 0 0 0,2 1 0 16,-2 1 0-16,8-3 0 0,-8-2 0 15,-7 4-1089-15,7-1-247 0,-8 0-40 0,10 1 52 16,5-5 120-16,2 0 239 0,-2 1 324 0</inkml:trace>
  <inkml:trace contextRef="#ctx0" brushRef="#br0" timeOffset="-177145.921">36364 21257 292 0,'-17'0'632'16,"3"4"149"-16,5-4 150 0,-6 0 89 0,-1 4-106 15,0-4-140-15,8 0-118 0,-8 0-97 0,9 0-98 16,-1 0-91-16,0-4-55 0,0 4-31 16,8-4-82-16,0 4-202 0,0-5 0 0,8 1 0 15,-8-1 0-15,16 1 0 0,-9-1 0 0,9 1 0 16,8 4 0-16,-8-4 0 0,8-2 0 0,7 6 0 16,0 0 0-16,1-3 0 0,-1 3 0 0,0 0 0 15,8 0 0-15,-7 0 0 0,-1 3 0 0,1-3 0 16,-9 6 0-16,1-6 0 0,-1 8 0 0,-8-3-583 15,-6 4-130-15,-2 0-115 0,1 4-115 16,-8-5-128-16,0 6-5 0,-8-1 93 0,1 0 149 0,-2 0 181 16,2 0 195-16</inkml:trace>
  <inkml:trace contextRef="#ctx0" brushRef="#br0" timeOffset="-176968.412">36552 21403 87 0,'-31'4'652'0,"-1"-1"243"0,8-3 174 16,-7 6 124-16,8-6-62 0,-1 3-165 0,1-3-187 15,6 0-177-15,3 0-124 0,-3 0-139 0,10 0-339 16,7 0 0-16,-9-3 0 0,9 3 0 0,9-6 0 15,-2 6 0-15,1-3 0 0,8 3 0 16,0-4 0-16,-1 4 0 0,1 0 0 0,8 0 0 16,-1 0 0-16,1 0 0 0,7 0 0 0,1 0 0 15,-10 0 0-15,11-5 0 0,-2 5 0 0,-8 0-121 16,8-5-1198-16,-7 1-121 0,-1-1 10 0,10-4 84 16,-10 0 176-16,1-3 311 0,7-2 402 0</inkml:trace>
  <inkml:trace contextRef="#ctx0" brushRef="#br0" timeOffset="-175887.301">37501 20718 479 0,'0'0'869'0,"-8"-5"160"0,-8 2 108 0,9-3 79 16,-9 6-260-16,8-3-261 0,-8 3-205 16,9-4-130-16,-1 4-83 0,-8 4-60 0,9-4-39 15,-9 9-26-15,8-1-16 0,-8 1-136 0,9 9 0 16,-2-1 0-16,1 10 0 0,1 4 0 0,-2-1 0 16,2 11 0-16,7-2 0 0,-8 6 0 0,8 3 0 15,0-4 0-15,0 4 0 0,8-3 0 0,-1-1 0 16,2-5 0-16,-2-4 0 0,10 1 0 0,-3-10 0 15,3 0 0-15,6-3 0 0,-7-9 0 0,8-1 0 16,-1-5 0-16,1-3 0 0,0-5 0 0,-1-5 0 16,1 0 0-16,-9-4 0 0,1-3 0 0,-1-2 0 15,-15-4 0-15,8 1 0 0,-8-1 0 0,-8 1 0 16,-7-1 0-16,-1 0 0 0,1 1 0 0,-9 4 0 16,1-1 0-16,-10 0 0 0,2 2 0 0,0 3 0 15,-1 5 0-15,-6-6 0 0,14 10 0 16,-8-3 0-16,8 3 0 0,1 0 0 0,8 3 0 15,7-3 0-15,0 5 0 0,8 0 0 16,0 4-354-16,8-5-704 0,0 1-199 0,7-1-54 16,8-4 27-16,1 0 106 0,-1 0 229 0,10-4 355 15</inkml:trace>
  <inkml:trace contextRef="#ctx0" brushRef="#br0" timeOffset="-174603.626">38498 20886 480 0,'0'-9'662'0,"0"0"134"0,0 5 146 0,-9-5 12 16,9 4-105-16,-7-3-131 0,-1 3-107 15,0 1-97-15,-7 0-108 0,6 4-103 0,-6 0-64 0,7 0-33 16,-7 4-15-16,-1 5-13 0,8-1-36 15,-8 6-142-15,9 3 0 0,-2 1 0 0,-6-1 0 16,6 5 0-16,9 5 0 0,-7 0 0 16,7-1 0-16,0 1 0 0,7 4 0 0,2-1 0 0,-1-4 0 15,-1 2 0-15,9-3 0 0,0-2 0 16,-8-1 0-16,8-4 0 0,7-5 0 0,-8-4 0 16,1-5 0-16,8 0 0 0,-8-8 0 0,-1 0 0 15,8-5 0-15,-6-9 0 0,-1 1 0 0,6-1 0 16,-6-5 0-16,-8-2 0 0,8-3 0 0,-9 7 0 15,9-6 0-15,-8 1 0 0,0 4 0 0,-8 0 0 16,8 0 0-16,-8 5 0 0,7 3 0 0,-7 4 0 16,0 1 0-16,9 5 0 0,-9 1 0 0,0-2 0 15,0 10 0-15,0-2 0 0,0 6 0 0,0 0 0 16,0 0 0-16,0 8 0 0,0-3 0 0,7 0 0 16,-7 3 0-16,0 1 0 0,8-1 0 0,-8-3 0 15,0-2 0-15,9 2 0 0,-9-5 0 0,7 0 0 16,0-1 0-16,-7-4 0 0,9 2 0 15,-1-3 0-15,-1-3 0 0,2 0 0 0,6-3 0 0,-7-7 0 16,0 2 0-16,8-1 0 0,-9-5 0 0,1 1 0 16,8 0 0-16,-9-5 0 0,9 5 0 15,1-4 0-15,-10 4 0 0,0-5 0 0,2 8 0 16,6-2 0-16,-6 7 0 0,-2-4 0 0,-7 4 0 16,8 5 0-16,-1 0 0 0,-7 0 0 0,9 5 0 15,-9 0 0-15,7 4 0 0,-7 0 0 0,0 0 0 16,8 4 0-16,-8 0 0 0,0 0 0 0,8 0 0 15,-8 5 0-15,0-5 0 0,8 0 0 0,-8 0 0 16,7-4 0-16,-7 5 0 0,9-6 0 0,-9-4 0 16,7 5 0-16,1-9 0 0,0 5 0 0,0-10 0 15,-1 5 0-15,2-3 0 0,-2-7 0 0,1 2 0 16,0-1 0-16,0-5 0 0,-1 5 0 0,2 1 0 16,-1-1 0-16,-1 0 0 0,2 5 0 15,-9-1 0-15,7 1 0 0,1 4 0 0,0 4 0 16,0-4 0-16,-8 9 0 0,7 0 0 0,2 0 0 15,-2 4 0-15,1 0 0 0,0 1 0 0,-8 4 0 16,8-1 0-16,-1-3 0 0,-7 2 0 0,9-2 0 16,-9 0 0-16,0-1 0 0,7-5 0 15,-7 6 0-15,0-5-438 0,-7-5-485 0,7 5-256 16,-9-5-86-16,9 0 12 0,-7 1 97 0,-1-5 190 16,0-5 272-16</inkml:trace>
  <inkml:trace contextRef="#ctx0" brushRef="#br0" timeOffset="-174290.418">38364 20687 230 0,'-31'-13'704'16,"-1"-1"181"-16,-7 6 151 0,16 3 109 0,-8 1-140 16,7 4-207-16,1 0-174 0,-1 0-132 0,8 4-105 15,0 1-62-15,-8 3-36 0,9 6-18 16,7-1-271-16,-7 1 0 0,6 7 0 0,2 2 0 15,-1 3 0-15,0 5 0 0,8 0 0 0,0 8 0 16,0 1 0-16,8-1 0 0,-8 6 0 0,8-1 0 16,8 4 0-16,-9-4 0 0,9 6 0 0,-1-6 0 15,1 0 0-15,8-4 0 0,0-6 0 16,7 1 0-16,1-7 0 0,6-2 0 0,2-5 0 0,-2-7 0 16,10 0 0-16,7-5 0 0,-8-5 0 15,8-8 0-15,0-1 0 0,-1-4 0 0,-7-4-333 0,9-4-881 16,-9-6-136-16,-8-3-2 0,8 0 70 0,-7-6 162 15,-9 2 252-15,0-2 333 0</inkml:trace>
  <inkml:trace contextRef="#ctx0" brushRef="#br0" timeOffset="-174044.079">39149 20660 453 0,'0'-13'932'0,"-8"0"187"15,8 0 125-15,0 4 105 0,0 0-189 0,0 1-256 16,0 3-209-16,8 1-360 0,0-1-335 0,-1 5 0 15,2 0 0-15,6 5 0 0,1 4 0 16,0-1 0-16,-9 5 0 0,9 1 0 0,-1 3 0 16,1 2 0-16,-1 2 0 0,1 2 0 0,-8-1 0 15,8 8 0-15,-9-3 0 0,10 4 0 0,-10-1 0 0,2 1 0 16,-2 4 0-16,-7 0 0 0,8 2 0 16,-8-2 0-16,0 0 0 0,0 0 0 0,0 0 0 15,0 1 0-15,-8-1 0 0,1 0 0 0,-2 1 0 16,2-5 0-16,-10-1-89 0,3-3-1388 0,5-6-45 15,-6-2 61-15,-1-1 119 0,1-10 222 0,-1 1 347 16</inkml:trace>
  <inkml:trace contextRef="#ctx0" brushRef="#br0" timeOffset="-168957.838">23591 6203 278 0,'-16'-28'621'0,"-7"-2"138"0,8 3 150 0,-1 1 114 16,8 0-200-16,-1 8-156 0,2 5-118 16,0 0-116-16,-2 7-123 0,9 6-86 15,0 9-46-15,0 10-23 0,0 7-11 0,9 14-1 16,-2 4-9-16,0 14-10 0,2 3-8 16,-1 10-8-16,-8 3-2 0,0 2-7 15,7 3-8-15,-7-5-11 0,0-6-12 0,0-3-19 16,0-8-49-16,0-7 0 0,0-12 0 15,9-6 0-15,-9-6 0 0,0-12 0 0,0-10 0 16,7-4 0-16,-7-18 0 0,0-3 0 16,8-10 0-16,-8-5 0 0,0-8 0 0,0-5 0 15,0 1 0-15,0-5 0 0,-8-1 0 16,1-2 0-16,7 3 0 0,-9-4 0 16,2 4 0-16,7-1 0 0,0 10 0 0,0 0 0 15,0 5 0-15,7 4 0 0,2 7 0 16,-2 6 0-16,1 5 0 0,0 8 0 0,7 9 0 15,1 4 0-15,8 10 0 0,-9 7 0 0,1 10 0 16,7 5 0-16,1 4 0 0,-1 4 0 16,1 0 0-16,0 0 0 0,-1 0 0 15,1-4 0-15,-1-4 0 0,1-10 0 0,-1-4 0 16,1-5 0-16,0-8 0 0,-10-5 0 16,3-4 0-16,6-8 0 0,-7-5 0 0,-8-5 0 15,8 0 0-15,-9-3 0 0,-7-2 0 16,8 2 0-16,-8-2-10 0,0 2-8 15,-8 3 15-15,1-1 10 0,-2 3 12 0,2 2-14 16,7 5-5-16,-8 4 0 0,0 5 0 16,8 5 0-16,0 4 0 0,0 14 0 0,8-2 0 15,0 9 0-15,-1 11 0 0,9-1 0 16,0 8 0-16,-1-4 0 0,9 5 0 16,-1-5 0-16,-6 0 0 0,14-5 0 15,-8-7 0-15,9-1 0 0,-1-9 0 0,-7-9 0 16,7-4 0-16,0 0 0 0,-7-9 0 0,-1-9 0 15,1 0 0-15,-1-4 0 0,-7 0 0 16,-8-10 0-16,8 6 0 0,-9-1 0 0,-7 1 0 16,0-6 0-16,0 5 0 0,-7 5 0 15,-1-4 0-15,-8 4 0 0,0-5 0 16,1 5 0-16,-1 0 0 0,-7 3 0 0,-1 2 0 16,8-2 0-16,-8 10 0 0,9 4 0 15,-1 2 0-15,9 7 0 0,-2 5 0 16,2 4 0-16,-1 0 0 0,8 4 0 0,0 0 0 15,8 1 0-15,-1-4 0 0,2-2 0 16,6-3 0-16,1-6 0 0,0-3 0 0,-1-4 0 16,9-5 0-16,-8-5 0 0,0-4-88 15,7-3-30-15,-15-2 3 0,8-4 9 16,-9 1 15-16,1-1 20 0,-8 1 20 16,8-1 18-16,-8 1 15 0,-8 3 13 0,8 1 10 15,-8 0 12-15,8 0 12 0,-7 4 13 0,-2 1 10 16,9-1 3-16,-7 9-3 0,7-5-7 15,0 10-7-15,0 4-10 0,0 3-9 0,7 2-2 16,2 8 0-16,-2 0-1 0,1 4-2 16,8 0-2-16,-9 2-4 0,2 2-19 15,6-3-44-15,1-1-64 0,-9-4-72 0,10-4-127 16,-10-1-194-16,9-4-238 0,-8-4-260 16,-8 0-96-16,8-9-13 0,0-4 81 0,-8-1 171 15,0-8 242-15</inkml:trace>
  <inkml:trace contextRef="#ctx0" brushRef="#br0" timeOffset="-168771.338">24360 6577 240 0,'-40'-35'832'0,"9"0"178"0,-8 4 122 15,15 5 90-15,1 4-116 0,-1 0-311 16,9 4-257-16,7 4-138 0,0-3-85 0,16 4-60 16,0 4-39-16,0 0-86 0,8 0-130 15,7 5 0-15,1-1 0 0,7 1 0 16,0 8 0-16,0-4 0 0,9 9-211 0,-1-5-349 15,0 5-394-15,0-4-226 0,1 4-70 16,-1-5 16-16,8 5 79 0,0-1 217 0,7-3 386 16</inkml:trace>
  <inkml:trace contextRef="#ctx0" brushRef="#br0" timeOffset="-168184.897">25231 6317 135 0,'0'-4'330'0,"0"-1"99"16,7 1 69-16,-7-5 73 0,0 5 112 0,9-1 91 15,-9-4 22-15,0 5-17 0,0 0-43 16,-9-5-74-16,9 5-113 0,0-1-104 16,0 1-72-16,-7 4-58 0,7 0-199 0,0 4-116 15,0 5 0-15,0 8 0 0,0 1 0 16,7 8 0-16,2 1 0 0,-9 8 0 0,7 5 0 16,1 0 0-16,1 4 0 0,-9 4 0 15,7 1 0-15,0-6 0 0,-7 2 0 16,8-5 0-16,1-5 0 0,-9-3 0 0,7-11 0 15,-7 2 0-15,7-11 0 0,-7-2-201 16,-7-1-153-16,7-9-40 0,-7-5-58 0,-2-4-56 16,-6-5-43-16,8 2-24 0,-10-11-6 15,1 1 48-15,1-4 88 0,-1-1 99 16,-7-3 107-16,-1-1 122 0,-7-1 138 16,8-3 138-16,-10 4 148 0,2-4 147 0,8 4 90 15,-1 1 30-15,1 2-16 0,7 3-53 16,1-1-82-16,6-2-96 0,9 6-53 0,0-4-26 15,9 4-9-15,6 4-6 0,1-4-3 0,7 5-30 16,1 4-200-16,7-1 0 0,8 6 0 16,-8 2 0-16,9 12 0 0,-9-2 0 15,9 5 0-15,0 4 0 0,-2 9 0 0,-7 0 0 16,1 4 0-16,-1 5 0 0,-7 4-31 16,-1 0-349-16,-6 6-130 0,-3 3-164 0,-5-4-200 15,-9-1-188-15,0 0-61 0,0-4 24 16,-9 2 121-16,2-2 193 0,-9-4 249 15</inkml:trace>
  <inkml:trace contextRef="#ctx0" brushRef="#br0" timeOffset="-167977.393">25278 6874 356 0,'-31'4'809'0,"7"-1"201"15,-8-3 144-15,1 0 89 0,8-3-170 0,-1-1-201 16,8-1-215-16,1-4-151 0,6 0-95 16,2 1-311-16,7-1-100 0,0-5 0 0,16 1 0 15,-9 5 0-15,10-2 0 0,6 6 0 16,1 4 0-16,7 0 0 0,0 0 0 0,1 4 0 15,-1-4 0-15,7 4 0 0,-5 2 0 16,5-6 0-16,-6 0 0 0,7 0 0 16,-7-6 0-16,-1 2-52 0,0 0-707 0,-7-5-281 15,8 0-170-15,-10-4-38 0,2 0 32 16,8 0 110-16,-17 0 224 0,1-5 345 16</inkml:trace>
  <inkml:trace contextRef="#ctx0" brushRef="#br0" timeOffset="-167345.949">25795 6441 347 0,'-7'-18'816'0,"-9"1"181"16,8-1 122-16,1 4 81 0,-2-3-200 0,2 4-239 16,7-1-216-16,-8 5-139 0,8 1-81 15,0-1-36-15,0 5-19 0,0 4-154 0,8 0-116 16,-8 8 0-16,7 5 0 0,-7 5 0 16,9 5 0-16,-9 3 0 0,0 9 0 15,0 5 0-15,0 4 0 0,0 4 0 0,0 1 0 16,-9 0 0-16,9-5 0 0,-7 0 0 15,7-5 0-15,-8-8 0 0,8 1 0 0,0-15 0 16,0 1 0-16,0-9 0 0,0-6 0 16,0-6 0-16,0-10 0 0,8-6 0 15,-8-6 0-15,0-6 0 0,0-5 0 0,0 1 0 16,0-5 0-16,0-5 0 0,0 6 0 16,0-5 0-16,0 4 0 0,0 1 0 15,0-1 0-15,0 5 0 0,7-1 0 0,2 10 0 16,-2-1 0-16,1 5 0 0,8 4 0 15,-9 5 0-15,2 5 0 0,6 3 0 0,1 5 0 16,0 5 0-16,-9 3 0 0,10 5 0 0,-3 5 0 16,3 4 0-16,-1 5 0 15,-1 3 0-15,1 5 0 0,-1 2 0 0,1-2 0 16,0 4 0-16,-1-4 0 0,1 6 0 16,0-6 0-16,-1 0 0 0,-6-4 0 0,-2 0 0 15,9-1 0-15,-8-3 0 0,-8-1-190 0,7-3-206 16,-7-2-74-16,0 2-98 0,-7-11-111 15,7 2-104-15,-17 0-93 0,10-10-61 0,-9-1 20 16,1-3 102-16,-9-3 165 0,1-6 221 16,-1 0 247-16,1-5 231 0,-8 2 208 15,-2-6 171-15,2 1 146 0,0-6 116 0,-8 2 83 16,8-6 24-16,-2 5-22 0,10 0-52 16,-1 0-83-16,1 0-116 0,8 4-118 15,6-5-61-15,2 6-25 0,7-1-15 0,7 1-19 16,2-1-286-16,-2 5 0 0,17 0 0 15,-8 4 0-15,8 5 0 0,7-5 0 0,-8 9 0 16,8 0 0-16,9 0 0 0,-9 0 0 16,9 4 0-16,-9 1 0 0,8-1 0 0,0-4-116 15,0 4-501-15,9-4-205 16,-1 0-259-16,0 0-108 0,-8-4-10 0,16-5 64 16,-8-4 159-16,0-1 262 0</inkml:trace>
  <inkml:trace contextRef="#ctx0" brushRef="#br0" timeOffset="-167100.574">26651 6362 334 0,'-24'8'899'0,"8"1"180"15,1 0 134-15,-8-4 105 0,7-1-123 16,8 1-348-16,0-5-235 0,0 0-127 0,8 0-276 16,0 0-209-16,8-9 0 0,8 4 0 15,-9-4 0-15,9 0 0 0,8 4 0 16,-8 2 0-16,6-2 0 0,11 5 0 0,-10 0 0 15,8 5 0-15,0-2 0 0,1 6 0 16,-8 5 0-16,7 0 0 0,-8-2 0 0,1 2 0 16,0-1 0-16,-1 4 0 0,-7 1 0 15,7 0-559-15,-15-5-454 0,0 5-193 16,-1-1-48-16,-7 1 27 0,-7-1 104 16,-1 2 200-16,0-7 289 0</inkml:trace>
  <inkml:trace contextRef="#ctx0" brushRef="#br0" timeOffset="-166922.053">26776 6661 364 0,'-31'0'910'0,"8"-4"200"0,-10 0 156 0,10-2 137 16,-1 6-122-16,9-4-319 0,-1 4-252 16,9 0-525-16,-1-3-185 0,8-1 0 0,8-1 0 15,-1 0 0-15,9 5 0 0,-1-4 0 16,1 4 0-16,1 0 0 0,6 4 0 0,1 6 0 16,-1-6 0-16,1-1 0 0,-1 7 0 15,1-6 0-15,-1 0-641 0,1 1-693 0,0 0-80 16,-1-5 34-16,-8 0 93 0,9-5 210 15,7-8 362-15</inkml:trace>
  <inkml:trace contextRef="#ctx0" brushRef="#br0" timeOffset="-166456.244">27310 6171 71 0,'-8'-17'376'0,"1"8"120"15,7-5 147-15,0 7 88 0,0 1 71 16,7 2 19-16,1 0-22 0,0 4-55 16,7 4-86-16,1 0-117 0,-1 5-122 0,1-5-69 15,0 5-46-15,-1 0-44 0,9-4-84 16,-8 0-176-16,0-2 0 0,-1-3 0 0,9 0 0 15,-8-3 0-15,0-7 0 0,-1-3 0 16,1 1 0-16,-9-2 0 0,9-4-14 16,-8 5-204-16,0-5-4 0,-8 1 11 0,0 3 23 15,-8-3 32-15,0 4 34 0,1-1 35 16,-9 0 27-16,8 7 24 0,-8-7 28 0,0 5 22 16,1 4 18-16,7 2 18 0,-7 3 18 15,6 3 18-15,9 2 8 0,-7 8 5 16,7 4 1-16,0 1 1 0,7 5-6 0,2 3-8 15,-2 5-7-15,1 0-7 0,0 4-8 0,7 4-9 16,1-2-10-16,-8 2-12 0,8-4-28 16,0 5-38-16,-1-4-46 0,1-1-48 15,-9 0-55-15,9-4-79 0,-8-4-117 0,1-1-141 16,-2-4-169-16,-7-5-185 0,0 1-148 16,0 0-24-16,-7-10 74 0,-2 5 141 15,1-8 191-15,-8 4 220 0</inkml:trace>
  <inkml:trace contextRef="#ctx0" brushRef="#br0" timeOffset="-166253.787">27498 6622 80 0,'-23'-5'560'0,"-1"0"210"0,0 1 203 16,1 4 135-16,-1-4-79 0,8 4-121 16,1-5-138-16,-1 5-165 0,9 0-161 0,-1 0-81 15,8 0-35-15,8 0-75 0,-1 0-253 16,9 0 0-16,8-3 0 0,-1 3 0 16,1 0 0-16,7 0 0 0,9 0 0 0,-9 0 0 15,8 0 0-15,0 0 0 0,0 0 0 16,9 0 0-16,-10 0 0 0,2 0 0 0,-1 0 0 15,0 0 0-15,1 0-380 0,-9 3-633 16,1-3-215-16,-1 5-48 0,-8-1 28 16,1-4 84-16,-9 0 197 0,-6 4 319 0</inkml:trace>
  <inkml:trace contextRef="#ctx0" brushRef="#br0" timeOffset="-165773.6">27687 6830 80 0,'-31'7'688'0,"7"2"229"0,0-4 160 0,8-1 116 16,-7 1-49-16,7 0-221 0,1-5-217 15,6 0-188-15,2 0-124 0,-1 0-84 0,8-5-69 16,8-4-241-16,-8 1 0 0,16-1 0 16,-9-5 0-16,17 5 0 0,-8-3 0 15,7-2 0-15,1 1 0 0,0 4 0 0,-2 0 0 16,1 5 0-16,10 8 0 0,-10 0 0 15,-8 5 0-15,9 4 0 0,-8 0 0 0,-9 5 0 16,2 5 0-16,-2 3 0 0,-7 4 0 16,0 5 0-16,-7-3 0 0,-2 3 0 0,-6 6 0 15,-1-6 0-15,0 0 0 0,-7 0 0 16,8 0 0-16,-9-4 0 0,1 0 0 16,-8-5 0-16,-2-4 0 0,10-3 0 0,-8-6 0 15,0 0 0-15,7-9 0 0,-8-4 0 16,8-4 0-16,-7-9 0 0,8 0 0 0,-8-6 0 15,7 3 0-15,8-7 0 0,1 1 0 16,7 0 0-16,0 0 0 0,16 0 0 0,0 0 0 16,7 0 0-16,1 4 0 0,-1 4 0 15,9 2 0-15,-1 7 0 0,1 1 0 16,-1 4 0-16,1 4 0 0,8 1 0 0,-8 4 0 16,7-6 0-16,-8 6 0 0,8 0 0 15,2 1 0-15,-2-3 0 0,0-1 0 0,-8-6 0 16,17 0 0-16,-17 0 0 0,8-6 0 0,0 3-65 15,2-1-842-15,-2-6-284 0,-8 6-100 16,1-10 4-16,-1 2 67 0,8-7 162 16,-7-3 290-16</inkml:trace>
  <inkml:trace contextRef="#ctx0" brushRef="#br0" timeOffset="-165067.299">28212 6175 136 0,'8'-7'694'0,"-8"1"232"0,0 3 163 0,7 3 115 16,-7 3-83-16,0 6-186 0,0 0-197 15,0 5-175-15,9 4-112 0,-2 8-117 16,-7 0-334-16,8 5 0 0,1 4 0 0,-2 9 0 15,9-4 0-15,-8 9 0 0,-1-5 0 16,2 0 0-16,-2 1 0 0,9-5 0 0,-8-5 0 16,-1-9 0-16,1-4 0 0,0 0 0 15,-8-9 0-15,8-4 0 0,-8-5 0 0,0-8 0 16,-8-5 0-16,8-4 0 0,-8-5 0 16,0-4 0-16,1-4 0 0,-1-2 0 15,0-7 0-15,-7 5 0 0,6-5 0 0,-6-1 0 16,-1-3 0-16,9 4 0 0,-2-5 0 15,1 5 0-15,8-6 0 0,0 11 0 0,8-1 0 16,1 0 0-16,5 8 0 0,3 1 0 16,-1 6 0-16,7 2 0 0,-8 5 0 0,1 4 0 15,-1 5 0-15,1 5 0 0,-8 4 0 16,8 5 0-16,-9 2 0 0,2 6 0 16,-2 1 0-16,-7 4 0 0,8 3 0 15,-16-3 0-15,8 4 0 0,0-5 0 0,-7-3 0 16,7-2 0-16,-9 2 0 0,2-7 0 0,7-2 0 15,-8-5-17-15,8 0-144 0,0 0 18 16,0-9 21-16,0 0 21 0,0 0 21 16,8 0 20-16,8-4 22 0,-9-1 16 0,10 1 13 15,-3 4 11-15,10-5 16 0,-8 5 17 16,8 0 17-16,-1 0 22 0,-7 5 22 0,8-1 19 16,-9 5 9-16,1-1 5 0,0 6-21 15,-8 4-108-15,8-1 0 0,-9 1 0 0,-7 4 0 16,0-1 0-16,0 7 0 0,0-2 0 15,-7-4 0-15,-2 5 0 0,-6 3 0 16,-1-8 0-16,0 4 0 0,1-3 0 0,-9-5 0 16,1-1 0-16,-1 1 0 0,1-9 0 15,-10-6 0-15,10 3 0 0,8-12 0 16,-9 3 0-16,8-10 0 0,9-6-248 16,-2 3-294-16,2-3-214 0,14-7-254 0,2 4-140 15,6-5-30-15,1-3 51 0,7 4 154 16,1-1 236-16,7 0 303 0</inkml:trace>
  <inkml:trace contextRef="#ctx0" brushRef="#br0" timeOffset="-164787.234">28926 6282 240 0,'8'-13'743'0,"0"0"216"16,-1 4 149-16,-7-4 105 0,-7 4-144 0,7 0-174 16,-8-1-193-16,0 2-160 0,0 4-93 15,1-1-178-15,-2 0-271 0,-6 5 0 16,-1 5 0-16,0 4 0 0,8 9 0 0,-8 0 0 15,1 8 0-15,7 5 0 0,-7-1 0 16,15 11 0-16,-9-6 0 0,2 9 0 0,7-4 0 16,7 4 0-16,2-5 0 0,-2 1 0 15,9-1 0-15,-1-2 0 0,9-7 0 0,-1-4 0 16,1 1 0-16,0-5 0 0,-1 0 0 0,1-9 0 16,8 1 0-16,-8-5 0 0,-2-1 0 15,1-8 0-15,1 0 0 0,0-5 0 16,-8 2 0-16,7-6-1007 0,-7-5-430 0,-1 1-2 15,1-1 76-15,1-3 129 0,6-1 256 16,1 1 415-16</inkml:trace>
  <inkml:trace contextRef="#ctx0" brushRef="#br0" timeOffset="-164411.726">29938 6481 497 0,'-8'-5'733'0,"1"1"214"0,7 4 157 0,-16-5 4 16,8 5-114-16,0-4-115 0,0-1-114 0,1 0-137 15,7 5-93-15,-9-3-534 0,9 3-1 16,0 0 0-16,0-4 0 0,9 4 0 16,6-5 0-16,-7 5 0 0,16-4 0 0,-1 4 0 15,1 0 0-15,-1 0 0 0,9 4 0 0,-1 1 0 16,0-1 0-16,1-1 0 0,-9 2 0 16,8 0 0-16,-7 4 0 0,-1 0 0 0,-6 0 0 15,-3-1 0-15,-5 5-497 0,-1 5-274 16,-1-5-130-16,-14 0-155 0,7 1-70 15,-8-1 16-15,-8 1 109 0,9 2 170 0,-17-2 223 16</inkml:trace>
  <inkml:trace contextRef="#ctx0" brushRef="#br0" timeOffset="-164241.183">30119 6666 282 0,'-32'9'688'0,"8"-4"257"15,-7-1 180-15,0 0 120 0,0-4-94 0,7 0-137 16,1 0-177-16,7 0-185 0,8 0-400 16,-8 0-252-16,16-4 0 0,0 4 0 0,16-4 0 15,-8-1 0-15,15 1 0 0,1-1 0 16,-1 0 0-16,8 1 0 0,2 4 0 15,5-4 0-15,-7-2 0 0,1 2 0 0,-1 1 0 16,0-1 0-16,-7-1 0 0,-1 0-267 16,1-4-594-16,0 0-249 0,-8 0-118 0,0-3-6 15,-1-6 58-15,1 0 150 0,-9 1 240 16,2-1 330-16</inkml:trace>
  <inkml:trace contextRef="#ctx0" brushRef="#br0" timeOffset="-164006.302">30331 6348 321 0,'-16'-13'853'0,"0"-1"203"0,1 1 166 0,-1 5 138 15,-1-1-127-15,10 0-230 0,0 4-227 16,-2-3-409-16,9 3-367 0,0 1 0 0,9 0 0 16,-9-1 0-16,7 5 0 0,9 0 0 15,-1 0 0-15,-6 0 0 0,6 5 0 16,1 3 0-16,0 1 0 0,7 0 0 0,-8 4 0 16,1 0 0-16,-8 5 0 0,8 0 0 0,-9 8 0 15,1-3 0-15,-8 2 0 0,0 7 0 16,0-1 0-16,0 4 0 0,-15 0 0 15,6 5 0-15,-6 5 0 0,-1-1 0 0,-7-1 0 16,-1-3-603-16,1-1-350 0,8 2-211 16,-9-10-64-16,8-5 12 0,9-4 83 0,-2-9 189 15,1-9 279-15</inkml:trace>
  <inkml:trace contextRef="#ctx0" brushRef="#br0" timeOffset="-162984.883">31193 6251 222 0,'-8'-9'720'0,"1"1"206"0,-2-1 142 0,2 0 100 16,-1 5-141-16,-8-5-198 0,9 4-197 15,7 1-175-15,-9-1-118 0,9 5-69 0,0 5-43 16,0 4-34-16,0 4-80 0,9 5-113 16,-2 8 0-16,1 5 0 0,0 8 0 15,7 5 0-15,-6 0 0 0,-2 5 0 0,1 4 0 16,1 0 0-16,-2-4 0 0,0 0 0 15,2-5 0-15,-9-9 0 0,8-5 0 0,-1-8 0 16,-7-4 0-16,0-4 0 0,0-11 0 16,0-6 0-16,-7-7 0 0,-1-12 0 0,8 0 0 15,-16-8 0-15,9-5 0 16,-2 0 0-16,-6-5 0 0,6-1 0 0,-6-3 0 16,7 5 0-16,0-5 0 0,1 4 0 15,-2 1 0-15,9 3 0 0,9 0 0 0,-2 6 0 16,9 3 0-16,-1 1 0 0,1 8 0 15,8 1 0-15,0 8 0 0,-1-1 0 0,1 10 0 16,-1 5 0-16,1 9 0 0,-8-1 0 16,-1 5 0-16,1 4 0 0,-9 4 0 0,2 0 0 15,-9 5 0-15,-9 0 0 0,2 1 0 16,-1-2 0-16,-8 1 0 0,0 0 0 0,1-5 0 16,-1-4 0-16,0-4 0 0,1-1 0 15,-1-3 0-15,9-9 0 0,-2-2 0 0,9-3 0 16,0 0-45-16,0-3-29 0,9-2 16 15,6-4 16-15,1 4 13 0,7-3 15 0,8 3 11 16,-7 1 8-16,8-1 6 0,-1 1 9 16,0 8 13-16,0 1 13 0,1-1 19 15,-8 9 20-15,-1 1-85 0,1-1 0 0,-9 9 0 16,-6-5 0-16,-2 6 0 0,0-1 0 16,-7 5 0-16,-7-6 0 0,0 1 0 15,-2 0 0-15,-6 0 0 0,-1 0 0 0,-8-3 0 16,1-7 0-16,-1 2 0 0,1-5 0 0,-1 0 0 15,-7-6 0-15,7-3 0 0,-7 0 0 16,8-3 0-16,7-6 0 0,-8 5 0 16,17-5-232-16,-2-5-338 0,2 6-213 0,14-5-258 15,2-1-123-15,6-3-18 0,8-2 61 16,9-3 156-16,-1 5 241 0</inkml:trace>
  <inkml:trace contextRef="#ctx0" brushRef="#br0" timeOffset="-162693.09">31923 6450 369 0,'24'-13'836'0,"-17"-1"197"16,9-3 142-16,-16 4 105 0,0-1-181 0,0 0-215 16,0 1-207-16,-8-4-145 0,8 3-226 15,-8 6-306-15,1-5 0 0,-9 4 0 0,0 0 0 16,1 0 0-16,-1 9 0 0,0 0 0 16,-8 4 0-16,9 10 0 0,-8-1 0 15,6 4 0-15,1 6 0 0,1 7 0 0,-1-2 0 16,9 7 0-16,-1-5 0 0,8 10 0 0,0-5 0 15,8 0 0-15,-1 0 0 0,9-4 0 16,-1 1 0-16,9-6 0 0,-1 1 0 16,1-5 0-16,8-5 0 0,-1 1 0 0,0-4 0 15,-7-6 0-15,8 1 0 0,-8-5 0 0,-1 6 0 16,1-6 0-16,-9-4 0 0,8 0 0 16,-7 0 0-16,-1 0-353 0,-6-4-1038 15,6-2-73-15,1 2 42 0,0-5 106 0,8 0 201 16,-1-8 366-16</inkml:trace>
  <inkml:trace contextRef="#ctx0" brushRef="#br0" timeOffset="-162276.092">32919 6453 118 0,'-16'-3'635'0,"9"-1"229"0,-9-1 173 15,8 5 128-15,-8-4-77 0,9-1-136 0,-1 5-151 16,-1 0-167-16,2-4-127 0,7 4-117 16,-7 0-390-16,14 4 0 0,0-4 0 15,2 0 0-15,15 5 0 0,-1-1 0 0,1-4 0 16,7 5 0-16,0-5 0 0,9 4 0 16,-1-4 0-16,0 3 0 0,-7 2 0 15,-1-5 0-15,0 5 0 0,0-1 0 0,-7 5 0 16,-1 0-410-16,-14 0-216 0,6 4-120 15,-15 0-140-15,0 5-139 0,-8-5-62 0,-8 0 35 16,1 0 122-16,-1 6 191 0,-7-7 218 16</inkml:trace>
  <inkml:trace contextRef="#ctx0" brushRef="#br0" timeOffset="-162101.559">33124 6640 73 0,'-40'7'451'15,"9"3"231"-15,-1-6 241 0,-6 1 165 16,5 0-16-16,2-5-81 0,8 0-97 16,-1 4-132-16,8-4-172 0,1 0-123 0,6 0-269 15,2 0-198-15,7 0 0 0,0-4 0 16,7 4 0-16,10 0 0 0,-1 0 0 0,7 0 0 15,8 0 0-15,0 0 0 0,2 0 0 16,5 4 0-16,-6-4 0 0,7 5 0 0,-7-1 0 16,6-4 0-16,-7 4 0 0,2 0-503 15,-10 1-768-15,8-1-106 0,-7-8 18 16,7 4 76-16,-15-9 158 0,7 1 309 0,1-6 382 16</inkml:trace>
  <inkml:trace contextRef="#ctx0" brushRef="#br0" timeOffset="-157771.388">33696 6525 584 0,'-8'17'915'0,"-8"-4"136"0,9 5 88 0,-1-9 61 15,0 5-317-15,0-6-295 0,1-4-185 16,14 0-104-16,-7 1-61 0,16-5-37 0,-8-5-26 16,8-3-31-16,7-5-31 0,-8-1-29 0,9-3-24 15,-8-5-22-15,8-5-14 0,-1 6-10 16,-8-6-7-16,9 1-10 0,-16-5-13 0,7 4-14 16,1 0-10-16,-8 1-6 0,-8 4-4 15,0 0 1-15,0 0 10 0,0 0 10 0,-8 4 7 16,1 1 8-16,-2 3 4 0,2 0 2 15,-1 7 3-15,0-2 0 0,0 4 0 16,1 0 11-16,7 10 16 0,-9 0 21 0,9 4 26 16,0 7 34-16,0 3 39 0,0 3-125 15,9 9-17-15,-9-1 0 0,7 5 0 16,-7 1 0-16,8 4 0 0,0 4 0 16,0-4 0-16,-1-1 0 0,9 5 0 0,-8-9 0 15,0 2 0-15,7-12 0 0,-6 2 0 16,6-5 0-16,1-9 0 0,-9 0 0 0,9-4-339 15,-8-9-453-15,8 0-290 0,-8-13-125 16,8 0-20-16,0-9 40 0,-1 0 136 0,8-6 241 16,-7-2 359-16</inkml:trace>
  <inkml:trace contextRef="#ctx0" brushRef="#br0" timeOffset="-157304.637">34316 6273 501 0,'0'-13'861'16,"0"0"171"-16,0 0 121 0,0-1 52 15,7 0-217-15,-7 2-223 0,9-2-192 0,-2 2-119 16,1 3-68-16,1 4-113 0,-2-4-273 16,9 9 0-16,-1-5 0 0,1 10 0 0,0-1 0 15,-1 6 0-15,1-1 0 0,0 3 0 16,-8 6 0-16,7 4 0 0,-7 5 0 16,0-1 0-16,-1 5 0 0,-7 0 0 0,0 4 0 15,-7 4 0-15,-1-2 0 0,0 2 0 16,-7 1 0-16,-1-1 0 0,1 1 0 15,-9-4 0-15,8-5 0 0,-7-1 0 0,-1-8 0 16,0 0 0-16,1-4 0 0,-1-5 0 16,1-4 0-16,7-9 0 0,-8 0 0 0,9-9 0 15,-8 0 0-15,14-8 0 0,-6-5 0 16,-1 0 0-16,8 0 0 0,1-5 0 0,7 1 0 16,0-1 0-16,0 5 0 0,7 4 0 15,1-4 0-15,-1 9 0 0,9 4 0 16,-8 0 0-16,8 5 0 0,0 4 0 0,8 4 0 15,-9 5 0-15,8 5 0 0,1-1 0 16,-1 4 0-16,1 1 0 0,-1-4 0 0,10 2 0 16,-10 3 0-16,1-7 0 0,7 2 0 0,-8 0 0 15,1-5 0-15,0-1 0 0,-1-4 0 16,1 1 0-16,-1 4 0 0,-8-5 0 16,9 1 0-16,-8-5 0 0,0 4 0 0,7-4 0 15,-8 4-76-15,9-4-890 0,-8 5-254 16,0-10-70-16,8 1 19 0,-1-5 72 15,8-4 169-15,-7-4 277 0</inkml:trace>
  <inkml:trace contextRef="#ctx0" brushRef="#br0" timeOffset="-156475.78">35720 6365 233 0,'-8'0'726'16,"1"-3"197"-16,-9-2 142 0,8-4 101 15,0 5-141-15,0-5-207 0,1 4-178 16,-9-8-147-16,8 4-98 0,0 1-65 0,0-1-44 16,-8 0-195-16,9 0-91 0,-10 5 0 15,3-1 0-15,5 1 0 0,-6 8 0 16,-9 1 0-16,8 3 0 0,1 6 0 0,-1 3 0 15,0 5 0-15,1 5 0 0,7-1 0 16,8 5 0-16,0 5 0 0,8-1 0 0,0 0 0 16,8-4 0-16,-1 0 0 0,8-1 0 0,1-6 0 15,7-3 0-15,-8-7 0 0,10-1 0 16,-2-9 0-16,-8-4 0 0,8-4 0 0,-7-5 0 16,-1-5 0-16,1-4 0 0,-8 1 0 15,0-5 0-15,-1-5 0 0,1 1 0 16,-8 4 0-16,0-5 0 0,0 1 0 0,-1 3 0 15,-7 2 0-15,0 3 0 0,0 1 0 16,0 3 0-16,8 5 0 0,-8 5 0 0,0-1 0 16,0 5 0-16,0 5 0 0,0-1 0 15,0 5 0-15,0 5 0 0,0-2 0 16,0 2 0-16,8 4 0 0,-8-1 0 0,0 1 0 16,8 0 0-16,-1-1 0 0,-7 6 0 15,16-6 0-15,-8 1 0 0,0-5 0 0,0 4 0 16,-1-8 0-16,2 5 0 0,6-5 0 15,-6 0 0-15,-2-6 0 0,9 1 0 0,-8-4 0 16,8 0 0-16,-9 0 0 0,1-7 0 0,0-2 0 16,0-5 0-16,-1 1 0 0,2-4 0 0,6-1 0 15,-7 0 0-15,0 1 0 0,-1-1 0 16,2 0 0-16,-2 1 0 0,1 3 0 0,1 5 0 16,-9 1 0-16,0 4 0 0,7-1 0 15,-7 5 0-15,7 5 0 0,-7 2 0 0,0 3 0 16,9-1 0-16,-9 4 0 0,8 4 0 15,-8-3 0-15,0 4 0 0,7-1 0 0,-7 1 0 16,9 0 0-16,-9-6 0 0,7 1 0 0,-7 1 0 16,8-4 0-16,-8-6 0 0,7-1 0 0,-7 1 0 15,9-8 0-15,-2 1 0 16,9-11 0-16,-8 0 0 0,-1 1 0 0,2-4 0 0,6-1 0 16,-7 5 0-16,0 0 0 0,8 0 0 15,-9 4 0-15,1 0 0 0,1 4 0 16,5 5 0-16,-5 0 0 0,-1 9 0 0,8 0 0 15,-1 5 0-15,-7 3 0 0,7 5 0 0,1 1 0 16,0 3 0-16,-8-1 0 0,8 8 0 16,-9-7 0-16,1 0 0 0,0 0 0 0,0 1 0 15,-8-5-401-15,7 1-528 0,-14-7-254 0,7-2-71 16,-8-5 9-16,-8 0 92 0,0 0 173 16,1-6 270-16</inkml:trace>
  <inkml:trace contextRef="#ctx0" brushRef="#br0" timeOffset="-156067.264">35406 6118 345 0,'-7'-4'585'0,"-1"-5"132"15,8 5 141-15,-9-1 47 0,2 1-84 0,7 0-105 16,-7-1-86-16,7 5-84 0,-9-4-96 16,9 4-103-16,-8-5-64 0,8 5-36 15,-7 0-25-15,-2 0-22 0,2 0-19 0,-1 0-43 16,0 0-138-16,-7 5 0 0,-1 4 0 16,8-1 0-16,-15 6 0 0,7 3 0 0,0 5 0 15,-8 4 0-15,9 5 0 0,-1 5 0 16,1 4 0-16,6 4 0 0,2 0 0 0,0 4 0 15,7 1 0-15,7 4 0 0,0 0 0 16,10-4 0-16,-1 0 0 0,6-1 0 0,10-4 0 16,-1 0 0-16,9-5 0 0,7-4 0 15,0-3 0-15,0-6 0 0,0-3 0 0,8-6 0 16,0-4 0-16,-1-4 0 0,2 0 0 16,-1-9 0-16,-1 0-428 0,-7-4-814 15,0-1-108-15,0-4 15 0,-7-4 76 0,-9-4 153 16,0-6 245-16,1 2 356 0</inkml:trace>
  <inkml:trace contextRef="#ctx0" brushRef="#br0" timeOffset="-155756.572">36591 6216 385 0,'-15'0'917'0,"6"-4"173"16,-6 4 113-16,-1-6 101 0,8 3-142 15,-8-2-307-15,9 1-235 0,-1-1-117 0,8 0-351 16,0 1-152-16,8 4 0 0,8-5 0 16,-1 5 0-16,1 0 0 0,8 5 0 0,-1-1 0 15,8 6 0-15,0-1 0 0,-7 8 0 16,8 1 0-16,-8 0 0 0,-1 8 0 0,1 0 0 16,-1 5 0-16,-8 4 0 0,1 0 0 0,0 9 0 15,-16 1 0-15,8-1 0 0,-8 10 0 16,0-7 0-16,-8 7 0 0,0-1 0 0,-7-1 0 15,-1 6 0-15,0-5 0 0,1 9 0 0,-9-4 0 16,1-2 0-16,-10-2-1428 0,10 3-104 0,-1-9 72 16,1 1 124-16,-8-9 199 0,0-5 309 15,-2-8 388-15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4160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2054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8437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9456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0055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1161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7159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3864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4391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3730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84f0d948b6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84f0d948b6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783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39981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27943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77ad207148_0_22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77ad207148_0_22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77a382e666_5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77a382e666_5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77ad207148_0_2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77ad207148_0_2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28293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9865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g84f0d948b6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5" name="Google Shape;1905;g84f0d948b6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77a382e666_5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77a382e666_5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77ad207148_0_2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77ad207148_0_2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84f0d948b6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84f0d948b6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9791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84f0d948b6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84f0d948b6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9579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84f0d948b6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84f0d948b6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185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84f0d948b6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84f0d948b6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0442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77a382e666_5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77a382e666_5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213840" y="2833440"/>
            <a:ext cx="10203360" cy="16420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13840" y="4534600"/>
            <a:ext cx="10203360" cy="1268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68761" y="324062"/>
            <a:ext cx="14144885" cy="7581496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3">
  <p:cSld name="CUSTOM_7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5"/>
          <p:cNvSpPr txBox="1">
            <a:spLocks noGrp="1"/>
          </p:cNvSpPr>
          <p:nvPr>
            <p:ph type="title"/>
          </p:nvPr>
        </p:nvSpPr>
        <p:spPr>
          <a:xfrm>
            <a:off x="4971040" y="1515720"/>
            <a:ext cx="4663200" cy="14956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84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84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84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84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84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84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84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840"/>
            </a:lvl9pPr>
          </a:lstStyle>
          <a:p>
            <a:endParaRPr/>
          </a:p>
        </p:txBody>
      </p:sp>
      <p:grpSp>
        <p:nvGrpSpPr>
          <p:cNvPr id="451" name="Google Shape;451;p25"/>
          <p:cNvGrpSpPr/>
          <p:nvPr/>
        </p:nvGrpSpPr>
        <p:grpSpPr>
          <a:xfrm>
            <a:off x="523987" y="523760"/>
            <a:ext cx="1214310" cy="1166573"/>
            <a:chOff x="7047366" y="2801445"/>
            <a:chExt cx="753220" cy="723609"/>
          </a:xfrm>
        </p:grpSpPr>
        <p:sp>
          <p:nvSpPr>
            <p:cNvPr id="452" name="Google Shape;452;p25"/>
            <p:cNvSpPr/>
            <p:nvPr/>
          </p:nvSpPr>
          <p:spPr>
            <a:xfrm>
              <a:off x="7105029" y="2834900"/>
              <a:ext cx="638554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55" name="Google Shape;455;p25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56" name="Google Shape;456;p25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57" name="Google Shape;457;p25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58" name="Google Shape;458;p25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59" name="Google Shape;459;p25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61" name="Google Shape;461;p25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62" name="Google Shape;462;p25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63" name="Google Shape;463;p25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64" name="Google Shape;464;p25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65" name="Google Shape;465;p25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66" name="Google Shape;466;p25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67" name="Google Shape;467;p25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68" name="Google Shape;468;p25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69" name="Google Shape;469;p25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70" name="Google Shape;470;p25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71" name="Google Shape;471;p25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72" name="Google Shape;472;p25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73" name="Google Shape;473;p25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74" name="Google Shape;474;p25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76" name="Google Shape;476;p25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sp>
        <p:nvSpPr>
          <p:cNvPr id="479" name="Google Shape;479;p25"/>
          <p:cNvSpPr/>
          <p:nvPr/>
        </p:nvSpPr>
        <p:spPr>
          <a:xfrm rot="1911286">
            <a:off x="655142" y="1679545"/>
            <a:ext cx="667658" cy="426187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480" name="Google Shape;480;p25"/>
          <p:cNvSpPr/>
          <p:nvPr/>
        </p:nvSpPr>
        <p:spPr>
          <a:xfrm rot="2370212">
            <a:off x="1932634" y="1132832"/>
            <a:ext cx="246626" cy="26022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481" name="Google Shape;481;p25"/>
          <p:cNvSpPr/>
          <p:nvPr/>
        </p:nvSpPr>
        <p:spPr>
          <a:xfrm rot="2370212">
            <a:off x="2110870" y="914471"/>
            <a:ext cx="149438" cy="137862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482" name="Google Shape;482;p25"/>
          <p:cNvSpPr/>
          <p:nvPr/>
        </p:nvSpPr>
        <p:spPr>
          <a:xfrm rot="2370212">
            <a:off x="1681874" y="464997"/>
            <a:ext cx="391750" cy="387874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483" name="Google Shape;483;p25"/>
          <p:cNvGrpSpPr/>
          <p:nvPr/>
        </p:nvGrpSpPr>
        <p:grpSpPr>
          <a:xfrm rot="-1977460">
            <a:off x="666976" y="6724585"/>
            <a:ext cx="531120" cy="1157582"/>
            <a:chOff x="3802335" y="3241869"/>
            <a:chExt cx="384392" cy="837867"/>
          </a:xfrm>
        </p:grpSpPr>
        <p:sp>
          <p:nvSpPr>
            <p:cNvPr id="484" name="Google Shape;484;p25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85" name="Google Shape;485;p25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86" name="Google Shape;486;p25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87" name="Google Shape;487;p25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89" name="Google Shape;489;p25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90" name="Google Shape;490;p25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sp>
        <p:nvSpPr>
          <p:cNvPr id="491" name="Google Shape;491;p25"/>
          <p:cNvSpPr/>
          <p:nvPr/>
        </p:nvSpPr>
        <p:spPr>
          <a:xfrm>
            <a:off x="1384987" y="7344873"/>
            <a:ext cx="482336" cy="363144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492" name="Google Shape;492;p25"/>
          <p:cNvSpPr/>
          <p:nvPr/>
        </p:nvSpPr>
        <p:spPr>
          <a:xfrm rot="10142416">
            <a:off x="278281" y="6349070"/>
            <a:ext cx="667642" cy="426176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493" name="Google Shape;493;p25"/>
          <p:cNvGrpSpPr/>
          <p:nvPr/>
        </p:nvGrpSpPr>
        <p:grpSpPr>
          <a:xfrm rot="3098527">
            <a:off x="316961" y="7452454"/>
            <a:ext cx="340363" cy="351160"/>
            <a:chOff x="6109266" y="2958701"/>
            <a:chExt cx="158099" cy="163114"/>
          </a:xfrm>
        </p:grpSpPr>
        <p:sp>
          <p:nvSpPr>
            <p:cNvPr id="494" name="Google Shape;494;p2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95" name="Google Shape;495;p2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497" name="Google Shape;497;p25"/>
          <p:cNvGrpSpPr/>
          <p:nvPr/>
        </p:nvGrpSpPr>
        <p:grpSpPr>
          <a:xfrm>
            <a:off x="12907453" y="6551425"/>
            <a:ext cx="893554" cy="1142286"/>
            <a:chOff x="4444590" y="1528318"/>
            <a:chExt cx="2618243" cy="3347064"/>
          </a:xfrm>
        </p:grpSpPr>
        <p:sp>
          <p:nvSpPr>
            <p:cNvPr id="498" name="Google Shape;498;p25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509" name="Google Shape;509;p25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510" name="Google Shape;510;p25"/>
          <p:cNvGrpSpPr/>
          <p:nvPr/>
        </p:nvGrpSpPr>
        <p:grpSpPr>
          <a:xfrm rot="9900132">
            <a:off x="13639462" y="6133375"/>
            <a:ext cx="340363" cy="351160"/>
            <a:chOff x="6109266" y="2958701"/>
            <a:chExt cx="158099" cy="163114"/>
          </a:xfrm>
        </p:grpSpPr>
        <p:sp>
          <p:nvSpPr>
            <p:cNvPr id="511" name="Google Shape;511;p2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512" name="Google Shape;512;p2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513" name="Google Shape;513;p2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sp>
        <p:nvSpPr>
          <p:cNvPr id="514" name="Google Shape;514;p25"/>
          <p:cNvSpPr/>
          <p:nvPr/>
        </p:nvSpPr>
        <p:spPr>
          <a:xfrm>
            <a:off x="13769695" y="405586"/>
            <a:ext cx="276773" cy="334557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515" name="Google Shape;515;p25"/>
          <p:cNvSpPr/>
          <p:nvPr/>
        </p:nvSpPr>
        <p:spPr>
          <a:xfrm rot="1617188">
            <a:off x="14085548" y="668505"/>
            <a:ext cx="177922" cy="215099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516" name="Google Shape;516;p25"/>
          <p:cNvSpPr/>
          <p:nvPr/>
        </p:nvSpPr>
        <p:spPr>
          <a:xfrm rot="5034885">
            <a:off x="12932490" y="6057127"/>
            <a:ext cx="679056" cy="503682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517" name="Google Shape;517;p25"/>
          <p:cNvSpPr/>
          <p:nvPr/>
        </p:nvSpPr>
        <p:spPr>
          <a:xfrm>
            <a:off x="13897735" y="7460765"/>
            <a:ext cx="276773" cy="334557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518" name="Google Shape;518;p25"/>
          <p:cNvGrpSpPr/>
          <p:nvPr/>
        </p:nvGrpSpPr>
        <p:grpSpPr>
          <a:xfrm>
            <a:off x="13077419" y="664408"/>
            <a:ext cx="828222" cy="623533"/>
            <a:chOff x="6530133" y="2132672"/>
            <a:chExt cx="567275" cy="427077"/>
          </a:xfrm>
        </p:grpSpPr>
        <p:sp>
          <p:nvSpPr>
            <p:cNvPr id="519" name="Google Shape;519;p25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520" name="Google Shape;520;p25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sp>
        <p:nvSpPr>
          <p:cNvPr id="521" name="Google Shape;521;p25"/>
          <p:cNvSpPr/>
          <p:nvPr/>
        </p:nvSpPr>
        <p:spPr>
          <a:xfrm>
            <a:off x="13405981" y="1287953"/>
            <a:ext cx="499650" cy="483342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522" name="Google Shape;522;p25"/>
          <p:cNvSpPr/>
          <p:nvPr/>
        </p:nvSpPr>
        <p:spPr>
          <a:xfrm rot="10142416">
            <a:off x="12703921" y="445830"/>
            <a:ext cx="667642" cy="426176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523" name="Google Shape;523;p25"/>
          <p:cNvSpPr txBox="1">
            <a:spLocks noGrp="1"/>
          </p:cNvSpPr>
          <p:nvPr>
            <p:ph type="subTitle" idx="1"/>
          </p:nvPr>
        </p:nvSpPr>
        <p:spPr>
          <a:xfrm>
            <a:off x="3371040" y="4523440"/>
            <a:ext cx="7873440" cy="1254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256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56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56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56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56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56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56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560"/>
              </a:spcBef>
              <a:spcAft>
                <a:spcPts val="256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13543752" y="7089594"/>
            <a:ext cx="1007411" cy="946870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12745650" y="7486562"/>
            <a:ext cx="741395" cy="54992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737" name="Google Shape;737;p32"/>
          <p:cNvSpPr/>
          <p:nvPr/>
        </p:nvSpPr>
        <p:spPr>
          <a:xfrm rot="2958650">
            <a:off x="14092276" y="6755790"/>
            <a:ext cx="246622" cy="260218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738" name="Google Shape;738;p32"/>
          <p:cNvSpPr/>
          <p:nvPr/>
        </p:nvSpPr>
        <p:spPr>
          <a:xfrm rot="2958650">
            <a:off x="14030021" y="6511656"/>
            <a:ext cx="149437" cy="137862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739" name="Google Shape;739;p32"/>
          <p:cNvSpPr/>
          <p:nvPr/>
        </p:nvSpPr>
        <p:spPr>
          <a:xfrm rot="2958650">
            <a:off x="13565907" y="6681539"/>
            <a:ext cx="391747" cy="387870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740" name="Google Shape;740;p32"/>
          <p:cNvSpPr/>
          <p:nvPr/>
        </p:nvSpPr>
        <p:spPr>
          <a:xfrm rot="3595183">
            <a:off x="442812" y="1177344"/>
            <a:ext cx="679595" cy="434525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741" name="Google Shape;741;p32"/>
          <p:cNvSpPr/>
          <p:nvPr/>
        </p:nvSpPr>
        <p:spPr>
          <a:xfrm>
            <a:off x="56174" y="1370952"/>
            <a:ext cx="276661" cy="333354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1470874" y="331134"/>
            <a:ext cx="391605" cy="40274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382728" y="1680241"/>
            <a:ext cx="219638" cy="264997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60158" y="69067"/>
            <a:ext cx="1292714" cy="1041875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251263" y="6926654"/>
            <a:ext cx="482550" cy="1051422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13607988" y="562951"/>
            <a:ext cx="828622" cy="1059278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13293123" y="24690"/>
            <a:ext cx="391598" cy="402757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139608" y="6528845"/>
            <a:ext cx="429715" cy="397789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430041" y="6190366"/>
            <a:ext cx="552949" cy="410144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789" name="Google Shape;789;p32"/>
          <p:cNvSpPr/>
          <p:nvPr/>
        </p:nvSpPr>
        <p:spPr>
          <a:xfrm>
            <a:off x="1572251" y="7675226"/>
            <a:ext cx="200826" cy="21189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790" name="Google Shape;790;p32"/>
          <p:cNvSpPr/>
          <p:nvPr/>
        </p:nvSpPr>
        <p:spPr>
          <a:xfrm>
            <a:off x="1448117" y="7914574"/>
            <a:ext cx="121686" cy="112261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13896406" y="1704693"/>
            <a:ext cx="416699" cy="564675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792" name="Google Shape;792;p32"/>
          <p:cNvSpPr/>
          <p:nvPr/>
        </p:nvSpPr>
        <p:spPr>
          <a:xfrm>
            <a:off x="13049602" y="281367"/>
            <a:ext cx="225379" cy="272435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793" name="Google Shape;793;p32"/>
          <p:cNvSpPr/>
          <p:nvPr/>
        </p:nvSpPr>
        <p:spPr>
          <a:xfrm>
            <a:off x="12957679" y="511173"/>
            <a:ext cx="225379" cy="272435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794" name="Google Shape;794;p32"/>
          <p:cNvSpPr/>
          <p:nvPr/>
        </p:nvSpPr>
        <p:spPr>
          <a:xfrm rot="1790084">
            <a:off x="13982325" y="130580"/>
            <a:ext cx="530710" cy="448846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852472" y="6921712"/>
            <a:ext cx="284096" cy="314221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826562" y="7486574"/>
            <a:ext cx="499650" cy="483342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rgbClr val="21305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12727171" y="108541"/>
            <a:ext cx="667661" cy="426189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13719073" y="486761"/>
            <a:ext cx="246622" cy="260218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14161797" y="1609955"/>
            <a:ext cx="391747" cy="387870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13542826" y="909442"/>
            <a:ext cx="252957" cy="260981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14017734" y="192606"/>
            <a:ext cx="499669" cy="48336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809" name="Google Shape;809;p33"/>
          <p:cNvSpPr/>
          <p:nvPr/>
        </p:nvSpPr>
        <p:spPr>
          <a:xfrm>
            <a:off x="1836935" y="7790346"/>
            <a:ext cx="276773" cy="334557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119365" y="6508550"/>
            <a:ext cx="404470" cy="447437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1039883" y="7578495"/>
            <a:ext cx="400718" cy="540998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815" name="Google Shape;815;p33"/>
          <p:cNvSpPr/>
          <p:nvPr/>
        </p:nvSpPr>
        <p:spPr>
          <a:xfrm>
            <a:off x="630222" y="6815530"/>
            <a:ext cx="484878" cy="409890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13111120" y="286090"/>
            <a:ext cx="455238" cy="42141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12256302" y="200947"/>
            <a:ext cx="345691" cy="466707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821" name="Google Shape;821;p33"/>
          <p:cNvSpPr/>
          <p:nvPr/>
        </p:nvSpPr>
        <p:spPr>
          <a:xfrm>
            <a:off x="13639197" y="89799"/>
            <a:ext cx="212768" cy="224498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13554379" y="1417195"/>
            <a:ext cx="576000" cy="36768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823" name="Google Shape;823;p33"/>
          <p:cNvSpPr/>
          <p:nvPr/>
        </p:nvSpPr>
        <p:spPr>
          <a:xfrm>
            <a:off x="107166" y="7514535"/>
            <a:ext cx="738464" cy="562531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824" name="Google Shape;824;p33"/>
          <p:cNvSpPr/>
          <p:nvPr/>
        </p:nvSpPr>
        <p:spPr>
          <a:xfrm>
            <a:off x="767788" y="7879459"/>
            <a:ext cx="209733" cy="221294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825" name="Google Shape;825;p33"/>
          <p:cNvSpPr/>
          <p:nvPr/>
        </p:nvSpPr>
        <p:spPr>
          <a:xfrm>
            <a:off x="896880" y="7673134"/>
            <a:ext cx="127085" cy="1172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826" name="Google Shape;826;p33"/>
          <p:cNvSpPr/>
          <p:nvPr/>
        </p:nvSpPr>
        <p:spPr>
          <a:xfrm>
            <a:off x="1503779" y="7460515"/>
            <a:ext cx="333149" cy="329853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471818" y="6247387"/>
            <a:ext cx="577496" cy="428314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828" name="Google Shape;828;p33"/>
          <p:cNvSpPr/>
          <p:nvPr/>
        </p:nvSpPr>
        <p:spPr>
          <a:xfrm>
            <a:off x="13851977" y="1049905"/>
            <a:ext cx="639794" cy="481666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829" name="Google Shape;829;p33"/>
          <p:cNvSpPr/>
          <p:nvPr/>
        </p:nvSpPr>
        <p:spPr>
          <a:xfrm>
            <a:off x="107169" y="7073515"/>
            <a:ext cx="428885" cy="4141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2_1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35"/>
          <p:cNvSpPr txBox="1">
            <a:spLocks noGrp="1"/>
          </p:cNvSpPr>
          <p:nvPr>
            <p:ph type="title"/>
          </p:nvPr>
        </p:nvSpPr>
        <p:spPr>
          <a:xfrm>
            <a:off x="1341600" y="2997840"/>
            <a:ext cx="5784480" cy="13468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9pPr>
          </a:lstStyle>
          <a:p>
            <a:endParaRPr/>
          </a:p>
        </p:txBody>
      </p:sp>
      <p:sp>
        <p:nvSpPr>
          <p:cNvPr id="836" name="Google Shape;836;p35"/>
          <p:cNvSpPr txBox="1">
            <a:spLocks noGrp="1"/>
          </p:cNvSpPr>
          <p:nvPr>
            <p:ph type="subTitle" idx="1"/>
          </p:nvPr>
        </p:nvSpPr>
        <p:spPr>
          <a:xfrm>
            <a:off x="1341600" y="4344720"/>
            <a:ext cx="5784480" cy="1272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256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256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256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256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256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256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256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2560"/>
              </a:spcBef>
              <a:spcAft>
                <a:spcPts val="256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35"/>
          <p:cNvSpPr txBox="1">
            <a:spLocks noGrp="1"/>
          </p:cNvSpPr>
          <p:nvPr>
            <p:ph type="title" idx="2" hasCustomPrompt="1"/>
          </p:nvPr>
        </p:nvSpPr>
        <p:spPr>
          <a:xfrm>
            <a:off x="7126061" y="2789040"/>
            <a:ext cx="6162720" cy="3037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12_1_1"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36"/>
          <p:cNvSpPr txBox="1">
            <a:spLocks noGrp="1"/>
          </p:cNvSpPr>
          <p:nvPr>
            <p:ph type="title"/>
          </p:nvPr>
        </p:nvSpPr>
        <p:spPr>
          <a:xfrm>
            <a:off x="2610720" y="1565701"/>
            <a:ext cx="9408960" cy="13468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9pPr>
          </a:lstStyle>
          <a:p>
            <a:endParaRPr/>
          </a:p>
        </p:txBody>
      </p:sp>
      <p:sp>
        <p:nvSpPr>
          <p:cNvPr id="840" name="Google Shape;840;p36"/>
          <p:cNvSpPr txBox="1">
            <a:spLocks noGrp="1"/>
          </p:cNvSpPr>
          <p:nvPr>
            <p:ph type="subTitle" idx="1"/>
          </p:nvPr>
        </p:nvSpPr>
        <p:spPr>
          <a:xfrm>
            <a:off x="2610720" y="2912581"/>
            <a:ext cx="9408960" cy="846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560"/>
              </a:spcBef>
              <a:spcAft>
                <a:spcPts val="256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36"/>
          <p:cNvSpPr txBox="1">
            <a:spLocks noGrp="1"/>
          </p:cNvSpPr>
          <p:nvPr>
            <p:ph type="title" idx="2" hasCustomPrompt="1"/>
          </p:nvPr>
        </p:nvSpPr>
        <p:spPr>
          <a:xfrm>
            <a:off x="4233840" y="3626440"/>
            <a:ext cx="6162720" cy="3037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2610760" y="4663101"/>
            <a:ext cx="9408960" cy="13468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610760" y="6009981"/>
            <a:ext cx="9408960" cy="846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233840" y="1762320"/>
            <a:ext cx="6162720" cy="3037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41160" y="863200"/>
            <a:ext cx="12348000" cy="765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141160" y="1628320"/>
            <a:ext cx="12348000" cy="5627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4876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920"/>
            </a:lvl1pPr>
            <a:lvl2pPr marL="1463040" lvl="1" indent="-4876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2194560" lvl="2" indent="-4876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926080" lvl="3" indent="-4876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657600" lvl="4" indent="-4876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4389120" lvl="5" indent="-4876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5120640" lvl="6" indent="-4876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5852160" lvl="7" indent="-4876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6583680" lvl="8" indent="-4876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9" name="Google Shape;19;p4"/>
          <p:cNvGrpSpPr/>
          <p:nvPr/>
        </p:nvGrpSpPr>
        <p:grpSpPr>
          <a:xfrm flipH="1">
            <a:off x="192586" y="1115060"/>
            <a:ext cx="257234" cy="265419"/>
            <a:chOff x="6109266" y="2958701"/>
            <a:chExt cx="158099" cy="163114"/>
          </a:xfrm>
        </p:grpSpPr>
        <p:sp>
          <p:nvSpPr>
            <p:cNvPr id="20" name="Google Shape;20;p4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1" name="Google Shape;21;p4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23" name="Google Shape;23;p4"/>
          <p:cNvGrpSpPr/>
          <p:nvPr/>
        </p:nvGrpSpPr>
        <p:grpSpPr>
          <a:xfrm rot="4861642" flipH="1">
            <a:off x="500593" y="-22754"/>
            <a:ext cx="415646" cy="563227"/>
            <a:chOff x="3989427" y="3265633"/>
            <a:chExt cx="411747" cy="557942"/>
          </a:xfrm>
        </p:grpSpPr>
        <p:sp>
          <p:nvSpPr>
            <p:cNvPr id="24" name="Google Shape;24;p4"/>
            <p:cNvSpPr/>
            <p:nvPr/>
          </p:nvSpPr>
          <p:spPr>
            <a:xfrm>
              <a:off x="4027184" y="3301913"/>
              <a:ext cx="327304" cy="491996"/>
            </a:xfrm>
            <a:custGeom>
              <a:avLst/>
              <a:gdLst/>
              <a:ahLst/>
              <a:cxnLst/>
              <a:rect l="l" t="t" r="r" b="b"/>
              <a:pathLst>
                <a:path w="5097" h="7662" extrusionOk="0">
                  <a:moveTo>
                    <a:pt x="674" y="0"/>
                  </a:moveTo>
                  <a:cubicBezTo>
                    <a:pt x="476" y="1070"/>
                    <a:pt x="238" y="2100"/>
                    <a:pt x="1" y="3130"/>
                  </a:cubicBezTo>
                  <a:lnTo>
                    <a:pt x="1110" y="2575"/>
                  </a:lnTo>
                  <a:lnTo>
                    <a:pt x="1150" y="2575"/>
                  </a:lnTo>
                  <a:cubicBezTo>
                    <a:pt x="1178" y="2547"/>
                    <a:pt x="1216" y="2534"/>
                    <a:pt x="1255" y="2534"/>
                  </a:cubicBezTo>
                  <a:cubicBezTo>
                    <a:pt x="1326" y="2534"/>
                    <a:pt x="1401" y="2578"/>
                    <a:pt x="1427" y="2654"/>
                  </a:cubicBezTo>
                  <a:cubicBezTo>
                    <a:pt x="1902" y="3566"/>
                    <a:pt x="2378" y="4477"/>
                    <a:pt x="2892" y="5348"/>
                  </a:cubicBezTo>
                  <a:cubicBezTo>
                    <a:pt x="3209" y="5982"/>
                    <a:pt x="3645" y="7408"/>
                    <a:pt x="4319" y="7606"/>
                  </a:cubicBezTo>
                  <a:cubicBezTo>
                    <a:pt x="4433" y="7644"/>
                    <a:pt x="4528" y="7661"/>
                    <a:pt x="4606" y="7661"/>
                  </a:cubicBezTo>
                  <a:cubicBezTo>
                    <a:pt x="5097" y="7661"/>
                    <a:pt x="4931" y="6986"/>
                    <a:pt x="4794" y="6576"/>
                  </a:cubicBezTo>
                  <a:cubicBezTo>
                    <a:pt x="4556" y="6061"/>
                    <a:pt x="4279" y="5546"/>
                    <a:pt x="4002" y="5071"/>
                  </a:cubicBezTo>
                  <a:lnTo>
                    <a:pt x="2655" y="2536"/>
                  </a:lnTo>
                  <a:cubicBezTo>
                    <a:pt x="2417" y="2536"/>
                    <a:pt x="2219" y="2258"/>
                    <a:pt x="2457" y="2139"/>
                  </a:cubicBezTo>
                  <a:lnTo>
                    <a:pt x="3407" y="1664"/>
                  </a:lnTo>
                  <a:cubicBezTo>
                    <a:pt x="2576" y="991"/>
                    <a:pt x="1664" y="476"/>
                    <a:pt x="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3989427" y="3265633"/>
              <a:ext cx="411747" cy="557942"/>
            </a:xfrm>
            <a:custGeom>
              <a:avLst/>
              <a:gdLst/>
              <a:ahLst/>
              <a:cxnLst/>
              <a:rect l="l" t="t" r="r" b="b"/>
              <a:pathLst>
                <a:path w="6412" h="8689" extrusionOk="0">
                  <a:moveTo>
                    <a:pt x="1262" y="565"/>
                  </a:moveTo>
                  <a:cubicBezTo>
                    <a:pt x="2252" y="1001"/>
                    <a:pt x="3164" y="1556"/>
                    <a:pt x="3995" y="2190"/>
                  </a:cubicBezTo>
                  <a:lnTo>
                    <a:pt x="3045" y="2704"/>
                  </a:lnTo>
                  <a:cubicBezTo>
                    <a:pt x="2821" y="2816"/>
                    <a:pt x="2984" y="3104"/>
                    <a:pt x="3169" y="3104"/>
                  </a:cubicBezTo>
                  <a:cubicBezTo>
                    <a:pt x="3180" y="3104"/>
                    <a:pt x="3192" y="3103"/>
                    <a:pt x="3203" y="3101"/>
                  </a:cubicBezTo>
                  <a:cubicBezTo>
                    <a:pt x="3679" y="3932"/>
                    <a:pt x="4114" y="4764"/>
                    <a:pt x="4550" y="5636"/>
                  </a:cubicBezTo>
                  <a:cubicBezTo>
                    <a:pt x="4867" y="6111"/>
                    <a:pt x="5144" y="6587"/>
                    <a:pt x="5342" y="7101"/>
                  </a:cubicBezTo>
                  <a:cubicBezTo>
                    <a:pt x="5515" y="7552"/>
                    <a:pt x="5689" y="8214"/>
                    <a:pt x="5173" y="8214"/>
                  </a:cubicBezTo>
                  <a:cubicBezTo>
                    <a:pt x="5099" y="8214"/>
                    <a:pt x="5011" y="8201"/>
                    <a:pt x="4907" y="8171"/>
                  </a:cubicBezTo>
                  <a:cubicBezTo>
                    <a:pt x="4233" y="7973"/>
                    <a:pt x="3797" y="6547"/>
                    <a:pt x="3441" y="5913"/>
                  </a:cubicBezTo>
                  <a:cubicBezTo>
                    <a:pt x="2966" y="5002"/>
                    <a:pt x="2490" y="4091"/>
                    <a:pt x="2015" y="3180"/>
                  </a:cubicBezTo>
                  <a:cubicBezTo>
                    <a:pt x="1993" y="3114"/>
                    <a:pt x="1935" y="3085"/>
                    <a:pt x="1874" y="3085"/>
                  </a:cubicBezTo>
                  <a:cubicBezTo>
                    <a:pt x="1825" y="3085"/>
                    <a:pt x="1773" y="3105"/>
                    <a:pt x="1738" y="3140"/>
                  </a:cubicBezTo>
                  <a:lnTo>
                    <a:pt x="1658" y="3140"/>
                  </a:lnTo>
                  <a:lnTo>
                    <a:pt x="589" y="3695"/>
                  </a:lnTo>
                  <a:cubicBezTo>
                    <a:pt x="826" y="2665"/>
                    <a:pt x="1064" y="1595"/>
                    <a:pt x="1262" y="565"/>
                  </a:cubicBezTo>
                  <a:close/>
                  <a:moveTo>
                    <a:pt x="1139" y="1"/>
                  </a:moveTo>
                  <a:cubicBezTo>
                    <a:pt x="1013" y="1"/>
                    <a:pt x="906" y="72"/>
                    <a:pt x="906" y="169"/>
                  </a:cubicBezTo>
                  <a:cubicBezTo>
                    <a:pt x="628" y="1477"/>
                    <a:pt x="311" y="2784"/>
                    <a:pt x="34" y="4051"/>
                  </a:cubicBezTo>
                  <a:cubicBezTo>
                    <a:pt x="1" y="4185"/>
                    <a:pt x="136" y="4347"/>
                    <a:pt x="275" y="4347"/>
                  </a:cubicBezTo>
                  <a:cubicBezTo>
                    <a:pt x="300" y="4347"/>
                    <a:pt x="326" y="4341"/>
                    <a:pt x="351" y="4329"/>
                  </a:cubicBezTo>
                  <a:lnTo>
                    <a:pt x="1738" y="3616"/>
                  </a:lnTo>
                  <a:cubicBezTo>
                    <a:pt x="2451" y="5042"/>
                    <a:pt x="3203" y="6428"/>
                    <a:pt x="3956" y="7775"/>
                  </a:cubicBezTo>
                  <a:cubicBezTo>
                    <a:pt x="4279" y="8362"/>
                    <a:pt x="4537" y="8689"/>
                    <a:pt x="5004" y="8689"/>
                  </a:cubicBezTo>
                  <a:cubicBezTo>
                    <a:pt x="5167" y="8689"/>
                    <a:pt x="5355" y="8649"/>
                    <a:pt x="5580" y="8567"/>
                  </a:cubicBezTo>
                  <a:cubicBezTo>
                    <a:pt x="6412" y="8290"/>
                    <a:pt x="6333" y="7933"/>
                    <a:pt x="5936" y="7220"/>
                  </a:cubicBezTo>
                  <a:lnTo>
                    <a:pt x="3639" y="2903"/>
                  </a:lnTo>
                  <a:lnTo>
                    <a:pt x="4550" y="2388"/>
                  </a:lnTo>
                  <a:cubicBezTo>
                    <a:pt x="4669" y="2348"/>
                    <a:pt x="4669" y="2150"/>
                    <a:pt x="4550" y="2071"/>
                  </a:cubicBezTo>
                  <a:cubicBezTo>
                    <a:pt x="3679" y="1160"/>
                    <a:pt x="2292" y="645"/>
                    <a:pt x="1223" y="11"/>
                  </a:cubicBezTo>
                  <a:cubicBezTo>
                    <a:pt x="1195" y="4"/>
                    <a:pt x="1166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sp>
        <p:nvSpPr>
          <p:cNvPr id="26" name="Google Shape;26;p4"/>
          <p:cNvSpPr/>
          <p:nvPr/>
        </p:nvSpPr>
        <p:spPr>
          <a:xfrm>
            <a:off x="112065" y="308304"/>
            <a:ext cx="417674" cy="552221"/>
          </a:xfrm>
          <a:custGeom>
            <a:avLst/>
            <a:gdLst/>
            <a:ahLst/>
            <a:cxnLst/>
            <a:rect l="l" t="t" r="r" b="b"/>
            <a:pathLst>
              <a:path w="11093" h="14668" extrusionOk="0">
                <a:moveTo>
                  <a:pt x="8279" y="0"/>
                </a:moveTo>
                <a:cubicBezTo>
                  <a:pt x="8213" y="0"/>
                  <a:pt x="8145" y="18"/>
                  <a:pt x="8082" y="56"/>
                </a:cubicBezTo>
                <a:cubicBezTo>
                  <a:pt x="7527" y="294"/>
                  <a:pt x="6933" y="532"/>
                  <a:pt x="6378" y="730"/>
                </a:cubicBezTo>
                <a:lnTo>
                  <a:pt x="991" y="2869"/>
                </a:lnTo>
                <a:cubicBezTo>
                  <a:pt x="793" y="2948"/>
                  <a:pt x="595" y="2988"/>
                  <a:pt x="397" y="3027"/>
                </a:cubicBezTo>
                <a:cubicBezTo>
                  <a:pt x="80" y="3067"/>
                  <a:pt x="1" y="3186"/>
                  <a:pt x="120" y="3463"/>
                </a:cubicBezTo>
                <a:cubicBezTo>
                  <a:pt x="397" y="4136"/>
                  <a:pt x="714" y="4810"/>
                  <a:pt x="991" y="5483"/>
                </a:cubicBezTo>
                <a:cubicBezTo>
                  <a:pt x="1744" y="7503"/>
                  <a:pt x="2536" y="9524"/>
                  <a:pt x="3288" y="11584"/>
                </a:cubicBezTo>
                <a:lnTo>
                  <a:pt x="3051" y="11623"/>
                </a:lnTo>
                <a:cubicBezTo>
                  <a:pt x="2338" y="11782"/>
                  <a:pt x="1704" y="12138"/>
                  <a:pt x="1189" y="12613"/>
                </a:cubicBezTo>
                <a:cubicBezTo>
                  <a:pt x="714" y="13010"/>
                  <a:pt x="714" y="13762"/>
                  <a:pt x="1189" y="14158"/>
                </a:cubicBezTo>
                <a:cubicBezTo>
                  <a:pt x="1508" y="14477"/>
                  <a:pt x="1930" y="14668"/>
                  <a:pt x="2392" y="14668"/>
                </a:cubicBezTo>
                <a:cubicBezTo>
                  <a:pt x="2504" y="14668"/>
                  <a:pt x="2618" y="14657"/>
                  <a:pt x="2734" y="14634"/>
                </a:cubicBezTo>
                <a:cubicBezTo>
                  <a:pt x="3764" y="14356"/>
                  <a:pt x="4715" y="13881"/>
                  <a:pt x="5546" y="13208"/>
                </a:cubicBezTo>
                <a:cubicBezTo>
                  <a:pt x="5982" y="12891"/>
                  <a:pt x="5982" y="12653"/>
                  <a:pt x="5705" y="12217"/>
                </a:cubicBezTo>
                <a:cubicBezTo>
                  <a:pt x="5428" y="11742"/>
                  <a:pt x="5150" y="11306"/>
                  <a:pt x="4913" y="10831"/>
                </a:cubicBezTo>
                <a:cubicBezTo>
                  <a:pt x="4239" y="9484"/>
                  <a:pt x="3526" y="8098"/>
                  <a:pt x="2853" y="6711"/>
                </a:cubicBezTo>
                <a:cubicBezTo>
                  <a:pt x="2813" y="6592"/>
                  <a:pt x="2734" y="6513"/>
                  <a:pt x="2694" y="6355"/>
                </a:cubicBezTo>
                <a:cubicBezTo>
                  <a:pt x="4437" y="5523"/>
                  <a:pt x="6141" y="4691"/>
                  <a:pt x="7923" y="4018"/>
                </a:cubicBezTo>
                <a:lnTo>
                  <a:pt x="9151" y="7860"/>
                </a:lnTo>
                <a:lnTo>
                  <a:pt x="9072" y="7900"/>
                </a:lnTo>
                <a:cubicBezTo>
                  <a:pt x="8042" y="8137"/>
                  <a:pt x="7210" y="8890"/>
                  <a:pt x="6814" y="9880"/>
                </a:cubicBezTo>
                <a:cubicBezTo>
                  <a:pt x="6695" y="10118"/>
                  <a:pt x="6695" y="10435"/>
                  <a:pt x="6814" y="10672"/>
                </a:cubicBezTo>
                <a:cubicBezTo>
                  <a:pt x="6956" y="11041"/>
                  <a:pt x="7301" y="11248"/>
                  <a:pt x="7660" y="11248"/>
                </a:cubicBezTo>
                <a:cubicBezTo>
                  <a:pt x="7802" y="11248"/>
                  <a:pt x="7947" y="11215"/>
                  <a:pt x="8082" y="11148"/>
                </a:cubicBezTo>
                <a:cubicBezTo>
                  <a:pt x="8993" y="10712"/>
                  <a:pt x="9864" y="10118"/>
                  <a:pt x="10538" y="9405"/>
                </a:cubicBezTo>
                <a:cubicBezTo>
                  <a:pt x="10736" y="9246"/>
                  <a:pt x="10894" y="9088"/>
                  <a:pt x="11013" y="8890"/>
                </a:cubicBezTo>
                <a:cubicBezTo>
                  <a:pt x="11092" y="8811"/>
                  <a:pt x="11092" y="8652"/>
                  <a:pt x="11052" y="8533"/>
                </a:cubicBezTo>
                <a:cubicBezTo>
                  <a:pt x="11013" y="8375"/>
                  <a:pt x="10854" y="8177"/>
                  <a:pt x="10815" y="8018"/>
                </a:cubicBezTo>
                <a:cubicBezTo>
                  <a:pt x="10538" y="7107"/>
                  <a:pt x="10260" y="6236"/>
                  <a:pt x="10023" y="5325"/>
                </a:cubicBezTo>
                <a:cubicBezTo>
                  <a:pt x="9785" y="4572"/>
                  <a:pt x="9587" y="3819"/>
                  <a:pt x="9389" y="3027"/>
                </a:cubicBezTo>
                <a:cubicBezTo>
                  <a:pt x="9310" y="2592"/>
                  <a:pt x="9191" y="2156"/>
                  <a:pt x="9111" y="1720"/>
                </a:cubicBezTo>
                <a:cubicBezTo>
                  <a:pt x="9072" y="1205"/>
                  <a:pt x="8913" y="690"/>
                  <a:pt x="8636" y="215"/>
                </a:cubicBezTo>
                <a:cubicBezTo>
                  <a:pt x="8555" y="80"/>
                  <a:pt x="8420" y="0"/>
                  <a:pt x="82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27" name="Google Shape;27;p4"/>
          <p:cNvSpPr/>
          <p:nvPr/>
        </p:nvSpPr>
        <p:spPr>
          <a:xfrm>
            <a:off x="474179" y="844351"/>
            <a:ext cx="162387" cy="347366"/>
          </a:xfrm>
          <a:custGeom>
            <a:avLst/>
            <a:gdLst/>
            <a:ahLst/>
            <a:cxnLst/>
            <a:rect l="l" t="t" r="r" b="b"/>
            <a:pathLst>
              <a:path w="5546" h="11862" extrusionOk="0">
                <a:moveTo>
                  <a:pt x="3654" y="1"/>
                </a:moveTo>
                <a:cubicBezTo>
                  <a:pt x="3595" y="1"/>
                  <a:pt x="3526" y="16"/>
                  <a:pt x="3446" y="45"/>
                </a:cubicBezTo>
                <a:cubicBezTo>
                  <a:pt x="3130" y="164"/>
                  <a:pt x="2773" y="283"/>
                  <a:pt x="2417" y="362"/>
                </a:cubicBezTo>
                <a:cubicBezTo>
                  <a:pt x="2219" y="402"/>
                  <a:pt x="2100" y="521"/>
                  <a:pt x="2060" y="719"/>
                </a:cubicBezTo>
                <a:cubicBezTo>
                  <a:pt x="1783" y="2303"/>
                  <a:pt x="1505" y="3848"/>
                  <a:pt x="1189" y="5433"/>
                </a:cubicBezTo>
                <a:cubicBezTo>
                  <a:pt x="951" y="6819"/>
                  <a:pt x="674" y="8206"/>
                  <a:pt x="396" y="9592"/>
                </a:cubicBezTo>
                <a:cubicBezTo>
                  <a:pt x="278" y="10226"/>
                  <a:pt x="159" y="10860"/>
                  <a:pt x="40" y="11493"/>
                </a:cubicBezTo>
                <a:cubicBezTo>
                  <a:pt x="0" y="11691"/>
                  <a:pt x="119" y="11810"/>
                  <a:pt x="357" y="11850"/>
                </a:cubicBezTo>
                <a:cubicBezTo>
                  <a:pt x="484" y="11858"/>
                  <a:pt x="612" y="11862"/>
                  <a:pt x="740" y="11862"/>
                </a:cubicBezTo>
                <a:cubicBezTo>
                  <a:pt x="1885" y="11862"/>
                  <a:pt x="3043" y="11545"/>
                  <a:pt x="4041" y="10939"/>
                </a:cubicBezTo>
                <a:cubicBezTo>
                  <a:pt x="4754" y="10543"/>
                  <a:pt x="5308" y="9830"/>
                  <a:pt x="5427" y="9037"/>
                </a:cubicBezTo>
                <a:cubicBezTo>
                  <a:pt x="5546" y="8443"/>
                  <a:pt x="5189" y="7889"/>
                  <a:pt x="4635" y="7809"/>
                </a:cubicBezTo>
                <a:cubicBezTo>
                  <a:pt x="4476" y="7757"/>
                  <a:pt x="4309" y="7730"/>
                  <a:pt x="4140" y="7730"/>
                </a:cubicBezTo>
                <a:cubicBezTo>
                  <a:pt x="3803" y="7730"/>
                  <a:pt x="3460" y="7836"/>
                  <a:pt x="3169" y="8047"/>
                </a:cubicBezTo>
                <a:cubicBezTo>
                  <a:pt x="2813" y="8285"/>
                  <a:pt x="2496" y="8522"/>
                  <a:pt x="2100" y="8800"/>
                </a:cubicBezTo>
                <a:cubicBezTo>
                  <a:pt x="2100" y="8522"/>
                  <a:pt x="2139" y="8285"/>
                  <a:pt x="2179" y="8007"/>
                </a:cubicBezTo>
                <a:cubicBezTo>
                  <a:pt x="2615" y="6185"/>
                  <a:pt x="3050" y="4403"/>
                  <a:pt x="3446" y="2581"/>
                </a:cubicBezTo>
                <a:cubicBezTo>
                  <a:pt x="3605" y="1868"/>
                  <a:pt x="3763" y="1115"/>
                  <a:pt x="3882" y="402"/>
                </a:cubicBezTo>
                <a:cubicBezTo>
                  <a:pt x="3912" y="135"/>
                  <a:pt x="3830" y="1"/>
                  <a:pt x="36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28" name="Google Shape;28;p4"/>
          <p:cNvSpPr/>
          <p:nvPr/>
        </p:nvSpPr>
        <p:spPr>
          <a:xfrm flipH="1">
            <a:off x="578671" y="488827"/>
            <a:ext cx="181203" cy="191194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29" name="Google Shape;29;p4"/>
          <p:cNvSpPr/>
          <p:nvPr/>
        </p:nvSpPr>
        <p:spPr>
          <a:xfrm flipH="1">
            <a:off x="1090223" y="214479"/>
            <a:ext cx="498923" cy="37007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0" name="Google Shape;30;p4"/>
          <p:cNvSpPr/>
          <p:nvPr/>
        </p:nvSpPr>
        <p:spPr>
          <a:xfrm rot="8100000" flipH="1">
            <a:off x="13795036" y="7498272"/>
            <a:ext cx="499742" cy="319002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1" name="Google Shape;31;p4"/>
          <p:cNvSpPr/>
          <p:nvPr/>
        </p:nvSpPr>
        <p:spPr>
          <a:xfrm>
            <a:off x="13834725" y="7692250"/>
            <a:ext cx="420384" cy="457333"/>
          </a:xfrm>
          <a:custGeom>
            <a:avLst/>
            <a:gdLst/>
            <a:ahLst/>
            <a:cxnLst/>
            <a:rect l="l" t="t" r="r" b="b"/>
            <a:pathLst>
              <a:path w="14039" h="15275" extrusionOk="0">
                <a:moveTo>
                  <a:pt x="7201" y="5965"/>
                </a:moveTo>
                <a:cubicBezTo>
                  <a:pt x="7710" y="6837"/>
                  <a:pt x="8219" y="7638"/>
                  <a:pt x="8656" y="8510"/>
                </a:cubicBezTo>
                <a:lnTo>
                  <a:pt x="6692" y="8656"/>
                </a:lnTo>
                <a:cubicBezTo>
                  <a:pt x="6838" y="7783"/>
                  <a:pt x="7056" y="6837"/>
                  <a:pt x="7201" y="5965"/>
                </a:cubicBezTo>
                <a:close/>
                <a:moveTo>
                  <a:pt x="8656" y="0"/>
                </a:moveTo>
                <a:cubicBezTo>
                  <a:pt x="7929" y="73"/>
                  <a:pt x="7201" y="146"/>
                  <a:pt x="6474" y="146"/>
                </a:cubicBezTo>
                <a:cubicBezTo>
                  <a:pt x="6435" y="136"/>
                  <a:pt x="6396" y="132"/>
                  <a:pt x="6358" y="132"/>
                </a:cubicBezTo>
                <a:cubicBezTo>
                  <a:pt x="6110" y="132"/>
                  <a:pt x="5892" y="321"/>
                  <a:pt x="5892" y="510"/>
                </a:cubicBezTo>
                <a:cubicBezTo>
                  <a:pt x="5747" y="1019"/>
                  <a:pt x="5601" y="1455"/>
                  <a:pt x="5456" y="1891"/>
                </a:cubicBezTo>
                <a:cubicBezTo>
                  <a:pt x="3710" y="5892"/>
                  <a:pt x="2037" y="9965"/>
                  <a:pt x="364" y="13966"/>
                </a:cubicBezTo>
                <a:cubicBezTo>
                  <a:pt x="1" y="14838"/>
                  <a:pt x="146" y="15057"/>
                  <a:pt x="1019" y="15129"/>
                </a:cubicBezTo>
                <a:cubicBezTo>
                  <a:pt x="1964" y="15202"/>
                  <a:pt x="2910" y="15275"/>
                  <a:pt x="3855" y="15275"/>
                </a:cubicBezTo>
                <a:cubicBezTo>
                  <a:pt x="4146" y="15275"/>
                  <a:pt x="4437" y="15057"/>
                  <a:pt x="4510" y="14766"/>
                </a:cubicBezTo>
                <a:cubicBezTo>
                  <a:pt x="4874" y="13966"/>
                  <a:pt x="5237" y="13093"/>
                  <a:pt x="5674" y="12293"/>
                </a:cubicBezTo>
                <a:cubicBezTo>
                  <a:pt x="5747" y="12074"/>
                  <a:pt x="5965" y="12002"/>
                  <a:pt x="6183" y="11929"/>
                </a:cubicBezTo>
                <a:lnTo>
                  <a:pt x="8510" y="11929"/>
                </a:lnTo>
                <a:cubicBezTo>
                  <a:pt x="8510" y="12074"/>
                  <a:pt x="8656" y="12365"/>
                  <a:pt x="8729" y="12584"/>
                </a:cubicBezTo>
                <a:cubicBezTo>
                  <a:pt x="8947" y="13238"/>
                  <a:pt x="9092" y="13893"/>
                  <a:pt x="9383" y="14547"/>
                </a:cubicBezTo>
                <a:cubicBezTo>
                  <a:pt x="9447" y="14864"/>
                  <a:pt x="9786" y="15070"/>
                  <a:pt x="10112" y="15070"/>
                </a:cubicBezTo>
                <a:cubicBezTo>
                  <a:pt x="10161" y="15070"/>
                  <a:pt x="10209" y="15066"/>
                  <a:pt x="10256" y="15057"/>
                </a:cubicBezTo>
                <a:cubicBezTo>
                  <a:pt x="11347" y="14984"/>
                  <a:pt x="12365" y="14911"/>
                  <a:pt x="13384" y="14838"/>
                </a:cubicBezTo>
                <a:cubicBezTo>
                  <a:pt x="13965" y="14766"/>
                  <a:pt x="14038" y="14620"/>
                  <a:pt x="13893" y="14111"/>
                </a:cubicBezTo>
                <a:cubicBezTo>
                  <a:pt x="13747" y="13529"/>
                  <a:pt x="13456" y="13093"/>
                  <a:pt x="13311" y="12511"/>
                </a:cubicBezTo>
                <a:cubicBezTo>
                  <a:pt x="13020" y="11638"/>
                  <a:pt x="12729" y="10838"/>
                  <a:pt x="12438" y="9965"/>
                </a:cubicBezTo>
                <a:cubicBezTo>
                  <a:pt x="11493" y="6837"/>
                  <a:pt x="10474" y="3783"/>
                  <a:pt x="9529" y="655"/>
                </a:cubicBezTo>
                <a:cubicBezTo>
                  <a:pt x="9456" y="291"/>
                  <a:pt x="9092" y="0"/>
                  <a:pt x="86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32" name="Google Shape;32;p4"/>
          <p:cNvGrpSpPr/>
          <p:nvPr/>
        </p:nvGrpSpPr>
        <p:grpSpPr>
          <a:xfrm>
            <a:off x="14145757" y="7098027"/>
            <a:ext cx="262090" cy="270429"/>
            <a:chOff x="6109266" y="2958701"/>
            <a:chExt cx="158099" cy="163114"/>
          </a:xfrm>
        </p:grpSpPr>
        <p:sp>
          <p:nvSpPr>
            <p:cNvPr id="33" name="Google Shape;33;p4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14296251" y="7797133"/>
            <a:ext cx="111867" cy="103202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7" name="Google Shape;37;p4"/>
          <p:cNvSpPr/>
          <p:nvPr/>
        </p:nvSpPr>
        <p:spPr>
          <a:xfrm>
            <a:off x="14363383" y="7606191"/>
            <a:ext cx="184619" cy="19479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38" name="Google Shape;38;p4"/>
          <p:cNvGrpSpPr/>
          <p:nvPr/>
        </p:nvGrpSpPr>
        <p:grpSpPr>
          <a:xfrm>
            <a:off x="13195783" y="7695969"/>
            <a:ext cx="462006" cy="449976"/>
            <a:chOff x="4915097" y="219724"/>
            <a:chExt cx="427847" cy="414801"/>
          </a:xfrm>
        </p:grpSpPr>
        <p:sp>
          <p:nvSpPr>
            <p:cNvPr id="39" name="Google Shape;39;p4"/>
            <p:cNvSpPr/>
            <p:nvPr/>
          </p:nvSpPr>
          <p:spPr>
            <a:xfrm>
              <a:off x="4946857" y="255387"/>
              <a:ext cx="364328" cy="353741"/>
            </a:xfrm>
            <a:custGeom>
              <a:avLst/>
              <a:gdLst/>
              <a:ahLst/>
              <a:cxnLst/>
              <a:rect l="l" t="t" r="r" b="b"/>
              <a:pathLst>
                <a:path w="6814" h="6616" extrusionOk="0">
                  <a:moveTo>
                    <a:pt x="3565" y="0"/>
                  </a:moveTo>
                  <a:cubicBezTo>
                    <a:pt x="3248" y="832"/>
                    <a:pt x="2932" y="1624"/>
                    <a:pt x="2615" y="2456"/>
                  </a:cubicBezTo>
                  <a:cubicBezTo>
                    <a:pt x="2570" y="2545"/>
                    <a:pt x="2488" y="2597"/>
                    <a:pt x="2411" y="2597"/>
                  </a:cubicBezTo>
                  <a:cubicBezTo>
                    <a:pt x="2350" y="2597"/>
                    <a:pt x="2293" y="2565"/>
                    <a:pt x="2258" y="2496"/>
                  </a:cubicBezTo>
                  <a:cubicBezTo>
                    <a:pt x="2219" y="2575"/>
                    <a:pt x="2139" y="2575"/>
                    <a:pt x="2100" y="2575"/>
                  </a:cubicBezTo>
                  <a:cubicBezTo>
                    <a:pt x="1704" y="2575"/>
                    <a:pt x="1347" y="2575"/>
                    <a:pt x="991" y="2615"/>
                  </a:cubicBezTo>
                  <a:cubicBezTo>
                    <a:pt x="634" y="2615"/>
                    <a:pt x="317" y="2654"/>
                    <a:pt x="0" y="2694"/>
                  </a:cubicBezTo>
                  <a:cubicBezTo>
                    <a:pt x="476" y="3328"/>
                    <a:pt x="1070" y="3843"/>
                    <a:pt x="1783" y="4159"/>
                  </a:cubicBezTo>
                  <a:cubicBezTo>
                    <a:pt x="1941" y="4278"/>
                    <a:pt x="1941" y="4476"/>
                    <a:pt x="1783" y="4595"/>
                  </a:cubicBezTo>
                  <a:cubicBezTo>
                    <a:pt x="1704" y="4952"/>
                    <a:pt x="1624" y="5348"/>
                    <a:pt x="1545" y="5704"/>
                  </a:cubicBezTo>
                  <a:cubicBezTo>
                    <a:pt x="1426" y="6021"/>
                    <a:pt x="1387" y="6298"/>
                    <a:pt x="1347" y="6615"/>
                  </a:cubicBezTo>
                  <a:cubicBezTo>
                    <a:pt x="1743" y="6457"/>
                    <a:pt x="2100" y="6219"/>
                    <a:pt x="2377" y="5902"/>
                  </a:cubicBezTo>
                  <a:cubicBezTo>
                    <a:pt x="2773" y="5585"/>
                    <a:pt x="3169" y="5229"/>
                    <a:pt x="3565" y="4872"/>
                  </a:cubicBezTo>
                  <a:cubicBezTo>
                    <a:pt x="3605" y="4833"/>
                    <a:pt x="3664" y="4813"/>
                    <a:pt x="3724" y="4813"/>
                  </a:cubicBezTo>
                  <a:cubicBezTo>
                    <a:pt x="3783" y="4813"/>
                    <a:pt x="3843" y="4833"/>
                    <a:pt x="3882" y="4872"/>
                  </a:cubicBezTo>
                  <a:cubicBezTo>
                    <a:pt x="3895" y="4859"/>
                    <a:pt x="3913" y="4855"/>
                    <a:pt x="3932" y="4855"/>
                  </a:cubicBezTo>
                  <a:cubicBezTo>
                    <a:pt x="3970" y="4855"/>
                    <a:pt x="4014" y="4872"/>
                    <a:pt x="4041" y="4872"/>
                  </a:cubicBezTo>
                  <a:cubicBezTo>
                    <a:pt x="4437" y="5150"/>
                    <a:pt x="4833" y="5387"/>
                    <a:pt x="5229" y="5625"/>
                  </a:cubicBezTo>
                  <a:cubicBezTo>
                    <a:pt x="5339" y="5698"/>
                    <a:pt x="5989" y="6109"/>
                    <a:pt x="6182" y="6109"/>
                  </a:cubicBezTo>
                  <a:cubicBezTo>
                    <a:pt x="6197" y="6109"/>
                    <a:pt x="6210" y="6106"/>
                    <a:pt x="6219" y="6100"/>
                  </a:cubicBezTo>
                  <a:cubicBezTo>
                    <a:pt x="6338" y="6061"/>
                    <a:pt x="6101" y="5150"/>
                    <a:pt x="6061" y="4991"/>
                  </a:cubicBezTo>
                  <a:cubicBezTo>
                    <a:pt x="5942" y="4595"/>
                    <a:pt x="5744" y="4239"/>
                    <a:pt x="5506" y="3882"/>
                  </a:cubicBezTo>
                  <a:cubicBezTo>
                    <a:pt x="5506" y="3843"/>
                    <a:pt x="5467" y="3803"/>
                    <a:pt x="5467" y="3763"/>
                  </a:cubicBezTo>
                  <a:cubicBezTo>
                    <a:pt x="5427" y="3684"/>
                    <a:pt x="5427" y="3565"/>
                    <a:pt x="5506" y="3526"/>
                  </a:cubicBezTo>
                  <a:cubicBezTo>
                    <a:pt x="5982" y="3050"/>
                    <a:pt x="6417" y="2575"/>
                    <a:pt x="6814" y="2020"/>
                  </a:cubicBezTo>
                  <a:cubicBezTo>
                    <a:pt x="6654" y="1983"/>
                    <a:pt x="6482" y="1968"/>
                    <a:pt x="6303" y="1968"/>
                  </a:cubicBezTo>
                  <a:cubicBezTo>
                    <a:pt x="5725" y="1968"/>
                    <a:pt x="5079" y="2128"/>
                    <a:pt x="4595" y="2218"/>
                  </a:cubicBezTo>
                  <a:cubicBezTo>
                    <a:pt x="4516" y="2218"/>
                    <a:pt x="4437" y="2179"/>
                    <a:pt x="4397" y="2139"/>
                  </a:cubicBezTo>
                  <a:cubicBezTo>
                    <a:pt x="4318" y="2100"/>
                    <a:pt x="4278" y="2060"/>
                    <a:pt x="4239" y="1981"/>
                  </a:cubicBezTo>
                  <a:cubicBezTo>
                    <a:pt x="4120" y="1585"/>
                    <a:pt x="4001" y="1228"/>
                    <a:pt x="3882" y="872"/>
                  </a:cubicBezTo>
                  <a:cubicBezTo>
                    <a:pt x="3803" y="555"/>
                    <a:pt x="3684" y="277"/>
                    <a:pt x="3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4915097" y="219724"/>
              <a:ext cx="427847" cy="414801"/>
            </a:xfrm>
            <a:custGeom>
              <a:avLst/>
              <a:gdLst/>
              <a:ahLst/>
              <a:cxnLst/>
              <a:rect l="l" t="t" r="r" b="b"/>
              <a:pathLst>
                <a:path w="8002" h="7758" extrusionOk="0">
                  <a:moveTo>
                    <a:pt x="4159" y="627"/>
                  </a:moveTo>
                  <a:cubicBezTo>
                    <a:pt x="4278" y="905"/>
                    <a:pt x="4397" y="1222"/>
                    <a:pt x="4476" y="1539"/>
                  </a:cubicBezTo>
                  <a:cubicBezTo>
                    <a:pt x="4635" y="1895"/>
                    <a:pt x="4754" y="2252"/>
                    <a:pt x="4833" y="2608"/>
                  </a:cubicBezTo>
                  <a:cubicBezTo>
                    <a:pt x="4872" y="2687"/>
                    <a:pt x="4952" y="2767"/>
                    <a:pt x="5031" y="2767"/>
                  </a:cubicBezTo>
                  <a:cubicBezTo>
                    <a:pt x="5060" y="2825"/>
                    <a:pt x="5110" y="2861"/>
                    <a:pt x="5166" y="2861"/>
                  </a:cubicBezTo>
                  <a:cubicBezTo>
                    <a:pt x="5186" y="2861"/>
                    <a:pt x="5208" y="2856"/>
                    <a:pt x="5229" y="2846"/>
                  </a:cubicBezTo>
                  <a:cubicBezTo>
                    <a:pt x="5680" y="2786"/>
                    <a:pt x="6314" y="2634"/>
                    <a:pt x="6888" y="2634"/>
                  </a:cubicBezTo>
                  <a:cubicBezTo>
                    <a:pt x="7070" y="2634"/>
                    <a:pt x="7246" y="2649"/>
                    <a:pt x="7408" y="2687"/>
                  </a:cubicBezTo>
                  <a:cubicBezTo>
                    <a:pt x="7011" y="3242"/>
                    <a:pt x="6576" y="3717"/>
                    <a:pt x="6100" y="4193"/>
                  </a:cubicBezTo>
                  <a:cubicBezTo>
                    <a:pt x="6021" y="4272"/>
                    <a:pt x="6021" y="4351"/>
                    <a:pt x="6061" y="4430"/>
                  </a:cubicBezTo>
                  <a:cubicBezTo>
                    <a:pt x="6061" y="4470"/>
                    <a:pt x="6100" y="4510"/>
                    <a:pt x="6100" y="4549"/>
                  </a:cubicBezTo>
                  <a:cubicBezTo>
                    <a:pt x="6338" y="4906"/>
                    <a:pt x="6536" y="5262"/>
                    <a:pt x="6695" y="5658"/>
                  </a:cubicBezTo>
                  <a:cubicBezTo>
                    <a:pt x="6734" y="5817"/>
                    <a:pt x="7051" y="6649"/>
                    <a:pt x="6853" y="6767"/>
                  </a:cubicBezTo>
                  <a:cubicBezTo>
                    <a:pt x="6833" y="6780"/>
                    <a:pt x="6807" y="6785"/>
                    <a:pt x="6778" y="6785"/>
                  </a:cubicBezTo>
                  <a:cubicBezTo>
                    <a:pt x="6523" y="6785"/>
                    <a:pt x="5969" y="6359"/>
                    <a:pt x="5863" y="6252"/>
                  </a:cubicBezTo>
                  <a:cubicBezTo>
                    <a:pt x="5427" y="6054"/>
                    <a:pt x="5031" y="5817"/>
                    <a:pt x="4635" y="5539"/>
                  </a:cubicBezTo>
                  <a:cubicBezTo>
                    <a:pt x="4595" y="5500"/>
                    <a:pt x="4555" y="5500"/>
                    <a:pt x="4516" y="5500"/>
                  </a:cubicBezTo>
                  <a:cubicBezTo>
                    <a:pt x="4456" y="5460"/>
                    <a:pt x="4397" y="5440"/>
                    <a:pt x="4338" y="5440"/>
                  </a:cubicBezTo>
                  <a:cubicBezTo>
                    <a:pt x="4278" y="5440"/>
                    <a:pt x="4219" y="5460"/>
                    <a:pt x="4159" y="5500"/>
                  </a:cubicBezTo>
                  <a:cubicBezTo>
                    <a:pt x="3763" y="5856"/>
                    <a:pt x="3407" y="6213"/>
                    <a:pt x="2971" y="6569"/>
                  </a:cubicBezTo>
                  <a:cubicBezTo>
                    <a:pt x="2694" y="6886"/>
                    <a:pt x="2337" y="7124"/>
                    <a:pt x="1941" y="7282"/>
                  </a:cubicBezTo>
                  <a:cubicBezTo>
                    <a:pt x="1981" y="6965"/>
                    <a:pt x="2060" y="6649"/>
                    <a:pt x="2139" y="6371"/>
                  </a:cubicBezTo>
                  <a:cubicBezTo>
                    <a:pt x="2258" y="5975"/>
                    <a:pt x="2337" y="5619"/>
                    <a:pt x="2416" y="5223"/>
                  </a:cubicBezTo>
                  <a:cubicBezTo>
                    <a:pt x="2535" y="5143"/>
                    <a:pt x="2535" y="4906"/>
                    <a:pt x="2416" y="4826"/>
                  </a:cubicBezTo>
                  <a:cubicBezTo>
                    <a:pt x="1703" y="4510"/>
                    <a:pt x="1070" y="3995"/>
                    <a:pt x="594" y="3361"/>
                  </a:cubicBezTo>
                  <a:cubicBezTo>
                    <a:pt x="826" y="3303"/>
                    <a:pt x="1079" y="3266"/>
                    <a:pt x="1323" y="3266"/>
                  </a:cubicBezTo>
                  <a:cubicBezTo>
                    <a:pt x="1412" y="3266"/>
                    <a:pt x="1500" y="3271"/>
                    <a:pt x="1585" y="3282"/>
                  </a:cubicBezTo>
                  <a:cubicBezTo>
                    <a:pt x="1941" y="3282"/>
                    <a:pt x="2337" y="3242"/>
                    <a:pt x="2694" y="3242"/>
                  </a:cubicBezTo>
                  <a:cubicBezTo>
                    <a:pt x="2733" y="3242"/>
                    <a:pt x="2813" y="3202"/>
                    <a:pt x="2852" y="3163"/>
                  </a:cubicBezTo>
                  <a:cubicBezTo>
                    <a:pt x="2885" y="3212"/>
                    <a:pt x="2939" y="3234"/>
                    <a:pt x="2997" y="3234"/>
                  </a:cubicBezTo>
                  <a:cubicBezTo>
                    <a:pt x="3076" y="3234"/>
                    <a:pt x="3163" y="3192"/>
                    <a:pt x="3209" y="3123"/>
                  </a:cubicBezTo>
                  <a:cubicBezTo>
                    <a:pt x="3526" y="2291"/>
                    <a:pt x="3842" y="1459"/>
                    <a:pt x="4159" y="627"/>
                  </a:cubicBezTo>
                  <a:close/>
                  <a:moveTo>
                    <a:pt x="4056" y="0"/>
                  </a:moveTo>
                  <a:cubicBezTo>
                    <a:pt x="3974" y="0"/>
                    <a:pt x="3898" y="56"/>
                    <a:pt x="3842" y="113"/>
                  </a:cubicBezTo>
                  <a:cubicBezTo>
                    <a:pt x="3486" y="1024"/>
                    <a:pt x="3169" y="1935"/>
                    <a:pt x="2813" y="2846"/>
                  </a:cubicBezTo>
                  <a:cubicBezTo>
                    <a:pt x="2773" y="2806"/>
                    <a:pt x="2694" y="2806"/>
                    <a:pt x="2654" y="2806"/>
                  </a:cubicBezTo>
                  <a:cubicBezTo>
                    <a:pt x="2139" y="2806"/>
                    <a:pt x="1664" y="2846"/>
                    <a:pt x="1149" y="2846"/>
                  </a:cubicBezTo>
                  <a:cubicBezTo>
                    <a:pt x="792" y="2846"/>
                    <a:pt x="436" y="2925"/>
                    <a:pt x="119" y="3083"/>
                  </a:cubicBezTo>
                  <a:cubicBezTo>
                    <a:pt x="40" y="3123"/>
                    <a:pt x="0" y="3242"/>
                    <a:pt x="40" y="3321"/>
                  </a:cubicBezTo>
                  <a:cubicBezTo>
                    <a:pt x="357" y="4113"/>
                    <a:pt x="1188" y="4708"/>
                    <a:pt x="1941" y="5143"/>
                  </a:cubicBezTo>
                  <a:cubicBezTo>
                    <a:pt x="1783" y="5777"/>
                    <a:pt x="1664" y="6411"/>
                    <a:pt x="1545" y="7045"/>
                  </a:cubicBezTo>
                  <a:cubicBezTo>
                    <a:pt x="1466" y="7322"/>
                    <a:pt x="1426" y="7718"/>
                    <a:pt x="1862" y="7758"/>
                  </a:cubicBezTo>
                  <a:cubicBezTo>
                    <a:pt x="2258" y="7758"/>
                    <a:pt x="2773" y="7322"/>
                    <a:pt x="3090" y="7084"/>
                  </a:cubicBezTo>
                  <a:cubicBezTo>
                    <a:pt x="3526" y="6728"/>
                    <a:pt x="3961" y="6332"/>
                    <a:pt x="4397" y="5936"/>
                  </a:cubicBezTo>
                  <a:cubicBezTo>
                    <a:pt x="4872" y="6252"/>
                    <a:pt x="5427" y="6569"/>
                    <a:pt x="5942" y="6847"/>
                  </a:cubicBezTo>
                  <a:cubicBezTo>
                    <a:pt x="6193" y="6972"/>
                    <a:pt x="6619" y="7273"/>
                    <a:pt x="6963" y="7273"/>
                  </a:cubicBezTo>
                  <a:cubicBezTo>
                    <a:pt x="7052" y="7273"/>
                    <a:pt x="7136" y="7252"/>
                    <a:pt x="7209" y="7203"/>
                  </a:cubicBezTo>
                  <a:cubicBezTo>
                    <a:pt x="7526" y="6965"/>
                    <a:pt x="7289" y="6292"/>
                    <a:pt x="7249" y="5975"/>
                  </a:cubicBezTo>
                  <a:cubicBezTo>
                    <a:pt x="7091" y="5421"/>
                    <a:pt x="6853" y="4866"/>
                    <a:pt x="6536" y="4351"/>
                  </a:cubicBezTo>
                  <a:cubicBezTo>
                    <a:pt x="7051" y="3876"/>
                    <a:pt x="7526" y="3321"/>
                    <a:pt x="7922" y="2727"/>
                  </a:cubicBezTo>
                  <a:cubicBezTo>
                    <a:pt x="8002" y="2608"/>
                    <a:pt x="8002" y="2450"/>
                    <a:pt x="7883" y="2410"/>
                  </a:cubicBezTo>
                  <a:cubicBezTo>
                    <a:pt x="7578" y="2250"/>
                    <a:pt x="7222" y="2193"/>
                    <a:pt x="6851" y="2193"/>
                  </a:cubicBezTo>
                  <a:cubicBezTo>
                    <a:pt x="6304" y="2193"/>
                    <a:pt x="5724" y="2316"/>
                    <a:pt x="5229" y="2410"/>
                  </a:cubicBezTo>
                  <a:cubicBezTo>
                    <a:pt x="5110" y="1895"/>
                    <a:pt x="4912" y="1380"/>
                    <a:pt x="4714" y="905"/>
                  </a:cubicBezTo>
                  <a:cubicBezTo>
                    <a:pt x="4595" y="588"/>
                    <a:pt x="4516" y="152"/>
                    <a:pt x="4159" y="33"/>
                  </a:cubicBezTo>
                  <a:cubicBezTo>
                    <a:pt x="4125" y="10"/>
                    <a:pt x="4090" y="0"/>
                    <a:pt x="4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424800" y="1973080"/>
            <a:ext cx="6472320" cy="23716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424800" y="4484920"/>
            <a:ext cx="6472320" cy="1976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6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6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6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6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6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6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6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6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6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7903200" y="1158520"/>
            <a:ext cx="6139200" cy="59121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731520" lvl="0" indent="-54864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463040" lvl="1" indent="-508000">
              <a:spcBef>
                <a:spcPts val="2560"/>
              </a:spcBef>
              <a:spcAft>
                <a:spcPts val="0"/>
              </a:spcAft>
              <a:buSzPts val="1400"/>
              <a:buChar char="○"/>
              <a:defRPr/>
            </a:lvl2pPr>
            <a:lvl3pPr marL="2194560" lvl="2" indent="-508000">
              <a:spcBef>
                <a:spcPts val="2560"/>
              </a:spcBef>
              <a:spcAft>
                <a:spcPts val="0"/>
              </a:spcAft>
              <a:buSzPts val="1400"/>
              <a:buChar char="■"/>
              <a:defRPr/>
            </a:lvl3pPr>
            <a:lvl4pPr marL="2926080" lvl="3" indent="-508000">
              <a:spcBef>
                <a:spcPts val="2560"/>
              </a:spcBef>
              <a:spcAft>
                <a:spcPts val="0"/>
              </a:spcAft>
              <a:buSzPts val="1400"/>
              <a:buChar char="●"/>
              <a:defRPr/>
            </a:lvl4pPr>
            <a:lvl5pPr marL="3657600" lvl="4" indent="-508000">
              <a:spcBef>
                <a:spcPts val="2560"/>
              </a:spcBef>
              <a:spcAft>
                <a:spcPts val="0"/>
              </a:spcAft>
              <a:buSzPts val="1400"/>
              <a:buChar char="○"/>
              <a:defRPr/>
            </a:lvl5pPr>
            <a:lvl6pPr marL="4389120" lvl="5" indent="-508000">
              <a:spcBef>
                <a:spcPts val="2560"/>
              </a:spcBef>
              <a:spcAft>
                <a:spcPts val="0"/>
              </a:spcAft>
              <a:buSzPts val="1400"/>
              <a:buChar char="■"/>
              <a:defRPr/>
            </a:lvl6pPr>
            <a:lvl7pPr marL="5120640" lvl="6" indent="-508000">
              <a:spcBef>
                <a:spcPts val="2560"/>
              </a:spcBef>
              <a:spcAft>
                <a:spcPts val="0"/>
              </a:spcAft>
              <a:buSzPts val="1400"/>
              <a:buChar char="●"/>
              <a:defRPr/>
            </a:lvl7pPr>
            <a:lvl8pPr marL="5852160" lvl="7" indent="-508000">
              <a:spcBef>
                <a:spcPts val="2560"/>
              </a:spcBef>
              <a:spcAft>
                <a:spcPts val="0"/>
              </a:spcAft>
              <a:buSzPts val="1400"/>
              <a:buChar char="○"/>
              <a:defRPr/>
            </a:lvl8pPr>
            <a:lvl9pPr marL="6583680" lvl="8" indent="-508000">
              <a:spcBef>
                <a:spcPts val="2560"/>
              </a:spcBef>
              <a:spcAft>
                <a:spcPts val="256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"/>
          <p:cNvSpPr txBox="1">
            <a:spLocks noGrp="1"/>
          </p:cNvSpPr>
          <p:nvPr>
            <p:ph type="title" hasCustomPrompt="1"/>
          </p:nvPr>
        </p:nvSpPr>
        <p:spPr>
          <a:xfrm>
            <a:off x="2451920" y="3243720"/>
            <a:ext cx="9726240" cy="16675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9pPr>
          </a:lstStyle>
          <a:p>
            <a:r>
              <a:t>xx%</a:t>
            </a:r>
          </a:p>
        </p:txBody>
      </p:sp>
      <p:sp>
        <p:nvSpPr>
          <p:cNvPr id="122" name="Google Shape;122;p11"/>
          <p:cNvSpPr txBox="1">
            <a:spLocks noGrp="1"/>
          </p:cNvSpPr>
          <p:nvPr>
            <p:ph type="body" idx="1"/>
          </p:nvPr>
        </p:nvSpPr>
        <p:spPr>
          <a:xfrm>
            <a:off x="2451920" y="5043560"/>
            <a:ext cx="9726240" cy="1011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4864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463040" lvl="1" indent="-508000" algn="ctr">
              <a:spcBef>
                <a:spcPts val="2560"/>
              </a:spcBef>
              <a:spcAft>
                <a:spcPts val="0"/>
              </a:spcAft>
              <a:buSzPts val="1400"/>
              <a:buChar char="○"/>
              <a:defRPr/>
            </a:lvl2pPr>
            <a:lvl3pPr marL="2194560" lvl="2" indent="-508000" algn="ctr">
              <a:spcBef>
                <a:spcPts val="2560"/>
              </a:spcBef>
              <a:spcAft>
                <a:spcPts val="0"/>
              </a:spcAft>
              <a:buSzPts val="1400"/>
              <a:buChar char="■"/>
              <a:defRPr/>
            </a:lvl3pPr>
            <a:lvl4pPr marL="2926080" lvl="3" indent="-508000" algn="ctr">
              <a:spcBef>
                <a:spcPts val="2560"/>
              </a:spcBef>
              <a:spcAft>
                <a:spcPts val="0"/>
              </a:spcAft>
              <a:buSzPts val="1400"/>
              <a:buChar char="●"/>
              <a:defRPr/>
            </a:lvl4pPr>
            <a:lvl5pPr marL="3657600" lvl="4" indent="-508000" algn="ctr">
              <a:spcBef>
                <a:spcPts val="2560"/>
              </a:spcBef>
              <a:spcAft>
                <a:spcPts val="0"/>
              </a:spcAft>
              <a:buSzPts val="1400"/>
              <a:buChar char="○"/>
              <a:defRPr/>
            </a:lvl5pPr>
            <a:lvl6pPr marL="4389120" lvl="5" indent="-508000" algn="ctr">
              <a:spcBef>
                <a:spcPts val="2560"/>
              </a:spcBef>
              <a:spcAft>
                <a:spcPts val="0"/>
              </a:spcAft>
              <a:buSzPts val="1400"/>
              <a:buChar char="■"/>
              <a:defRPr/>
            </a:lvl6pPr>
            <a:lvl7pPr marL="5120640" lvl="6" indent="-508000" algn="ctr">
              <a:spcBef>
                <a:spcPts val="2560"/>
              </a:spcBef>
              <a:spcAft>
                <a:spcPts val="0"/>
              </a:spcAft>
              <a:buSzPts val="1400"/>
              <a:buChar char="●"/>
              <a:defRPr/>
            </a:lvl7pPr>
            <a:lvl8pPr marL="5852160" lvl="7" indent="-508000" algn="ctr">
              <a:spcBef>
                <a:spcPts val="2560"/>
              </a:spcBef>
              <a:spcAft>
                <a:spcPts val="0"/>
              </a:spcAft>
              <a:buSzPts val="1400"/>
              <a:buChar char="○"/>
              <a:defRPr/>
            </a:lvl8pPr>
            <a:lvl9pPr marL="6583680" lvl="8" indent="-508000" algn="ctr">
              <a:spcBef>
                <a:spcPts val="2560"/>
              </a:spcBef>
              <a:spcAft>
                <a:spcPts val="256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11"/>
          <p:cNvSpPr/>
          <p:nvPr/>
        </p:nvSpPr>
        <p:spPr>
          <a:xfrm rot="9263243">
            <a:off x="328368" y="368096"/>
            <a:ext cx="840266" cy="53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124" name="Google Shape;124;p11"/>
          <p:cNvGrpSpPr/>
          <p:nvPr/>
        </p:nvGrpSpPr>
        <p:grpSpPr>
          <a:xfrm>
            <a:off x="1665858" y="1591343"/>
            <a:ext cx="518792" cy="535195"/>
            <a:chOff x="6109266" y="2958701"/>
            <a:chExt cx="158099" cy="163114"/>
          </a:xfrm>
        </p:grpSpPr>
        <p:sp>
          <p:nvSpPr>
            <p:cNvPr id="125" name="Google Shape;125;p11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sp>
        <p:nvSpPr>
          <p:cNvPr id="128" name="Google Shape;128;p11"/>
          <p:cNvSpPr/>
          <p:nvPr/>
        </p:nvSpPr>
        <p:spPr>
          <a:xfrm>
            <a:off x="408542" y="1798851"/>
            <a:ext cx="493066" cy="488187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129" name="Google Shape;129;p11"/>
          <p:cNvSpPr/>
          <p:nvPr/>
        </p:nvSpPr>
        <p:spPr>
          <a:xfrm rot="2700000">
            <a:off x="895962" y="2106345"/>
            <a:ext cx="346214" cy="3427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130" name="Google Shape;130;p11"/>
          <p:cNvSpPr/>
          <p:nvPr/>
        </p:nvSpPr>
        <p:spPr>
          <a:xfrm>
            <a:off x="1969757" y="508457"/>
            <a:ext cx="628922" cy="608395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131" name="Google Shape;131;p11"/>
          <p:cNvGrpSpPr/>
          <p:nvPr/>
        </p:nvGrpSpPr>
        <p:grpSpPr>
          <a:xfrm>
            <a:off x="911467" y="488929"/>
            <a:ext cx="605987" cy="1319138"/>
            <a:chOff x="3802335" y="3241869"/>
            <a:chExt cx="384392" cy="837867"/>
          </a:xfrm>
        </p:grpSpPr>
        <p:sp>
          <p:nvSpPr>
            <p:cNvPr id="132" name="Google Shape;132;p11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sp>
        <p:nvSpPr>
          <p:cNvPr id="139" name="Google Shape;139;p11"/>
          <p:cNvSpPr/>
          <p:nvPr/>
        </p:nvSpPr>
        <p:spPr>
          <a:xfrm rot="-9900185">
            <a:off x="12868450" y="6298489"/>
            <a:ext cx="464162" cy="459547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140" name="Google Shape;140;p11"/>
          <p:cNvSpPr/>
          <p:nvPr/>
        </p:nvSpPr>
        <p:spPr>
          <a:xfrm rot="-9900185">
            <a:off x="12621716" y="6664447"/>
            <a:ext cx="177061" cy="163339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141" name="Google Shape;141;p11"/>
          <p:cNvGrpSpPr/>
          <p:nvPr/>
        </p:nvGrpSpPr>
        <p:grpSpPr>
          <a:xfrm rot="1638200">
            <a:off x="12512400" y="6579877"/>
            <a:ext cx="1733475" cy="1148322"/>
            <a:chOff x="7328322" y="3673510"/>
            <a:chExt cx="1126909" cy="745122"/>
          </a:xfrm>
        </p:grpSpPr>
        <p:sp>
          <p:nvSpPr>
            <p:cNvPr id="142" name="Google Shape;142;p11"/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144" name="Google Shape;144;p11"/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sp>
        <p:nvSpPr>
          <p:cNvPr id="145" name="Google Shape;145;p11"/>
          <p:cNvSpPr/>
          <p:nvPr/>
        </p:nvSpPr>
        <p:spPr>
          <a:xfrm rot="-9186183">
            <a:off x="13685507" y="5948851"/>
            <a:ext cx="1025450" cy="760614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146" name="Google Shape;146;p11"/>
          <p:cNvSpPr/>
          <p:nvPr/>
        </p:nvSpPr>
        <p:spPr>
          <a:xfrm>
            <a:off x="11209839" y="7366393"/>
            <a:ext cx="731986" cy="619026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147" name="Google Shape;147;p11"/>
          <p:cNvGrpSpPr/>
          <p:nvPr/>
        </p:nvGrpSpPr>
        <p:grpSpPr>
          <a:xfrm rot="-6299928">
            <a:off x="12170427" y="7640336"/>
            <a:ext cx="464182" cy="478880"/>
            <a:chOff x="6109266" y="2958701"/>
            <a:chExt cx="158099" cy="163114"/>
          </a:xfrm>
        </p:grpSpPr>
        <p:sp>
          <p:nvSpPr>
            <p:cNvPr id="148" name="Google Shape;148;p11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"/>
          <p:cNvSpPr txBox="1">
            <a:spLocks noGrp="1"/>
          </p:cNvSpPr>
          <p:nvPr>
            <p:ph type="title"/>
          </p:nvPr>
        </p:nvSpPr>
        <p:spPr>
          <a:xfrm>
            <a:off x="1141160" y="863200"/>
            <a:ext cx="12348000" cy="765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subTitle" idx="1"/>
          </p:nvPr>
        </p:nvSpPr>
        <p:spPr>
          <a:xfrm>
            <a:off x="2348480" y="2968912"/>
            <a:ext cx="4661760" cy="6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25" name="Google Shape;225;p15"/>
          <p:cNvSpPr txBox="1">
            <a:spLocks noGrp="1"/>
          </p:cNvSpPr>
          <p:nvPr>
            <p:ph type="subTitle" idx="2"/>
          </p:nvPr>
        </p:nvSpPr>
        <p:spPr>
          <a:xfrm>
            <a:off x="2346541" y="3301904"/>
            <a:ext cx="4665600" cy="10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6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6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6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6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6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6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6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6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60"/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subTitle" idx="3"/>
          </p:nvPr>
        </p:nvSpPr>
        <p:spPr>
          <a:xfrm>
            <a:off x="7615141" y="2968912"/>
            <a:ext cx="4657920" cy="6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subTitle" idx="4"/>
          </p:nvPr>
        </p:nvSpPr>
        <p:spPr>
          <a:xfrm>
            <a:off x="7611320" y="3301904"/>
            <a:ext cx="4665600" cy="10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6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6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6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6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6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6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6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6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60"/>
            </a:lvl9pPr>
          </a:lstStyle>
          <a:p>
            <a:endParaRPr/>
          </a:p>
        </p:txBody>
      </p:sp>
      <p:sp>
        <p:nvSpPr>
          <p:cNvPr id="228" name="Google Shape;228;p15"/>
          <p:cNvSpPr txBox="1">
            <a:spLocks noGrp="1"/>
          </p:cNvSpPr>
          <p:nvPr>
            <p:ph type="subTitle" idx="5"/>
          </p:nvPr>
        </p:nvSpPr>
        <p:spPr>
          <a:xfrm>
            <a:off x="2350426" y="5877234"/>
            <a:ext cx="4657920" cy="6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29" name="Google Shape;229;p15"/>
          <p:cNvSpPr txBox="1">
            <a:spLocks noGrp="1"/>
          </p:cNvSpPr>
          <p:nvPr>
            <p:ph type="subTitle" idx="6"/>
          </p:nvPr>
        </p:nvSpPr>
        <p:spPr>
          <a:xfrm>
            <a:off x="2348486" y="6210221"/>
            <a:ext cx="4661760" cy="10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6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6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6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6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6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6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6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6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60"/>
            </a:lvl9pPr>
          </a:lstStyle>
          <a:p>
            <a:endParaRPr/>
          </a:p>
        </p:txBody>
      </p:sp>
      <p:sp>
        <p:nvSpPr>
          <p:cNvPr id="230" name="Google Shape;230;p15"/>
          <p:cNvSpPr txBox="1">
            <a:spLocks noGrp="1"/>
          </p:cNvSpPr>
          <p:nvPr>
            <p:ph type="subTitle" idx="7"/>
          </p:nvPr>
        </p:nvSpPr>
        <p:spPr>
          <a:xfrm>
            <a:off x="7611320" y="5877227"/>
            <a:ext cx="4665600" cy="6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ubTitle" idx="8"/>
          </p:nvPr>
        </p:nvSpPr>
        <p:spPr>
          <a:xfrm>
            <a:off x="7611320" y="6210221"/>
            <a:ext cx="4665600" cy="10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6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6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6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6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6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6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6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6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60"/>
            </a:lvl9pPr>
          </a:lstStyle>
          <a:p>
            <a:endParaRPr/>
          </a:p>
        </p:txBody>
      </p:sp>
      <p:grpSp>
        <p:nvGrpSpPr>
          <p:cNvPr id="232" name="Google Shape;232;p15"/>
          <p:cNvGrpSpPr/>
          <p:nvPr/>
        </p:nvGrpSpPr>
        <p:grpSpPr>
          <a:xfrm rot="3198591">
            <a:off x="13499174" y="234454"/>
            <a:ext cx="883786" cy="918571"/>
            <a:chOff x="6038323" y="506808"/>
            <a:chExt cx="2625549" cy="2728894"/>
          </a:xfrm>
        </p:grpSpPr>
        <p:sp>
          <p:nvSpPr>
            <p:cNvPr id="233" name="Google Shape;233;p15"/>
            <p:cNvSpPr/>
            <p:nvPr/>
          </p:nvSpPr>
          <p:spPr>
            <a:xfrm>
              <a:off x="6860206" y="1334081"/>
              <a:ext cx="1714992" cy="1577986"/>
            </a:xfrm>
            <a:custGeom>
              <a:avLst/>
              <a:gdLst/>
              <a:ahLst/>
              <a:cxnLst/>
              <a:rect l="l" t="t" r="r" b="b"/>
              <a:pathLst>
                <a:path w="11489" h="10571" extrusionOk="0">
                  <a:moveTo>
                    <a:pt x="5953" y="410"/>
                  </a:moveTo>
                  <a:cubicBezTo>
                    <a:pt x="7104" y="410"/>
                    <a:pt x="8209" y="858"/>
                    <a:pt x="9032" y="1681"/>
                  </a:cubicBezTo>
                  <a:cubicBezTo>
                    <a:pt x="9785" y="2355"/>
                    <a:pt x="10340" y="3226"/>
                    <a:pt x="10538" y="4256"/>
                  </a:cubicBezTo>
                  <a:cubicBezTo>
                    <a:pt x="10617" y="4652"/>
                    <a:pt x="10617" y="5048"/>
                    <a:pt x="10577" y="5445"/>
                  </a:cubicBezTo>
                  <a:cubicBezTo>
                    <a:pt x="10458" y="6831"/>
                    <a:pt x="9785" y="8099"/>
                    <a:pt x="8715" y="9010"/>
                  </a:cubicBezTo>
                  <a:cubicBezTo>
                    <a:pt x="7760" y="9768"/>
                    <a:pt x="6722" y="10306"/>
                    <a:pt x="5533" y="10306"/>
                  </a:cubicBezTo>
                  <a:cubicBezTo>
                    <a:pt x="5293" y="10306"/>
                    <a:pt x="5047" y="10284"/>
                    <a:pt x="4794" y="10238"/>
                  </a:cubicBezTo>
                  <a:cubicBezTo>
                    <a:pt x="3407" y="10000"/>
                    <a:pt x="2179" y="9168"/>
                    <a:pt x="1466" y="7901"/>
                  </a:cubicBezTo>
                  <a:cubicBezTo>
                    <a:pt x="1387" y="7703"/>
                    <a:pt x="1308" y="7504"/>
                    <a:pt x="1229" y="7267"/>
                  </a:cubicBezTo>
                  <a:cubicBezTo>
                    <a:pt x="912" y="6395"/>
                    <a:pt x="872" y="5405"/>
                    <a:pt x="1189" y="4494"/>
                  </a:cubicBezTo>
                  <a:cubicBezTo>
                    <a:pt x="1229" y="4177"/>
                    <a:pt x="1308" y="3900"/>
                    <a:pt x="1387" y="3583"/>
                  </a:cubicBezTo>
                  <a:cubicBezTo>
                    <a:pt x="1744" y="2949"/>
                    <a:pt x="2140" y="2394"/>
                    <a:pt x="2615" y="1840"/>
                  </a:cubicBezTo>
                  <a:cubicBezTo>
                    <a:pt x="3249" y="1206"/>
                    <a:pt x="4041" y="731"/>
                    <a:pt x="4913" y="533"/>
                  </a:cubicBezTo>
                  <a:cubicBezTo>
                    <a:pt x="5259" y="451"/>
                    <a:pt x="5608" y="410"/>
                    <a:pt x="5953" y="410"/>
                  </a:cubicBezTo>
                  <a:close/>
                  <a:moveTo>
                    <a:pt x="6161" y="1"/>
                  </a:moveTo>
                  <a:cubicBezTo>
                    <a:pt x="4404" y="1"/>
                    <a:pt x="2692" y="789"/>
                    <a:pt x="1546" y="2236"/>
                  </a:cubicBezTo>
                  <a:cubicBezTo>
                    <a:pt x="1466" y="2315"/>
                    <a:pt x="1387" y="2434"/>
                    <a:pt x="1308" y="2553"/>
                  </a:cubicBezTo>
                  <a:cubicBezTo>
                    <a:pt x="833" y="3028"/>
                    <a:pt x="516" y="3583"/>
                    <a:pt x="357" y="4256"/>
                  </a:cubicBezTo>
                  <a:cubicBezTo>
                    <a:pt x="1" y="5920"/>
                    <a:pt x="476" y="7663"/>
                    <a:pt x="1665" y="8891"/>
                  </a:cubicBezTo>
                  <a:cubicBezTo>
                    <a:pt x="2692" y="9991"/>
                    <a:pt x="4110" y="10571"/>
                    <a:pt x="5542" y="10571"/>
                  </a:cubicBezTo>
                  <a:cubicBezTo>
                    <a:pt x="6484" y="10571"/>
                    <a:pt x="7432" y="10320"/>
                    <a:pt x="8280" y="9802"/>
                  </a:cubicBezTo>
                  <a:cubicBezTo>
                    <a:pt x="9032" y="9287"/>
                    <a:pt x="9706" y="8653"/>
                    <a:pt x="10181" y="7901"/>
                  </a:cubicBezTo>
                  <a:cubicBezTo>
                    <a:pt x="11211" y="6633"/>
                    <a:pt x="11488" y="4930"/>
                    <a:pt x="10973" y="3385"/>
                  </a:cubicBezTo>
                  <a:cubicBezTo>
                    <a:pt x="10498" y="1919"/>
                    <a:pt x="9706" y="1008"/>
                    <a:pt x="8517" y="493"/>
                  </a:cubicBezTo>
                  <a:cubicBezTo>
                    <a:pt x="7754" y="161"/>
                    <a:pt x="6953" y="1"/>
                    <a:pt x="6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8415304" y="506808"/>
              <a:ext cx="189427" cy="179578"/>
            </a:xfrm>
            <a:custGeom>
              <a:avLst/>
              <a:gdLst/>
              <a:ahLst/>
              <a:cxnLst/>
              <a:rect l="l" t="t" r="r" b="b"/>
              <a:pathLst>
                <a:path w="1269" h="1203" extrusionOk="0">
                  <a:moveTo>
                    <a:pt x="400" y="0"/>
                  </a:moveTo>
                  <a:cubicBezTo>
                    <a:pt x="347" y="0"/>
                    <a:pt x="293" y="5"/>
                    <a:pt x="238" y="14"/>
                  </a:cubicBezTo>
                  <a:cubicBezTo>
                    <a:pt x="159" y="54"/>
                    <a:pt x="80" y="93"/>
                    <a:pt x="1" y="172"/>
                  </a:cubicBezTo>
                  <a:cubicBezTo>
                    <a:pt x="80" y="212"/>
                    <a:pt x="120" y="331"/>
                    <a:pt x="199" y="331"/>
                  </a:cubicBezTo>
                  <a:cubicBezTo>
                    <a:pt x="476" y="450"/>
                    <a:pt x="753" y="648"/>
                    <a:pt x="912" y="925"/>
                  </a:cubicBezTo>
                  <a:cubicBezTo>
                    <a:pt x="991" y="1044"/>
                    <a:pt x="1110" y="1123"/>
                    <a:pt x="1229" y="1202"/>
                  </a:cubicBezTo>
                  <a:cubicBezTo>
                    <a:pt x="1229" y="1044"/>
                    <a:pt x="1268" y="885"/>
                    <a:pt x="1268" y="727"/>
                  </a:cubicBezTo>
                  <a:lnTo>
                    <a:pt x="1268" y="648"/>
                  </a:lnTo>
                  <a:cubicBezTo>
                    <a:pt x="1163" y="262"/>
                    <a:pt x="810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8190652" y="555919"/>
              <a:ext cx="248539" cy="171816"/>
            </a:xfrm>
            <a:custGeom>
              <a:avLst/>
              <a:gdLst/>
              <a:ahLst/>
              <a:cxnLst/>
              <a:rect l="l" t="t" r="r" b="b"/>
              <a:pathLst>
                <a:path w="1665" h="1151" extrusionOk="0">
                  <a:moveTo>
                    <a:pt x="505" y="1"/>
                  </a:moveTo>
                  <a:cubicBezTo>
                    <a:pt x="404" y="1"/>
                    <a:pt x="301" y="14"/>
                    <a:pt x="199" y="41"/>
                  </a:cubicBezTo>
                  <a:cubicBezTo>
                    <a:pt x="119" y="41"/>
                    <a:pt x="80" y="121"/>
                    <a:pt x="1" y="160"/>
                  </a:cubicBezTo>
                  <a:cubicBezTo>
                    <a:pt x="40" y="240"/>
                    <a:pt x="119" y="279"/>
                    <a:pt x="159" y="319"/>
                  </a:cubicBezTo>
                  <a:cubicBezTo>
                    <a:pt x="238" y="358"/>
                    <a:pt x="357" y="358"/>
                    <a:pt x="436" y="398"/>
                  </a:cubicBezTo>
                  <a:cubicBezTo>
                    <a:pt x="793" y="398"/>
                    <a:pt x="1070" y="596"/>
                    <a:pt x="1268" y="873"/>
                  </a:cubicBezTo>
                  <a:cubicBezTo>
                    <a:pt x="1308" y="953"/>
                    <a:pt x="1347" y="992"/>
                    <a:pt x="1427" y="1071"/>
                  </a:cubicBezTo>
                  <a:cubicBezTo>
                    <a:pt x="1466" y="1111"/>
                    <a:pt x="1545" y="1151"/>
                    <a:pt x="1585" y="1151"/>
                  </a:cubicBezTo>
                  <a:cubicBezTo>
                    <a:pt x="1625" y="1071"/>
                    <a:pt x="1664" y="992"/>
                    <a:pt x="1664" y="953"/>
                  </a:cubicBezTo>
                  <a:cubicBezTo>
                    <a:pt x="1664" y="873"/>
                    <a:pt x="1664" y="834"/>
                    <a:pt x="1625" y="794"/>
                  </a:cubicBezTo>
                  <a:cubicBezTo>
                    <a:pt x="1428" y="303"/>
                    <a:pt x="988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6393139" y="745496"/>
              <a:ext cx="2270733" cy="2490206"/>
            </a:xfrm>
            <a:custGeom>
              <a:avLst/>
              <a:gdLst/>
              <a:ahLst/>
              <a:cxnLst/>
              <a:rect l="l" t="t" r="r" b="b"/>
              <a:pathLst>
                <a:path w="15212" h="16682" extrusionOk="0">
                  <a:moveTo>
                    <a:pt x="11564" y="417"/>
                  </a:moveTo>
                  <a:cubicBezTo>
                    <a:pt x="11898" y="417"/>
                    <a:pt x="12234" y="478"/>
                    <a:pt x="12558" y="594"/>
                  </a:cubicBezTo>
                  <a:cubicBezTo>
                    <a:pt x="13072" y="792"/>
                    <a:pt x="13429" y="1267"/>
                    <a:pt x="13548" y="1782"/>
                  </a:cubicBezTo>
                  <a:cubicBezTo>
                    <a:pt x="13667" y="2297"/>
                    <a:pt x="13667" y="2812"/>
                    <a:pt x="13469" y="3327"/>
                  </a:cubicBezTo>
                  <a:lnTo>
                    <a:pt x="9389" y="1980"/>
                  </a:lnTo>
                  <a:cubicBezTo>
                    <a:pt x="9547" y="1227"/>
                    <a:pt x="10141" y="673"/>
                    <a:pt x="10854" y="514"/>
                  </a:cubicBezTo>
                  <a:cubicBezTo>
                    <a:pt x="11086" y="448"/>
                    <a:pt x="11324" y="417"/>
                    <a:pt x="11564" y="417"/>
                  </a:cubicBezTo>
                  <a:close/>
                  <a:moveTo>
                    <a:pt x="3169" y="5268"/>
                  </a:moveTo>
                  <a:cubicBezTo>
                    <a:pt x="2694" y="6575"/>
                    <a:pt x="2219" y="7764"/>
                    <a:pt x="1783" y="8952"/>
                  </a:cubicBezTo>
                  <a:cubicBezTo>
                    <a:pt x="1704" y="8952"/>
                    <a:pt x="1585" y="8912"/>
                    <a:pt x="1506" y="8912"/>
                  </a:cubicBezTo>
                  <a:cubicBezTo>
                    <a:pt x="912" y="8635"/>
                    <a:pt x="515" y="8041"/>
                    <a:pt x="515" y="7367"/>
                  </a:cubicBezTo>
                  <a:cubicBezTo>
                    <a:pt x="476" y="6456"/>
                    <a:pt x="1110" y="5624"/>
                    <a:pt x="1981" y="5347"/>
                  </a:cubicBezTo>
                  <a:cubicBezTo>
                    <a:pt x="2377" y="5308"/>
                    <a:pt x="2773" y="5268"/>
                    <a:pt x="3169" y="5268"/>
                  </a:cubicBezTo>
                  <a:close/>
                  <a:moveTo>
                    <a:pt x="9290" y="3904"/>
                  </a:moveTo>
                  <a:cubicBezTo>
                    <a:pt x="10082" y="3904"/>
                    <a:pt x="10883" y="4064"/>
                    <a:pt x="11646" y="4396"/>
                  </a:cubicBezTo>
                  <a:cubicBezTo>
                    <a:pt x="12835" y="4911"/>
                    <a:pt x="13627" y="5862"/>
                    <a:pt x="14102" y="7288"/>
                  </a:cubicBezTo>
                  <a:cubicBezTo>
                    <a:pt x="14617" y="8833"/>
                    <a:pt x="14340" y="10576"/>
                    <a:pt x="13310" y="11844"/>
                  </a:cubicBezTo>
                  <a:cubicBezTo>
                    <a:pt x="12795" y="12596"/>
                    <a:pt x="12161" y="13230"/>
                    <a:pt x="11369" y="13745"/>
                  </a:cubicBezTo>
                  <a:cubicBezTo>
                    <a:pt x="10534" y="14249"/>
                    <a:pt x="9591" y="14497"/>
                    <a:pt x="8652" y="14497"/>
                  </a:cubicBezTo>
                  <a:cubicBezTo>
                    <a:pt x="7232" y="14497"/>
                    <a:pt x="5819" y="13931"/>
                    <a:pt x="4794" y="12834"/>
                  </a:cubicBezTo>
                  <a:cubicBezTo>
                    <a:pt x="3605" y="11606"/>
                    <a:pt x="3090" y="9823"/>
                    <a:pt x="3486" y="8160"/>
                  </a:cubicBezTo>
                  <a:cubicBezTo>
                    <a:pt x="3645" y="7526"/>
                    <a:pt x="3962" y="6932"/>
                    <a:pt x="4437" y="6456"/>
                  </a:cubicBezTo>
                  <a:cubicBezTo>
                    <a:pt x="4516" y="6377"/>
                    <a:pt x="4595" y="6258"/>
                    <a:pt x="4675" y="6139"/>
                  </a:cubicBezTo>
                  <a:cubicBezTo>
                    <a:pt x="5821" y="4692"/>
                    <a:pt x="7533" y="3904"/>
                    <a:pt x="9290" y="3904"/>
                  </a:cubicBezTo>
                  <a:close/>
                  <a:moveTo>
                    <a:pt x="11750" y="1"/>
                  </a:moveTo>
                  <a:cubicBezTo>
                    <a:pt x="11595" y="1"/>
                    <a:pt x="11440" y="14"/>
                    <a:pt x="11290" y="39"/>
                  </a:cubicBezTo>
                  <a:cubicBezTo>
                    <a:pt x="10181" y="79"/>
                    <a:pt x="9190" y="871"/>
                    <a:pt x="8953" y="1980"/>
                  </a:cubicBezTo>
                  <a:cubicBezTo>
                    <a:pt x="8874" y="2218"/>
                    <a:pt x="8992" y="2297"/>
                    <a:pt x="9151" y="2337"/>
                  </a:cubicBezTo>
                  <a:lnTo>
                    <a:pt x="10260" y="2654"/>
                  </a:lnTo>
                  <a:cubicBezTo>
                    <a:pt x="10458" y="2733"/>
                    <a:pt x="10656" y="2812"/>
                    <a:pt x="10854" y="2852"/>
                  </a:cubicBezTo>
                  <a:cubicBezTo>
                    <a:pt x="10815" y="3129"/>
                    <a:pt x="10735" y="3367"/>
                    <a:pt x="10696" y="3565"/>
                  </a:cubicBezTo>
                  <a:cubicBezTo>
                    <a:pt x="10271" y="3494"/>
                    <a:pt x="9842" y="3458"/>
                    <a:pt x="9411" y="3458"/>
                  </a:cubicBezTo>
                  <a:cubicBezTo>
                    <a:pt x="8635" y="3458"/>
                    <a:pt x="7855" y="3573"/>
                    <a:pt x="7091" y="3802"/>
                  </a:cubicBezTo>
                  <a:lnTo>
                    <a:pt x="6933" y="3802"/>
                  </a:lnTo>
                  <a:cubicBezTo>
                    <a:pt x="6814" y="3644"/>
                    <a:pt x="6695" y="3446"/>
                    <a:pt x="6616" y="3248"/>
                  </a:cubicBezTo>
                  <a:cubicBezTo>
                    <a:pt x="6576" y="3168"/>
                    <a:pt x="6774" y="3010"/>
                    <a:pt x="6853" y="2931"/>
                  </a:cubicBezTo>
                  <a:cubicBezTo>
                    <a:pt x="6933" y="2812"/>
                    <a:pt x="6972" y="2772"/>
                    <a:pt x="7012" y="2733"/>
                  </a:cubicBezTo>
                  <a:cubicBezTo>
                    <a:pt x="7131" y="2574"/>
                    <a:pt x="7249" y="2337"/>
                    <a:pt x="7091" y="2218"/>
                  </a:cubicBezTo>
                  <a:cubicBezTo>
                    <a:pt x="6993" y="2120"/>
                    <a:pt x="6842" y="2049"/>
                    <a:pt x="6681" y="2049"/>
                  </a:cubicBezTo>
                  <a:cubicBezTo>
                    <a:pt x="6646" y="2049"/>
                    <a:pt x="6611" y="2052"/>
                    <a:pt x="6576" y="2059"/>
                  </a:cubicBezTo>
                  <a:cubicBezTo>
                    <a:pt x="5665" y="2218"/>
                    <a:pt x="4794" y="2733"/>
                    <a:pt x="4239" y="3525"/>
                  </a:cubicBezTo>
                  <a:cubicBezTo>
                    <a:pt x="4160" y="3604"/>
                    <a:pt x="4120" y="3763"/>
                    <a:pt x="4160" y="3881"/>
                  </a:cubicBezTo>
                  <a:cubicBezTo>
                    <a:pt x="4160" y="4000"/>
                    <a:pt x="4358" y="4040"/>
                    <a:pt x="4477" y="4040"/>
                  </a:cubicBezTo>
                  <a:cubicBezTo>
                    <a:pt x="4794" y="4040"/>
                    <a:pt x="5071" y="3961"/>
                    <a:pt x="5388" y="3881"/>
                  </a:cubicBezTo>
                  <a:cubicBezTo>
                    <a:pt x="5467" y="4040"/>
                    <a:pt x="5546" y="4238"/>
                    <a:pt x="5625" y="4396"/>
                  </a:cubicBezTo>
                  <a:cubicBezTo>
                    <a:pt x="5625" y="4436"/>
                    <a:pt x="5625" y="4515"/>
                    <a:pt x="5665" y="4555"/>
                  </a:cubicBezTo>
                  <a:cubicBezTo>
                    <a:pt x="5625" y="4595"/>
                    <a:pt x="5586" y="4674"/>
                    <a:pt x="5546" y="4713"/>
                  </a:cubicBezTo>
                  <a:cubicBezTo>
                    <a:pt x="5031" y="5030"/>
                    <a:pt x="4595" y="5466"/>
                    <a:pt x="4239" y="5941"/>
                  </a:cubicBezTo>
                  <a:cubicBezTo>
                    <a:pt x="4001" y="6258"/>
                    <a:pt x="3764" y="6536"/>
                    <a:pt x="3486" y="6813"/>
                  </a:cubicBezTo>
                  <a:lnTo>
                    <a:pt x="3130" y="6654"/>
                  </a:lnTo>
                  <a:cubicBezTo>
                    <a:pt x="3288" y="6219"/>
                    <a:pt x="3447" y="5823"/>
                    <a:pt x="3566" y="5466"/>
                  </a:cubicBezTo>
                  <a:cubicBezTo>
                    <a:pt x="3684" y="5189"/>
                    <a:pt x="3566" y="5030"/>
                    <a:pt x="3367" y="4951"/>
                  </a:cubicBezTo>
                  <a:cubicBezTo>
                    <a:pt x="3110" y="4872"/>
                    <a:pt x="2843" y="4832"/>
                    <a:pt x="2575" y="4832"/>
                  </a:cubicBezTo>
                  <a:cubicBezTo>
                    <a:pt x="2308" y="4832"/>
                    <a:pt x="2040" y="4872"/>
                    <a:pt x="1783" y="4951"/>
                  </a:cubicBezTo>
                  <a:cubicBezTo>
                    <a:pt x="674" y="5347"/>
                    <a:pt x="0" y="6417"/>
                    <a:pt x="80" y="7565"/>
                  </a:cubicBezTo>
                  <a:cubicBezTo>
                    <a:pt x="159" y="8358"/>
                    <a:pt x="674" y="9031"/>
                    <a:pt x="1426" y="9308"/>
                  </a:cubicBezTo>
                  <a:cubicBezTo>
                    <a:pt x="1545" y="9348"/>
                    <a:pt x="1664" y="9348"/>
                    <a:pt x="1823" y="9348"/>
                  </a:cubicBezTo>
                  <a:cubicBezTo>
                    <a:pt x="1848" y="9353"/>
                    <a:pt x="1873" y="9356"/>
                    <a:pt x="1897" y="9356"/>
                  </a:cubicBezTo>
                  <a:cubicBezTo>
                    <a:pt x="2060" y="9356"/>
                    <a:pt x="2184" y="9243"/>
                    <a:pt x="2219" y="9071"/>
                  </a:cubicBezTo>
                  <a:cubicBezTo>
                    <a:pt x="2298" y="8754"/>
                    <a:pt x="2456" y="8437"/>
                    <a:pt x="2575" y="8120"/>
                  </a:cubicBezTo>
                  <a:lnTo>
                    <a:pt x="3051" y="8199"/>
                  </a:lnTo>
                  <a:cubicBezTo>
                    <a:pt x="2813" y="9546"/>
                    <a:pt x="3051" y="10933"/>
                    <a:pt x="3764" y="12121"/>
                  </a:cubicBezTo>
                  <a:cubicBezTo>
                    <a:pt x="4318" y="13190"/>
                    <a:pt x="5308" y="14022"/>
                    <a:pt x="6457" y="14458"/>
                  </a:cubicBezTo>
                  <a:cubicBezTo>
                    <a:pt x="6616" y="14498"/>
                    <a:pt x="6735" y="14656"/>
                    <a:pt x="6774" y="14815"/>
                  </a:cubicBezTo>
                  <a:cubicBezTo>
                    <a:pt x="6933" y="15290"/>
                    <a:pt x="7091" y="15765"/>
                    <a:pt x="7289" y="16241"/>
                  </a:cubicBezTo>
                  <a:cubicBezTo>
                    <a:pt x="7423" y="16530"/>
                    <a:pt x="7606" y="16682"/>
                    <a:pt x="7805" y="16682"/>
                  </a:cubicBezTo>
                  <a:cubicBezTo>
                    <a:pt x="7960" y="16682"/>
                    <a:pt x="8123" y="16590"/>
                    <a:pt x="8279" y="16399"/>
                  </a:cubicBezTo>
                  <a:cubicBezTo>
                    <a:pt x="8636" y="16003"/>
                    <a:pt x="8953" y="15488"/>
                    <a:pt x="9270" y="15052"/>
                  </a:cubicBezTo>
                  <a:cubicBezTo>
                    <a:pt x="9349" y="14933"/>
                    <a:pt x="9428" y="14854"/>
                    <a:pt x="9547" y="14854"/>
                  </a:cubicBezTo>
                  <a:cubicBezTo>
                    <a:pt x="10894" y="14616"/>
                    <a:pt x="12122" y="13903"/>
                    <a:pt x="12993" y="12874"/>
                  </a:cubicBezTo>
                  <a:cubicBezTo>
                    <a:pt x="13097" y="12691"/>
                    <a:pt x="13287" y="12595"/>
                    <a:pt x="13483" y="12595"/>
                  </a:cubicBezTo>
                  <a:cubicBezTo>
                    <a:pt x="13586" y="12595"/>
                    <a:pt x="13690" y="12621"/>
                    <a:pt x="13785" y="12675"/>
                  </a:cubicBezTo>
                  <a:cubicBezTo>
                    <a:pt x="14102" y="12755"/>
                    <a:pt x="14419" y="12834"/>
                    <a:pt x="14776" y="12913"/>
                  </a:cubicBezTo>
                  <a:cubicBezTo>
                    <a:pt x="14811" y="12927"/>
                    <a:pt x="14846" y="12934"/>
                    <a:pt x="14880" y="12934"/>
                  </a:cubicBezTo>
                  <a:cubicBezTo>
                    <a:pt x="15038" y="12934"/>
                    <a:pt x="15172" y="12792"/>
                    <a:pt x="15172" y="12596"/>
                  </a:cubicBezTo>
                  <a:cubicBezTo>
                    <a:pt x="15212" y="12081"/>
                    <a:pt x="15013" y="11527"/>
                    <a:pt x="14697" y="11091"/>
                  </a:cubicBezTo>
                  <a:cubicBezTo>
                    <a:pt x="14660" y="11054"/>
                    <a:pt x="14519" y="10810"/>
                    <a:pt x="14436" y="10810"/>
                  </a:cubicBezTo>
                  <a:cubicBezTo>
                    <a:pt x="14430" y="10810"/>
                    <a:pt x="14425" y="10811"/>
                    <a:pt x="14419" y="10814"/>
                  </a:cubicBezTo>
                  <a:cubicBezTo>
                    <a:pt x="14855" y="9823"/>
                    <a:pt x="14974" y="8714"/>
                    <a:pt x="14697" y="7684"/>
                  </a:cubicBezTo>
                  <a:cubicBezTo>
                    <a:pt x="14419" y="6100"/>
                    <a:pt x="13389" y="4753"/>
                    <a:pt x="11963" y="4000"/>
                  </a:cubicBezTo>
                  <a:cubicBezTo>
                    <a:pt x="12003" y="3763"/>
                    <a:pt x="12043" y="3525"/>
                    <a:pt x="12082" y="3327"/>
                  </a:cubicBezTo>
                  <a:cubicBezTo>
                    <a:pt x="12518" y="3446"/>
                    <a:pt x="12954" y="3604"/>
                    <a:pt x="13350" y="3763"/>
                  </a:cubicBezTo>
                  <a:cubicBezTo>
                    <a:pt x="13407" y="3774"/>
                    <a:pt x="13458" y="3782"/>
                    <a:pt x="13504" y="3782"/>
                  </a:cubicBezTo>
                  <a:cubicBezTo>
                    <a:pt x="13617" y="3782"/>
                    <a:pt x="13701" y="3733"/>
                    <a:pt x="13785" y="3565"/>
                  </a:cubicBezTo>
                  <a:cubicBezTo>
                    <a:pt x="14063" y="3010"/>
                    <a:pt x="14142" y="2376"/>
                    <a:pt x="13984" y="1782"/>
                  </a:cubicBezTo>
                  <a:cubicBezTo>
                    <a:pt x="13865" y="1069"/>
                    <a:pt x="13389" y="475"/>
                    <a:pt x="12716" y="198"/>
                  </a:cubicBezTo>
                  <a:cubicBezTo>
                    <a:pt x="12418" y="62"/>
                    <a:pt x="12083" y="1"/>
                    <a:pt x="11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8184681" y="931938"/>
              <a:ext cx="195398" cy="209731"/>
            </a:xfrm>
            <a:custGeom>
              <a:avLst/>
              <a:gdLst/>
              <a:ahLst/>
              <a:cxnLst/>
              <a:rect l="l" t="t" r="r" b="b"/>
              <a:pathLst>
                <a:path w="1309" h="1405" extrusionOk="0">
                  <a:moveTo>
                    <a:pt x="249" y="0"/>
                  </a:moveTo>
                  <a:cubicBezTo>
                    <a:pt x="230" y="0"/>
                    <a:pt x="212" y="5"/>
                    <a:pt x="199" y="18"/>
                  </a:cubicBezTo>
                  <a:cubicBezTo>
                    <a:pt x="120" y="58"/>
                    <a:pt x="80" y="137"/>
                    <a:pt x="1" y="216"/>
                  </a:cubicBezTo>
                  <a:cubicBezTo>
                    <a:pt x="80" y="256"/>
                    <a:pt x="120" y="295"/>
                    <a:pt x="159" y="335"/>
                  </a:cubicBezTo>
                  <a:cubicBezTo>
                    <a:pt x="318" y="454"/>
                    <a:pt x="476" y="533"/>
                    <a:pt x="635" y="691"/>
                  </a:cubicBezTo>
                  <a:cubicBezTo>
                    <a:pt x="793" y="929"/>
                    <a:pt x="912" y="1167"/>
                    <a:pt x="1031" y="1405"/>
                  </a:cubicBezTo>
                  <a:cubicBezTo>
                    <a:pt x="1308" y="850"/>
                    <a:pt x="991" y="137"/>
                    <a:pt x="357" y="18"/>
                  </a:cubicBezTo>
                  <a:cubicBezTo>
                    <a:pt x="331" y="18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6996191" y="1394387"/>
              <a:ext cx="1454810" cy="1478270"/>
            </a:xfrm>
            <a:custGeom>
              <a:avLst/>
              <a:gdLst/>
              <a:ahLst/>
              <a:cxnLst/>
              <a:rect l="l" t="t" r="r" b="b"/>
              <a:pathLst>
                <a:path w="9746" h="9903" extrusionOk="0">
                  <a:moveTo>
                    <a:pt x="5111" y="446"/>
                  </a:moveTo>
                  <a:cubicBezTo>
                    <a:pt x="6118" y="446"/>
                    <a:pt x="7079" y="839"/>
                    <a:pt x="7804" y="1594"/>
                  </a:cubicBezTo>
                  <a:cubicBezTo>
                    <a:pt x="8518" y="2189"/>
                    <a:pt x="8993" y="2981"/>
                    <a:pt x="9191" y="3892"/>
                  </a:cubicBezTo>
                  <a:cubicBezTo>
                    <a:pt x="9270" y="4090"/>
                    <a:pt x="9270" y="4328"/>
                    <a:pt x="9270" y="4526"/>
                  </a:cubicBezTo>
                  <a:cubicBezTo>
                    <a:pt x="9270" y="6189"/>
                    <a:pt x="8399" y="7734"/>
                    <a:pt x="7012" y="8645"/>
                  </a:cubicBezTo>
                  <a:cubicBezTo>
                    <a:pt x="6378" y="9041"/>
                    <a:pt x="5665" y="9319"/>
                    <a:pt x="4952" y="9438"/>
                  </a:cubicBezTo>
                  <a:cubicBezTo>
                    <a:pt x="4873" y="9438"/>
                    <a:pt x="4794" y="9455"/>
                    <a:pt x="4715" y="9455"/>
                  </a:cubicBezTo>
                  <a:cubicBezTo>
                    <a:pt x="4675" y="9455"/>
                    <a:pt x="4636" y="9451"/>
                    <a:pt x="4596" y="9438"/>
                  </a:cubicBezTo>
                  <a:cubicBezTo>
                    <a:pt x="4566" y="9438"/>
                    <a:pt x="4536" y="9439"/>
                    <a:pt x="4507" y="9439"/>
                  </a:cubicBezTo>
                  <a:cubicBezTo>
                    <a:pt x="2761" y="9439"/>
                    <a:pt x="1220" y="8301"/>
                    <a:pt x="714" y="6665"/>
                  </a:cubicBezTo>
                  <a:cubicBezTo>
                    <a:pt x="318" y="5556"/>
                    <a:pt x="397" y="4328"/>
                    <a:pt x="991" y="3298"/>
                  </a:cubicBezTo>
                  <a:cubicBezTo>
                    <a:pt x="1110" y="3020"/>
                    <a:pt x="1229" y="2743"/>
                    <a:pt x="1387" y="2466"/>
                  </a:cubicBezTo>
                  <a:cubicBezTo>
                    <a:pt x="2021" y="1515"/>
                    <a:pt x="2932" y="881"/>
                    <a:pt x="4002" y="604"/>
                  </a:cubicBezTo>
                  <a:cubicBezTo>
                    <a:pt x="4372" y="498"/>
                    <a:pt x="4745" y="446"/>
                    <a:pt x="5111" y="446"/>
                  </a:cubicBezTo>
                  <a:close/>
                  <a:moveTo>
                    <a:pt x="5103" y="1"/>
                  </a:moveTo>
                  <a:cubicBezTo>
                    <a:pt x="4749" y="1"/>
                    <a:pt x="4393" y="43"/>
                    <a:pt x="4041" y="129"/>
                  </a:cubicBezTo>
                  <a:cubicBezTo>
                    <a:pt x="3170" y="287"/>
                    <a:pt x="2338" y="762"/>
                    <a:pt x="1704" y="1436"/>
                  </a:cubicBezTo>
                  <a:cubicBezTo>
                    <a:pt x="1229" y="1951"/>
                    <a:pt x="833" y="2545"/>
                    <a:pt x="516" y="3179"/>
                  </a:cubicBezTo>
                  <a:cubicBezTo>
                    <a:pt x="397" y="3456"/>
                    <a:pt x="357" y="3773"/>
                    <a:pt x="318" y="4050"/>
                  </a:cubicBezTo>
                  <a:cubicBezTo>
                    <a:pt x="1" y="4961"/>
                    <a:pt x="1" y="5952"/>
                    <a:pt x="357" y="6863"/>
                  </a:cubicBezTo>
                  <a:cubicBezTo>
                    <a:pt x="437" y="7061"/>
                    <a:pt x="516" y="7259"/>
                    <a:pt x="595" y="7457"/>
                  </a:cubicBezTo>
                  <a:cubicBezTo>
                    <a:pt x="1268" y="8725"/>
                    <a:pt x="2496" y="9596"/>
                    <a:pt x="3922" y="9834"/>
                  </a:cubicBezTo>
                  <a:cubicBezTo>
                    <a:pt x="4169" y="9880"/>
                    <a:pt x="4411" y="9902"/>
                    <a:pt x="4648" y="9902"/>
                  </a:cubicBezTo>
                  <a:cubicBezTo>
                    <a:pt x="5823" y="9902"/>
                    <a:pt x="6888" y="9364"/>
                    <a:pt x="7844" y="8606"/>
                  </a:cubicBezTo>
                  <a:cubicBezTo>
                    <a:pt x="8914" y="7695"/>
                    <a:pt x="9587" y="6427"/>
                    <a:pt x="9706" y="5001"/>
                  </a:cubicBezTo>
                  <a:cubicBezTo>
                    <a:pt x="9745" y="4605"/>
                    <a:pt x="9706" y="4209"/>
                    <a:pt x="9627" y="3813"/>
                  </a:cubicBezTo>
                  <a:cubicBezTo>
                    <a:pt x="9429" y="2822"/>
                    <a:pt x="8914" y="1911"/>
                    <a:pt x="8161" y="1238"/>
                  </a:cubicBezTo>
                  <a:cubicBezTo>
                    <a:pt x="7318" y="425"/>
                    <a:pt x="6223" y="1"/>
                    <a:pt x="5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8539497" y="2359589"/>
              <a:ext cx="6120" cy="11942"/>
            </a:xfrm>
            <a:custGeom>
              <a:avLst/>
              <a:gdLst/>
              <a:ahLst/>
              <a:cxnLst/>
              <a:rect l="l" t="t" r="r" b="b"/>
              <a:pathLst>
                <a:path w="41" h="80" extrusionOk="0">
                  <a:moveTo>
                    <a:pt x="40" y="1"/>
                  </a:moveTo>
                  <a:cubicBezTo>
                    <a:pt x="1" y="1"/>
                    <a:pt x="1" y="40"/>
                    <a:pt x="1" y="80"/>
                  </a:cubicBezTo>
                  <a:cubicBezTo>
                    <a:pt x="1" y="4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8125570" y="1861314"/>
              <a:ext cx="153900" cy="108224"/>
            </a:xfrm>
            <a:custGeom>
              <a:avLst/>
              <a:gdLst/>
              <a:ahLst/>
              <a:cxnLst/>
              <a:rect l="l" t="t" r="r" b="b"/>
              <a:pathLst>
                <a:path w="1031" h="725" extrusionOk="0">
                  <a:moveTo>
                    <a:pt x="770" y="0"/>
                  </a:moveTo>
                  <a:cubicBezTo>
                    <a:pt x="749" y="0"/>
                    <a:pt x="730" y="3"/>
                    <a:pt x="714" y="11"/>
                  </a:cubicBezTo>
                  <a:cubicBezTo>
                    <a:pt x="516" y="90"/>
                    <a:pt x="357" y="209"/>
                    <a:pt x="199" y="328"/>
                  </a:cubicBezTo>
                  <a:cubicBezTo>
                    <a:pt x="120" y="368"/>
                    <a:pt x="80" y="526"/>
                    <a:pt x="1" y="605"/>
                  </a:cubicBezTo>
                  <a:lnTo>
                    <a:pt x="318" y="724"/>
                  </a:lnTo>
                  <a:cubicBezTo>
                    <a:pt x="516" y="605"/>
                    <a:pt x="714" y="487"/>
                    <a:pt x="952" y="368"/>
                  </a:cubicBezTo>
                  <a:cubicBezTo>
                    <a:pt x="991" y="289"/>
                    <a:pt x="991" y="170"/>
                    <a:pt x="1031" y="51"/>
                  </a:cubicBezTo>
                  <a:cubicBezTo>
                    <a:pt x="967" y="51"/>
                    <a:pt x="853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7936445" y="1555453"/>
              <a:ext cx="218833" cy="153903"/>
            </a:xfrm>
            <a:custGeom>
              <a:avLst/>
              <a:gdLst/>
              <a:ahLst/>
              <a:cxnLst/>
              <a:rect l="l" t="t" r="r" b="b"/>
              <a:pathLst>
                <a:path w="1466" h="1031" extrusionOk="0">
                  <a:moveTo>
                    <a:pt x="119" y="0"/>
                  </a:moveTo>
                  <a:cubicBezTo>
                    <a:pt x="79" y="0"/>
                    <a:pt x="0" y="80"/>
                    <a:pt x="0" y="119"/>
                  </a:cubicBezTo>
                  <a:cubicBezTo>
                    <a:pt x="0" y="159"/>
                    <a:pt x="0" y="238"/>
                    <a:pt x="40" y="278"/>
                  </a:cubicBezTo>
                  <a:cubicBezTo>
                    <a:pt x="436" y="515"/>
                    <a:pt x="832" y="753"/>
                    <a:pt x="1228" y="1030"/>
                  </a:cubicBezTo>
                  <a:cubicBezTo>
                    <a:pt x="1307" y="1030"/>
                    <a:pt x="1387" y="1030"/>
                    <a:pt x="1426" y="991"/>
                  </a:cubicBezTo>
                  <a:cubicBezTo>
                    <a:pt x="1466" y="991"/>
                    <a:pt x="1466" y="872"/>
                    <a:pt x="1466" y="872"/>
                  </a:cubicBezTo>
                  <a:cubicBezTo>
                    <a:pt x="1149" y="397"/>
                    <a:pt x="674" y="119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8220208" y="2123140"/>
              <a:ext cx="71054" cy="165695"/>
            </a:xfrm>
            <a:custGeom>
              <a:avLst/>
              <a:gdLst/>
              <a:ahLst/>
              <a:cxnLst/>
              <a:rect l="l" t="t" r="r" b="b"/>
              <a:pathLst>
                <a:path w="476" h="1110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19" y="277"/>
                    <a:pt x="1" y="634"/>
                    <a:pt x="1" y="990"/>
                  </a:cubicBezTo>
                  <a:cubicBezTo>
                    <a:pt x="1" y="1030"/>
                    <a:pt x="40" y="1109"/>
                    <a:pt x="80" y="1109"/>
                  </a:cubicBezTo>
                  <a:cubicBezTo>
                    <a:pt x="159" y="1109"/>
                    <a:pt x="199" y="1109"/>
                    <a:pt x="278" y="1070"/>
                  </a:cubicBezTo>
                  <a:cubicBezTo>
                    <a:pt x="476" y="753"/>
                    <a:pt x="476" y="317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8054667" y="2383323"/>
              <a:ext cx="153900" cy="162411"/>
            </a:xfrm>
            <a:custGeom>
              <a:avLst/>
              <a:gdLst/>
              <a:ahLst/>
              <a:cxnLst/>
              <a:rect l="l" t="t" r="r" b="b"/>
              <a:pathLst>
                <a:path w="1031" h="1088" extrusionOk="0">
                  <a:moveTo>
                    <a:pt x="912" y="0"/>
                  </a:moveTo>
                  <a:cubicBezTo>
                    <a:pt x="832" y="79"/>
                    <a:pt x="713" y="159"/>
                    <a:pt x="634" y="238"/>
                  </a:cubicBezTo>
                  <a:cubicBezTo>
                    <a:pt x="436" y="436"/>
                    <a:pt x="278" y="634"/>
                    <a:pt x="80" y="832"/>
                  </a:cubicBezTo>
                  <a:cubicBezTo>
                    <a:pt x="40" y="911"/>
                    <a:pt x="40" y="990"/>
                    <a:pt x="0" y="1070"/>
                  </a:cubicBezTo>
                  <a:cubicBezTo>
                    <a:pt x="80" y="1070"/>
                    <a:pt x="159" y="1087"/>
                    <a:pt x="226" y="1087"/>
                  </a:cubicBezTo>
                  <a:cubicBezTo>
                    <a:pt x="260" y="1087"/>
                    <a:pt x="291" y="1083"/>
                    <a:pt x="317" y="1070"/>
                  </a:cubicBezTo>
                  <a:cubicBezTo>
                    <a:pt x="515" y="872"/>
                    <a:pt x="753" y="634"/>
                    <a:pt x="951" y="357"/>
                  </a:cubicBezTo>
                  <a:cubicBezTo>
                    <a:pt x="991" y="277"/>
                    <a:pt x="991" y="198"/>
                    <a:pt x="1030" y="79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7427881" y="1703234"/>
              <a:ext cx="573654" cy="529926"/>
            </a:xfrm>
            <a:custGeom>
              <a:avLst/>
              <a:gdLst/>
              <a:ahLst/>
              <a:cxnLst/>
              <a:rect l="l" t="t" r="r" b="b"/>
              <a:pathLst>
                <a:path w="3843" h="3550" extrusionOk="0">
                  <a:moveTo>
                    <a:pt x="40" y="1"/>
                  </a:moveTo>
                  <a:cubicBezTo>
                    <a:pt x="1" y="80"/>
                    <a:pt x="1" y="199"/>
                    <a:pt x="40" y="318"/>
                  </a:cubicBezTo>
                  <a:cubicBezTo>
                    <a:pt x="159" y="634"/>
                    <a:pt x="357" y="951"/>
                    <a:pt x="516" y="1268"/>
                  </a:cubicBezTo>
                  <a:cubicBezTo>
                    <a:pt x="832" y="1942"/>
                    <a:pt x="1149" y="2615"/>
                    <a:pt x="1466" y="3289"/>
                  </a:cubicBezTo>
                  <a:cubicBezTo>
                    <a:pt x="1570" y="3470"/>
                    <a:pt x="1657" y="3550"/>
                    <a:pt x="1782" y="3550"/>
                  </a:cubicBezTo>
                  <a:cubicBezTo>
                    <a:pt x="1848" y="3550"/>
                    <a:pt x="1925" y="3528"/>
                    <a:pt x="2021" y="3487"/>
                  </a:cubicBezTo>
                  <a:cubicBezTo>
                    <a:pt x="2179" y="3447"/>
                    <a:pt x="2338" y="3368"/>
                    <a:pt x="2496" y="3289"/>
                  </a:cubicBezTo>
                  <a:cubicBezTo>
                    <a:pt x="2932" y="3051"/>
                    <a:pt x="3328" y="2774"/>
                    <a:pt x="3724" y="2536"/>
                  </a:cubicBezTo>
                  <a:cubicBezTo>
                    <a:pt x="3803" y="2496"/>
                    <a:pt x="3803" y="2338"/>
                    <a:pt x="3843" y="2219"/>
                  </a:cubicBezTo>
                  <a:cubicBezTo>
                    <a:pt x="3764" y="2219"/>
                    <a:pt x="3645" y="2219"/>
                    <a:pt x="3526" y="2259"/>
                  </a:cubicBezTo>
                  <a:cubicBezTo>
                    <a:pt x="3447" y="2259"/>
                    <a:pt x="3368" y="2298"/>
                    <a:pt x="3288" y="2377"/>
                  </a:cubicBezTo>
                  <a:lnTo>
                    <a:pt x="1902" y="3051"/>
                  </a:lnTo>
                  <a:cubicBezTo>
                    <a:pt x="1744" y="2694"/>
                    <a:pt x="1585" y="2417"/>
                    <a:pt x="1427" y="2100"/>
                  </a:cubicBezTo>
                  <a:cubicBezTo>
                    <a:pt x="1070" y="1427"/>
                    <a:pt x="714" y="793"/>
                    <a:pt x="317" y="120"/>
                  </a:cubicBezTo>
                  <a:cubicBezTo>
                    <a:pt x="278" y="40"/>
                    <a:pt x="11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7865392" y="2507369"/>
              <a:ext cx="130315" cy="165845"/>
            </a:xfrm>
            <a:custGeom>
              <a:avLst/>
              <a:gdLst/>
              <a:ahLst/>
              <a:cxnLst/>
              <a:rect l="l" t="t" r="r" b="b"/>
              <a:pathLst>
                <a:path w="873" h="1111" extrusionOk="0">
                  <a:moveTo>
                    <a:pt x="80" y="1"/>
                  </a:moveTo>
                  <a:cubicBezTo>
                    <a:pt x="80" y="120"/>
                    <a:pt x="1" y="239"/>
                    <a:pt x="40" y="318"/>
                  </a:cubicBezTo>
                  <a:cubicBezTo>
                    <a:pt x="159" y="556"/>
                    <a:pt x="278" y="793"/>
                    <a:pt x="437" y="991"/>
                  </a:cubicBezTo>
                  <a:cubicBezTo>
                    <a:pt x="516" y="1071"/>
                    <a:pt x="635" y="1110"/>
                    <a:pt x="754" y="1110"/>
                  </a:cubicBezTo>
                  <a:cubicBezTo>
                    <a:pt x="833" y="1071"/>
                    <a:pt x="833" y="912"/>
                    <a:pt x="872" y="793"/>
                  </a:cubicBezTo>
                  <a:cubicBezTo>
                    <a:pt x="714" y="556"/>
                    <a:pt x="555" y="318"/>
                    <a:pt x="397" y="80"/>
                  </a:cubicBezTo>
                  <a:cubicBezTo>
                    <a:pt x="318" y="1"/>
                    <a:pt x="159" y="4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7175912" y="1827429"/>
              <a:ext cx="92549" cy="133452"/>
            </a:xfrm>
            <a:custGeom>
              <a:avLst/>
              <a:gdLst/>
              <a:ahLst/>
              <a:cxnLst/>
              <a:rect l="l" t="t" r="r" b="b"/>
              <a:pathLst>
                <a:path w="620" h="894" extrusionOk="0">
                  <a:moveTo>
                    <a:pt x="579" y="1"/>
                  </a:moveTo>
                  <a:cubicBezTo>
                    <a:pt x="540" y="1"/>
                    <a:pt x="421" y="1"/>
                    <a:pt x="381" y="40"/>
                  </a:cubicBezTo>
                  <a:cubicBezTo>
                    <a:pt x="263" y="238"/>
                    <a:pt x="144" y="436"/>
                    <a:pt x="64" y="674"/>
                  </a:cubicBezTo>
                  <a:cubicBezTo>
                    <a:pt x="0" y="771"/>
                    <a:pt x="40" y="893"/>
                    <a:pt x="143" y="893"/>
                  </a:cubicBezTo>
                  <a:cubicBezTo>
                    <a:pt x="166" y="893"/>
                    <a:pt x="193" y="887"/>
                    <a:pt x="223" y="872"/>
                  </a:cubicBezTo>
                  <a:cubicBezTo>
                    <a:pt x="461" y="674"/>
                    <a:pt x="619" y="317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7203229" y="2398400"/>
              <a:ext cx="189278" cy="121062"/>
            </a:xfrm>
            <a:custGeom>
              <a:avLst/>
              <a:gdLst/>
              <a:ahLst/>
              <a:cxnLst/>
              <a:rect l="l" t="t" r="r" b="b"/>
              <a:pathLst>
                <a:path w="1268" h="811" extrusionOk="0">
                  <a:moveTo>
                    <a:pt x="1080" y="0"/>
                  </a:moveTo>
                  <a:cubicBezTo>
                    <a:pt x="1048" y="0"/>
                    <a:pt x="1017" y="5"/>
                    <a:pt x="991" y="18"/>
                  </a:cubicBezTo>
                  <a:cubicBezTo>
                    <a:pt x="674" y="137"/>
                    <a:pt x="396" y="295"/>
                    <a:pt x="80" y="454"/>
                  </a:cubicBezTo>
                  <a:cubicBezTo>
                    <a:pt x="40" y="493"/>
                    <a:pt x="40" y="612"/>
                    <a:pt x="0" y="691"/>
                  </a:cubicBezTo>
                  <a:cubicBezTo>
                    <a:pt x="80" y="731"/>
                    <a:pt x="159" y="771"/>
                    <a:pt x="238" y="810"/>
                  </a:cubicBezTo>
                  <a:cubicBezTo>
                    <a:pt x="317" y="810"/>
                    <a:pt x="357" y="771"/>
                    <a:pt x="436" y="731"/>
                  </a:cubicBezTo>
                  <a:cubicBezTo>
                    <a:pt x="674" y="612"/>
                    <a:pt x="911" y="493"/>
                    <a:pt x="1149" y="335"/>
                  </a:cubicBezTo>
                  <a:cubicBezTo>
                    <a:pt x="1228" y="295"/>
                    <a:pt x="1228" y="137"/>
                    <a:pt x="1268" y="18"/>
                  </a:cubicBezTo>
                  <a:cubicBezTo>
                    <a:pt x="1215" y="18"/>
                    <a:pt x="1145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7108591" y="2028500"/>
              <a:ext cx="88817" cy="331241"/>
            </a:xfrm>
            <a:custGeom>
              <a:avLst/>
              <a:gdLst/>
              <a:ahLst/>
              <a:cxnLst/>
              <a:rect l="l" t="t" r="r" b="b"/>
              <a:pathLst>
                <a:path w="595" h="2219" extrusionOk="0">
                  <a:moveTo>
                    <a:pt x="436" y="0"/>
                  </a:moveTo>
                  <a:cubicBezTo>
                    <a:pt x="357" y="80"/>
                    <a:pt x="278" y="159"/>
                    <a:pt x="238" y="278"/>
                  </a:cubicBezTo>
                  <a:cubicBezTo>
                    <a:pt x="1" y="832"/>
                    <a:pt x="1" y="1466"/>
                    <a:pt x="278" y="2021"/>
                  </a:cubicBezTo>
                  <a:cubicBezTo>
                    <a:pt x="317" y="2100"/>
                    <a:pt x="436" y="2139"/>
                    <a:pt x="515" y="2219"/>
                  </a:cubicBezTo>
                  <a:cubicBezTo>
                    <a:pt x="515" y="2139"/>
                    <a:pt x="595" y="2021"/>
                    <a:pt x="555" y="1941"/>
                  </a:cubicBezTo>
                  <a:cubicBezTo>
                    <a:pt x="436" y="1426"/>
                    <a:pt x="436" y="911"/>
                    <a:pt x="555" y="396"/>
                  </a:cubicBezTo>
                  <a:cubicBezTo>
                    <a:pt x="595" y="278"/>
                    <a:pt x="595" y="159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6511361" y="1791902"/>
              <a:ext cx="112551" cy="177637"/>
            </a:xfrm>
            <a:custGeom>
              <a:avLst/>
              <a:gdLst/>
              <a:ahLst/>
              <a:cxnLst/>
              <a:rect l="l" t="t" r="r" b="b"/>
              <a:pathLst>
                <a:path w="754" h="1190" extrusionOk="0">
                  <a:moveTo>
                    <a:pt x="318" y="1"/>
                  </a:moveTo>
                  <a:cubicBezTo>
                    <a:pt x="278" y="40"/>
                    <a:pt x="159" y="120"/>
                    <a:pt x="120" y="199"/>
                  </a:cubicBezTo>
                  <a:cubicBezTo>
                    <a:pt x="1" y="635"/>
                    <a:pt x="278" y="1070"/>
                    <a:pt x="753" y="1189"/>
                  </a:cubicBezTo>
                  <a:cubicBezTo>
                    <a:pt x="674" y="991"/>
                    <a:pt x="634" y="833"/>
                    <a:pt x="595" y="674"/>
                  </a:cubicBezTo>
                  <a:cubicBezTo>
                    <a:pt x="555" y="516"/>
                    <a:pt x="555" y="357"/>
                    <a:pt x="476" y="199"/>
                  </a:cubicBezTo>
                  <a:cubicBezTo>
                    <a:pt x="436" y="120"/>
                    <a:pt x="397" y="40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6192072" y="1774288"/>
              <a:ext cx="124344" cy="295714"/>
            </a:xfrm>
            <a:custGeom>
              <a:avLst/>
              <a:gdLst/>
              <a:ahLst/>
              <a:cxnLst/>
              <a:rect l="l" t="t" r="r" b="b"/>
              <a:pathLst>
                <a:path w="833" h="1981" extrusionOk="0">
                  <a:moveTo>
                    <a:pt x="357" y="0"/>
                  </a:moveTo>
                  <a:cubicBezTo>
                    <a:pt x="238" y="198"/>
                    <a:pt x="119" y="277"/>
                    <a:pt x="119" y="396"/>
                  </a:cubicBezTo>
                  <a:cubicBezTo>
                    <a:pt x="1" y="911"/>
                    <a:pt x="159" y="1466"/>
                    <a:pt x="516" y="1862"/>
                  </a:cubicBezTo>
                  <a:cubicBezTo>
                    <a:pt x="595" y="1941"/>
                    <a:pt x="714" y="1941"/>
                    <a:pt x="793" y="1981"/>
                  </a:cubicBezTo>
                  <a:cubicBezTo>
                    <a:pt x="832" y="1862"/>
                    <a:pt x="832" y="1783"/>
                    <a:pt x="793" y="1703"/>
                  </a:cubicBezTo>
                  <a:cubicBezTo>
                    <a:pt x="595" y="1268"/>
                    <a:pt x="516" y="792"/>
                    <a:pt x="555" y="317"/>
                  </a:cubicBezTo>
                  <a:cubicBezTo>
                    <a:pt x="555" y="238"/>
                    <a:pt x="436" y="158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6038323" y="1827429"/>
              <a:ext cx="153900" cy="337212"/>
            </a:xfrm>
            <a:custGeom>
              <a:avLst/>
              <a:gdLst/>
              <a:ahLst/>
              <a:cxnLst/>
              <a:rect l="l" t="t" r="r" b="b"/>
              <a:pathLst>
                <a:path w="1031" h="2259" extrusionOk="0">
                  <a:moveTo>
                    <a:pt x="278" y="1"/>
                  </a:moveTo>
                  <a:cubicBezTo>
                    <a:pt x="199" y="1"/>
                    <a:pt x="120" y="1"/>
                    <a:pt x="80" y="80"/>
                  </a:cubicBezTo>
                  <a:cubicBezTo>
                    <a:pt x="40" y="159"/>
                    <a:pt x="1" y="278"/>
                    <a:pt x="1" y="397"/>
                  </a:cubicBezTo>
                  <a:cubicBezTo>
                    <a:pt x="40" y="991"/>
                    <a:pt x="238" y="1545"/>
                    <a:pt x="634" y="1981"/>
                  </a:cubicBezTo>
                  <a:cubicBezTo>
                    <a:pt x="753" y="2060"/>
                    <a:pt x="872" y="2179"/>
                    <a:pt x="1031" y="2258"/>
                  </a:cubicBezTo>
                  <a:cubicBezTo>
                    <a:pt x="1031" y="2219"/>
                    <a:pt x="1031" y="2179"/>
                    <a:pt x="1031" y="2140"/>
                  </a:cubicBezTo>
                  <a:cubicBezTo>
                    <a:pt x="674" y="1545"/>
                    <a:pt x="436" y="832"/>
                    <a:pt x="357" y="119"/>
                  </a:cubicBezTo>
                  <a:cubicBezTo>
                    <a:pt x="357" y="80"/>
                    <a:pt x="318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sp>
        <p:nvSpPr>
          <p:cNvPr id="252" name="Google Shape;252;p15"/>
          <p:cNvSpPr/>
          <p:nvPr/>
        </p:nvSpPr>
        <p:spPr>
          <a:xfrm rot="684220">
            <a:off x="13857578" y="1097529"/>
            <a:ext cx="581549" cy="371221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253" name="Google Shape;253;p15"/>
          <p:cNvSpPr/>
          <p:nvPr/>
        </p:nvSpPr>
        <p:spPr>
          <a:xfrm rot="-1772033">
            <a:off x="13928606" y="105410"/>
            <a:ext cx="130171" cy="120088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254" name="Google Shape;254;p15"/>
          <p:cNvSpPr/>
          <p:nvPr/>
        </p:nvSpPr>
        <p:spPr>
          <a:xfrm rot="-1772033">
            <a:off x="14141030" y="152892"/>
            <a:ext cx="341242" cy="337864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255" name="Google Shape;255;p15"/>
          <p:cNvSpPr/>
          <p:nvPr/>
        </p:nvSpPr>
        <p:spPr>
          <a:xfrm>
            <a:off x="13178298" y="90720"/>
            <a:ext cx="385061" cy="509155"/>
          </a:xfrm>
          <a:custGeom>
            <a:avLst/>
            <a:gdLst/>
            <a:ahLst/>
            <a:cxnLst/>
            <a:rect l="l" t="t" r="r" b="b"/>
            <a:pathLst>
              <a:path w="11093" h="14668" extrusionOk="0">
                <a:moveTo>
                  <a:pt x="8279" y="0"/>
                </a:moveTo>
                <a:cubicBezTo>
                  <a:pt x="8213" y="0"/>
                  <a:pt x="8145" y="18"/>
                  <a:pt x="8082" y="56"/>
                </a:cubicBezTo>
                <a:cubicBezTo>
                  <a:pt x="7527" y="294"/>
                  <a:pt x="6933" y="532"/>
                  <a:pt x="6378" y="730"/>
                </a:cubicBezTo>
                <a:lnTo>
                  <a:pt x="991" y="2869"/>
                </a:lnTo>
                <a:cubicBezTo>
                  <a:pt x="793" y="2948"/>
                  <a:pt x="595" y="2988"/>
                  <a:pt x="397" y="3027"/>
                </a:cubicBezTo>
                <a:cubicBezTo>
                  <a:pt x="80" y="3067"/>
                  <a:pt x="1" y="3186"/>
                  <a:pt x="120" y="3463"/>
                </a:cubicBezTo>
                <a:cubicBezTo>
                  <a:pt x="397" y="4136"/>
                  <a:pt x="714" y="4810"/>
                  <a:pt x="991" y="5483"/>
                </a:cubicBezTo>
                <a:cubicBezTo>
                  <a:pt x="1744" y="7503"/>
                  <a:pt x="2536" y="9524"/>
                  <a:pt x="3288" y="11584"/>
                </a:cubicBezTo>
                <a:lnTo>
                  <a:pt x="3051" y="11623"/>
                </a:lnTo>
                <a:cubicBezTo>
                  <a:pt x="2338" y="11782"/>
                  <a:pt x="1704" y="12138"/>
                  <a:pt x="1189" y="12613"/>
                </a:cubicBezTo>
                <a:cubicBezTo>
                  <a:pt x="714" y="13010"/>
                  <a:pt x="714" y="13762"/>
                  <a:pt x="1189" y="14158"/>
                </a:cubicBezTo>
                <a:cubicBezTo>
                  <a:pt x="1508" y="14477"/>
                  <a:pt x="1930" y="14668"/>
                  <a:pt x="2392" y="14668"/>
                </a:cubicBezTo>
                <a:cubicBezTo>
                  <a:pt x="2504" y="14668"/>
                  <a:pt x="2618" y="14657"/>
                  <a:pt x="2734" y="14634"/>
                </a:cubicBezTo>
                <a:cubicBezTo>
                  <a:pt x="3764" y="14356"/>
                  <a:pt x="4715" y="13881"/>
                  <a:pt x="5546" y="13208"/>
                </a:cubicBezTo>
                <a:cubicBezTo>
                  <a:pt x="5982" y="12891"/>
                  <a:pt x="5982" y="12653"/>
                  <a:pt x="5705" y="12217"/>
                </a:cubicBezTo>
                <a:cubicBezTo>
                  <a:pt x="5428" y="11742"/>
                  <a:pt x="5150" y="11306"/>
                  <a:pt x="4913" y="10831"/>
                </a:cubicBezTo>
                <a:cubicBezTo>
                  <a:pt x="4239" y="9484"/>
                  <a:pt x="3526" y="8098"/>
                  <a:pt x="2853" y="6711"/>
                </a:cubicBezTo>
                <a:cubicBezTo>
                  <a:pt x="2813" y="6592"/>
                  <a:pt x="2734" y="6513"/>
                  <a:pt x="2694" y="6355"/>
                </a:cubicBezTo>
                <a:cubicBezTo>
                  <a:pt x="4437" y="5523"/>
                  <a:pt x="6141" y="4691"/>
                  <a:pt x="7923" y="4018"/>
                </a:cubicBezTo>
                <a:lnTo>
                  <a:pt x="9151" y="7860"/>
                </a:lnTo>
                <a:lnTo>
                  <a:pt x="9072" y="7900"/>
                </a:lnTo>
                <a:cubicBezTo>
                  <a:pt x="8042" y="8137"/>
                  <a:pt x="7210" y="8890"/>
                  <a:pt x="6814" y="9880"/>
                </a:cubicBezTo>
                <a:cubicBezTo>
                  <a:pt x="6695" y="10118"/>
                  <a:pt x="6695" y="10435"/>
                  <a:pt x="6814" y="10672"/>
                </a:cubicBezTo>
                <a:cubicBezTo>
                  <a:pt x="6956" y="11041"/>
                  <a:pt x="7301" y="11248"/>
                  <a:pt x="7660" y="11248"/>
                </a:cubicBezTo>
                <a:cubicBezTo>
                  <a:pt x="7802" y="11248"/>
                  <a:pt x="7947" y="11215"/>
                  <a:pt x="8082" y="11148"/>
                </a:cubicBezTo>
                <a:cubicBezTo>
                  <a:pt x="8993" y="10712"/>
                  <a:pt x="9864" y="10118"/>
                  <a:pt x="10538" y="9405"/>
                </a:cubicBezTo>
                <a:cubicBezTo>
                  <a:pt x="10736" y="9246"/>
                  <a:pt x="10894" y="9088"/>
                  <a:pt x="11013" y="8890"/>
                </a:cubicBezTo>
                <a:cubicBezTo>
                  <a:pt x="11092" y="8811"/>
                  <a:pt x="11092" y="8652"/>
                  <a:pt x="11052" y="8533"/>
                </a:cubicBezTo>
                <a:cubicBezTo>
                  <a:pt x="11013" y="8375"/>
                  <a:pt x="10854" y="8177"/>
                  <a:pt x="10815" y="8018"/>
                </a:cubicBezTo>
                <a:cubicBezTo>
                  <a:pt x="10538" y="7107"/>
                  <a:pt x="10260" y="6236"/>
                  <a:pt x="10023" y="5325"/>
                </a:cubicBezTo>
                <a:cubicBezTo>
                  <a:pt x="9785" y="4572"/>
                  <a:pt x="9587" y="3819"/>
                  <a:pt x="9389" y="3027"/>
                </a:cubicBezTo>
                <a:cubicBezTo>
                  <a:pt x="9310" y="2592"/>
                  <a:pt x="9191" y="2156"/>
                  <a:pt x="9111" y="1720"/>
                </a:cubicBezTo>
                <a:cubicBezTo>
                  <a:pt x="9072" y="1205"/>
                  <a:pt x="8913" y="690"/>
                  <a:pt x="8636" y="215"/>
                </a:cubicBezTo>
                <a:cubicBezTo>
                  <a:pt x="8555" y="80"/>
                  <a:pt x="8420" y="0"/>
                  <a:pt x="82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256" name="Google Shape;256;p15"/>
          <p:cNvGrpSpPr/>
          <p:nvPr/>
        </p:nvGrpSpPr>
        <p:grpSpPr>
          <a:xfrm rot="-887764">
            <a:off x="530197" y="7139334"/>
            <a:ext cx="388562" cy="911114"/>
            <a:chOff x="6424483" y="702244"/>
            <a:chExt cx="1619299" cy="3796992"/>
          </a:xfrm>
        </p:grpSpPr>
        <p:sp>
          <p:nvSpPr>
            <p:cNvPr id="257" name="Google Shape;257;p15"/>
            <p:cNvSpPr/>
            <p:nvPr/>
          </p:nvSpPr>
          <p:spPr>
            <a:xfrm>
              <a:off x="6506696" y="1583251"/>
              <a:ext cx="1427394" cy="405979"/>
            </a:xfrm>
            <a:custGeom>
              <a:avLst/>
              <a:gdLst/>
              <a:ahLst/>
              <a:cxnLst/>
              <a:rect l="l" t="t" r="r" b="b"/>
              <a:pathLst>
                <a:path w="6181" h="1758" extrusionOk="0">
                  <a:moveTo>
                    <a:pt x="1031" y="595"/>
                  </a:moveTo>
                  <a:cubicBezTo>
                    <a:pt x="1110" y="595"/>
                    <a:pt x="1189" y="714"/>
                    <a:pt x="1268" y="833"/>
                  </a:cubicBezTo>
                  <a:cubicBezTo>
                    <a:pt x="1348" y="912"/>
                    <a:pt x="1268" y="952"/>
                    <a:pt x="1308" y="1031"/>
                  </a:cubicBezTo>
                  <a:lnTo>
                    <a:pt x="1189" y="1229"/>
                  </a:lnTo>
                  <a:cubicBezTo>
                    <a:pt x="1110" y="1189"/>
                    <a:pt x="1031" y="1110"/>
                    <a:pt x="991" y="1070"/>
                  </a:cubicBezTo>
                  <a:cubicBezTo>
                    <a:pt x="952" y="991"/>
                    <a:pt x="952" y="952"/>
                    <a:pt x="952" y="872"/>
                  </a:cubicBezTo>
                  <a:cubicBezTo>
                    <a:pt x="952" y="753"/>
                    <a:pt x="872" y="595"/>
                    <a:pt x="1031" y="595"/>
                  </a:cubicBezTo>
                  <a:close/>
                  <a:moveTo>
                    <a:pt x="1665" y="714"/>
                  </a:moveTo>
                  <a:cubicBezTo>
                    <a:pt x="1744" y="793"/>
                    <a:pt x="1823" y="872"/>
                    <a:pt x="1863" y="952"/>
                  </a:cubicBezTo>
                  <a:cubicBezTo>
                    <a:pt x="1902" y="1031"/>
                    <a:pt x="1823" y="1110"/>
                    <a:pt x="1744" y="1268"/>
                  </a:cubicBezTo>
                  <a:cubicBezTo>
                    <a:pt x="1665" y="1150"/>
                    <a:pt x="1585" y="1031"/>
                    <a:pt x="1506" y="912"/>
                  </a:cubicBezTo>
                  <a:cubicBezTo>
                    <a:pt x="1506" y="872"/>
                    <a:pt x="1585" y="793"/>
                    <a:pt x="1665" y="714"/>
                  </a:cubicBezTo>
                  <a:close/>
                  <a:moveTo>
                    <a:pt x="397" y="555"/>
                  </a:moveTo>
                  <a:cubicBezTo>
                    <a:pt x="595" y="674"/>
                    <a:pt x="754" y="1150"/>
                    <a:pt x="635" y="1308"/>
                  </a:cubicBezTo>
                  <a:cubicBezTo>
                    <a:pt x="595" y="1328"/>
                    <a:pt x="555" y="1338"/>
                    <a:pt x="516" y="1338"/>
                  </a:cubicBezTo>
                  <a:cubicBezTo>
                    <a:pt x="476" y="1338"/>
                    <a:pt x="437" y="1328"/>
                    <a:pt x="397" y="1308"/>
                  </a:cubicBezTo>
                  <a:cubicBezTo>
                    <a:pt x="278" y="1070"/>
                    <a:pt x="278" y="793"/>
                    <a:pt x="397" y="555"/>
                  </a:cubicBezTo>
                  <a:close/>
                  <a:moveTo>
                    <a:pt x="5626" y="1"/>
                  </a:moveTo>
                  <a:cubicBezTo>
                    <a:pt x="5190" y="1"/>
                    <a:pt x="4754" y="1"/>
                    <a:pt x="4358" y="40"/>
                  </a:cubicBezTo>
                  <a:cubicBezTo>
                    <a:pt x="3923" y="80"/>
                    <a:pt x="3566" y="159"/>
                    <a:pt x="3170" y="159"/>
                  </a:cubicBezTo>
                  <a:cubicBezTo>
                    <a:pt x="2180" y="238"/>
                    <a:pt x="1189" y="318"/>
                    <a:pt x="239" y="357"/>
                  </a:cubicBezTo>
                  <a:cubicBezTo>
                    <a:pt x="80" y="357"/>
                    <a:pt x="1" y="437"/>
                    <a:pt x="1" y="595"/>
                  </a:cubicBezTo>
                  <a:cubicBezTo>
                    <a:pt x="41" y="912"/>
                    <a:pt x="80" y="1229"/>
                    <a:pt x="120" y="1546"/>
                  </a:cubicBezTo>
                  <a:cubicBezTo>
                    <a:pt x="120" y="1699"/>
                    <a:pt x="167" y="1758"/>
                    <a:pt x="281" y="1758"/>
                  </a:cubicBezTo>
                  <a:cubicBezTo>
                    <a:pt x="314" y="1758"/>
                    <a:pt x="353" y="1753"/>
                    <a:pt x="397" y="1744"/>
                  </a:cubicBezTo>
                  <a:cubicBezTo>
                    <a:pt x="1783" y="1585"/>
                    <a:pt x="3170" y="1466"/>
                    <a:pt x="4556" y="1308"/>
                  </a:cubicBezTo>
                  <a:cubicBezTo>
                    <a:pt x="5071" y="1268"/>
                    <a:pt x="5586" y="1229"/>
                    <a:pt x="6180" y="1189"/>
                  </a:cubicBezTo>
                  <a:cubicBezTo>
                    <a:pt x="6062" y="793"/>
                    <a:pt x="5943" y="476"/>
                    <a:pt x="5784" y="159"/>
                  </a:cubicBezTo>
                  <a:cubicBezTo>
                    <a:pt x="5784" y="80"/>
                    <a:pt x="5705" y="1"/>
                    <a:pt x="5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6827001" y="897151"/>
              <a:ext cx="686331" cy="649844"/>
            </a:xfrm>
            <a:custGeom>
              <a:avLst/>
              <a:gdLst/>
              <a:ahLst/>
              <a:cxnLst/>
              <a:rect l="l" t="t" r="r" b="b"/>
              <a:pathLst>
                <a:path w="2972" h="2814" extrusionOk="0">
                  <a:moveTo>
                    <a:pt x="2060" y="1"/>
                  </a:moveTo>
                  <a:cubicBezTo>
                    <a:pt x="1941" y="159"/>
                    <a:pt x="1862" y="318"/>
                    <a:pt x="1783" y="476"/>
                  </a:cubicBezTo>
                  <a:cubicBezTo>
                    <a:pt x="1665" y="712"/>
                    <a:pt x="1533" y="821"/>
                    <a:pt x="1379" y="821"/>
                  </a:cubicBezTo>
                  <a:cubicBezTo>
                    <a:pt x="1274" y="821"/>
                    <a:pt x="1159" y="771"/>
                    <a:pt x="1030" y="674"/>
                  </a:cubicBezTo>
                  <a:cubicBezTo>
                    <a:pt x="793" y="476"/>
                    <a:pt x="595" y="278"/>
                    <a:pt x="317" y="40"/>
                  </a:cubicBezTo>
                  <a:cubicBezTo>
                    <a:pt x="198" y="991"/>
                    <a:pt x="119" y="1863"/>
                    <a:pt x="0" y="2813"/>
                  </a:cubicBezTo>
                  <a:lnTo>
                    <a:pt x="2971" y="2655"/>
                  </a:lnTo>
                  <a:lnTo>
                    <a:pt x="20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6424483" y="702244"/>
              <a:ext cx="1619299" cy="3796992"/>
            </a:xfrm>
            <a:custGeom>
              <a:avLst/>
              <a:gdLst/>
              <a:ahLst/>
              <a:cxnLst/>
              <a:rect l="l" t="t" r="r" b="b"/>
              <a:pathLst>
                <a:path w="7012" h="16442" extrusionOk="0">
                  <a:moveTo>
                    <a:pt x="3605" y="409"/>
                  </a:moveTo>
                  <a:lnTo>
                    <a:pt x="3051" y="1281"/>
                  </a:lnTo>
                  <a:lnTo>
                    <a:pt x="2258" y="568"/>
                  </a:lnTo>
                  <a:cubicBezTo>
                    <a:pt x="2298" y="568"/>
                    <a:pt x="2298" y="528"/>
                    <a:pt x="2298" y="528"/>
                  </a:cubicBezTo>
                  <a:lnTo>
                    <a:pt x="3605" y="409"/>
                  </a:lnTo>
                  <a:close/>
                  <a:moveTo>
                    <a:pt x="3803" y="845"/>
                  </a:moveTo>
                  <a:lnTo>
                    <a:pt x="4714" y="3499"/>
                  </a:lnTo>
                  <a:lnTo>
                    <a:pt x="1743" y="3697"/>
                  </a:lnTo>
                  <a:cubicBezTo>
                    <a:pt x="1862" y="2746"/>
                    <a:pt x="1941" y="1835"/>
                    <a:pt x="2060" y="924"/>
                  </a:cubicBezTo>
                  <a:cubicBezTo>
                    <a:pt x="2338" y="1122"/>
                    <a:pt x="2536" y="1320"/>
                    <a:pt x="2773" y="1518"/>
                  </a:cubicBezTo>
                  <a:cubicBezTo>
                    <a:pt x="2902" y="1615"/>
                    <a:pt x="3017" y="1665"/>
                    <a:pt x="3122" y="1665"/>
                  </a:cubicBezTo>
                  <a:cubicBezTo>
                    <a:pt x="3276" y="1665"/>
                    <a:pt x="3408" y="1556"/>
                    <a:pt x="3526" y="1320"/>
                  </a:cubicBezTo>
                  <a:cubicBezTo>
                    <a:pt x="3605" y="1162"/>
                    <a:pt x="3684" y="1003"/>
                    <a:pt x="3803" y="845"/>
                  </a:cubicBezTo>
                  <a:close/>
                  <a:moveTo>
                    <a:pt x="5982" y="3816"/>
                  </a:moveTo>
                  <a:cubicBezTo>
                    <a:pt x="6061" y="3816"/>
                    <a:pt x="6140" y="3895"/>
                    <a:pt x="6140" y="3974"/>
                  </a:cubicBezTo>
                  <a:cubicBezTo>
                    <a:pt x="6299" y="4291"/>
                    <a:pt x="6418" y="4608"/>
                    <a:pt x="6536" y="5004"/>
                  </a:cubicBezTo>
                  <a:cubicBezTo>
                    <a:pt x="5942" y="5044"/>
                    <a:pt x="5427" y="5083"/>
                    <a:pt x="4912" y="5123"/>
                  </a:cubicBezTo>
                  <a:cubicBezTo>
                    <a:pt x="3526" y="5281"/>
                    <a:pt x="2139" y="5400"/>
                    <a:pt x="753" y="5559"/>
                  </a:cubicBezTo>
                  <a:cubicBezTo>
                    <a:pt x="555" y="5559"/>
                    <a:pt x="476" y="5559"/>
                    <a:pt x="476" y="5361"/>
                  </a:cubicBezTo>
                  <a:cubicBezTo>
                    <a:pt x="476" y="5044"/>
                    <a:pt x="397" y="4727"/>
                    <a:pt x="357" y="4410"/>
                  </a:cubicBezTo>
                  <a:cubicBezTo>
                    <a:pt x="357" y="4252"/>
                    <a:pt x="436" y="4212"/>
                    <a:pt x="595" y="4172"/>
                  </a:cubicBezTo>
                  <a:cubicBezTo>
                    <a:pt x="1585" y="4133"/>
                    <a:pt x="2536" y="4053"/>
                    <a:pt x="3526" y="3974"/>
                  </a:cubicBezTo>
                  <a:cubicBezTo>
                    <a:pt x="3922" y="3974"/>
                    <a:pt x="4318" y="3855"/>
                    <a:pt x="4714" y="3855"/>
                  </a:cubicBezTo>
                  <a:cubicBezTo>
                    <a:pt x="5110" y="3816"/>
                    <a:pt x="5546" y="3816"/>
                    <a:pt x="5982" y="3816"/>
                  </a:cubicBezTo>
                  <a:close/>
                  <a:moveTo>
                    <a:pt x="5546" y="5480"/>
                  </a:moveTo>
                  <a:cubicBezTo>
                    <a:pt x="5744" y="5480"/>
                    <a:pt x="5823" y="5519"/>
                    <a:pt x="5863" y="5757"/>
                  </a:cubicBezTo>
                  <a:cubicBezTo>
                    <a:pt x="5863" y="7500"/>
                    <a:pt x="5903" y="9243"/>
                    <a:pt x="5942" y="10986"/>
                  </a:cubicBezTo>
                  <a:lnTo>
                    <a:pt x="5982" y="12847"/>
                  </a:lnTo>
                  <a:cubicBezTo>
                    <a:pt x="5982" y="13521"/>
                    <a:pt x="6021" y="14234"/>
                    <a:pt x="6061" y="14907"/>
                  </a:cubicBezTo>
                  <a:cubicBezTo>
                    <a:pt x="6061" y="15066"/>
                    <a:pt x="6061" y="15224"/>
                    <a:pt x="6101" y="15422"/>
                  </a:cubicBezTo>
                  <a:cubicBezTo>
                    <a:pt x="5362" y="15807"/>
                    <a:pt x="4520" y="16011"/>
                    <a:pt x="3679" y="16011"/>
                  </a:cubicBezTo>
                  <a:cubicBezTo>
                    <a:pt x="3482" y="16011"/>
                    <a:pt x="3286" y="15999"/>
                    <a:pt x="3090" y="15977"/>
                  </a:cubicBezTo>
                  <a:cubicBezTo>
                    <a:pt x="2654" y="15977"/>
                    <a:pt x="2219" y="15858"/>
                    <a:pt x="1902" y="15620"/>
                  </a:cubicBezTo>
                  <a:cubicBezTo>
                    <a:pt x="1823" y="15541"/>
                    <a:pt x="1783" y="15462"/>
                    <a:pt x="1743" y="15343"/>
                  </a:cubicBezTo>
                  <a:cubicBezTo>
                    <a:pt x="1743" y="14511"/>
                    <a:pt x="1704" y="13679"/>
                    <a:pt x="1704" y="12887"/>
                  </a:cubicBezTo>
                  <a:cubicBezTo>
                    <a:pt x="1664" y="10946"/>
                    <a:pt x="1664" y="9084"/>
                    <a:pt x="1585" y="7183"/>
                  </a:cubicBezTo>
                  <a:cubicBezTo>
                    <a:pt x="1585" y="6747"/>
                    <a:pt x="1506" y="6311"/>
                    <a:pt x="1466" y="5836"/>
                  </a:cubicBezTo>
                  <a:cubicBezTo>
                    <a:pt x="1902" y="5796"/>
                    <a:pt x="2298" y="5757"/>
                    <a:pt x="2734" y="5717"/>
                  </a:cubicBezTo>
                  <a:lnTo>
                    <a:pt x="3565" y="5638"/>
                  </a:lnTo>
                  <a:cubicBezTo>
                    <a:pt x="4199" y="5598"/>
                    <a:pt x="4873" y="5559"/>
                    <a:pt x="5546" y="5480"/>
                  </a:cubicBezTo>
                  <a:close/>
                  <a:moveTo>
                    <a:pt x="3746" y="0"/>
                  </a:moveTo>
                  <a:cubicBezTo>
                    <a:pt x="3712" y="0"/>
                    <a:pt x="3678" y="5"/>
                    <a:pt x="3645" y="13"/>
                  </a:cubicBezTo>
                  <a:cubicBezTo>
                    <a:pt x="3090" y="53"/>
                    <a:pt x="2536" y="132"/>
                    <a:pt x="2021" y="211"/>
                  </a:cubicBezTo>
                  <a:cubicBezTo>
                    <a:pt x="1941" y="211"/>
                    <a:pt x="1862" y="290"/>
                    <a:pt x="1823" y="370"/>
                  </a:cubicBezTo>
                  <a:cubicBezTo>
                    <a:pt x="1704" y="884"/>
                    <a:pt x="1585" y="1399"/>
                    <a:pt x="1545" y="1954"/>
                  </a:cubicBezTo>
                  <a:cubicBezTo>
                    <a:pt x="1466" y="2469"/>
                    <a:pt x="1387" y="3142"/>
                    <a:pt x="1308" y="3776"/>
                  </a:cubicBezTo>
                  <a:lnTo>
                    <a:pt x="317" y="3855"/>
                  </a:lnTo>
                  <a:cubicBezTo>
                    <a:pt x="119" y="3855"/>
                    <a:pt x="0" y="3974"/>
                    <a:pt x="0" y="4172"/>
                  </a:cubicBezTo>
                  <a:cubicBezTo>
                    <a:pt x="40" y="4687"/>
                    <a:pt x="80" y="5123"/>
                    <a:pt x="159" y="5559"/>
                  </a:cubicBezTo>
                  <a:cubicBezTo>
                    <a:pt x="198" y="5876"/>
                    <a:pt x="357" y="5994"/>
                    <a:pt x="634" y="5994"/>
                  </a:cubicBezTo>
                  <a:cubicBezTo>
                    <a:pt x="793" y="5994"/>
                    <a:pt x="951" y="5955"/>
                    <a:pt x="1149" y="5915"/>
                  </a:cubicBezTo>
                  <a:cubicBezTo>
                    <a:pt x="1149" y="6232"/>
                    <a:pt x="1189" y="6470"/>
                    <a:pt x="1189" y="6747"/>
                  </a:cubicBezTo>
                  <a:cubicBezTo>
                    <a:pt x="1228" y="9480"/>
                    <a:pt x="1308" y="12174"/>
                    <a:pt x="1347" y="14947"/>
                  </a:cubicBezTo>
                  <a:cubicBezTo>
                    <a:pt x="1308" y="15581"/>
                    <a:pt x="1743" y="16175"/>
                    <a:pt x="2417" y="16294"/>
                  </a:cubicBezTo>
                  <a:cubicBezTo>
                    <a:pt x="2840" y="16393"/>
                    <a:pt x="3269" y="16441"/>
                    <a:pt x="3695" y="16441"/>
                  </a:cubicBezTo>
                  <a:cubicBezTo>
                    <a:pt x="4465" y="16441"/>
                    <a:pt x="5228" y="16283"/>
                    <a:pt x="5942" y="15977"/>
                  </a:cubicBezTo>
                  <a:cubicBezTo>
                    <a:pt x="6140" y="15898"/>
                    <a:pt x="6299" y="15818"/>
                    <a:pt x="6259" y="15581"/>
                  </a:cubicBezTo>
                  <a:cubicBezTo>
                    <a:pt x="6259" y="15541"/>
                    <a:pt x="6299" y="15501"/>
                    <a:pt x="6299" y="15501"/>
                  </a:cubicBezTo>
                  <a:cubicBezTo>
                    <a:pt x="6497" y="15422"/>
                    <a:pt x="6497" y="15224"/>
                    <a:pt x="6497" y="15066"/>
                  </a:cubicBezTo>
                  <a:cubicBezTo>
                    <a:pt x="6497" y="14590"/>
                    <a:pt x="6457" y="14155"/>
                    <a:pt x="6457" y="13719"/>
                  </a:cubicBezTo>
                  <a:cubicBezTo>
                    <a:pt x="6457" y="11976"/>
                    <a:pt x="6457" y="10233"/>
                    <a:pt x="6378" y="8490"/>
                  </a:cubicBezTo>
                  <a:cubicBezTo>
                    <a:pt x="6378" y="7500"/>
                    <a:pt x="6299" y="6470"/>
                    <a:pt x="6259" y="5440"/>
                  </a:cubicBezTo>
                  <a:lnTo>
                    <a:pt x="6457" y="5400"/>
                  </a:lnTo>
                  <a:cubicBezTo>
                    <a:pt x="6893" y="5361"/>
                    <a:pt x="7012" y="5202"/>
                    <a:pt x="6853" y="4727"/>
                  </a:cubicBezTo>
                  <a:cubicBezTo>
                    <a:pt x="6774" y="4410"/>
                    <a:pt x="6616" y="4053"/>
                    <a:pt x="6457" y="3737"/>
                  </a:cubicBezTo>
                  <a:cubicBezTo>
                    <a:pt x="6418" y="3539"/>
                    <a:pt x="6220" y="3420"/>
                    <a:pt x="6061" y="3420"/>
                  </a:cubicBezTo>
                  <a:lnTo>
                    <a:pt x="5308" y="3420"/>
                  </a:lnTo>
                  <a:cubicBezTo>
                    <a:pt x="5150" y="3420"/>
                    <a:pt x="5071" y="3380"/>
                    <a:pt x="5031" y="3222"/>
                  </a:cubicBezTo>
                  <a:cubicBezTo>
                    <a:pt x="4675" y="2271"/>
                    <a:pt x="4318" y="1320"/>
                    <a:pt x="3962" y="370"/>
                  </a:cubicBezTo>
                  <a:cubicBezTo>
                    <a:pt x="3962" y="330"/>
                    <a:pt x="3962" y="290"/>
                    <a:pt x="3962" y="290"/>
                  </a:cubicBezTo>
                  <a:cubicBezTo>
                    <a:pt x="3993" y="70"/>
                    <a:pt x="3875" y="0"/>
                    <a:pt x="37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7000664" y="2049965"/>
              <a:ext cx="677325" cy="2130121"/>
            </a:xfrm>
            <a:custGeom>
              <a:avLst/>
              <a:gdLst/>
              <a:ahLst/>
              <a:cxnLst/>
              <a:rect l="l" t="t" r="r" b="b"/>
              <a:pathLst>
                <a:path w="2933" h="9224" extrusionOk="0">
                  <a:moveTo>
                    <a:pt x="1070" y="0"/>
                  </a:moveTo>
                  <a:cubicBezTo>
                    <a:pt x="833" y="0"/>
                    <a:pt x="635" y="79"/>
                    <a:pt x="437" y="198"/>
                  </a:cubicBezTo>
                  <a:cubicBezTo>
                    <a:pt x="159" y="436"/>
                    <a:pt x="1" y="792"/>
                    <a:pt x="1" y="1149"/>
                  </a:cubicBezTo>
                  <a:lnTo>
                    <a:pt x="1" y="4595"/>
                  </a:lnTo>
                  <a:cubicBezTo>
                    <a:pt x="41" y="5308"/>
                    <a:pt x="80" y="6496"/>
                    <a:pt x="159" y="7724"/>
                  </a:cubicBezTo>
                  <a:cubicBezTo>
                    <a:pt x="225" y="8702"/>
                    <a:pt x="665" y="9224"/>
                    <a:pt x="1459" y="9224"/>
                  </a:cubicBezTo>
                  <a:cubicBezTo>
                    <a:pt x="1630" y="9224"/>
                    <a:pt x="1817" y="9200"/>
                    <a:pt x="2021" y="9151"/>
                  </a:cubicBezTo>
                  <a:cubicBezTo>
                    <a:pt x="2298" y="9111"/>
                    <a:pt x="2536" y="8913"/>
                    <a:pt x="2576" y="8596"/>
                  </a:cubicBezTo>
                  <a:cubicBezTo>
                    <a:pt x="2813" y="7804"/>
                    <a:pt x="2932" y="7011"/>
                    <a:pt x="2932" y="6180"/>
                  </a:cubicBezTo>
                  <a:cubicBezTo>
                    <a:pt x="2932" y="5863"/>
                    <a:pt x="2932" y="5506"/>
                    <a:pt x="2932" y="5150"/>
                  </a:cubicBezTo>
                  <a:cubicBezTo>
                    <a:pt x="2893" y="3803"/>
                    <a:pt x="2695" y="2456"/>
                    <a:pt x="2576" y="1109"/>
                  </a:cubicBezTo>
                  <a:cubicBezTo>
                    <a:pt x="2576" y="594"/>
                    <a:pt x="2259" y="198"/>
                    <a:pt x="1784" y="79"/>
                  </a:cubicBezTo>
                  <a:cubicBezTo>
                    <a:pt x="1546" y="0"/>
                    <a:pt x="1308" y="0"/>
                    <a:pt x="1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6854482" y="1747905"/>
              <a:ext cx="91680" cy="128398"/>
            </a:xfrm>
            <a:custGeom>
              <a:avLst/>
              <a:gdLst/>
              <a:ahLst/>
              <a:cxnLst/>
              <a:rect l="l" t="t" r="r" b="b"/>
              <a:pathLst>
                <a:path w="397" h="556" extrusionOk="0">
                  <a:moveTo>
                    <a:pt x="159" y="1"/>
                  </a:moveTo>
                  <a:cubicBezTo>
                    <a:pt x="79" y="80"/>
                    <a:pt x="0" y="159"/>
                    <a:pt x="0" y="199"/>
                  </a:cubicBezTo>
                  <a:cubicBezTo>
                    <a:pt x="79" y="318"/>
                    <a:pt x="159" y="437"/>
                    <a:pt x="238" y="555"/>
                  </a:cubicBezTo>
                  <a:cubicBezTo>
                    <a:pt x="317" y="397"/>
                    <a:pt x="396" y="278"/>
                    <a:pt x="357" y="239"/>
                  </a:cubicBezTo>
                  <a:cubicBezTo>
                    <a:pt x="317" y="159"/>
                    <a:pt x="238" y="80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6708070" y="1720655"/>
              <a:ext cx="100918" cy="146411"/>
            </a:xfrm>
            <a:custGeom>
              <a:avLst/>
              <a:gdLst/>
              <a:ahLst/>
              <a:cxnLst/>
              <a:rect l="l" t="t" r="r" b="b"/>
              <a:pathLst>
                <a:path w="437" h="634" extrusionOk="0">
                  <a:moveTo>
                    <a:pt x="159" y="0"/>
                  </a:moveTo>
                  <a:cubicBezTo>
                    <a:pt x="0" y="0"/>
                    <a:pt x="40" y="198"/>
                    <a:pt x="80" y="317"/>
                  </a:cubicBezTo>
                  <a:cubicBezTo>
                    <a:pt x="80" y="357"/>
                    <a:pt x="80" y="396"/>
                    <a:pt x="119" y="475"/>
                  </a:cubicBezTo>
                  <a:cubicBezTo>
                    <a:pt x="159" y="515"/>
                    <a:pt x="238" y="594"/>
                    <a:pt x="317" y="634"/>
                  </a:cubicBezTo>
                  <a:lnTo>
                    <a:pt x="436" y="436"/>
                  </a:lnTo>
                  <a:cubicBezTo>
                    <a:pt x="436" y="357"/>
                    <a:pt x="436" y="277"/>
                    <a:pt x="396" y="238"/>
                  </a:cubicBezTo>
                  <a:cubicBezTo>
                    <a:pt x="357" y="198"/>
                    <a:pt x="238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6570895" y="1711418"/>
              <a:ext cx="109924" cy="180820"/>
            </a:xfrm>
            <a:custGeom>
              <a:avLst/>
              <a:gdLst/>
              <a:ahLst/>
              <a:cxnLst/>
              <a:rect l="l" t="t" r="r" b="b"/>
              <a:pathLst>
                <a:path w="476" h="783" extrusionOk="0">
                  <a:moveTo>
                    <a:pt x="119" y="0"/>
                  </a:moveTo>
                  <a:cubicBezTo>
                    <a:pt x="0" y="238"/>
                    <a:pt x="0" y="515"/>
                    <a:pt x="119" y="753"/>
                  </a:cubicBezTo>
                  <a:cubicBezTo>
                    <a:pt x="159" y="773"/>
                    <a:pt x="198" y="783"/>
                    <a:pt x="238" y="783"/>
                  </a:cubicBezTo>
                  <a:cubicBezTo>
                    <a:pt x="277" y="783"/>
                    <a:pt x="317" y="773"/>
                    <a:pt x="357" y="753"/>
                  </a:cubicBezTo>
                  <a:cubicBezTo>
                    <a:pt x="476" y="595"/>
                    <a:pt x="317" y="119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sp>
        <p:nvSpPr>
          <p:cNvPr id="264" name="Google Shape;264;p15"/>
          <p:cNvSpPr/>
          <p:nvPr/>
        </p:nvSpPr>
        <p:spPr>
          <a:xfrm>
            <a:off x="1082282" y="7736753"/>
            <a:ext cx="408722" cy="394666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265" name="Google Shape;265;p15"/>
          <p:cNvSpPr/>
          <p:nvPr/>
        </p:nvSpPr>
        <p:spPr>
          <a:xfrm rot="4027620">
            <a:off x="3110" y="6764253"/>
            <a:ext cx="614987" cy="45614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266" name="Google Shape;266;p15"/>
          <p:cNvSpPr/>
          <p:nvPr/>
        </p:nvSpPr>
        <p:spPr>
          <a:xfrm>
            <a:off x="200962" y="7619560"/>
            <a:ext cx="250659" cy="30299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267" name="Google Shape;267;p15"/>
          <p:cNvSpPr/>
          <p:nvPr/>
        </p:nvSpPr>
        <p:spPr>
          <a:xfrm>
            <a:off x="504906" y="6721015"/>
            <a:ext cx="439075" cy="371170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268" name="Google Shape;268;p15"/>
          <p:cNvSpPr/>
          <p:nvPr/>
        </p:nvSpPr>
        <p:spPr>
          <a:xfrm>
            <a:off x="451635" y="7922545"/>
            <a:ext cx="223357" cy="23566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269" name="Google Shape;269;p15"/>
          <p:cNvSpPr txBox="1">
            <a:spLocks noGrp="1"/>
          </p:cNvSpPr>
          <p:nvPr>
            <p:ph type="title" idx="9" hasCustomPrompt="1"/>
          </p:nvPr>
        </p:nvSpPr>
        <p:spPr>
          <a:xfrm>
            <a:off x="3963240" y="1628334"/>
            <a:ext cx="1439040" cy="1347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9pPr>
          </a:lstStyle>
          <a:p>
            <a:r>
              <a:t>xx%</a:t>
            </a:r>
          </a:p>
        </p:txBody>
      </p:sp>
      <p:sp>
        <p:nvSpPr>
          <p:cNvPr id="270" name="Google Shape;270;p15"/>
          <p:cNvSpPr txBox="1">
            <a:spLocks noGrp="1"/>
          </p:cNvSpPr>
          <p:nvPr>
            <p:ph type="title" idx="13" hasCustomPrompt="1"/>
          </p:nvPr>
        </p:nvSpPr>
        <p:spPr>
          <a:xfrm>
            <a:off x="9228000" y="1628454"/>
            <a:ext cx="1439040" cy="1347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9pPr>
          </a:lstStyle>
          <a:p>
            <a:r>
              <a:t>xx%</a:t>
            </a:r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14" hasCustomPrompt="1"/>
          </p:nvPr>
        </p:nvSpPr>
        <p:spPr>
          <a:xfrm>
            <a:off x="3963261" y="4529414"/>
            <a:ext cx="1439040" cy="1347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9pPr>
          </a:lstStyle>
          <a:p>
            <a:r>
              <a:t>xx%</a:t>
            </a:r>
          </a:p>
        </p:txBody>
      </p:sp>
      <p:sp>
        <p:nvSpPr>
          <p:cNvPr id="272" name="Google Shape;272;p15"/>
          <p:cNvSpPr txBox="1">
            <a:spLocks noGrp="1"/>
          </p:cNvSpPr>
          <p:nvPr>
            <p:ph type="title" idx="15" hasCustomPrompt="1"/>
          </p:nvPr>
        </p:nvSpPr>
        <p:spPr>
          <a:xfrm>
            <a:off x="9228021" y="4529414"/>
            <a:ext cx="1439040" cy="1347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8"/>
          <p:cNvSpPr txBox="1">
            <a:spLocks noGrp="1"/>
          </p:cNvSpPr>
          <p:nvPr>
            <p:ph type="title"/>
          </p:nvPr>
        </p:nvSpPr>
        <p:spPr>
          <a:xfrm>
            <a:off x="1141160" y="1266440"/>
            <a:ext cx="4954080" cy="1548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32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832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832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832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832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832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832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832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8320"/>
            </a:lvl9pPr>
          </a:lstStyle>
          <a:p>
            <a:endParaRPr/>
          </a:p>
        </p:txBody>
      </p:sp>
      <p:sp>
        <p:nvSpPr>
          <p:cNvPr id="324" name="Google Shape;324;p18"/>
          <p:cNvSpPr txBox="1">
            <a:spLocks noGrp="1"/>
          </p:cNvSpPr>
          <p:nvPr>
            <p:ph type="subTitle" idx="1"/>
          </p:nvPr>
        </p:nvSpPr>
        <p:spPr>
          <a:xfrm>
            <a:off x="6791360" y="3353840"/>
            <a:ext cx="5818080" cy="2340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56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56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56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56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56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56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56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56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560"/>
            </a:lvl9pPr>
          </a:lstStyle>
          <a:p>
            <a:endParaRPr/>
          </a:p>
        </p:txBody>
      </p:sp>
      <p:sp>
        <p:nvSpPr>
          <p:cNvPr id="325" name="Google Shape;325;p18"/>
          <p:cNvSpPr/>
          <p:nvPr/>
        </p:nvSpPr>
        <p:spPr>
          <a:xfrm>
            <a:off x="394714" y="7298200"/>
            <a:ext cx="868354" cy="661523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26" name="Google Shape;326;p18"/>
          <p:cNvSpPr/>
          <p:nvPr/>
        </p:nvSpPr>
        <p:spPr>
          <a:xfrm>
            <a:off x="986425" y="7586983"/>
            <a:ext cx="667653" cy="426184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27" name="Google Shape;327;p18"/>
          <p:cNvSpPr/>
          <p:nvPr/>
        </p:nvSpPr>
        <p:spPr>
          <a:xfrm rot="5400000">
            <a:off x="117993" y="7251064"/>
            <a:ext cx="246629" cy="260224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28" name="Google Shape;328;p18"/>
          <p:cNvSpPr/>
          <p:nvPr/>
        </p:nvSpPr>
        <p:spPr>
          <a:xfrm rot="5400000">
            <a:off x="183485" y="7012771"/>
            <a:ext cx="149440" cy="1378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29" name="Google Shape;329;p18"/>
          <p:cNvSpPr/>
          <p:nvPr/>
        </p:nvSpPr>
        <p:spPr>
          <a:xfrm rot="5400000">
            <a:off x="116860" y="6443842"/>
            <a:ext cx="391755" cy="38787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330" name="Google Shape;330;p18"/>
          <p:cNvGrpSpPr/>
          <p:nvPr/>
        </p:nvGrpSpPr>
        <p:grpSpPr>
          <a:xfrm>
            <a:off x="534587" y="6983482"/>
            <a:ext cx="252958" cy="260982"/>
            <a:chOff x="6109266" y="2958701"/>
            <a:chExt cx="158099" cy="163114"/>
          </a:xfrm>
        </p:grpSpPr>
        <p:sp>
          <p:nvSpPr>
            <p:cNvPr id="331" name="Google Shape;331;p18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sp>
        <p:nvSpPr>
          <p:cNvPr id="334" name="Google Shape;334;p18"/>
          <p:cNvSpPr/>
          <p:nvPr/>
        </p:nvSpPr>
        <p:spPr>
          <a:xfrm>
            <a:off x="118781" y="7701113"/>
            <a:ext cx="499650" cy="483342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35" name="Google Shape;335;p18"/>
          <p:cNvSpPr/>
          <p:nvPr/>
        </p:nvSpPr>
        <p:spPr>
          <a:xfrm>
            <a:off x="12515790" y="442898"/>
            <a:ext cx="891832" cy="66150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36" name="Google Shape;336;p18"/>
          <p:cNvSpPr/>
          <p:nvPr/>
        </p:nvSpPr>
        <p:spPr>
          <a:xfrm>
            <a:off x="13723815" y="695906"/>
            <a:ext cx="276773" cy="334557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337" name="Google Shape;337;p18"/>
          <p:cNvGrpSpPr/>
          <p:nvPr/>
        </p:nvGrpSpPr>
        <p:grpSpPr>
          <a:xfrm>
            <a:off x="13287005" y="231430"/>
            <a:ext cx="404470" cy="447437"/>
            <a:chOff x="5414907" y="2017485"/>
            <a:chExt cx="220338" cy="243702"/>
          </a:xfrm>
        </p:grpSpPr>
        <p:sp>
          <p:nvSpPr>
            <p:cNvPr id="338" name="Google Shape;338;p18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sp>
        <p:nvSpPr>
          <p:cNvPr id="341" name="Google Shape;341;p18"/>
          <p:cNvSpPr/>
          <p:nvPr/>
        </p:nvSpPr>
        <p:spPr>
          <a:xfrm rot="-8999654">
            <a:off x="14109026" y="759861"/>
            <a:ext cx="400744" cy="54103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42" name="Google Shape;342;p18"/>
          <p:cNvSpPr/>
          <p:nvPr/>
        </p:nvSpPr>
        <p:spPr>
          <a:xfrm>
            <a:off x="13692902" y="135010"/>
            <a:ext cx="484878" cy="409890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43" name="Google Shape;343;p18"/>
          <p:cNvSpPr txBox="1"/>
          <p:nvPr/>
        </p:nvSpPr>
        <p:spPr>
          <a:xfrm>
            <a:off x="6791120" y="5687360"/>
            <a:ext cx="5818560" cy="107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6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76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was created by </a:t>
            </a:r>
            <a:r>
              <a:rPr lang="en" sz="176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Slidesgo</a:t>
            </a:r>
            <a:r>
              <a:rPr lang="en" sz="176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en" sz="176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including icons by </a:t>
            </a:r>
            <a:r>
              <a:rPr lang="en" sz="176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Flaticon</a:t>
            </a:r>
            <a:r>
              <a:rPr lang="en" sz="176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infographics &amp; images by </a:t>
            </a:r>
            <a:r>
              <a:rPr lang="en" sz="176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Freepik</a:t>
            </a:r>
            <a:r>
              <a:rPr lang="en" sz="176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76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CUSTOM_3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"/>
          <p:cNvSpPr txBox="1">
            <a:spLocks noGrp="1"/>
          </p:cNvSpPr>
          <p:nvPr>
            <p:ph type="title"/>
          </p:nvPr>
        </p:nvSpPr>
        <p:spPr>
          <a:xfrm>
            <a:off x="1141160" y="863200"/>
            <a:ext cx="12348000" cy="765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6" name="Google Shape;346;p19"/>
          <p:cNvSpPr txBox="1">
            <a:spLocks noGrp="1"/>
          </p:cNvSpPr>
          <p:nvPr>
            <p:ph type="subTitle" idx="1"/>
          </p:nvPr>
        </p:nvSpPr>
        <p:spPr>
          <a:xfrm>
            <a:off x="7308720" y="1628320"/>
            <a:ext cx="6180480" cy="5737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256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56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56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56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56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56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56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560"/>
              </a:spcBef>
              <a:spcAft>
                <a:spcPts val="256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9"/>
          <p:cNvSpPr/>
          <p:nvPr/>
        </p:nvSpPr>
        <p:spPr>
          <a:xfrm>
            <a:off x="519288" y="7535464"/>
            <a:ext cx="707072" cy="538698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348" name="Google Shape;348;p19"/>
          <p:cNvGrpSpPr/>
          <p:nvPr/>
        </p:nvGrpSpPr>
        <p:grpSpPr>
          <a:xfrm>
            <a:off x="298848" y="7202525"/>
            <a:ext cx="429715" cy="397789"/>
            <a:chOff x="1412390" y="2258211"/>
            <a:chExt cx="620689" cy="574573"/>
          </a:xfrm>
        </p:grpSpPr>
        <p:sp>
          <p:nvSpPr>
            <p:cNvPr id="349" name="Google Shape;349;p19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sp>
        <p:nvSpPr>
          <p:cNvPr id="352" name="Google Shape;352;p19"/>
          <p:cNvSpPr/>
          <p:nvPr/>
        </p:nvSpPr>
        <p:spPr>
          <a:xfrm>
            <a:off x="52081" y="7740526"/>
            <a:ext cx="552949" cy="410144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3" name="Google Shape;353;p19"/>
          <p:cNvSpPr/>
          <p:nvPr/>
        </p:nvSpPr>
        <p:spPr>
          <a:xfrm>
            <a:off x="1328411" y="7675226"/>
            <a:ext cx="200826" cy="21189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4" name="Google Shape;354;p19"/>
          <p:cNvSpPr/>
          <p:nvPr/>
        </p:nvSpPr>
        <p:spPr>
          <a:xfrm>
            <a:off x="1151677" y="7961894"/>
            <a:ext cx="121686" cy="112261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5" name="Google Shape;355;p19"/>
          <p:cNvSpPr/>
          <p:nvPr/>
        </p:nvSpPr>
        <p:spPr>
          <a:xfrm rot="-6435031">
            <a:off x="13868006" y="120373"/>
            <a:ext cx="416699" cy="564675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6" name="Google Shape;356;p19"/>
          <p:cNvSpPr/>
          <p:nvPr/>
        </p:nvSpPr>
        <p:spPr>
          <a:xfrm>
            <a:off x="13581082" y="151586"/>
            <a:ext cx="225379" cy="272435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7" name="Google Shape;357;p19"/>
          <p:cNvSpPr/>
          <p:nvPr/>
        </p:nvSpPr>
        <p:spPr>
          <a:xfrm>
            <a:off x="13489159" y="381392"/>
            <a:ext cx="225379" cy="272435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8" name="Google Shape;358;p19"/>
          <p:cNvSpPr/>
          <p:nvPr/>
        </p:nvSpPr>
        <p:spPr>
          <a:xfrm rot="1789419">
            <a:off x="14029574" y="801279"/>
            <a:ext cx="394794" cy="333736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359" name="Google Shape;359;p19"/>
          <p:cNvGrpSpPr/>
          <p:nvPr/>
        </p:nvGrpSpPr>
        <p:grpSpPr>
          <a:xfrm rot="9322877">
            <a:off x="14217232" y="469133"/>
            <a:ext cx="284096" cy="314221"/>
            <a:chOff x="5414907" y="2017485"/>
            <a:chExt cx="220338" cy="243702"/>
          </a:xfrm>
        </p:grpSpPr>
        <p:sp>
          <p:nvSpPr>
            <p:cNvPr id="360" name="Google Shape;360;p1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1160" y="863200"/>
            <a:ext cx="12348000" cy="76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1240" y="1900160"/>
            <a:ext cx="12348000" cy="546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7" r:id="rId5"/>
    <p:sldLayoutId id="2147483658" r:id="rId6"/>
    <p:sldLayoutId id="2147483661" r:id="rId7"/>
    <p:sldLayoutId id="2147483664" r:id="rId8"/>
    <p:sldLayoutId id="2147483665" r:id="rId9"/>
    <p:sldLayoutId id="2147483671" r:id="rId10"/>
    <p:sldLayoutId id="2147483678" r:id="rId11"/>
    <p:sldLayoutId id="2147483679" r:id="rId12"/>
    <p:sldLayoutId id="2147483681" r:id="rId13"/>
    <p:sldLayoutId id="214748368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customXml" Target="../ink/ink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725E2A9B-38C0-4F20-BA3C-BED15BB3C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562" y="3043569"/>
            <a:ext cx="3374211" cy="1017506"/>
          </a:xfrm>
          <a:prstGeom prst="rect">
            <a:avLst/>
          </a:prstGeom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8326C423-54F3-4D7D-8D86-6C5F24CF8518}"/>
              </a:ext>
            </a:extLst>
          </p:cNvPr>
          <p:cNvSpPr txBox="1"/>
          <p:nvPr/>
        </p:nvSpPr>
        <p:spPr>
          <a:xfrm>
            <a:off x="4142664" y="4157329"/>
            <a:ext cx="498155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63005">
              <a:defRPr/>
            </a:pPr>
            <a:r>
              <a:rPr lang="en-US" sz="3240" b="1">
                <a:solidFill>
                  <a:srgbClr val="FFFFFF"/>
                </a:solidFill>
                <a:highlight>
                  <a:srgbClr val="FF0000"/>
                </a:highlight>
                <a:ea typeface="+mn-ea"/>
              </a:rPr>
              <a:t>MathMap Academy</a:t>
            </a:r>
            <a:endParaRPr lang="en-US" sz="3240" b="1" dirty="0">
              <a:solidFill>
                <a:srgbClr val="FFFFFF"/>
              </a:solidFill>
              <a:highlight>
                <a:srgbClr val="FF0000"/>
              </a:highlight>
              <a:ea typeface="+mn-ea"/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92E4E82C-CC4F-4632-91BC-0728812AC4F1}"/>
              </a:ext>
            </a:extLst>
          </p:cNvPr>
          <p:cNvSpPr/>
          <p:nvPr/>
        </p:nvSpPr>
        <p:spPr>
          <a:xfrm>
            <a:off x="3" y="3352438"/>
            <a:ext cx="4084318" cy="1551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63005">
              <a:defRPr/>
            </a:pPr>
            <a:endParaRPr lang="en-US" sz="168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06ECE86F-451F-4B83-BEE0-F19C5629FA0D}"/>
              </a:ext>
            </a:extLst>
          </p:cNvPr>
          <p:cNvSpPr txBox="1"/>
          <p:nvPr/>
        </p:nvSpPr>
        <p:spPr>
          <a:xfrm>
            <a:off x="4112173" y="4812102"/>
            <a:ext cx="5653514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63005">
              <a:defRPr/>
            </a:pPr>
            <a:r>
              <a:rPr lang="en-US" sz="1680" b="1">
                <a:solidFill>
                  <a:srgbClr val="FF0000"/>
                </a:solidFill>
                <a:latin typeface="Tw Cen MT" panose="020B0602020104020603" pitchFamily="34" charset="0"/>
                <a:ea typeface="+mn-ea"/>
              </a:rPr>
              <a:t>OUR HEARTS OUR STUDENTS</a:t>
            </a:r>
            <a:endParaRPr lang="en-US" sz="1680" b="1" dirty="0">
              <a:solidFill>
                <a:srgbClr val="FF0000"/>
              </a:solidFill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1AD3EB29-B2AE-4399-B9DB-2939BE902534}"/>
              </a:ext>
            </a:extLst>
          </p:cNvPr>
          <p:cNvSpPr/>
          <p:nvPr/>
        </p:nvSpPr>
        <p:spPr>
          <a:xfrm>
            <a:off x="8710679" y="4372959"/>
            <a:ext cx="5919723" cy="1551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63005">
              <a:defRPr/>
            </a:pPr>
            <a:endParaRPr lang="en-US" sz="168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207F676A-3290-43C0-9329-3304006F0BAB}"/>
              </a:ext>
            </a:extLst>
          </p:cNvPr>
          <p:cNvSpPr/>
          <p:nvPr/>
        </p:nvSpPr>
        <p:spPr>
          <a:xfrm>
            <a:off x="8331962" y="2640623"/>
            <a:ext cx="7214616" cy="1551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63005">
              <a:defRPr/>
            </a:pPr>
            <a:endParaRPr lang="en-US" sz="168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" name="Straight Connector 6">
            <a:extLst>
              <a:ext uri="{FF2B5EF4-FFF2-40B4-BE49-F238E27FC236}">
                <a16:creationId xmlns:a16="http://schemas.microsoft.com/office/drawing/2014/main" id="{4D487D0E-3522-4CE4-B791-0EEEA186C934}"/>
              </a:ext>
            </a:extLst>
          </p:cNvPr>
          <p:cNvCxnSpPr>
            <a:cxnSpLocks/>
          </p:cNvCxnSpPr>
          <p:nvPr/>
        </p:nvCxnSpPr>
        <p:spPr>
          <a:xfrm>
            <a:off x="5233913" y="1801616"/>
            <a:ext cx="4626370" cy="0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8">
            <a:extLst>
              <a:ext uri="{FF2B5EF4-FFF2-40B4-BE49-F238E27FC236}">
                <a16:creationId xmlns:a16="http://schemas.microsoft.com/office/drawing/2014/main" id="{88634953-F699-4E6A-9199-BB506A1B6921}"/>
              </a:ext>
            </a:extLst>
          </p:cNvPr>
          <p:cNvCxnSpPr>
            <a:cxnSpLocks/>
          </p:cNvCxnSpPr>
          <p:nvPr/>
        </p:nvCxnSpPr>
        <p:spPr>
          <a:xfrm rot="5400000">
            <a:off x="7455143" y="4114800"/>
            <a:ext cx="4626370" cy="0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C9A9F77D-C8CE-43BB-96AE-160145812ADF}"/>
              </a:ext>
            </a:extLst>
          </p:cNvPr>
          <p:cNvCxnSpPr>
            <a:cxnSpLocks/>
          </p:cNvCxnSpPr>
          <p:nvPr/>
        </p:nvCxnSpPr>
        <p:spPr>
          <a:xfrm>
            <a:off x="5233913" y="6343136"/>
            <a:ext cx="4626370" cy="0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0">
            <a:extLst>
              <a:ext uri="{FF2B5EF4-FFF2-40B4-BE49-F238E27FC236}">
                <a16:creationId xmlns:a16="http://schemas.microsoft.com/office/drawing/2014/main" id="{C345069B-23D4-4CB6-9E33-5384EBB633CA}"/>
              </a:ext>
            </a:extLst>
          </p:cNvPr>
          <p:cNvCxnSpPr>
            <a:cxnSpLocks/>
          </p:cNvCxnSpPr>
          <p:nvPr/>
        </p:nvCxnSpPr>
        <p:spPr>
          <a:xfrm>
            <a:off x="5318245" y="5658166"/>
            <a:ext cx="0" cy="769821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574EA400-7969-4D23-BA63-105E37375386}"/>
              </a:ext>
            </a:extLst>
          </p:cNvPr>
          <p:cNvCxnSpPr>
            <a:cxnSpLocks/>
          </p:cNvCxnSpPr>
          <p:nvPr/>
        </p:nvCxnSpPr>
        <p:spPr>
          <a:xfrm>
            <a:off x="5318245" y="1683629"/>
            <a:ext cx="0" cy="769821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34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2" presetClass="exit" presetSubtype="2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2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3650673" y="636976"/>
            <a:ext cx="8001000" cy="528638"/>
          </a:xfrm>
          <a:prstGeom prst="rect">
            <a:avLst/>
          </a:prstGeom>
          <a:solidFill>
            <a:schemeClr val="hlink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Patrick Hand" panose="020B0604020202020204" charset="0"/>
              </a:rPr>
              <a:t>Hệ thức giữa đoạn nối tâm và các bán kính?</a:t>
            </a:r>
            <a:endParaRPr lang="en-US" altLang="en-US" sz="2800">
              <a:solidFill>
                <a:srgbClr val="FFFF00"/>
              </a:solidFill>
              <a:latin typeface="Patrick Hand" panose="020B0604020202020204" charset="0"/>
            </a:endParaRPr>
          </a:p>
        </p:txBody>
      </p:sp>
      <p:sp>
        <p:nvSpPr>
          <p:cNvPr id="113" name="Line 3"/>
          <p:cNvSpPr>
            <a:spLocks noChangeShapeType="1"/>
          </p:cNvSpPr>
          <p:nvPr/>
        </p:nvSpPr>
        <p:spPr bwMode="auto">
          <a:xfrm>
            <a:off x="8146473" y="1565563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Patrick Hand" panose="020B0604020202020204" charset="0"/>
            </a:endParaRPr>
          </a:p>
        </p:txBody>
      </p:sp>
      <p:sp>
        <p:nvSpPr>
          <p:cNvPr id="115" name="Line 5"/>
          <p:cNvSpPr>
            <a:spLocks noChangeShapeType="1"/>
          </p:cNvSpPr>
          <p:nvPr/>
        </p:nvSpPr>
        <p:spPr bwMode="auto">
          <a:xfrm flipH="1">
            <a:off x="3269673" y="4384963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Patrick Hand" panose="020B0604020202020204" charset="0"/>
            </a:endParaRPr>
          </a:p>
        </p:txBody>
      </p:sp>
      <p:sp>
        <p:nvSpPr>
          <p:cNvPr id="116" name="AutoShape 9"/>
          <p:cNvSpPr>
            <a:spLocks noChangeArrowheads="1"/>
          </p:cNvSpPr>
          <p:nvPr/>
        </p:nvSpPr>
        <p:spPr bwMode="auto">
          <a:xfrm>
            <a:off x="8698028" y="3858692"/>
            <a:ext cx="3429000" cy="609600"/>
          </a:xfrm>
          <a:prstGeom prst="upDownArrowCallout">
            <a:avLst>
              <a:gd name="adj1" fmla="val 140625"/>
              <a:gd name="adj2" fmla="val 140625"/>
              <a:gd name="adj3" fmla="val 12500"/>
              <a:gd name="adj4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tx1"/>
                </a:solidFill>
                <a:latin typeface="Patrick Hand" panose="020B0604020202020204" charset="0"/>
              </a:rPr>
              <a:t>(O) và (O’) tiếp xúc nhau</a:t>
            </a:r>
          </a:p>
        </p:txBody>
      </p:sp>
      <p:sp>
        <p:nvSpPr>
          <p:cNvPr id="117" name="AutoShape 10"/>
          <p:cNvSpPr>
            <a:spLocks noChangeArrowheads="1"/>
          </p:cNvSpPr>
          <p:nvPr/>
        </p:nvSpPr>
        <p:spPr bwMode="auto">
          <a:xfrm>
            <a:off x="3574473" y="3851563"/>
            <a:ext cx="3581400" cy="457200"/>
          </a:xfrm>
          <a:prstGeom prst="upArrowCallout">
            <a:avLst>
              <a:gd name="adj1" fmla="val 195833"/>
              <a:gd name="adj2" fmla="val 195833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chemeClr val="tx1"/>
                </a:solidFill>
                <a:latin typeface="Patrick Hand" panose="020B0604020202020204" charset="0"/>
              </a:rPr>
              <a:t>(O) và (O’) cắt nhau</a:t>
            </a:r>
          </a:p>
        </p:txBody>
      </p:sp>
      <p:sp>
        <p:nvSpPr>
          <p:cNvPr id="118" name="Text Box 11"/>
          <p:cNvSpPr txBox="1">
            <a:spLocks noChangeArrowheads="1"/>
          </p:cNvSpPr>
          <p:nvPr/>
        </p:nvSpPr>
        <p:spPr bwMode="auto">
          <a:xfrm>
            <a:off x="3650673" y="4537363"/>
            <a:ext cx="3657600" cy="39687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latin typeface="Patrick Hand" panose="020B0604020202020204" charset="0"/>
              </a:rPr>
              <a:t>(O) và (O’) không giao nhau</a:t>
            </a:r>
          </a:p>
        </p:txBody>
      </p:sp>
      <p:grpSp>
        <p:nvGrpSpPr>
          <p:cNvPr id="119" name="Group 21"/>
          <p:cNvGrpSpPr>
            <a:grpSpLocks/>
          </p:cNvGrpSpPr>
          <p:nvPr/>
        </p:nvGrpSpPr>
        <p:grpSpPr bwMode="auto">
          <a:xfrm>
            <a:off x="8483023" y="1565563"/>
            <a:ext cx="3051175" cy="1835150"/>
            <a:chOff x="3668" y="696"/>
            <a:chExt cx="1922" cy="1156"/>
          </a:xfrm>
        </p:grpSpPr>
        <p:sp>
          <p:nvSpPr>
            <p:cNvPr id="120" name="Oval 22"/>
            <p:cNvSpPr>
              <a:spLocks noChangeArrowheads="1"/>
            </p:cNvSpPr>
            <p:nvPr/>
          </p:nvSpPr>
          <p:spPr bwMode="auto">
            <a:xfrm>
              <a:off x="3668" y="894"/>
              <a:ext cx="773" cy="773"/>
            </a:xfrm>
            <a:prstGeom prst="ellipse">
              <a:avLst/>
            </a:prstGeom>
            <a:noFill/>
            <a:ln w="20638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21" name="Line 23"/>
            <p:cNvSpPr>
              <a:spLocks noChangeShapeType="1"/>
            </p:cNvSpPr>
            <p:nvPr/>
          </p:nvSpPr>
          <p:spPr bwMode="auto">
            <a:xfrm flipV="1">
              <a:off x="4051" y="1271"/>
              <a:ext cx="958" cy="6"/>
            </a:xfrm>
            <a:prstGeom prst="line">
              <a:avLst/>
            </a:prstGeom>
            <a:noFill/>
            <a:ln w="20638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22" name="Oval 24"/>
            <p:cNvSpPr>
              <a:spLocks noChangeArrowheads="1"/>
            </p:cNvSpPr>
            <p:nvPr/>
          </p:nvSpPr>
          <p:spPr bwMode="auto">
            <a:xfrm>
              <a:off x="4434" y="696"/>
              <a:ext cx="1156" cy="1156"/>
            </a:xfrm>
            <a:prstGeom prst="ellipse">
              <a:avLst/>
            </a:prstGeom>
            <a:noFill/>
            <a:ln w="20638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23" name="Oval 25"/>
            <p:cNvSpPr>
              <a:spLocks noChangeArrowheads="1"/>
            </p:cNvSpPr>
            <p:nvPr/>
          </p:nvSpPr>
          <p:spPr bwMode="auto">
            <a:xfrm>
              <a:off x="4038" y="1264"/>
              <a:ext cx="33" cy="3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24" name="Rectangle 26"/>
            <p:cNvSpPr>
              <a:spLocks noChangeArrowheads="1"/>
            </p:cNvSpPr>
            <p:nvPr/>
          </p:nvSpPr>
          <p:spPr bwMode="auto">
            <a:xfrm>
              <a:off x="4058" y="1125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Patrick Hand" panose="020B0604020202020204" charset="0"/>
                </a:rPr>
                <a:t>O</a:t>
              </a:r>
              <a:endParaRPr lang="en-US" altLang="en-US" sz="1800">
                <a:latin typeface="Patrick Hand" panose="020B0604020202020204" charset="0"/>
              </a:endParaRPr>
            </a:p>
          </p:txBody>
        </p:sp>
        <p:sp>
          <p:nvSpPr>
            <p:cNvPr id="125" name="Oval 27"/>
            <p:cNvSpPr>
              <a:spLocks noChangeArrowheads="1"/>
            </p:cNvSpPr>
            <p:nvPr/>
          </p:nvSpPr>
          <p:spPr bwMode="auto">
            <a:xfrm>
              <a:off x="4996" y="1257"/>
              <a:ext cx="33" cy="3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26" name="Rectangle 28"/>
            <p:cNvSpPr>
              <a:spLocks noChangeArrowheads="1"/>
            </p:cNvSpPr>
            <p:nvPr/>
          </p:nvSpPr>
          <p:spPr bwMode="auto">
            <a:xfrm>
              <a:off x="5035" y="1304"/>
              <a:ext cx="11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 b="1">
                  <a:solidFill>
                    <a:srgbClr val="000000"/>
                  </a:solidFill>
                  <a:latin typeface="Patrick Hand" panose="020B0604020202020204" charset="0"/>
                </a:rPr>
                <a:t>O'</a:t>
              </a:r>
              <a:endParaRPr lang="en-US" altLang="en-US">
                <a:latin typeface="Patrick Hand" panose="020B0604020202020204" charset="0"/>
              </a:endParaRPr>
            </a:p>
          </p:txBody>
        </p:sp>
        <p:sp>
          <p:nvSpPr>
            <p:cNvPr id="127" name="Oval 29"/>
            <p:cNvSpPr>
              <a:spLocks noChangeArrowheads="1"/>
            </p:cNvSpPr>
            <p:nvPr/>
          </p:nvSpPr>
          <p:spPr bwMode="auto">
            <a:xfrm>
              <a:off x="4421" y="1256"/>
              <a:ext cx="33" cy="3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</p:grpSp>
      <p:grpSp>
        <p:nvGrpSpPr>
          <p:cNvPr id="128" name="Group 30"/>
          <p:cNvGrpSpPr>
            <a:grpSpLocks noChangeAspect="1"/>
          </p:cNvGrpSpPr>
          <p:nvPr/>
        </p:nvGrpSpPr>
        <p:grpSpPr bwMode="auto">
          <a:xfrm>
            <a:off x="3650673" y="1565563"/>
            <a:ext cx="3068638" cy="2028825"/>
            <a:chOff x="576" y="738"/>
            <a:chExt cx="1933" cy="1278"/>
          </a:xfrm>
        </p:grpSpPr>
        <p:sp>
          <p:nvSpPr>
            <p:cNvPr id="129" name="AutoShape 31"/>
            <p:cNvSpPr>
              <a:spLocks noChangeAspect="1" noChangeArrowheads="1" noTextEdit="1"/>
            </p:cNvSpPr>
            <p:nvPr/>
          </p:nvSpPr>
          <p:spPr bwMode="auto">
            <a:xfrm>
              <a:off x="576" y="738"/>
              <a:ext cx="1933" cy="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30" name="Oval 32"/>
            <p:cNvSpPr>
              <a:spLocks noChangeArrowheads="1"/>
            </p:cNvSpPr>
            <p:nvPr/>
          </p:nvSpPr>
          <p:spPr bwMode="auto">
            <a:xfrm>
              <a:off x="590" y="752"/>
              <a:ext cx="1250" cy="1250"/>
            </a:xfrm>
            <a:prstGeom prst="ellipse">
              <a:avLst/>
            </a:prstGeom>
            <a:noFill/>
            <a:ln w="14288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31" name="Oval 33"/>
            <p:cNvSpPr>
              <a:spLocks noChangeArrowheads="1"/>
            </p:cNvSpPr>
            <p:nvPr/>
          </p:nvSpPr>
          <p:spPr bwMode="auto">
            <a:xfrm>
              <a:off x="1462" y="856"/>
              <a:ext cx="1033" cy="1033"/>
            </a:xfrm>
            <a:prstGeom prst="ellipse">
              <a:avLst/>
            </a:prstGeom>
            <a:noFill/>
            <a:ln w="14288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32" name="Line 34"/>
            <p:cNvSpPr>
              <a:spLocks noChangeShapeType="1"/>
            </p:cNvSpPr>
            <p:nvPr/>
          </p:nvSpPr>
          <p:spPr bwMode="auto">
            <a:xfrm>
              <a:off x="1675" y="955"/>
              <a:ext cx="4" cy="835"/>
            </a:xfrm>
            <a:prstGeom prst="line">
              <a:avLst/>
            </a:prstGeom>
            <a:noFill/>
            <a:ln w="14288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33" name="Line 35"/>
            <p:cNvSpPr>
              <a:spLocks noChangeShapeType="1"/>
            </p:cNvSpPr>
            <p:nvPr/>
          </p:nvSpPr>
          <p:spPr bwMode="auto">
            <a:xfrm flipV="1">
              <a:off x="1212" y="1370"/>
              <a:ext cx="764" cy="5"/>
            </a:xfrm>
            <a:prstGeom prst="line">
              <a:avLst/>
            </a:prstGeom>
            <a:noFill/>
            <a:ln w="14288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34" name="Oval 36"/>
            <p:cNvSpPr>
              <a:spLocks noChangeArrowheads="1"/>
            </p:cNvSpPr>
            <p:nvPr/>
          </p:nvSpPr>
          <p:spPr bwMode="auto">
            <a:xfrm>
              <a:off x="1825" y="1363"/>
              <a:ext cx="24" cy="2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35" name="Oval 37"/>
            <p:cNvSpPr>
              <a:spLocks noChangeArrowheads="1"/>
            </p:cNvSpPr>
            <p:nvPr/>
          </p:nvSpPr>
          <p:spPr bwMode="auto">
            <a:xfrm>
              <a:off x="1203" y="1365"/>
              <a:ext cx="24" cy="2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36" name="Rectangle 38"/>
            <p:cNvSpPr>
              <a:spLocks noChangeArrowheads="1"/>
            </p:cNvSpPr>
            <p:nvPr/>
          </p:nvSpPr>
          <p:spPr bwMode="auto">
            <a:xfrm>
              <a:off x="1231" y="1365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Patrick Hand" panose="020B0604020202020204" charset="0"/>
                </a:rPr>
                <a:t>O</a:t>
              </a:r>
              <a:endParaRPr lang="en-US" altLang="en-US">
                <a:latin typeface="Patrick Hand" panose="020B0604020202020204" charset="0"/>
              </a:endParaRPr>
            </a:p>
          </p:txBody>
        </p:sp>
        <p:sp>
          <p:nvSpPr>
            <p:cNvPr id="137" name="Oval 39"/>
            <p:cNvSpPr>
              <a:spLocks noChangeArrowheads="1"/>
            </p:cNvSpPr>
            <p:nvPr/>
          </p:nvSpPr>
          <p:spPr bwMode="auto">
            <a:xfrm>
              <a:off x="2424" y="1596"/>
              <a:ext cx="24" cy="2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38" name="Oval 40"/>
            <p:cNvSpPr>
              <a:spLocks noChangeArrowheads="1"/>
            </p:cNvSpPr>
            <p:nvPr/>
          </p:nvSpPr>
          <p:spPr bwMode="auto">
            <a:xfrm>
              <a:off x="1967" y="1360"/>
              <a:ext cx="23" cy="2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39" name="Rectangle 41"/>
            <p:cNvSpPr>
              <a:spLocks noChangeArrowheads="1"/>
            </p:cNvSpPr>
            <p:nvPr/>
          </p:nvSpPr>
          <p:spPr bwMode="auto">
            <a:xfrm>
              <a:off x="1877" y="1384"/>
              <a:ext cx="8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Patrick Hand" panose="020B0604020202020204" charset="0"/>
                </a:rPr>
                <a:t>O'</a:t>
              </a:r>
              <a:endParaRPr lang="en-US" altLang="en-US">
                <a:latin typeface="Patrick Hand" panose="020B0604020202020204" charset="0"/>
              </a:endParaRPr>
            </a:p>
          </p:txBody>
        </p:sp>
        <p:sp>
          <p:nvSpPr>
            <p:cNvPr id="140" name="Oval 42"/>
            <p:cNvSpPr>
              <a:spLocks noChangeArrowheads="1"/>
            </p:cNvSpPr>
            <p:nvPr/>
          </p:nvSpPr>
          <p:spPr bwMode="auto">
            <a:xfrm>
              <a:off x="1665" y="945"/>
              <a:ext cx="24" cy="2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41" name="Rectangle 43"/>
            <p:cNvSpPr>
              <a:spLocks noChangeArrowheads="1"/>
            </p:cNvSpPr>
            <p:nvPr/>
          </p:nvSpPr>
          <p:spPr bwMode="auto">
            <a:xfrm>
              <a:off x="1651" y="818"/>
              <a:ext cx="5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Patrick Hand" panose="020B0604020202020204" charset="0"/>
                </a:rPr>
                <a:t>A</a:t>
              </a:r>
              <a:endParaRPr lang="en-US" altLang="en-US">
                <a:latin typeface="Patrick Hand" panose="020B0604020202020204" charset="0"/>
              </a:endParaRPr>
            </a:p>
          </p:txBody>
        </p:sp>
        <p:sp>
          <p:nvSpPr>
            <p:cNvPr id="142" name="Oval 44"/>
            <p:cNvSpPr>
              <a:spLocks noChangeArrowheads="1"/>
            </p:cNvSpPr>
            <p:nvPr/>
          </p:nvSpPr>
          <p:spPr bwMode="auto">
            <a:xfrm>
              <a:off x="1670" y="1780"/>
              <a:ext cx="23" cy="2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43" name="Rectangle 45"/>
            <p:cNvSpPr>
              <a:spLocks noChangeArrowheads="1"/>
            </p:cNvSpPr>
            <p:nvPr/>
          </p:nvSpPr>
          <p:spPr bwMode="auto">
            <a:xfrm>
              <a:off x="1637" y="1813"/>
              <a:ext cx="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Patrick Hand" panose="020B0604020202020204" charset="0"/>
                </a:rPr>
                <a:t>B</a:t>
              </a:r>
              <a:endParaRPr lang="en-US" altLang="en-US">
                <a:latin typeface="Patrick Hand" panose="020B0604020202020204" charset="0"/>
              </a:endParaRPr>
            </a:p>
          </p:txBody>
        </p:sp>
      </p:grpSp>
      <p:grpSp>
        <p:nvGrpSpPr>
          <p:cNvPr id="144" name="Group 46"/>
          <p:cNvGrpSpPr>
            <a:grpSpLocks noChangeAspect="1"/>
          </p:cNvGrpSpPr>
          <p:nvPr/>
        </p:nvGrpSpPr>
        <p:grpSpPr bwMode="auto">
          <a:xfrm>
            <a:off x="3041073" y="5375563"/>
            <a:ext cx="2435225" cy="1376363"/>
            <a:chOff x="240" y="3072"/>
            <a:chExt cx="1534" cy="867"/>
          </a:xfrm>
        </p:grpSpPr>
        <p:sp>
          <p:nvSpPr>
            <p:cNvPr id="145" name="AutoShape 47"/>
            <p:cNvSpPr>
              <a:spLocks noChangeAspect="1" noChangeArrowheads="1" noTextEdit="1"/>
            </p:cNvSpPr>
            <p:nvPr/>
          </p:nvSpPr>
          <p:spPr bwMode="auto">
            <a:xfrm>
              <a:off x="240" y="3072"/>
              <a:ext cx="1534" cy="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46" name="Oval 48"/>
            <p:cNvSpPr>
              <a:spLocks noChangeArrowheads="1"/>
            </p:cNvSpPr>
            <p:nvPr/>
          </p:nvSpPr>
          <p:spPr bwMode="auto">
            <a:xfrm>
              <a:off x="254" y="3086"/>
              <a:ext cx="839" cy="839"/>
            </a:xfrm>
            <a:prstGeom prst="ellipse">
              <a:avLst/>
            </a:prstGeom>
            <a:noFill/>
            <a:ln w="14288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47" name="Line 49"/>
            <p:cNvSpPr>
              <a:spLocks noChangeShapeType="1"/>
            </p:cNvSpPr>
            <p:nvPr/>
          </p:nvSpPr>
          <p:spPr bwMode="auto">
            <a:xfrm>
              <a:off x="671" y="3503"/>
              <a:ext cx="808" cy="46"/>
            </a:xfrm>
            <a:prstGeom prst="line">
              <a:avLst/>
            </a:prstGeom>
            <a:noFill/>
            <a:ln w="14288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48" name="Oval 50"/>
            <p:cNvSpPr>
              <a:spLocks noChangeArrowheads="1"/>
            </p:cNvSpPr>
            <p:nvPr/>
          </p:nvSpPr>
          <p:spPr bwMode="auto">
            <a:xfrm>
              <a:off x="1202" y="3272"/>
              <a:ext cx="558" cy="558"/>
            </a:xfrm>
            <a:prstGeom prst="ellipse">
              <a:avLst/>
            </a:prstGeom>
            <a:noFill/>
            <a:ln w="14288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49" name="Oval 51"/>
            <p:cNvSpPr>
              <a:spLocks noChangeArrowheads="1"/>
            </p:cNvSpPr>
            <p:nvPr/>
          </p:nvSpPr>
          <p:spPr bwMode="auto">
            <a:xfrm>
              <a:off x="662" y="3494"/>
              <a:ext cx="23" cy="2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50" name="Rectangle 52"/>
            <p:cNvSpPr>
              <a:spLocks noChangeArrowheads="1"/>
            </p:cNvSpPr>
            <p:nvPr/>
          </p:nvSpPr>
          <p:spPr bwMode="auto">
            <a:xfrm>
              <a:off x="676" y="3399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Patrick Hand" panose="020B0604020202020204" charset="0"/>
                </a:rPr>
                <a:t>O</a:t>
              </a:r>
              <a:endParaRPr lang="en-US" altLang="en-US">
                <a:latin typeface="Patrick Hand" panose="020B0604020202020204" charset="0"/>
              </a:endParaRPr>
            </a:p>
          </p:txBody>
        </p:sp>
        <p:sp>
          <p:nvSpPr>
            <p:cNvPr id="151" name="Oval 53"/>
            <p:cNvSpPr>
              <a:spLocks noChangeArrowheads="1"/>
            </p:cNvSpPr>
            <p:nvPr/>
          </p:nvSpPr>
          <p:spPr bwMode="auto">
            <a:xfrm>
              <a:off x="1075" y="3520"/>
              <a:ext cx="23" cy="2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52" name="Oval 54"/>
            <p:cNvSpPr>
              <a:spLocks noChangeArrowheads="1"/>
            </p:cNvSpPr>
            <p:nvPr/>
          </p:nvSpPr>
          <p:spPr bwMode="auto">
            <a:xfrm>
              <a:off x="1470" y="3540"/>
              <a:ext cx="23" cy="2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53" name="Rectangle 55"/>
            <p:cNvSpPr>
              <a:spLocks noChangeArrowheads="1"/>
            </p:cNvSpPr>
            <p:nvPr/>
          </p:nvSpPr>
          <p:spPr bwMode="auto">
            <a:xfrm>
              <a:off x="1479" y="3549"/>
              <a:ext cx="8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Patrick Hand" panose="020B0604020202020204" charset="0"/>
                </a:rPr>
                <a:t>O'</a:t>
              </a:r>
              <a:endParaRPr lang="en-US" altLang="en-US">
                <a:latin typeface="Patrick Hand" panose="020B0604020202020204" charset="0"/>
              </a:endParaRPr>
            </a:p>
          </p:txBody>
        </p:sp>
        <p:sp>
          <p:nvSpPr>
            <p:cNvPr id="154" name="Oval 56"/>
            <p:cNvSpPr>
              <a:spLocks noChangeArrowheads="1"/>
            </p:cNvSpPr>
            <p:nvPr/>
          </p:nvSpPr>
          <p:spPr bwMode="auto">
            <a:xfrm>
              <a:off x="1198" y="3530"/>
              <a:ext cx="22" cy="2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</p:grpSp>
      <p:grpSp>
        <p:nvGrpSpPr>
          <p:cNvPr id="155" name="Group 57"/>
          <p:cNvGrpSpPr>
            <a:grpSpLocks noChangeAspect="1"/>
          </p:cNvGrpSpPr>
          <p:nvPr/>
        </p:nvGrpSpPr>
        <p:grpSpPr bwMode="auto">
          <a:xfrm>
            <a:off x="5936673" y="5070763"/>
            <a:ext cx="1981200" cy="1981200"/>
            <a:chOff x="2064" y="2880"/>
            <a:chExt cx="1248" cy="1248"/>
          </a:xfrm>
        </p:grpSpPr>
        <p:sp>
          <p:nvSpPr>
            <p:cNvPr id="156" name="AutoShape 58"/>
            <p:cNvSpPr>
              <a:spLocks noChangeAspect="1" noChangeArrowheads="1" noTextEdit="1"/>
            </p:cNvSpPr>
            <p:nvPr/>
          </p:nvSpPr>
          <p:spPr bwMode="auto">
            <a:xfrm>
              <a:off x="2064" y="2880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57" name="Oval 59"/>
            <p:cNvSpPr>
              <a:spLocks noChangeArrowheads="1"/>
            </p:cNvSpPr>
            <p:nvPr/>
          </p:nvSpPr>
          <p:spPr bwMode="auto">
            <a:xfrm>
              <a:off x="2080" y="2896"/>
              <a:ext cx="1216" cy="1216"/>
            </a:xfrm>
            <a:prstGeom prst="ellipse">
              <a:avLst/>
            </a:prstGeom>
            <a:noFill/>
            <a:ln w="17463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58" name="Line 60"/>
            <p:cNvSpPr>
              <a:spLocks noChangeShapeType="1"/>
            </p:cNvSpPr>
            <p:nvPr/>
          </p:nvSpPr>
          <p:spPr bwMode="auto">
            <a:xfrm>
              <a:off x="2685" y="3501"/>
              <a:ext cx="6" cy="114"/>
            </a:xfrm>
            <a:prstGeom prst="line">
              <a:avLst/>
            </a:prstGeom>
            <a:noFill/>
            <a:ln w="17463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59" name="Oval 61"/>
            <p:cNvSpPr>
              <a:spLocks noChangeArrowheads="1"/>
            </p:cNvSpPr>
            <p:nvPr/>
          </p:nvSpPr>
          <p:spPr bwMode="auto">
            <a:xfrm>
              <a:off x="2296" y="3220"/>
              <a:ext cx="794" cy="795"/>
            </a:xfrm>
            <a:prstGeom prst="ellipse">
              <a:avLst/>
            </a:prstGeom>
            <a:noFill/>
            <a:ln w="17463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60" name="Oval 62"/>
            <p:cNvSpPr>
              <a:spLocks noChangeArrowheads="1"/>
            </p:cNvSpPr>
            <p:nvPr/>
          </p:nvSpPr>
          <p:spPr bwMode="auto">
            <a:xfrm>
              <a:off x="2674" y="3490"/>
              <a:ext cx="28" cy="2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61" name="Rectangle 63"/>
            <p:cNvSpPr>
              <a:spLocks noChangeArrowheads="1"/>
            </p:cNvSpPr>
            <p:nvPr/>
          </p:nvSpPr>
          <p:spPr bwMode="auto">
            <a:xfrm>
              <a:off x="2691" y="3377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>
                  <a:solidFill>
                    <a:srgbClr val="000000"/>
                  </a:solidFill>
                  <a:latin typeface="Patrick Hand" panose="020B0604020202020204" charset="0"/>
                </a:rPr>
                <a:t>O</a:t>
              </a:r>
              <a:endParaRPr lang="en-US" altLang="en-US">
                <a:latin typeface="Patrick Hand" panose="020B0604020202020204" charset="0"/>
              </a:endParaRPr>
            </a:p>
          </p:txBody>
        </p:sp>
        <p:sp>
          <p:nvSpPr>
            <p:cNvPr id="162" name="Oval 64"/>
            <p:cNvSpPr>
              <a:spLocks noChangeArrowheads="1"/>
            </p:cNvSpPr>
            <p:nvPr/>
          </p:nvSpPr>
          <p:spPr bwMode="auto">
            <a:xfrm>
              <a:off x="2972" y="4020"/>
              <a:ext cx="27" cy="2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63" name="Oval 65"/>
            <p:cNvSpPr>
              <a:spLocks noChangeArrowheads="1"/>
            </p:cNvSpPr>
            <p:nvPr/>
          </p:nvSpPr>
          <p:spPr bwMode="auto">
            <a:xfrm>
              <a:off x="2680" y="3604"/>
              <a:ext cx="27" cy="2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64" name="Rectangle 66"/>
            <p:cNvSpPr>
              <a:spLocks noChangeArrowheads="1"/>
            </p:cNvSpPr>
            <p:nvPr/>
          </p:nvSpPr>
          <p:spPr bwMode="auto">
            <a:xfrm>
              <a:off x="2691" y="3615"/>
              <a:ext cx="9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>
                  <a:solidFill>
                    <a:srgbClr val="000000"/>
                  </a:solidFill>
                  <a:latin typeface="Patrick Hand" panose="020B0604020202020204" charset="0"/>
                </a:rPr>
                <a:t>O'</a:t>
              </a:r>
              <a:endParaRPr lang="en-US" altLang="en-US">
                <a:latin typeface="Patrick Hand" panose="020B0604020202020204" charset="0"/>
              </a:endParaRPr>
            </a:p>
          </p:txBody>
        </p:sp>
        <p:sp>
          <p:nvSpPr>
            <p:cNvPr id="165" name="Oval 67"/>
            <p:cNvSpPr>
              <a:spLocks noChangeArrowheads="1"/>
            </p:cNvSpPr>
            <p:nvPr/>
          </p:nvSpPr>
          <p:spPr bwMode="auto">
            <a:xfrm>
              <a:off x="2631" y="3993"/>
              <a:ext cx="27" cy="2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</p:grpSp>
      <p:sp>
        <p:nvSpPr>
          <p:cNvPr id="166" name="Text Box 79"/>
          <p:cNvSpPr txBox="1">
            <a:spLocks noChangeArrowheads="1"/>
          </p:cNvSpPr>
          <p:nvPr/>
        </p:nvSpPr>
        <p:spPr bwMode="auto">
          <a:xfrm>
            <a:off x="9670473" y="2187863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tx1"/>
                </a:solidFill>
                <a:latin typeface="Patrick Hand" panose="020B0604020202020204" charset="0"/>
              </a:rPr>
              <a:t>A</a:t>
            </a:r>
          </a:p>
        </p:txBody>
      </p:sp>
      <p:sp>
        <p:nvSpPr>
          <p:cNvPr id="167" name="Oval 84"/>
          <p:cNvSpPr>
            <a:spLocks noChangeArrowheads="1"/>
          </p:cNvSpPr>
          <p:nvPr/>
        </p:nvSpPr>
        <p:spPr bwMode="auto">
          <a:xfrm>
            <a:off x="10078461" y="6640771"/>
            <a:ext cx="52387" cy="52387"/>
          </a:xfrm>
          <a:prstGeom prst="ellipse">
            <a:avLst/>
          </a:prstGeom>
          <a:solidFill>
            <a:srgbClr val="FFFFFF"/>
          </a:solidFill>
          <a:ln w="0">
            <a:solidFill>
              <a:srgbClr val="C1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Patrick Hand" panose="020B0604020202020204" charset="0"/>
            </a:endParaRPr>
          </a:p>
        </p:txBody>
      </p:sp>
      <p:sp>
        <p:nvSpPr>
          <p:cNvPr id="168" name="Text Box 85"/>
          <p:cNvSpPr txBox="1">
            <a:spLocks noChangeArrowheads="1"/>
          </p:cNvSpPr>
          <p:nvPr/>
        </p:nvSpPr>
        <p:spPr bwMode="auto">
          <a:xfrm>
            <a:off x="9916536" y="6628071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  <a:latin typeface="Patrick Hand" panose="020B0604020202020204" charset="0"/>
              </a:rPr>
              <a:t>A</a:t>
            </a:r>
          </a:p>
        </p:txBody>
      </p:sp>
      <p:sp>
        <p:nvSpPr>
          <p:cNvPr id="169" name="Line 86"/>
          <p:cNvSpPr>
            <a:spLocks noChangeShapeType="1"/>
          </p:cNvSpPr>
          <p:nvPr/>
        </p:nvSpPr>
        <p:spPr bwMode="auto">
          <a:xfrm>
            <a:off x="10111798" y="6131183"/>
            <a:ext cx="0" cy="547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Patrick Hand" panose="020B0604020202020204" charset="0"/>
            </a:endParaRPr>
          </a:p>
        </p:txBody>
      </p:sp>
      <p:grpSp>
        <p:nvGrpSpPr>
          <p:cNvPr id="170" name="Group 87"/>
          <p:cNvGrpSpPr>
            <a:grpSpLocks/>
          </p:cNvGrpSpPr>
          <p:nvPr/>
        </p:nvGrpSpPr>
        <p:grpSpPr bwMode="auto">
          <a:xfrm>
            <a:off x="9230736" y="4926271"/>
            <a:ext cx="1763712" cy="1771650"/>
            <a:chOff x="3648" y="1536"/>
            <a:chExt cx="1111" cy="1116"/>
          </a:xfrm>
        </p:grpSpPr>
        <p:sp>
          <p:nvSpPr>
            <p:cNvPr id="171" name="AutoShape 88"/>
            <p:cNvSpPr>
              <a:spLocks noChangeAspect="1" noChangeArrowheads="1" noTextEdit="1"/>
            </p:cNvSpPr>
            <p:nvPr/>
          </p:nvSpPr>
          <p:spPr bwMode="auto">
            <a:xfrm>
              <a:off x="3648" y="1536"/>
              <a:ext cx="1111" cy="1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72" name="Oval 89"/>
            <p:cNvSpPr>
              <a:spLocks noChangeArrowheads="1"/>
            </p:cNvSpPr>
            <p:nvPr/>
          </p:nvSpPr>
          <p:spPr bwMode="auto">
            <a:xfrm>
              <a:off x="3662" y="1550"/>
              <a:ext cx="1083" cy="1083"/>
            </a:xfrm>
            <a:prstGeom prst="ellipse">
              <a:avLst/>
            </a:prstGeom>
            <a:noFill/>
            <a:ln w="15875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73" name="Line 90"/>
            <p:cNvSpPr>
              <a:spLocks noChangeShapeType="1"/>
            </p:cNvSpPr>
            <p:nvPr/>
          </p:nvSpPr>
          <p:spPr bwMode="auto">
            <a:xfrm flipH="1">
              <a:off x="4196" y="2089"/>
              <a:ext cx="5" cy="188"/>
            </a:xfrm>
            <a:prstGeom prst="line">
              <a:avLst/>
            </a:prstGeom>
            <a:noFill/>
            <a:ln w="15875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74" name="Oval 91"/>
            <p:cNvSpPr>
              <a:spLocks noChangeArrowheads="1"/>
            </p:cNvSpPr>
            <p:nvPr/>
          </p:nvSpPr>
          <p:spPr bwMode="auto">
            <a:xfrm>
              <a:off x="3845" y="1926"/>
              <a:ext cx="707" cy="707"/>
            </a:xfrm>
            <a:prstGeom prst="ellipse">
              <a:avLst/>
            </a:prstGeom>
            <a:noFill/>
            <a:ln w="15875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75" name="Oval 92"/>
            <p:cNvSpPr>
              <a:spLocks noChangeArrowheads="1"/>
            </p:cNvSpPr>
            <p:nvPr/>
          </p:nvSpPr>
          <p:spPr bwMode="auto">
            <a:xfrm>
              <a:off x="4191" y="2080"/>
              <a:ext cx="25" cy="2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76" name="Rectangle 93"/>
            <p:cNvSpPr>
              <a:spLocks noChangeArrowheads="1"/>
            </p:cNvSpPr>
            <p:nvPr/>
          </p:nvSpPr>
          <p:spPr bwMode="auto">
            <a:xfrm>
              <a:off x="4206" y="1979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Patrick Hand" panose="020B0604020202020204" charset="0"/>
                </a:rPr>
                <a:t>O</a:t>
              </a:r>
              <a:endParaRPr lang="en-US" altLang="en-US" sz="3200">
                <a:latin typeface="Patrick Hand" panose="020B0604020202020204" charset="0"/>
              </a:endParaRPr>
            </a:p>
          </p:txBody>
        </p:sp>
        <p:sp>
          <p:nvSpPr>
            <p:cNvPr id="177" name="Oval 94"/>
            <p:cNvSpPr>
              <a:spLocks noChangeArrowheads="1"/>
            </p:cNvSpPr>
            <p:nvPr/>
          </p:nvSpPr>
          <p:spPr bwMode="auto">
            <a:xfrm>
              <a:off x="4187" y="2267"/>
              <a:ext cx="24" cy="2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78" name="Rectangle 95"/>
            <p:cNvSpPr>
              <a:spLocks noChangeArrowheads="1"/>
            </p:cNvSpPr>
            <p:nvPr/>
          </p:nvSpPr>
          <p:spPr bwMode="auto">
            <a:xfrm>
              <a:off x="4196" y="2277"/>
              <a:ext cx="8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Patrick Hand" panose="020B0604020202020204" charset="0"/>
                </a:rPr>
                <a:t>O'</a:t>
              </a:r>
              <a:endParaRPr lang="en-US" altLang="en-US" sz="3200">
                <a:latin typeface="Patrick Hand" panose="020B0604020202020204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1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Hình ảnh 38" descr="Ảnh có chứa văn bản, vẽ, ký hiệu&#10;&#10;Mô tả được tạo tự động">
            <a:extLst>
              <a:ext uri="{FF2B5EF4-FFF2-40B4-BE49-F238E27FC236}">
                <a16:creationId xmlns:a16="http://schemas.microsoft.com/office/drawing/2014/main" id="{4D4D8C06-A378-4077-B588-FF4115FA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778" y="0"/>
            <a:ext cx="1841622" cy="632600"/>
          </a:xfrm>
          <a:prstGeom prst="rect">
            <a:avLst/>
          </a:prstGeom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292965" y="1911600"/>
            <a:ext cx="6096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  <a:latin typeface="Patrick Hand" panose="020B0604020202020204" charset="0"/>
              </a:rPr>
              <a:t>R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575665" y="1957637"/>
            <a:ext cx="3810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  <a:latin typeface="Patrick Hand" panose="020B0604020202020204" charset="0"/>
              </a:rPr>
              <a:t>r</a:t>
            </a:r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4070465" y="4811684"/>
            <a:ext cx="6553200" cy="1981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3200">
                <a:solidFill>
                  <a:schemeClr val="tx1"/>
                </a:solidFill>
                <a:latin typeface="Patrick Hand" panose="020B0604020202020204" charset="0"/>
              </a:rPr>
              <a:t>Tam giác AOO’ có:</a:t>
            </a:r>
          </a:p>
          <a:p>
            <a:pPr algn="ctr"/>
            <a:r>
              <a:rPr lang="en-US" altLang="en-US" sz="3200">
                <a:solidFill>
                  <a:srgbClr val="333300"/>
                </a:solidFill>
                <a:latin typeface="Patrick Hand" panose="020B0604020202020204" charset="0"/>
              </a:rPr>
              <a:t>OA –O’A &lt; OO’ &lt; OA + O’A</a:t>
            </a:r>
          </a:p>
          <a:p>
            <a:pPr algn="ctr"/>
            <a:r>
              <a:rPr lang="en-US" altLang="en-US" sz="3200">
                <a:solidFill>
                  <a:schemeClr val="tx1"/>
                </a:solidFill>
                <a:latin typeface="Patrick Hand" panose="020B0604020202020204" charset="0"/>
              </a:rPr>
              <a:t>(Bất đẳng thức tam giác)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314080" y="5512565"/>
            <a:ext cx="5591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3300"/>
                </a:solidFill>
                <a:latin typeface="Patrick Hand" panose="020B0604020202020204" charset="0"/>
              </a:rPr>
              <a:t>OA –O’A &lt; OO’ &lt; OA + O’A</a:t>
            </a: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 bwMode="auto">
          <a:xfrm>
            <a:off x="4603865" y="1271837"/>
            <a:ext cx="4724400" cy="3124200"/>
            <a:chOff x="576" y="738"/>
            <a:chExt cx="1933" cy="1278"/>
          </a:xfrm>
        </p:grpSpPr>
        <p:sp>
          <p:nvSpPr>
            <p:cNvPr id="18" name="AutoShape 17"/>
            <p:cNvSpPr>
              <a:spLocks noChangeAspect="1" noChangeArrowheads="1" noTextEdit="1"/>
            </p:cNvSpPr>
            <p:nvPr/>
          </p:nvSpPr>
          <p:spPr bwMode="auto">
            <a:xfrm>
              <a:off x="576" y="738"/>
              <a:ext cx="1933" cy="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590" y="752"/>
              <a:ext cx="1250" cy="1250"/>
            </a:xfrm>
            <a:prstGeom prst="ellipse">
              <a:avLst/>
            </a:prstGeom>
            <a:noFill/>
            <a:ln w="38100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462" y="856"/>
              <a:ext cx="1033" cy="1033"/>
            </a:xfrm>
            <a:prstGeom prst="ellipse">
              <a:avLst/>
            </a:prstGeom>
            <a:noFill/>
            <a:ln w="38100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675" y="955"/>
              <a:ext cx="4" cy="835"/>
            </a:xfrm>
            <a:prstGeom prst="line">
              <a:avLst/>
            </a:prstGeom>
            <a:noFill/>
            <a:ln w="38100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V="1">
              <a:off x="1212" y="1370"/>
              <a:ext cx="764" cy="5"/>
            </a:xfrm>
            <a:prstGeom prst="line">
              <a:avLst/>
            </a:prstGeom>
            <a:noFill/>
            <a:ln w="38100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203" y="1365"/>
              <a:ext cx="24" cy="2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231" y="1365"/>
              <a:ext cx="41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Patrick Hand" panose="020B0604020202020204" charset="0"/>
                </a:rPr>
                <a:t>O</a:t>
              </a:r>
              <a:endParaRPr lang="en-US" altLang="en-US">
                <a:latin typeface="Patrick Hand" panose="020B0604020202020204" charset="0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2424" y="1596"/>
              <a:ext cx="24" cy="2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1967" y="1360"/>
              <a:ext cx="23" cy="2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877" y="1384"/>
              <a:ext cx="52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Patrick Hand" panose="020B0604020202020204" charset="0"/>
                </a:rPr>
                <a:t>O'</a:t>
              </a:r>
              <a:endParaRPr lang="en-US" altLang="en-US">
                <a:latin typeface="Patrick Hand" panose="020B0604020202020204" charset="0"/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1665" y="945"/>
              <a:ext cx="24" cy="2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651" y="818"/>
              <a:ext cx="3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Patrick Hand" panose="020B0604020202020204" charset="0"/>
                </a:rPr>
                <a:t>A</a:t>
              </a:r>
              <a:endParaRPr lang="en-US" altLang="en-US">
                <a:latin typeface="Patrick Hand" panose="020B0604020202020204" charset="0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1670" y="1780"/>
              <a:ext cx="23" cy="2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637" y="1813"/>
              <a:ext cx="3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Patrick Hand" panose="020B0604020202020204" charset="0"/>
                </a:rPr>
                <a:t>B</a:t>
              </a:r>
              <a:endParaRPr lang="en-US" altLang="en-US">
                <a:latin typeface="Patrick Hand" panose="020B0604020202020204" charset="0"/>
              </a:endParaRPr>
            </a:p>
          </p:txBody>
        </p:sp>
      </p:grp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6142153" y="2824412"/>
            <a:ext cx="1905000" cy="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Patrick Hand" panose="020B0604020202020204" charset="0"/>
            </a:endParaRPr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 flipH="1">
            <a:off x="6140565" y="1794125"/>
            <a:ext cx="1131888" cy="1052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Patrick Hand" panose="020B0604020202020204" charset="0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7270865" y="1805237"/>
            <a:ext cx="776288" cy="1038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Patrick Hand" panose="020B0604020202020204" charset="0"/>
            </a:endParaRP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6280265" y="1894137"/>
            <a:ext cx="6096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  <a:latin typeface="Patrick Hand" panose="020B0604020202020204" charset="0"/>
              </a:rPr>
              <a:t>R</a:t>
            </a: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7575665" y="1957637"/>
            <a:ext cx="3810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  <a:latin typeface="Patrick Hand" panose="020B0604020202020204" charset="0"/>
              </a:rPr>
              <a:t>r</a:t>
            </a: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5480165" y="7130537"/>
            <a:ext cx="3733800" cy="588963"/>
          </a:xfrm>
          <a:prstGeom prst="rect">
            <a:avLst/>
          </a:prstGeom>
          <a:solidFill>
            <a:schemeClr val="hlink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FFFF00"/>
                </a:solidFill>
                <a:latin typeface="Patrick Hand" panose="020B0604020202020204" charset="0"/>
              </a:rPr>
              <a:t>R – r &lt; OO’ &lt; R + r</a:t>
            </a: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5022744" y="220946"/>
            <a:ext cx="46486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>
                <a:latin typeface="Patrick Hand" panose="020B0604020202020204" charset="0"/>
              </a:rPr>
              <a:t>(O) và (O’) cắt nhau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B91DD41-B745-4C6D-911B-4701DA35AD4C}"/>
                  </a:ext>
                </a:extLst>
              </p14:cNvPr>
              <p14:cNvContentPartPr/>
              <p14:nvPr/>
            </p14:nvContentPartPr>
            <p14:xfrm>
              <a:off x="9653760" y="2314080"/>
              <a:ext cx="3592800" cy="705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B91DD41-B745-4C6D-911B-4701DA35AD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44400" y="2304720"/>
                <a:ext cx="3611520" cy="72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08558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/>
      <p:bldP spid="36" grpId="0"/>
      <p:bldP spid="37" grpId="0"/>
      <p:bldP spid="38" grpId="0" animBg="1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Hình ảnh 38" descr="Ảnh có chứa văn bản, vẽ, ký hiệu&#10;&#10;Mô tả được tạo tự động">
            <a:extLst>
              <a:ext uri="{FF2B5EF4-FFF2-40B4-BE49-F238E27FC236}">
                <a16:creationId xmlns:a16="http://schemas.microsoft.com/office/drawing/2014/main" id="{4D4D8C06-A378-4077-B588-FF4115FA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778" y="1"/>
            <a:ext cx="1841622" cy="632600"/>
          </a:xfrm>
          <a:prstGeom prst="rect">
            <a:avLst/>
          </a:prstGeom>
        </p:spPr>
      </p:pic>
      <p:pic>
        <p:nvPicPr>
          <p:cNvPr id="3074" name="Picture 2" descr="Shin chan Official Sticker for iOS &amp; Android | GIPHY">
            <a:extLst>
              <a:ext uri="{FF2B5EF4-FFF2-40B4-BE49-F238E27FC236}">
                <a16:creationId xmlns:a16="http://schemas.microsoft.com/office/drawing/2014/main" id="{8CD5BD1A-AACB-4D9D-9AF9-C629F423B3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686" y="6704217"/>
            <a:ext cx="1518715" cy="150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898967" y="642287"/>
            <a:ext cx="4724400" cy="588963"/>
          </a:xfrm>
          <a:prstGeom prst="rect">
            <a:avLst/>
          </a:prstGeom>
          <a:solidFill>
            <a:schemeClr val="tx2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latin typeface="Patrick Hand" panose="020B0604020202020204" charset="0"/>
              </a:rPr>
              <a:t>(O) và (O’) tiếp xúc nhau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612967" y="1893916"/>
            <a:ext cx="4343400" cy="528638"/>
          </a:xfrm>
          <a:prstGeom prst="rect">
            <a:avLst/>
          </a:prstGeom>
          <a:solidFill>
            <a:schemeClr val="tx2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latin typeface="Patrick Hand" panose="020B0604020202020204" charset="0"/>
              </a:rPr>
              <a:t>(O) và (O’) tiếp xúc ngoài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7261167" y="1893916"/>
            <a:ext cx="4267200" cy="528638"/>
          </a:xfrm>
          <a:prstGeom prst="rect">
            <a:avLst/>
          </a:prstGeom>
          <a:solidFill>
            <a:schemeClr val="tx2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latin typeface="Patrick Hand" panose="020B0604020202020204" charset="0"/>
              </a:rPr>
              <a:t>(O) và (O’) tiếp xúc trong</a:t>
            </a:r>
          </a:p>
        </p:txBody>
      </p:sp>
      <p:sp>
        <p:nvSpPr>
          <p:cNvPr id="26" name="AutoShape 7"/>
          <p:cNvSpPr>
            <a:spLocks noChangeAspect="1" noChangeArrowheads="1" noTextEdit="1"/>
          </p:cNvSpPr>
          <p:nvPr/>
        </p:nvSpPr>
        <p:spPr bwMode="auto">
          <a:xfrm>
            <a:off x="2993967" y="2960716"/>
            <a:ext cx="37338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>
              <a:latin typeface="Patrick Hand" panose="020B0604020202020204" charset="0"/>
            </a:endParaRPr>
          </a:p>
        </p:txBody>
      </p:sp>
      <p:grpSp>
        <p:nvGrpSpPr>
          <p:cNvPr id="27" name="Group 20"/>
          <p:cNvGrpSpPr>
            <a:grpSpLocks/>
          </p:cNvGrpSpPr>
          <p:nvPr/>
        </p:nvGrpSpPr>
        <p:grpSpPr bwMode="auto">
          <a:xfrm>
            <a:off x="3219392" y="2960716"/>
            <a:ext cx="3051175" cy="1835150"/>
            <a:chOff x="356" y="1508"/>
            <a:chExt cx="1922" cy="1156"/>
          </a:xfrm>
        </p:grpSpPr>
        <p:sp>
          <p:nvSpPr>
            <p:cNvPr id="28" name="Oval 9"/>
            <p:cNvSpPr>
              <a:spLocks noChangeArrowheads="1"/>
            </p:cNvSpPr>
            <p:nvPr/>
          </p:nvSpPr>
          <p:spPr bwMode="auto">
            <a:xfrm>
              <a:off x="356" y="1706"/>
              <a:ext cx="773" cy="773"/>
            </a:xfrm>
            <a:prstGeom prst="ellipse">
              <a:avLst/>
            </a:prstGeom>
            <a:noFill/>
            <a:ln w="20638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 flipV="1">
              <a:off x="739" y="2083"/>
              <a:ext cx="958" cy="6"/>
            </a:xfrm>
            <a:prstGeom prst="line">
              <a:avLst/>
            </a:prstGeom>
            <a:noFill/>
            <a:ln w="20638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1122" y="1508"/>
              <a:ext cx="1156" cy="1156"/>
            </a:xfrm>
            <a:prstGeom prst="ellipse">
              <a:avLst/>
            </a:prstGeom>
            <a:noFill/>
            <a:ln w="20638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31" name="Oval 12"/>
            <p:cNvSpPr>
              <a:spLocks noChangeArrowheads="1"/>
            </p:cNvSpPr>
            <p:nvPr/>
          </p:nvSpPr>
          <p:spPr bwMode="auto">
            <a:xfrm>
              <a:off x="726" y="2076"/>
              <a:ext cx="33" cy="3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746" y="1937"/>
              <a:ext cx="14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2000" b="1">
                  <a:solidFill>
                    <a:srgbClr val="000000"/>
                  </a:solidFill>
                  <a:latin typeface="Patrick Hand" panose="020B0604020202020204" charset="0"/>
                </a:rPr>
                <a:t>O’</a:t>
              </a:r>
              <a:endParaRPr lang="en-US" altLang="en-US" sz="3200">
                <a:latin typeface="Patrick Hand" panose="020B0604020202020204" charset="0"/>
              </a:endParaRPr>
            </a:p>
          </p:txBody>
        </p:sp>
        <p:sp>
          <p:nvSpPr>
            <p:cNvPr id="33" name="Oval 14"/>
            <p:cNvSpPr>
              <a:spLocks noChangeArrowheads="1"/>
            </p:cNvSpPr>
            <p:nvPr/>
          </p:nvSpPr>
          <p:spPr bwMode="auto">
            <a:xfrm>
              <a:off x="1102" y="2064"/>
              <a:ext cx="33" cy="3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34" name="Oval 15"/>
            <p:cNvSpPr>
              <a:spLocks noChangeArrowheads="1"/>
            </p:cNvSpPr>
            <p:nvPr/>
          </p:nvSpPr>
          <p:spPr bwMode="auto">
            <a:xfrm>
              <a:off x="1684" y="2069"/>
              <a:ext cx="33" cy="3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35" name="Rectangle 16"/>
            <p:cNvSpPr>
              <a:spLocks noChangeArrowheads="1"/>
            </p:cNvSpPr>
            <p:nvPr/>
          </p:nvSpPr>
          <p:spPr bwMode="auto">
            <a:xfrm>
              <a:off x="1723" y="2116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2000" b="1">
                  <a:solidFill>
                    <a:srgbClr val="000000"/>
                  </a:solidFill>
                  <a:latin typeface="Patrick Hand" panose="020B0604020202020204" charset="0"/>
                </a:rPr>
                <a:t>O</a:t>
              </a:r>
              <a:endParaRPr lang="en-US" altLang="en-US" sz="3200">
                <a:latin typeface="Patrick Hand" panose="020B0604020202020204" charset="0"/>
              </a:endParaRPr>
            </a:p>
          </p:txBody>
        </p:sp>
      </p:grpSp>
      <p:sp>
        <p:nvSpPr>
          <p:cNvPr id="36" name="Oval 21"/>
          <p:cNvSpPr>
            <a:spLocks noChangeArrowheads="1"/>
          </p:cNvSpPr>
          <p:nvPr/>
        </p:nvSpPr>
        <p:spPr bwMode="auto">
          <a:xfrm>
            <a:off x="9251892" y="4599016"/>
            <a:ext cx="52388" cy="52388"/>
          </a:xfrm>
          <a:prstGeom prst="ellipse">
            <a:avLst/>
          </a:prstGeom>
          <a:solidFill>
            <a:srgbClr val="FFFFFF"/>
          </a:solidFill>
          <a:ln w="0">
            <a:solidFill>
              <a:srgbClr val="C1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Patrick Hand" panose="020B0604020202020204" charset="0"/>
            </a:endParaRP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4187767" y="3557616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  <a:latin typeface="Patrick Hand" panose="020B0604020202020204" charset="0"/>
              </a:rPr>
              <a:t>A</a:t>
            </a: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9089967" y="4586316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  <a:latin typeface="Patrick Hand" panose="020B0604020202020204" charset="0"/>
              </a:rPr>
              <a:t>A</a:t>
            </a:r>
          </a:p>
        </p:txBody>
      </p:sp>
      <p:sp>
        <p:nvSpPr>
          <p:cNvPr id="44" name="Line 24"/>
          <p:cNvSpPr>
            <a:spLocks noChangeShapeType="1"/>
          </p:cNvSpPr>
          <p:nvPr/>
        </p:nvSpPr>
        <p:spPr bwMode="auto">
          <a:xfrm>
            <a:off x="9285230" y="4089429"/>
            <a:ext cx="0" cy="547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latin typeface="Patrick Hand" panose="020B0604020202020204" charset="0"/>
            </a:endParaRPr>
          </a:p>
        </p:txBody>
      </p:sp>
      <p:grpSp>
        <p:nvGrpSpPr>
          <p:cNvPr id="50" name="Group 37"/>
          <p:cNvGrpSpPr>
            <a:grpSpLocks/>
          </p:cNvGrpSpPr>
          <p:nvPr/>
        </p:nvGrpSpPr>
        <p:grpSpPr bwMode="auto">
          <a:xfrm>
            <a:off x="8404167" y="2884516"/>
            <a:ext cx="1763713" cy="1771650"/>
            <a:chOff x="3648" y="1536"/>
            <a:chExt cx="1111" cy="1116"/>
          </a:xfrm>
        </p:grpSpPr>
        <p:sp>
          <p:nvSpPr>
            <p:cNvPr id="51" name="AutoShape 25"/>
            <p:cNvSpPr>
              <a:spLocks noChangeAspect="1" noChangeArrowheads="1" noTextEdit="1"/>
            </p:cNvSpPr>
            <p:nvPr/>
          </p:nvSpPr>
          <p:spPr bwMode="auto">
            <a:xfrm>
              <a:off x="3648" y="1536"/>
              <a:ext cx="1111" cy="1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52" name="Oval 27"/>
            <p:cNvSpPr>
              <a:spLocks noChangeArrowheads="1"/>
            </p:cNvSpPr>
            <p:nvPr/>
          </p:nvSpPr>
          <p:spPr bwMode="auto">
            <a:xfrm>
              <a:off x="3662" y="1550"/>
              <a:ext cx="1083" cy="1083"/>
            </a:xfrm>
            <a:prstGeom prst="ellipse">
              <a:avLst/>
            </a:prstGeom>
            <a:noFill/>
            <a:ln w="15875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 flipH="1">
              <a:off x="4196" y="2089"/>
              <a:ext cx="5" cy="188"/>
            </a:xfrm>
            <a:prstGeom prst="line">
              <a:avLst/>
            </a:prstGeom>
            <a:noFill/>
            <a:ln w="15875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54" name="Oval 29"/>
            <p:cNvSpPr>
              <a:spLocks noChangeArrowheads="1"/>
            </p:cNvSpPr>
            <p:nvPr/>
          </p:nvSpPr>
          <p:spPr bwMode="auto">
            <a:xfrm>
              <a:off x="3845" y="1926"/>
              <a:ext cx="707" cy="707"/>
            </a:xfrm>
            <a:prstGeom prst="ellipse">
              <a:avLst/>
            </a:prstGeom>
            <a:noFill/>
            <a:ln w="15875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55" name="Oval 30"/>
            <p:cNvSpPr>
              <a:spLocks noChangeArrowheads="1"/>
            </p:cNvSpPr>
            <p:nvPr/>
          </p:nvSpPr>
          <p:spPr bwMode="auto">
            <a:xfrm>
              <a:off x="4191" y="2080"/>
              <a:ext cx="25" cy="2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56" name="Rectangle 31"/>
            <p:cNvSpPr>
              <a:spLocks noChangeArrowheads="1"/>
            </p:cNvSpPr>
            <p:nvPr/>
          </p:nvSpPr>
          <p:spPr bwMode="auto">
            <a:xfrm>
              <a:off x="4206" y="1979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400" b="1">
                  <a:solidFill>
                    <a:srgbClr val="000000"/>
                  </a:solidFill>
                  <a:latin typeface="Patrick Hand" panose="020B0604020202020204" charset="0"/>
                </a:rPr>
                <a:t>O</a:t>
              </a:r>
              <a:endParaRPr lang="en-US" altLang="en-US" sz="3200">
                <a:latin typeface="Patrick Hand" panose="020B0604020202020204" charset="0"/>
              </a:endParaRPr>
            </a:p>
          </p:txBody>
        </p:sp>
        <p:sp>
          <p:nvSpPr>
            <p:cNvPr id="57" name="Oval 33"/>
            <p:cNvSpPr>
              <a:spLocks noChangeArrowheads="1"/>
            </p:cNvSpPr>
            <p:nvPr/>
          </p:nvSpPr>
          <p:spPr bwMode="auto">
            <a:xfrm>
              <a:off x="4187" y="2267"/>
              <a:ext cx="24" cy="2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58" name="Rectangle 34"/>
            <p:cNvSpPr>
              <a:spLocks noChangeArrowheads="1"/>
            </p:cNvSpPr>
            <p:nvPr/>
          </p:nvSpPr>
          <p:spPr bwMode="auto">
            <a:xfrm>
              <a:off x="4196" y="2277"/>
              <a:ext cx="8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400" b="1">
                  <a:solidFill>
                    <a:srgbClr val="000000"/>
                  </a:solidFill>
                  <a:latin typeface="Patrick Hand" panose="020B0604020202020204" charset="0"/>
                </a:rPr>
                <a:t>O'</a:t>
              </a:r>
              <a:endParaRPr lang="en-US" altLang="en-US" sz="3200">
                <a:latin typeface="Patrick Hand" panose="020B0604020202020204" charset="0"/>
              </a:endParaRPr>
            </a:p>
          </p:txBody>
        </p:sp>
      </p:grpSp>
      <p:sp>
        <p:nvSpPr>
          <p:cNvPr id="59" name="Text Box 41"/>
          <p:cNvSpPr txBox="1">
            <a:spLocks noChangeArrowheads="1"/>
          </p:cNvSpPr>
          <p:nvPr/>
        </p:nvSpPr>
        <p:spPr bwMode="auto">
          <a:xfrm>
            <a:off x="4670367" y="3841779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  <a:latin typeface="Patrick Hand" panose="020B0604020202020204" charset="0"/>
              </a:rPr>
              <a:t>R</a:t>
            </a:r>
          </a:p>
        </p:txBody>
      </p:sp>
      <p:sp>
        <p:nvSpPr>
          <p:cNvPr id="60" name="Text Box 42"/>
          <p:cNvSpPr txBox="1">
            <a:spLocks noChangeArrowheads="1"/>
          </p:cNvSpPr>
          <p:nvPr/>
        </p:nvSpPr>
        <p:spPr bwMode="auto">
          <a:xfrm>
            <a:off x="3984567" y="3841779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  <a:latin typeface="Patrick Hand" panose="020B0604020202020204" charset="0"/>
              </a:rPr>
              <a:t>r</a:t>
            </a:r>
          </a:p>
        </p:txBody>
      </p:sp>
      <p:sp>
        <p:nvSpPr>
          <p:cNvPr id="61" name="Line 43"/>
          <p:cNvSpPr>
            <a:spLocks noChangeShapeType="1"/>
          </p:cNvSpPr>
          <p:nvPr/>
        </p:nvSpPr>
        <p:spPr bwMode="auto">
          <a:xfrm>
            <a:off x="7108767" y="2046316"/>
            <a:ext cx="0" cy="3124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latin typeface="Patrick Hand" panose="020B0604020202020204" charset="0"/>
            </a:endParaRPr>
          </a:p>
        </p:txBody>
      </p:sp>
      <p:sp>
        <p:nvSpPr>
          <p:cNvPr id="62" name="Text Box 44"/>
          <p:cNvSpPr txBox="1">
            <a:spLocks noChangeArrowheads="1"/>
          </p:cNvSpPr>
          <p:nvPr/>
        </p:nvSpPr>
        <p:spPr bwMode="auto">
          <a:xfrm>
            <a:off x="2993967" y="5251479"/>
            <a:ext cx="8229600" cy="528637"/>
          </a:xfrm>
          <a:prstGeom prst="rect">
            <a:avLst/>
          </a:prstGeom>
          <a:solidFill>
            <a:srgbClr val="CC99FF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latin typeface="Patrick Hand" panose="020B0604020202020204" charset="0"/>
              </a:rPr>
              <a:t>Mối quan hệ giữa đoạn nối tâm và các bán kính?</a:t>
            </a:r>
          </a:p>
        </p:txBody>
      </p:sp>
    </p:spTree>
    <p:extLst>
      <p:ext uri="{BB962C8B-B14F-4D97-AF65-F5344CB8AC3E}">
        <p14:creationId xmlns:p14="http://schemas.microsoft.com/office/powerpoint/2010/main" val="1093120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37" grpId="0"/>
      <p:bldP spid="38" grpId="0"/>
      <p:bldP spid="59" grpId="0"/>
      <p:bldP spid="60" grpId="0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Hình ảnh 38" descr="Ảnh có chứa văn bản, vẽ, ký hiệu&#10;&#10;Mô tả được tạo tự động">
            <a:extLst>
              <a:ext uri="{FF2B5EF4-FFF2-40B4-BE49-F238E27FC236}">
                <a16:creationId xmlns:a16="http://schemas.microsoft.com/office/drawing/2014/main" id="{4D4D8C06-A378-4077-B588-FF4115FA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778" y="1"/>
            <a:ext cx="1841622" cy="632600"/>
          </a:xfrm>
          <a:prstGeom prst="rect">
            <a:avLst/>
          </a:prstGeom>
        </p:spPr>
      </p:pic>
      <p:pic>
        <p:nvPicPr>
          <p:cNvPr id="3074" name="Picture 2" descr="Shin chan Official Sticker for iOS &amp; Android | GIPHY">
            <a:extLst>
              <a:ext uri="{FF2B5EF4-FFF2-40B4-BE49-F238E27FC236}">
                <a16:creationId xmlns:a16="http://schemas.microsoft.com/office/drawing/2014/main" id="{8CD5BD1A-AACB-4D9D-9AF9-C629F423B3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686" y="6704217"/>
            <a:ext cx="1518715" cy="150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5004261" y="632601"/>
            <a:ext cx="4343400" cy="584775"/>
          </a:xfrm>
          <a:prstGeom prst="rect">
            <a:avLst/>
          </a:prstGeom>
          <a:solidFill>
            <a:schemeClr val="tx2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latin typeface="Patrick Hand" panose="020B0604020202020204" charset="0"/>
              </a:rPr>
              <a:t>(O) và (O’) tiếp xúc ngoài</a:t>
            </a:r>
          </a:p>
        </p:txBody>
      </p:sp>
      <p:sp>
        <p:nvSpPr>
          <p:cNvPr id="19" name="AutoShape 5"/>
          <p:cNvSpPr>
            <a:spLocks noChangeAspect="1" noChangeArrowheads="1" noTextEdit="1"/>
          </p:cNvSpPr>
          <p:nvPr/>
        </p:nvSpPr>
        <p:spPr bwMode="auto">
          <a:xfrm>
            <a:off x="2794461" y="2385201"/>
            <a:ext cx="37338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>
              <a:latin typeface="Patrick Hand" panose="020B0604020202020204" charset="0"/>
            </a:endParaRPr>
          </a:p>
        </p:txBody>
      </p:sp>
      <p:grpSp>
        <p:nvGrpSpPr>
          <p:cNvPr id="21" name="Group 6"/>
          <p:cNvGrpSpPr>
            <a:grpSpLocks/>
          </p:cNvGrpSpPr>
          <p:nvPr/>
        </p:nvGrpSpPr>
        <p:grpSpPr bwMode="auto">
          <a:xfrm>
            <a:off x="3019886" y="2385201"/>
            <a:ext cx="3051175" cy="1835150"/>
            <a:chOff x="356" y="1508"/>
            <a:chExt cx="1922" cy="1156"/>
          </a:xfrm>
        </p:grpSpPr>
        <p:sp>
          <p:nvSpPr>
            <p:cNvPr id="22" name="Oval 7"/>
            <p:cNvSpPr>
              <a:spLocks noChangeArrowheads="1"/>
            </p:cNvSpPr>
            <p:nvPr/>
          </p:nvSpPr>
          <p:spPr bwMode="auto">
            <a:xfrm>
              <a:off x="356" y="1706"/>
              <a:ext cx="773" cy="773"/>
            </a:xfrm>
            <a:prstGeom prst="ellipse">
              <a:avLst/>
            </a:prstGeom>
            <a:noFill/>
            <a:ln w="20638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 flipV="1">
              <a:off x="739" y="2083"/>
              <a:ext cx="958" cy="6"/>
            </a:xfrm>
            <a:prstGeom prst="line">
              <a:avLst/>
            </a:prstGeom>
            <a:noFill/>
            <a:ln w="20638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24" name="Oval 9"/>
            <p:cNvSpPr>
              <a:spLocks noChangeArrowheads="1"/>
            </p:cNvSpPr>
            <p:nvPr/>
          </p:nvSpPr>
          <p:spPr bwMode="auto">
            <a:xfrm>
              <a:off x="1122" y="1508"/>
              <a:ext cx="1156" cy="1156"/>
            </a:xfrm>
            <a:prstGeom prst="ellipse">
              <a:avLst/>
            </a:prstGeom>
            <a:noFill/>
            <a:ln w="20638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32" name="Oval 10"/>
            <p:cNvSpPr>
              <a:spLocks noChangeArrowheads="1"/>
            </p:cNvSpPr>
            <p:nvPr/>
          </p:nvSpPr>
          <p:spPr bwMode="auto">
            <a:xfrm>
              <a:off x="726" y="2076"/>
              <a:ext cx="33" cy="3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746" y="1937"/>
              <a:ext cx="14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2000" b="1">
                  <a:solidFill>
                    <a:srgbClr val="000000"/>
                  </a:solidFill>
                  <a:latin typeface="Patrick Hand" panose="020B0604020202020204" charset="0"/>
                </a:rPr>
                <a:t>O</a:t>
              </a:r>
              <a:r>
                <a:rPr lang="en-US" altLang="en-US" sz="2000">
                  <a:solidFill>
                    <a:srgbClr val="000000"/>
                  </a:solidFill>
                  <a:latin typeface="Patrick Hand" panose="020B0604020202020204" charset="0"/>
                </a:rPr>
                <a:t>’</a:t>
              </a:r>
              <a:endParaRPr lang="en-US" altLang="en-US" sz="3200">
                <a:latin typeface="Patrick Hand" panose="020B0604020202020204" charset="0"/>
              </a:endParaRPr>
            </a:p>
          </p:txBody>
        </p:sp>
        <p:sp>
          <p:nvSpPr>
            <p:cNvPr id="34" name="Oval 12"/>
            <p:cNvSpPr>
              <a:spLocks noChangeArrowheads="1"/>
            </p:cNvSpPr>
            <p:nvPr/>
          </p:nvSpPr>
          <p:spPr bwMode="auto">
            <a:xfrm>
              <a:off x="1102" y="2064"/>
              <a:ext cx="33" cy="3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35" name="Oval 13"/>
            <p:cNvSpPr>
              <a:spLocks noChangeArrowheads="1"/>
            </p:cNvSpPr>
            <p:nvPr/>
          </p:nvSpPr>
          <p:spPr bwMode="auto">
            <a:xfrm>
              <a:off x="1684" y="2069"/>
              <a:ext cx="33" cy="3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1723" y="2116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2000" b="1">
                  <a:solidFill>
                    <a:srgbClr val="000000"/>
                  </a:solidFill>
                  <a:latin typeface="Patrick Hand" panose="020B0604020202020204" charset="0"/>
                </a:rPr>
                <a:t>O</a:t>
              </a:r>
              <a:endParaRPr lang="en-US" altLang="en-US" sz="3200">
                <a:latin typeface="Patrick Hand" panose="020B0604020202020204" charset="0"/>
              </a:endParaRPr>
            </a:p>
          </p:txBody>
        </p:sp>
      </p:grp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4216861" y="29948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  <a:latin typeface="Patrick Hand" panose="020B0604020202020204" charset="0"/>
              </a:rPr>
              <a:t>A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3327861" y="4779610"/>
            <a:ext cx="2667000" cy="588963"/>
          </a:xfrm>
          <a:prstGeom prst="rect">
            <a:avLst/>
          </a:prstGeom>
          <a:solidFill>
            <a:schemeClr val="hlink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FFFF00"/>
                </a:solidFill>
                <a:latin typeface="Patrick Hand" panose="020B0604020202020204" charset="0"/>
              </a:rPr>
              <a:t> OO’ = R + r</a:t>
            </a:r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>
            <a:off x="4470861" y="3266264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  <a:latin typeface="Patrick Hand" panose="020B0604020202020204" charset="0"/>
              </a:rPr>
              <a:t>R</a:t>
            </a: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3785061" y="3266264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  <a:latin typeface="Patrick Hand" panose="020B0604020202020204" charset="0"/>
              </a:rPr>
              <a:t>r</a:t>
            </a:r>
          </a:p>
        </p:txBody>
      </p:sp>
      <p:sp>
        <p:nvSpPr>
          <p:cNvPr id="47" name="Line 32"/>
          <p:cNvSpPr>
            <a:spLocks noChangeShapeType="1"/>
          </p:cNvSpPr>
          <p:nvPr/>
        </p:nvSpPr>
        <p:spPr bwMode="auto">
          <a:xfrm>
            <a:off x="6909261" y="1470801"/>
            <a:ext cx="0" cy="525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latin typeface="Patrick Hand" panose="020B0604020202020204" charset="0"/>
            </a:endParaRPr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7175961" y="2355703"/>
            <a:ext cx="682267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tx1"/>
                </a:solidFill>
                <a:latin typeface="Patrick Hand" panose="020B0604020202020204" charset="0"/>
              </a:rPr>
              <a:t>Do (O) và (O’) tiếp xúc ngoài nên O, A, O’ thẳng hàng (t/c đường nối tâm )</a:t>
            </a:r>
          </a:p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tx1"/>
                </a:solidFill>
                <a:latin typeface="Patrick Hand" panose="020B0604020202020204" charset="0"/>
              </a:rPr>
              <a:t>Ta có OO’ = OA + AO’ </a:t>
            </a:r>
          </a:p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tx1"/>
                </a:solidFill>
                <a:latin typeface="Patrick Hand" panose="020B0604020202020204" charset="0"/>
                <a:sym typeface="Symbol" panose="05050102010706020507" pitchFamily="18" charset="2"/>
              </a:rPr>
              <a:t> OO’ = R + r</a:t>
            </a:r>
          </a:p>
        </p:txBody>
      </p:sp>
    </p:spTree>
    <p:extLst>
      <p:ext uri="{BB962C8B-B14F-4D97-AF65-F5344CB8AC3E}">
        <p14:creationId xmlns:p14="http://schemas.microsoft.com/office/powerpoint/2010/main" val="1428992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44" grpId="0"/>
      <p:bldP spid="45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Hình ảnh 38" descr="Ảnh có chứa văn bản, vẽ, ký hiệu&#10;&#10;Mô tả được tạo tự động">
            <a:extLst>
              <a:ext uri="{FF2B5EF4-FFF2-40B4-BE49-F238E27FC236}">
                <a16:creationId xmlns:a16="http://schemas.microsoft.com/office/drawing/2014/main" id="{4D4D8C06-A378-4077-B588-FF4115FA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778" y="1"/>
            <a:ext cx="1841622" cy="632600"/>
          </a:xfrm>
          <a:prstGeom prst="rect">
            <a:avLst/>
          </a:prstGeom>
        </p:spPr>
      </p:pic>
      <p:pic>
        <p:nvPicPr>
          <p:cNvPr id="3074" name="Picture 2" descr="Shin chan Official Sticker for iOS &amp; Android | GIPHY">
            <a:extLst>
              <a:ext uri="{FF2B5EF4-FFF2-40B4-BE49-F238E27FC236}">
                <a16:creationId xmlns:a16="http://schemas.microsoft.com/office/drawing/2014/main" id="{8CD5BD1A-AACB-4D9D-9AF9-C629F423B3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43" y="6395171"/>
            <a:ext cx="1825374" cy="18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xt Box 4"/>
          <p:cNvSpPr txBox="1">
            <a:spLocks noChangeArrowheads="1"/>
          </p:cNvSpPr>
          <p:nvPr/>
        </p:nvSpPr>
        <p:spPr bwMode="auto">
          <a:xfrm>
            <a:off x="4817919" y="479298"/>
            <a:ext cx="5410200" cy="646331"/>
          </a:xfrm>
          <a:prstGeom prst="rect">
            <a:avLst/>
          </a:prstGeom>
          <a:solidFill>
            <a:schemeClr val="tx2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>
                <a:latin typeface="Patrick Hand" panose="020B0604020202020204" charset="0"/>
              </a:rPr>
              <a:t>(O) và (O’) tiếp xúc trong</a:t>
            </a:r>
          </a:p>
        </p:txBody>
      </p:sp>
      <p:sp>
        <p:nvSpPr>
          <p:cNvPr id="103" name="AutoShape 5"/>
          <p:cNvSpPr>
            <a:spLocks noChangeAspect="1" noChangeArrowheads="1" noTextEdit="1"/>
          </p:cNvSpPr>
          <p:nvPr/>
        </p:nvSpPr>
        <p:spPr bwMode="auto">
          <a:xfrm>
            <a:off x="3027218" y="2232801"/>
            <a:ext cx="37338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Patrick Hand" panose="020B0604020202020204" charset="0"/>
            </a:endParaRPr>
          </a:p>
        </p:txBody>
      </p:sp>
      <p:sp>
        <p:nvSpPr>
          <p:cNvPr id="105" name="Oval 15"/>
          <p:cNvSpPr>
            <a:spLocks noChangeArrowheads="1"/>
          </p:cNvSpPr>
          <p:nvPr/>
        </p:nvSpPr>
        <p:spPr bwMode="auto">
          <a:xfrm>
            <a:off x="9317686" y="3450076"/>
            <a:ext cx="52388" cy="52388"/>
          </a:xfrm>
          <a:prstGeom prst="ellipse">
            <a:avLst/>
          </a:prstGeom>
          <a:solidFill>
            <a:srgbClr val="FFFFFF"/>
          </a:solidFill>
          <a:ln w="0">
            <a:solidFill>
              <a:srgbClr val="C1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Patrick Hand" panose="020B0604020202020204" charset="0"/>
            </a:endParaRPr>
          </a:p>
        </p:txBody>
      </p:sp>
      <p:sp>
        <p:nvSpPr>
          <p:cNvPr id="114" name="Text Box 17"/>
          <p:cNvSpPr txBox="1">
            <a:spLocks noChangeArrowheads="1"/>
          </p:cNvSpPr>
          <p:nvPr/>
        </p:nvSpPr>
        <p:spPr bwMode="auto">
          <a:xfrm>
            <a:off x="9317686" y="3535007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  <a:latin typeface="Patrick Hand" panose="020B0604020202020204" charset="0"/>
              </a:rPr>
              <a:t>A</a:t>
            </a:r>
          </a:p>
        </p:txBody>
      </p:sp>
      <p:sp>
        <p:nvSpPr>
          <p:cNvPr id="115" name="Line 18"/>
          <p:cNvSpPr>
            <a:spLocks noChangeShapeType="1"/>
          </p:cNvSpPr>
          <p:nvPr/>
        </p:nvSpPr>
        <p:spPr bwMode="auto">
          <a:xfrm>
            <a:off x="9351024" y="2940489"/>
            <a:ext cx="0" cy="547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Patrick Hand" panose="020B0604020202020204" charset="0"/>
            </a:endParaRPr>
          </a:p>
        </p:txBody>
      </p:sp>
      <p:grpSp>
        <p:nvGrpSpPr>
          <p:cNvPr id="116" name="Group 19"/>
          <p:cNvGrpSpPr>
            <a:grpSpLocks/>
          </p:cNvGrpSpPr>
          <p:nvPr/>
        </p:nvGrpSpPr>
        <p:grpSpPr bwMode="auto">
          <a:xfrm>
            <a:off x="8469961" y="1735576"/>
            <a:ext cx="1763713" cy="1771650"/>
            <a:chOff x="3648" y="1536"/>
            <a:chExt cx="1111" cy="1116"/>
          </a:xfrm>
        </p:grpSpPr>
        <p:sp>
          <p:nvSpPr>
            <p:cNvPr id="117" name="AutoShape 20"/>
            <p:cNvSpPr>
              <a:spLocks noChangeAspect="1" noChangeArrowheads="1" noTextEdit="1"/>
            </p:cNvSpPr>
            <p:nvPr/>
          </p:nvSpPr>
          <p:spPr bwMode="auto">
            <a:xfrm>
              <a:off x="3648" y="1536"/>
              <a:ext cx="1111" cy="1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18" name="Oval 21"/>
            <p:cNvSpPr>
              <a:spLocks noChangeArrowheads="1"/>
            </p:cNvSpPr>
            <p:nvPr/>
          </p:nvSpPr>
          <p:spPr bwMode="auto">
            <a:xfrm>
              <a:off x="3662" y="1550"/>
              <a:ext cx="1083" cy="1083"/>
            </a:xfrm>
            <a:prstGeom prst="ellipse">
              <a:avLst/>
            </a:prstGeom>
            <a:noFill/>
            <a:ln w="15875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19" name="Line 22"/>
            <p:cNvSpPr>
              <a:spLocks noChangeShapeType="1"/>
            </p:cNvSpPr>
            <p:nvPr/>
          </p:nvSpPr>
          <p:spPr bwMode="auto">
            <a:xfrm flipH="1">
              <a:off x="4196" y="2089"/>
              <a:ext cx="5" cy="188"/>
            </a:xfrm>
            <a:prstGeom prst="line">
              <a:avLst/>
            </a:prstGeom>
            <a:noFill/>
            <a:ln w="15875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20" name="Oval 23"/>
            <p:cNvSpPr>
              <a:spLocks noChangeArrowheads="1"/>
            </p:cNvSpPr>
            <p:nvPr/>
          </p:nvSpPr>
          <p:spPr bwMode="auto">
            <a:xfrm>
              <a:off x="3845" y="1926"/>
              <a:ext cx="707" cy="707"/>
            </a:xfrm>
            <a:prstGeom prst="ellipse">
              <a:avLst/>
            </a:prstGeom>
            <a:noFill/>
            <a:ln w="15875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21" name="Oval 24"/>
            <p:cNvSpPr>
              <a:spLocks noChangeArrowheads="1"/>
            </p:cNvSpPr>
            <p:nvPr/>
          </p:nvSpPr>
          <p:spPr bwMode="auto">
            <a:xfrm>
              <a:off x="4191" y="2080"/>
              <a:ext cx="25" cy="2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22" name="Rectangle 25"/>
            <p:cNvSpPr>
              <a:spLocks noChangeArrowheads="1"/>
            </p:cNvSpPr>
            <p:nvPr/>
          </p:nvSpPr>
          <p:spPr bwMode="auto">
            <a:xfrm>
              <a:off x="4206" y="1979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Patrick Hand" panose="020B0604020202020204" charset="0"/>
                </a:rPr>
                <a:t>O</a:t>
              </a:r>
              <a:endParaRPr lang="en-US" altLang="en-US" sz="3200">
                <a:latin typeface="Patrick Hand" panose="020B0604020202020204" charset="0"/>
              </a:endParaRPr>
            </a:p>
          </p:txBody>
        </p:sp>
        <p:sp>
          <p:nvSpPr>
            <p:cNvPr id="123" name="Oval 26"/>
            <p:cNvSpPr>
              <a:spLocks noChangeArrowheads="1"/>
            </p:cNvSpPr>
            <p:nvPr/>
          </p:nvSpPr>
          <p:spPr bwMode="auto">
            <a:xfrm>
              <a:off x="4187" y="2267"/>
              <a:ext cx="24" cy="2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124" name="Rectangle 27"/>
            <p:cNvSpPr>
              <a:spLocks noChangeArrowheads="1"/>
            </p:cNvSpPr>
            <p:nvPr/>
          </p:nvSpPr>
          <p:spPr bwMode="auto">
            <a:xfrm>
              <a:off x="4196" y="2277"/>
              <a:ext cx="8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Patrick Hand" panose="020B0604020202020204" charset="0"/>
                </a:rPr>
                <a:t>O'</a:t>
              </a:r>
              <a:endParaRPr lang="en-US" altLang="en-US" sz="3200">
                <a:latin typeface="Patrick Hand" panose="020B0604020202020204" charset="0"/>
              </a:endParaRPr>
            </a:p>
          </p:txBody>
        </p:sp>
      </p:grpSp>
      <p:sp>
        <p:nvSpPr>
          <p:cNvPr id="125" name="Text Box 29"/>
          <p:cNvSpPr txBox="1">
            <a:spLocks noChangeArrowheads="1"/>
          </p:cNvSpPr>
          <p:nvPr/>
        </p:nvSpPr>
        <p:spPr bwMode="auto">
          <a:xfrm>
            <a:off x="8088961" y="4002214"/>
            <a:ext cx="2667000" cy="588963"/>
          </a:xfrm>
          <a:prstGeom prst="rect">
            <a:avLst/>
          </a:prstGeom>
          <a:solidFill>
            <a:schemeClr val="hlink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>
                <a:solidFill>
                  <a:srgbClr val="FFFF00"/>
                </a:solidFill>
                <a:latin typeface="Patrick Hand" panose="020B0604020202020204" charset="0"/>
              </a:rPr>
              <a:t> OO’ = R - r</a:t>
            </a:r>
          </a:p>
        </p:txBody>
      </p:sp>
      <p:sp>
        <p:nvSpPr>
          <p:cNvPr id="126" name="Line 32"/>
          <p:cNvSpPr>
            <a:spLocks noChangeShapeType="1"/>
          </p:cNvSpPr>
          <p:nvPr/>
        </p:nvSpPr>
        <p:spPr bwMode="auto">
          <a:xfrm>
            <a:off x="7142018" y="1318401"/>
            <a:ext cx="0" cy="525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Patrick Hand" panose="020B0604020202020204" charset="0"/>
            </a:endParaRPr>
          </a:p>
        </p:txBody>
      </p:sp>
      <p:sp>
        <p:nvSpPr>
          <p:cNvPr id="127" name="Text Box 33"/>
          <p:cNvSpPr txBox="1">
            <a:spLocks noChangeArrowheads="1"/>
          </p:cNvSpPr>
          <p:nvPr/>
        </p:nvSpPr>
        <p:spPr bwMode="auto">
          <a:xfrm>
            <a:off x="1198419" y="1735576"/>
            <a:ext cx="63246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latin typeface="Patrick Hand" panose="020B0604020202020204" charset="0"/>
              </a:rPr>
              <a:t>Do (O) và (O’) tiếp xúc trong nên O, A, O’ thẳng hang (t/c đường nối tâm)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latin typeface="Patrick Hand" panose="020B0604020202020204" charset="0"/>
              </a:rPr>
              <a:t>Vì AO &gt; AO’nên O’ nằm giữa O và A.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latin typeface="Patrick Hand" panose="020B0604020202020204" charset="0"/>
              </a:rPr>
              <a:t> Ta có OO’ = OA - AO’ 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latin typeface="Patrick Hand" panose="020B0604020202020204" charset="0"/>
                <a:sym typeface="Symbol" panose="05050102010706020507" pitchFamily="18" charset="2"/>
              </a:rPr>
              <a:t> OO’ = R - r</a:t>
            </a:r>
          </a:p>
        </p:txBody>
      </p:sp>
    </p:spTree>
    <p:extLst>
      <p:ext uri="{BB962C8B-B14F-4D97-AF65-F5344CB8AC3E}">
        <p14:creationId xmlns:p14="http://schemas.microsoft.com/office/powerpoint/2010/main" val="2555786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25" grpId="0" animBg="1"/>
      <p:bldP spid="1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Hình ảnh 38" descr="Ảnh có chứa văn bản, vẽ, ký hiệu&#10;&#10;Mô tả được tạo tự động">
            <a:extLst>
              <a:ext uri="{FF2B5EF4-FFF2-40B4-BE49-F238E27FC236}">
                <a16:creationId xmlns:a16="http://schemas.microsoft.com/office/drawing/2014/main" id="{4D4D8C06-A378-4077-B588-FF4115FA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778" y="1"/>
            <a:ext cx="1841622" cy="632600"/>
          </a:xfrm>
          <a:prstGeom prst="rect">
            <a:avLst/>
          </a:prstGeom>
        </p:spPr>
      </p:pic>
      <p:pic>
        <p:nvPicPr>
          <p:cNvPr id="3074" name="Picture 2" descr="Shin chan Official Sticker for iOS &amp; Android | GIPHY">
            <a:extLst>
              <a:ext uri="{FF2B5EF4-FFF2-40B4-BE49-F238E27FC236}">
                <a16:creationId xmlns:a16="http://schemas.microsoft.com/office/drawing/2014/main" id="{8CD5BD1A-AACB-4D9D-9AF9-C629F423B3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686" y="6704217"/>
            <a:ext cx="1518715" cy="150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4570861" y="366594"/>
            <a:ext cx="5257800" cy="646331"/>
          </a:xfrm>
          <a:prstGeom prst="rect">
            <a:avLst/>
          </a:prstGeom>
          <a:solidFill>
            <a:schemeClr val="tx2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>
                <a:latin typeface="Patrick Hand" panose="020B0604020202020204" charset="0"/>
              </a:rPr>
              <a:t>(O) và (O’) không giao nhau</a:t>
            </a:r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6936971" y="1601586"/>
            <a:ext cx="0" cy="2590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latin typeface="Patrick Hand" panose="020B0604020202020204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355571" y="1625299"/>
            <a:ext cx="2971800" cy="40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latin typeface="Patrick Hand" panose="020B0604020202020204" charset="0"/>
              </a:rPr>
              <a:t>(O) và (O’) ở ngoài nhau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7736100" y="1625299"/>
            <a:ext cx="2971800" cy="40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latin typeface="Patrick Hand" panose="020B0604020202020204" charset="0"/>
              </a:rPr>
              <a:t>(O) và (O’) đựng nhau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3203171" y="4273349"/>
            <a:ext cx="8229600" cy="528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latin typeface="Patrick Hand" panose="020B0604020202020204" charset="0"/>
              </a:rPr>
              <a:t>Mối quan hệ giữa đoạn nối tâm và các bán kính?</a:t>
            </a:r>
          </a:p>
        </p:txBody>
      </p:sp>
      <p:grpSp>
        <p:nvGrpSpPr>
          <p:cNvPr id="38" name="Group 98"/>
          <p:cNvGrpSpPr>
            <a:grpSpLocks/>
          </p:cNvGrpSpPr>
          <p:nvPr/>
        </p:nvGrpSpPr>
        <p:grpSpPr bwMode="auto">
          <a:xfrm>
            <a:off x="8695347" y="2297415"/>
            <a:ext cx="1341120" cy="1341120"/>
            <a:chOff x="3600" y="3120"/>
            <a:chExt cx="528" cy="528"/>
          </a:xfrm>
        </p:grpSpPr>
        <p:grpSp>
          <p:nvGrpSpPr>
            <p:cNvPr id="44" name="Group 99"/>
            <p:cNvGrpSpPr>
              <a:grpSpLocks/>
            </p:cNvGrpSpPr>
            <p:nvPr/>
          </p:nvGrpSpPr>
          <p:grpSpPr bwMode="auto">
            <a:xfrm>
              <a:off x="3637" y="3180"/>
              <a:ext cx="395" cy="395"/>
              <a:chOff x="3600" y="2400"/>
              <a:chExt cx="480" cy="480"/>
            </a:xfrm>
          </p:grpSpPr>
          <p:sp>
            <p:nvSpPr>
              <p:cNvPr id="50" name="Oval 100"/>
              <p:cNvSpPr>
                <a:spLocks noChangeArrowheads="1"/>
              </p:cNvSpPr>
              <p:nvPr/>
            </p:nvSpPr>
            <p:spPr bwMode="auto">
              <a:xfrm>
                <a:off x="3600" y="2400"/>
                <a:ext cx="480" cy="480"/>
              </a:xfrm>
              <a:prstGeom prst="ellips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>
                  <a:solidFill>
                    <a:schemeClr val="tx1"/>
                  </a:solidFill>
                  <a:latin typeface="Patrick Hand" panose="020B0604020202020204" charset="0"/>
                </a:endParaRPr>
              </a:p>
            </p:txBody>
          </p:sp>
          <p:sp>
            <p:nvSpPr>
              <p:cNvPr id="51" name="Oval 101"/>
              <p:cNvSpPr>
                <a:spLocks noChangeArrowheads="1"/>
              </p:cNvSpPr>
              <p:nvPr/>
            </p:nvSpPr>
            <p:spPr bwMode="auto">
              <a:xfrm>
                <a:off x="3829" y="2632"/>
                <a:ext cx="11" cy="1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>
                  <a:solidFill>
                    <a:schemeClr val="tx1"/>
                  </a:solidFill>
                  <a:latin typeface="Patrick Hand" panose="020B0604020202020204" charset="0"/>
                </a:endParaRPr>
              </a:p>
            </p:txBody>
          </p:sp>
          <p:sp>
            <p:nvSpPr>
              <p:cNvPr id="52" name="Text Box 102"/>
              <p:cNvSpPr txBox="1">
                <a:spLocks noChangeArrowheads="1"/>
              </p:cNvSpPr>
              <p:nvPr/>
            </p:nvSpPr>
            <p:spPr bwMode="auto">
              <a:xfrm>
                <a:off x="3807" y="2641"/>
                <a:ext cx="192" cy="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1600">
                    <a:solidFill>
                      <a:schemeClr val="tx1"/>
                    </a:solidFill>
                    <a:latin typeface="Patrick Hand" panose="020B0604020202020204" charset="0"/>
                  </a:rPr>
                  <a:t>O’</a:t>
                </a:r>
              </a:p>
            </p:txBody>
          </p:sp>
        </p:grpSp>
        <p:grpSp>
          <p:nvGrpSpPr>
            <p:cNvPr id="45" name="Group 103"/>
            <p:cNvGrpSpPr>
              <a:grpSpLocks/>
            </p:cNvGrpSpPr>
            <p:nvPr/>
          </p:nvGrpSpPr>
          <p:grpSpPr bwMode="auto">
            <a:xfrm>
              <a:off x="3600" y="3120"/>
              <a:ext cx="528" cy="528"/>
              <a:chOff x="3600" y="3120"/>
              <a:chExt cx="528" cy="528"/>
            </a:xfrm>
          </p:grpSpPr>
          <p:sp>
            <p:nvSpPr>
              <p:cNvPr id="47" name="Oval 104"/>
              <p:cNvSpPr>
                <a:spLocks noChangeArrowheads="1"/>
              </p:cNvSpPr>
              <p:nvPr/>
            </p:nvSpPr>
            <p:spPr bwMode="auto">
              <a:xfrm>
                <a:off x="3600" y="3120"/>
                <a:ext cx="528" cy="528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vi-VN" altLang="en-US" sz="3840">
                  <a:solidFill>
                    <a:schemeClr val="tx1"/>
                  </a:solidFill>
                  <a:latin typeface="Patrick Hand" panose="020B0604020202020204" charset="0"/>
                </a:endParaRPr>
              </a:p>
            </p:txBody>
          </p:sp>
          <p:sp>
            <p:nvSpPr>
              <p:cNvPr id="48" name="Oval 105"/>
              <p:cNvSpPr>
                <a:spLocks noChangeArrowheads="1"/>
              </p:cNvSpPr>
              <p:nvPr/>
            </p:nvSpPr>
            <p:spPr bwMode="auto">
              <a:xfrm>
                <a:off x="3866" y="3378"/>
                <a:ext cx="9" cy="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>
                  <a:solidFill>
                    <a:schemeClr val="tx1"/>
                  </a:solidFill>
                  <a:latin typeface="Patrick Hand" panose="020B0604020202020204" charset="0"/>
                </a:endParaRPr>
              </a:p>
            </p:txBody>
          </p:sp>
          <p:sp>
            <p:nvSpPr>
              <p:cNvPr id="49" name="Text Box 106"/>
              <p:cNvSpPr txBox="1">
                <a:spLocks noChangeArrowheads="1"/>
              </p:cNvSpPr>
              <p:nvPr/>
            </p:nvSpPr>
            <p:spPr bwMode="auto">
              <a:xfrm>
                <a:off x="3744" y="3372"/>
                <a:ext cx="151" cy="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1600">
                    <a:solidFill>
                      <a:schemeClr val="tx1"/>
                    </a:solidFill>
                    <a:latin typeface="Patrick Hand" panose="020B0604020202020204" charset="0"/>
                  </a:rPr>
                  <a:t>O</a:t>
                </a:r>
              </a:p>
            </p:txBody>
          </p:sp>
        </p:grpSp>
      </p:grpSp>
      <p:grpSp>
        <p:nvGrpSpPr>
          <p:cNvPr id="53" name="Group 107"/>
          <p:cNvGrpSpPr>
            <a:grpSpLocks/>
          </p:cNvGrpSpPr>
          <p:nvPr/>
        </p:nvGrpSpPr>
        <p:grpSpPr bwMode="auto">
          <a:xfrm>
            <a:off x="3693392" y="2413259"/>
            <a:ext cx="2633979" cy="1341120"/>
            <a:chOff x="4003" y="2352"/>
            <a:chExt cx="1037" cy="528"/>
          </a:xfrm>
        </p:grpSpPr>
        <p:grpSp>
          <p:nvGrpSpPr>
            <p:cNvPr id="54" name="Group 108"/>
            <p:cNvGrpSpPr>
              <a:grpSpLocks/>
            </p:cNvGrpSpPr>
            <p:nvPr/>
          </p:nvGrpSpPr>
          <p:grpSpPr bwMode="auto">
            <a:xfrm>
              <a:off x="4003" y="2429"/>
              <a:ext cx="390" cy="395"/>
              <a:chOff x="3918" y="2376"/>
              <a:chExt cx="480" cy="480"/>
            </a:xfrm>
          </p:grpSpPr>
          <p:sp>
            <p:nvSpPr>
              <p:cNvPr id="59" name="Oval 109"/>
              <p:cNvSpPr>
                <a:spLocks noChangeArrowheads="1"/>
              </p:cNvSpPr>
              <p:nvPr/>
            </p:nvSpPr>
            <p:spPr bwMode="auto">
              <a:xfrm>
                <a:off x="3918" y="2376"/>
                <a:ext cx="480" cy="480"/>
              </a:xfrm>
              <a:prstGeom prst="ellips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>
                  <a:solidFill>
                    <a:schemeClr val="tx1"/>
                  </a:solidFill>
                  <a:latin typeface="Patrick Hand" panose="020B0604020202020204" charset="0"/>
                </a:endParaRPr>
              </a:p>
            </p:txBody>
          </p:sp>
          <p:sp>
            <p:nvSpPr>
              <p:cNvPr id="60" name="Oval 110"/>
              <p:cNvSpPr>
                <a:spLocks noChangeArrowheads="1"/>
              </p:cNvSpPr>
              <p:nvPr/>
            </p:nvSpPr>
            <p:spPr bwMode="auto">
              <a:xfrm>
                <a:off x="4141" y="2600"/>
                <a:ext cx="11" cy="1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>
                  <a:solidFill>
                    <a:schemeClr val="tx1"/>
                  </a:solidFill>
                  <a:latin typeface="Patrick Hand" panose="020B0604020202020204" charset="0"/>
                </a:endParaRPr>
              </a:p>
            </p:txBody>
          </p:sp>
          <p:sp>
            <p:nvSpPr>
              <p:cNvPr id="61" name="Text Box 111"/>
              <p:cNvSpPr txBox="1">
                <a:spLocks noChangeArrowheads="1"/>
              </p:cNvSpPr>
              <p:nvPr/>
            </p:nvSpPr>
            <p:spPr bwMode="auto">
              <a:xfrm>
                <a:off x="4125" y="2618"/>
                <a:ext cx="192" cy="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1600">
                    <a:solidFill>
                      <a:schemeClr val="tx1"/>
                    </a:solidFill>
                    <a:latin typeface="Patrick Hand" panose="020B0604020202020204" charset="0"/>
                  </a:rPr>
                  <a:t>O</a:t>
                </a:r>
              </a:p>
            </p:txBody>
          </p:sp>
        </p:grpSp>
        <p:grpSp>
          <p:nvGrpSpPr>
            <p:cNvPr id="55" name="Group 112"/>
            <p:cNvGrpSpPr>
              <a:grpSpLocks/>
            </p:cNvGrpSpPr>
            <p:nvPr/>
          </p:nvGrpSpPr>
          <p:grpSpPr bwMode="auto">
            <a:xfrm>
              <a:off x="4512" y="2352"/>
              <a:ext cx="528" cy="528"/>
              <a:chOff x="4368" y="2304"/>
              <a:chExt cx="672" cy="672"/>
            </a:xfrm>
          </p:grpSpPr>
          <p:sp>
            <p:nvSpPr>
              <p:cNvPr id="56" name="Oval 113"/>
              <p:cNvSpPr>
                <a:spLocks noChangeArrowheads="1"/>
              </p:cNvSpPr>
              <p:nvPr/>
            </p:nvSpPr>
            <p:spPr bwMode="auto">
              <a:xfrm>
                <a:off x="4368" y="2304"/>
                <a:ext cx="672" cy="672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vi-VN" altLang="en-US" sz="3840">
                  <a:solidFill>
                    <a:schemeClr val="tx1"/>
                  </a:solidFill>
                  <a:latin typeface="Patrick Hand" panose="020B0604020202020204" charset="0"/>
                </a:endParaRPr>
              </a:p>
            </p:txBody>
          </p:sp>
          <p:sp>
            <p:nvSpPr>
              <p:cNvPr id="57" name="Oval 114"/>
              <p:cNvSpPr>
                <a:spLocks noChangeArrowheads="1"/>
              </p:cNvSpPr>
              <p:nvPr/>
            </p:nvSpPr>
            <p:spPr bwMode="auto">
              <a:xfrm>
                <a:off x="4707" y="2632"/>
                <a:ext cx="11" cy="1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>
                  <a:solidFill>
                    <a:schemeClr val="tx1"/>
                  </a:solidFill>
                  <a:latin typeface="Patrick Hand" panose="020B0604020202020204" charset="0"/>
                </a:endParaRPr>
              </a:p>
            </p:txBody>
          </p:sp>
          <p:sp>
            <p:nvSpPr>
              <p:cNvPr id="58" name="Text Box 115"/>
              <p:cNvSpPr txBox="1">
                <a:spLocks noChangeArrowheads="1"/>
              </p:cNvSpPr>
              <p:nvPr/>
            </p:nvSpPr>
            <p:spPr bwMode="auto">
              <a:xfrm>
                <a:off x="4705" y="2641"/>
                <a:ext cx="192" cy="1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1600">
                    <a:solidFill>
                      <a:schemeClr val="tx1"/>
                    </a:solidFill>
                    <a:latin typeface="Patrick Hand" panose="020B0604020202020204" charset="0"/>
                  </a:rPr>
                  <a:t>O</a:t>
                </a:r>
                <a:r>
                  <a:rPr lang="en-US" altLang="en-US" sz="1920">
                    <a:solidFill>
                      <a:schemeClr val="tx1"/>
                    </a:solidFill>
                    <a:latin typeface="Patrick Hand" panose="020B0604020202020204" charset="0"/>
                  </a:rPr>
                  <a:t>’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6558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Hình ảnh 38" descr="Ảnh có chứa văn bản, vẽ, ký hiệu&#10;&#10;Mô tả được tạo tự động">
            <a:extLst>
              <a:ext uri="{FF2B5EF4-FFF2-40B4-BE49-F238E27FC236}">
                <a16:creationId xmlns:a16="http://schemas.microsoft.com/office/drawing/2014/main" id="{4D4D8C06-A378-4077-B588-FF4115FA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778" y="1"/>
            <a:ext cx="1841622" cy="632600"/>
          </a:xfrm>
          <a:prstGeom prst="rect">
            <a:avLst/>
          </a:prstGeom>
        </p:spPr>
      </p:pic>
      <p:pic>
        <p:nvPicPr>
          <p:cNvPr id="3074" name="Picture 2" descr="Shin chan Official Sticker for iOS &amp; Android | GIPHY">
            <a:extLst>
              <a:ext uri="{FF2B5EF4-FFF2-40B4-BE49-F238E27FC236}">
                <a16:creationId xmlns:a16="http://schemas.microsoft.com/office/drawing/2014/main" id="{8CD5BD1A-AACB-4D9D-9AF9-C629F423B3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686" y="6704217"/>
            <a:ext cx="1518715" cy="150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4342014" y="1212273"/>
            <a:ext cx="5257800" cy="588963"/>
          </a:xfrm>
          <a:prstGeom prst="rect">
            <a:avLst/>
          </a:prstGeom>
          <a:solidFill>
            <a:schemeClr val="tx2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latin typeface="Patrick Hand" panose="020B0604020202020204" charset="0"/>
              </a:rPr>
              <a:t>(O) và (O’) không giao nhau</a:t>
            </a: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214" y="2888673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814" y="2868036"/>
            <a:ext cx="3276600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Line 5"/>
          <p:cNvSpPr>
            <a:spLocks noChangeShapeType="1"/>
          </p:cNvSpPr>
          <p:nvPr/>
        </p:nvSpPr>
        <p:spPr bwMode="auto">
          <a:xfrm>
            <a:off x="6704214" y="2050473"/>
            <a:ext cx="0" cy="525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latin typeface="Patrick Hand" panose="020B0604020202020204" charset="0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3275214" y="2177473"/>
            <a:ext cx="2971800" cy="4064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latin typeface="Patrick Hand" panose="020B0604020202020204" charset="0"/>
              </a:rPr>
              <a:t>(O) và (O’) ở ngoài nhau</a:t>
            </a: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7618614" y="2177473"/>
            <a:ext cx="2971800" cy="4064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latin typeface="Patrick Hand" panose="020B0604020202020204" charset="0"/>
              </a:rPr>
              <a:t>(O) và (O’) đựng nhau</a:t>
            </a:r>
          </a:p>
        </p:txBody>
      </p:sp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14" y="2950586"/>
            <a:ext cx="1766888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3503814" y="5174673"/>
            <a:ext cx="2667000" cy="588963"/>
          </a:xfrm>
          <a:prstGeom prst="rect">
            <a:avLst/>
          </a:prstGeom>
          <a:solidFill>
            <a:schemeClr val="hlink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FFFF00"/>
                </a:solidFill>
                <a:latin typeface="Patrick Hand" panose="020B0604020202020204" charset="0"/>
              </a:rPr>
              <a:t> OO’ &gt; R + r</a:t>
            </a: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7847214" y="5174673"/>
            <a:ext cx="2667000" cy="588963"/>
          </a:xfrm>
          <a:prstGeom prst="rect">
            <a:avLst/>
          </a:prstGeom>
          <a:solidFill>
            <a:schemeClr val="hlink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FFFF00"/>
                </a:solidFill>
                <a:latin typeface="Patrick Hand" panose="020B0604020202020204" charset="0"/>
              </a:rPr>
              <a:t> OO’ &lt; R - r</a:t>
            </a:r>
          </a:p>
        </p:txBody>
      </p:sp>
      <p:sp>
        <p:nvSpPr>
          <p:cNvPr id="56" name="Text Box 12"/>
          <p:cNvSpPr txBox="1">
            <a:spLocks noChangeArrowheads="1"/>
          </p:cNvSpPr>
          <p:nvPr/>
        </p:nvSpPr>
        <p:spPr bwMode="auto">
          <a:xfrm>
            <a:off x="4392814" y="3498273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  <a:latin typeface="Patrick Hand" panose="020B0604020202020204" charset="0"/>
              </a:rPr>
              <a:t>R</a:t>
            </a:r>
          </a:p>
        </p:txBody>
      </p:sp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5307214" y="3550661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  <a:latin typeface="Patrick Hand" panose="020B060402020202020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814297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Hình ảnh 38" descr="Ảnh có chứa văn bản, vẽ, ký hiệu&#10;&#10;Mô tả được tạo tự động">
            <a:extLst>
              <a:ext uri="{FF2B5EF4-FFF2-40B4-BE49-F238E27FC236}">
                <a16:creationId xmlns:a16="http://schemas.microsoft.com/office/drawing/2014/main" id="{4D4D8C06-A378-4077-B588-FF4115FA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778" y="1"/>
            <a:ext cx="1841622" cy="632600"/>
          </a:xfrm>
          <a:prstGeom prst="rect">
            <a:avLst/>
          </a:prstGeom>
        </p:spPr>
      </p:pic>
      <p:graphicFrame>
        <p:nvGraphicFramePr>
          <p:cNvPr id="13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111995"/>
              </p:ext>
            </p:extLst>
          </p:nvPr>
        </p:nvGraphicFramePr>
        <p:xfrm>
          <a:off x="2128059" y="1487055"/>
          <a:ext cx="10307782" cy="6060440"/>
        </p:xfrm>
        <a:graphic>
          <a:graphicData uri="http://schemas.openxmlformats.org/drawingml/2006/table">
            <a:tbl>
              <a:tblPr/>
              <a:tblGrid>
                <a:gridCol w="4904509">
                  <a:extLst>
                    <a:ext uri="{9D8B030D-6E8A-4147-A177-3AD203B41FA5}">
                      <a16:colId xmlns:a16="http://schemas.microsoft.com/office/drawing/2014/main" val="3359536593"/>
                    </a:ext>
                  </a:extLst>
                </a:gridCol>
                <a:gridCol w="1941830">
                  <a:extLst>
                    <a:ext uri="{9D8B030D-6E8A-4147-A177-3AD203B41FA5}">
                      <a16:colId xmlns:a16="http://schemas.microsoft.com/office/drawing/2014/main" val="1422281640"/>
                    </a:ext>
                  </a:extLst>
                </a:gridCol>
                <a:gridCol w="3461443">
                  <a:extLst>
                    <a:ext uri="{9D8B030D-6E8A-4147-A177-3AD203B41FA5}">
                      <a16:colId xmlns:a16="http://schemas.microsoft.com/office/drawing/2014/main" val="2238124294"/>
                    </a:ext>
                  </a:extLst>
                </a:gridCol>
              </a:tblGrid>
              <a:tr h="1231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trick Hand" panose="020B0604020202020204" charset="0"/>
                        </a:rPr>
                        <a:t>Vị trí tương đối của hai đường tròn (O,R) và (O’,r) (R ≥ r)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trick Hand" panose="020B0604020202020204" charset="0"/>
                        </a:rPr>
                        <a:t>Số điểm chung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trick Hand" panose="020B0604020202020204" charset="0"/>
                        </a:rPr>
                        <a:t>Hệ thức giữa OO’ với R và 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425974"/>
                  </a:ext>
                </a:extLst>
              </a:tr>
              <a:tr h="1231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trick Hand" panose="020B0604020202020204" charset="0"/>
                        </a:rPr>
                        <a:t>Hai đường tròn cắt nhau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trick Hand" panose="020B060402020202020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trick Hand" panose="020B0604020202020204" charset="0"/>
                        </a:rPr>
                        <a:t>R – r &lt; OO’ &lt;R + 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586163"/>
                  </a:ext>
                </a:extLst>
              </a:tr>
              <a:tr h="1231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trick Hand" panose="020B0604020202020204" charset="0"/>
                        </a:rPr>
                        <a:t>Hai đường tròn tiếp xúc nhau: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trick Hand" panose="020B0604020202020204" charset="0"/>
                        </a:rPr>
                        <a:t>Tiếp xúc ngoài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trick Hand" panose="020B0604020202020204" charset="0"/>
                        </a:rPr>
                        <a:t> Tiếp xúc trong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trick Hand" panose="020B0604020202020204" charset="0"/>
                        </a:rPr>
                        <a:t>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trick Hand" panose="020B06040202020202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trick Hand" panose="020B0604020202020204" charset="0"/>
                        </a:rPr>
                        <a:t>OO’ = R + 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trick Hand" panose="020B0604020202020204" charset="0"/>
                        </a:rPr>
                        <a:t>OO’ = R – r &gt;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963406"/>
                  </a:ext>
                </a:extLst>
              </a:tr>
              <a:tr h="1231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trick Hand" panose="020B0604020202020204" charset="0"/>
                        </a:rPr>
                        <a:t>Hai đường tròn không giao nhau: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trick Hand" panose="020B0604020202020204" charset="0"/>
                        </a:rPr>
                        <a:t>- (O) và (O’) ở ngoài nhau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trick Hand" panose="020B0604020202020204" charset="0"/>
                        </a:rPr>
                        <a:t>(O) đựng (O’)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trick Hand" panose="020B0604020202020204" charset="0"/>
                        </a:rPr>
                        <a:t>Đặc biệt (O) và (O’) đồng tâm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trick Hand" panose="020B060402020202020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trick Hand" panose="020B06040202020202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trick Hand" panose="020B0604020202020204" charset="0"/>
                        </a:rPr>
                        <a:t>OO’ &gt; R + 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trick Hand" panose="020B0604020202020204" charset="0"/>
                        </a:rPr>
                        <a:t>OO’ &lt; R – 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trick Hand" panose="020B0604020202020204" charset="0"/>
                        </a:rPr>
                        <a:t>OO’ =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391313"/>
                  </a:ext>
                </a:extLst>
              </a:tr>
            </a:tbl>
          </a:graphicData>
        </a:graphic>
      </p:graphicFrame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7452360" y="3370811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>
              <a:latin typeface="Patrick Hand" panose="020B0604020202020204" charset="0"/>
            </a:endParaRPr>
          </a:p>
        </p:txBody>
      </p:sp>
      <p:sp>
        <p:nvSpPr>
          <p:cNvPr id="15" name="AutoShape 59"/>
          <p:cNvSpPr>
            <a:spLocks noChangeArrowheads="1"/>
          </p:cNvSpPr>
          <p:nvPr/>
        </p:nvSpPr>
        <p:spPr bwMode="auto">
          <a:xfrm>
            <a:off x="3052850" y="365901"/>
            <a:ext cx="8458200" cy="76463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000099"/>
                </a:solidFill>
                <a:latin typeface="Patrick Hand" panose="020B0604020202020204" charset="0"/>
              </a:rPr>
              <a:t>3. Bảng tóm tắt vị trí tương đối của hai đường tròn :</a:t>
            </a:r>
          </a:p>
        </p:txBody>
      </p:sp>
    </p:spTree>
    <p:extLst>
      <p:ext uri="{BB962C8B-B14F-4D97-AF65-F5344CB8AC3E}">
        <p14:creationId xmlns:p14="http://schemas.microsoft.com/office/powerpoint/2010/main" val="257171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Hình ảnh 38" descr="Ảnh có chứa văn bản, vẽ, ký hiệu&#10;&#10;Mô tả được tạo tự động">
            <a:extLst>
              <a:ext uri="{FF2B5EF4-FFF2-40B4-BE49-F238E27FC236}">
                <a16:creationId xmlns:a16="http://schemas.microsoft.com/office/drawing/2014/main" id="{4D4D8C06-A378-4077-B588-FF4115FA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778" y="1"/>
            <a:ext cx="1841622" cy="632600"/>
          </a:xfrm>
          <a:prstGeom prst="rect">
            <a:avLst/>
          </a:prstGeom>
        </p:spPr>
      </p:pic>
      <p:pic>
        <p:nvPicPr>
          <p:cNvPr id="21" name="Picture 2" descr="9 Crayon Shin-chan Gifs - Gif Abyss">
            <a:extLst>
              <a:ext uri="{FF2B5EF4-FFF2-40B4-BE49-F238E27FC236}">
                <a16:creationId xmlns:a16="http://schemas.microsoft.com/office/drawing/2014/main" id="{81EB5058-AE0D-453F-B82A-8C95698D59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466" y="6144058"/>
            <a:ext cx="2067752" cy="206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Group 4"/>
          <p:cNvGrpSpPr>
            <a:grpSpLocks/>
          </p:cNvGrpSpPr>
          <p:nvPr/>
        </p:nvGrpSpPr>
        <p:grpSpPr bwMode="auto">
          <a:xfrm>
            <a:off x="3675611" y="2948248"/>
            <a:ext cx="2981325" cy="2981325"/>
            <a:chOff x="-480" y="1680"/>
            <a:chExt cx="1878" cy="1878"/>
          </a:xfrm>
        </p:grpSpPr>
        <p:sp>
          <p:nvSpPr>
            <p:cNvPr id="67" name="Oval 5"/>
            <p:cNvSpPr>
              <a:spLocks noChangeArrowheads="1"/>
            </p:cNvSpPr>
            <p:nvPr/>
          </p:nvSpPr>
          <p:spPr bwMode="auto">
            <a:xfrm>
              <a:off x="-480" y="1680"/>
              <a:ext cx="1878" cy="1878"/>
            </a:xfrm>
            <a:prstGeom prst="ellipse">
              <a:avLst/>
            </a:prstGeom>
            <a:noFill/>
            <a:ln w="22225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79" name="Oval 6"/>
            <p:cNvSpPr>
              <a:spLocks noChangeArrowheads="1"/>
            </p:cNvSpPr>
            <p:nvPr/>
          </p:nvSpPr>
          <p:spPr bwMode="auto">
            <a:xfrm>
              <a:off x="442" y="2610"/>
              <a:ext cx="35" cy="3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</p:grpSp>
      <p:grpSp>
        <p:nvGrpSpPr>
          <p:cNvPr id="80" name="Group 7"/>
          <p:cNvGrpSpPr>
            <a:grpSpLocks/>
          </p:cNvGrpSpPr>
          <p:nvPr/>
        </p:nvGrpSpPr>
        <p:grpSpPr bwMode="auto">
          <a:xfrm>
            <a:off x="7409411" y="3024448"/>
            <a:ext cx="2125663" cy="2125663"/>
            <a:chOff x="1028" y="2036"/>
            <a:chExt cx="1339" cy="1339"/>
          </a:xfrm>
        </p:grpSpPr>
        <p:sp>
          <p:nvSpPr>
            <p:cNvPr id="81" name="Oval 8"/>
            <p:cNvSpPr>
              <a:spLocks noChangeArrowheads="1"/>
            </p:cNvSpPr>
            <p:nvPr/>
          </p:nvSpPr>
          <p:spPr bwMode="auto">
            <a:xfrm>
              <a:off x="1028" y="2036"/>
              <a:ext cx="1339" cy="1339"/>
            </a:xfrm>
            <a:prstGeom prst="ellipse">
              <a:avLst/>
            </a:prstGeom>
            <a:noFill/>
            <a:ln w="22225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82" name="Oval 9"/>
            <p:cNvSpPr>
              <a:spLocks noChangeArrowheads="1"/>
            </p:cNvSpPr>
            <p:nvPr/>
          </p:nvSpPr>
          <p:spPr bwMode="auto">
            <a:xfrm>
              <a:off x="1680" y="2688"/>
              <a:ext cx="35" cy="3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</p:grpSp>
      <p:sp>
        <p:nvSpPr>
          <p:cNvPr id="83" name="Line 10"/>
          <p:cNvSpPr>
            <a:spLocks noChangeShapeType="1"/>
          </p:cNvSpPr>
          <p:nvPr/>
        </p:nvSpPr>
        <p:spPr bwMode="auto">
          <a:xfrm>
            <a:off x="4037561" y="2914911"/>
            <a:ext cx="6096000" cy="152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Patrick Hand" panose="020B0604020202020204" charset="0"/>
            </a:endParaRPr>
          </a:p>
        </p:txBody>
      </p:sp>
      <p:sp>
        <p:nvSpPr>
          <p:cNvPr id="84" name="Line 11"/>
          <p:cNvSpPr>
            <a:spLocks noChangeShapeType="1"/>
          </p:cNvSpPr>
          <p:nvPr/>
        </p:nvSpPr>
        <p:spPr bwMode="auto">
          <a:xfrm flipV="1">
            <a:off x="5161511" y="2929198"/>
            <a:ext cx="0" cy="1524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Patrick Hand" panose="020B0604020202020204" charset="0"/>
            </a:endParaRPr>
          </a:p>
        </p:txBody>
      </p:sp>
      <p:sp>
        <p:nvSpPr>
          <p:cNvPr id="90" name="Line 12"/>
          <p:cNvSpPr>
            <a:spLocks noChangeShapeType="1"/>
          </p:cNvSpPr>
          <p:nvPr/>
        </p:nvSpPr>
        <p:spPr bwMode="auto">
          <a:xfrm flipV="1">
            <a:off x="8476211" y="3024448"/>
            <a:ext cx="0" cy="1066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Patrick Hand" panose="020B0604020202020204" charset="0"/>
            </a:endParaRPr>
          </a:p>
        </p:txBody>
      </p:sp>
      <p:sp>
        <p:nvSpPr>
          <p:cNvPr id="91" name="Line 13"/>
          <p:cNvSpPr>
            <a:spLocks noChangeShapeType="1"/>
          </p:cNvSpPr>
          <p:nvPr/>
        </p:nvSpPr>
        <p:spPr bwMode="auto">
          <a:xfrm flipV="1">
            <a:off x="5142461" y="4053148"/>
            <a:ext cx="3352800" cy="381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Patrick Hand" panose="020B0604020202020204" charset="0"/>
            </a:endParaRPr>
          </a:p>
        </p:txBody>
      </p:sp>
      <p:sp>
        <p:nvSpPr>
          <p:cNvPr id="92" name="Text Box 14"/>
          <p:cNvSpPr txBox="1">
            <a:spLocks noChangeArrowheads="1"/>
          </p:cNvSpPr>
          <p:nvPr/>
        </p:nvSpPr>
        <p:spPr bwMode="auto">
          <a:xfrm>
            <a:off x="9390611" y="2414848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tx1"/>
                </a:solidFill>
                <a:latin typeface="Patrick Hand" panose="020B0604020202020204" charset="0"/>
              </a:rPr>
              <a:t>d</a:t>
            </a:r>
            <a:r>
              <a:rPr lang="en-US" altLang="en-US" sz="3200" baseline="-25000">
                <a:solidFill>
                  <a:schemeClr val="tx1"/>
                </a:solidFill>
                <a:latin typeface="Patrick Hand" panose="020B0604020202020204" charset="0"/>
              </a:rPr>
              <a:t>1</a:t>
            </a:r>
            <a:endParaRPr lang="en-US" altLang="en-US" sz="3200">
              <a:solidFill>
                <a:schemeClr val="tx1"/>
              </a:solidFill>
              <a:latin typeface="Patrick Hand" panose="020B0604020202020204" charset="0"/>
            </a:endParaRPr>
          </a:p>
        </p:txBody>
      </p:sp>
      <p:grpSp>
        <p:nvGrpSpPr>
          <p:cNvPr id="93" name="Group 15"/>
          <p:cNvGrpSpPr>
            <a:grpSpLocks/>
          </p:cNvGrpSpPr>
          <p:nvPr/>
        </p:nvGrpSpPr>
        <p:grpSpPr bwMode="auto">
          <a:xfrm>
            <a:off x="5171036" y="2962536"/>
            <a:ext cx="152400" cy="152400"/>
            <a:chOff x="1296" y="1152"/>
            <a:chExt cx="96" cy="96"/>
          </a:xfrm>
        </p:grpSpPr>
        <p:sp>
          <p:nvSpPr>
            <p:cNvPr id="94" name="Line 16"/>
            <p:cNvSpPr>
              <a:spLocks noChangeShapeType="1"/>
            </p:cNvSpPr>
            <p:nvPr/>
          </p:nvSpPr>
          <p:spPr bwMode="auto">
            <a:xfrm>
              <a:off x="1392" y="1152"/>
              <a:ext cx="0" cy="96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95" name="Line 17"/>
            <p:cNvSpPr>
              <a:spLocks noChangeShapeType="1"/>
            </p:cNvSpPr>
            <p:nvPr/>
          </p:nvSpPr>
          <p:spPr bwMode="auto">
            <a:xfrm>
              <a:off x="1296" y="1248"/>
              <a:ext cx="96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</p:grpSp>
      <p:grpSp>
        <p:nvGrpSpPr>
          <p:cNvPr id="96" name="Group 18"/>
          <p:cNvGrpSpPr>
            <a:grpSpLocks/>
          </p:cNvGrpSpPr>
          <p:nvPr/>
        </p:nvGrpSpPr>
        <p:grpSpPr bwMode="auto">
          <a:xfrm>
            <a:off x="8480974" y="3038736"/>
            <a:ext cx="152400" cy="152400"/>
            <a:chOff x="1296" y="1152"/>
            <a:chExt cx="96" cy="96"/>
          </a:xfrm>
        </p:grpSpPr>
        <p:sp>
          <p:nvSpPr>
            <p:cNvPr id="97" name="Line 19"/>
            <p:cNvSpPr>
              <a:spLocks noChangeShapeType="1"/>
            </p:cNvSpPr>
            <p:nvPr/>
          </p:nvSpPr>
          <p:spPr bwMode="auto">
            <a:xfrm>
              <a:off x="1392" y="1152"/>
              <a:ext cx="0" cy="96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98" name="Line 20"/>
            <p:cNvSpPr>
              <a:spLocks noChangeShapeType="1"/>
            </p:cNvSpPr>
            <p:nvPr/>
          </p:nvSpPr>
          <p:spPr bwMode="auto">
            <a:xfrm>
              <a:off x="1296" y="1248"/>
              <a:ext cx="96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</p:grpSp>
      <p:sp>
        <p:nvSpPr>
          <p:cNvPr id="104" name="Text Box 21"/>
          <p:cNvSpPr txBox="1">
            <a:spLocks noChangeArrowheads="1"/>
          </p:cNvSpPr>
          <p:nvPr/>
        </p:nvSpPr>
        <p:spPr bwMode="auto">
          <a:xfrm>
            <a:off x="4742411" y="4319848"/>
            <a:ext cx="5334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  <a:latin typeface="Patrick Hand" panose="020B0604020202020204" charset="0"/>
              </a:rPr>
              <a:t>O</a:t>
            </a:r>
          </a:p>
        </p:txBody>
      </p:sp>
      <p:sp>
        <p:nvSpPr>
          <p:cNvPr id="117" name="Text Box 22"/>
          <p:cNvSpPr txBox="1">
            <a:spLocks noChangeArrowheads="1"/>
          </p:cNvSpPr>
          <p:nvPr/>
        </p:nvSpPr>
        <p:spPr bwMode="auto">
          <a:xfrm>
            <a:off x="8476211" y="3862648"/>
            <a:ext cx="5334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  <a:latin typeface="Patrick Hand" panose="020B0604020202020204" charset="0"/>
              </a:rPr>
              <a:t>O’</a:t>
            </a:r>
          </a:p>
        </p:txBody>
      </p:sp>
      <p:sp>
        <p:nvSpPr>
          <p:cNvPr id="118" name="Text Box 24"/>
          <p:cNvSpPr txBox="1">
            <a:spLocks noChangeArrowheads="1"/>
          </p:cNvSpPr>
          <p:nvPr/>
        </p:nvSpPr>
        <p:spPr bwMode="auto">
          <a:xfrm>
            <a:off x="3751811" y="1195648"/>
            <a:ext cx="7010400" cy="588963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>
                <a:solidFill>
                  <a:schemeClr val="tx1"/>
                </a:solidFill>
                <a:latin typeface="Patrick Hand" panose="020B0604020202020204" charset="0"/>
              </a:rPr>
              <a:t>Quan sát và cho biết nội dung hình vẽ ?</a:t>
            </a:r>
          </a:p>
        </p:txBody>
      </p:sp>
    </p:spTree>
    <p:extLst>
      <p:ext uri="{BB962C8B-B14F-4D97-AF65-F5344CB8AC3E}">
        <p14:creationId xmlns:p14="http://schemas.microsoft.com/office/powerpoint/2010/main" val="35990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Hình ảnh 38" descr="Ảnh có chứa văn bản, vẽ, ký hiệu&#10;&#10;Mô tả được tạo tự động">
            <a:extLst>
              <a:ext uri="{FF2B5EF4-FFF2-40B4-BE49-F238E27FC236}">
                <a16:creationId xmlns:a16="http://schemas.microsoft.com/office/drawing/2014/main" id="{4D4D8C06-A378-4077-B588-FF4115FA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778" y="1"/>
            <a:ext cx="1841622" cy="632600"/>
          </a:xfrm>
          <a:prstGeom prst="rect">
            <a:avLst/>
          </a:prstGeom>
        </p:spPr>
      </p:pic>
      <p:pic>
        <p:nvPicPr>
          <p:cNvPr id="21" name="Picture 2" descr="9 Crayon Shin-chan Gifs - Gif Abyss">
            <a:extLst>
              <a:ext uri="{FF2B5EF4-FFF2-40B4-BE49-F238E27FC236}">
                <a16:creationId xmlns:a16="http://schemas.microsoft.com/office/drawing/2014/main" id="{81EB5058-AE0D-453F-B82A-8C95698D59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174" y="6089951"/>
            <a:ext cx="2067752" cy="206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1813560" y="2518869"/>
            <a:ext cx="2981325" cy="2981325"/>
            <a:chOff x="-480" y="1680"/>
            <a:chExt cx="1878" cy="1878"/>
          </a:xfrm>
        </p:grpSpPr>
        <p:sp>
          <p:nvSpPr>
            <p:cNvPr id="24" name="Oval 3"/>
            <p:cNvSpPr>
              <a:spLocks noChangeArrowheads="1"/>
            </p:cNvSpPr>
            <p:nvPr/>
          </p:nvSpPr>
          <p:spPr bwMode="auto">
            <a:xfrm>
              <a:off x="-480" y="1680"/>
              <a:ext cx="1878" cy="1878"/>
            </a:xfrm>
            <a:prstGeom prst="ellipse">
              <a:avLst/>
            </a:prstGeom>
            <a:noFill/>
            <a:ln w="22225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25" name="Oval 4"/>
            <p:cNvSpPr>
              <a:spLocks noChangeArrowheads="1"/>
            </p:cNvSpPr>
            <p:nvPr/>
          </p:nvSpPr>
          <p:spPr bwMode="auto">
            <a:xfrm>
              <a:off x="442" y="2610"/>
              <a:ext cx="35" cy="3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</p:grpSp>
      <p:grpSp>
        <p:nvGrpSpPr>
          <p:cNvPr id="26" name="Group 5"/>
          <p:cNvGrpSpPr>
            <a:grpSpLocks/>
          </p:cNvGrpSpPr>
          <p:nvPr/>
        </p:nvGrpSpPr>
        <p:grpSpPr bwMode="auto">
          <a:xfrm>
            <a:off x="5547360" y="2595069"/>
            <a:ext cx="2125663" cy="2125663"/>
            <a:chOff x="1028" y="2036"/>
            <a:chExt cx="1339" cy="1339"/>
          </a:xfrm>
        </p:grpSpPr>
        <p:sp>
          <p:nvSpPr>
            <p:cNvPr id="27" name="Oval 6"/>
            <p:cNvSpPr>
              <a:spLocks noChangeArrowheads="1"/>
            </p:cNvSpPr>
            <p:nvPr/>
          </p:nvSpPr>
          <p:spPr bwMode="auto">
            <a:xfrm>
              <a:off x="1028" y="2036"/>
              <a:ext cx="1339" cy="1339"/>
            </a:xfrm>
            <a:prstGeom prst="ellipse">
              <a:avLst/>
            </a:prstGeom>
            <a:noFill/>
            <a:ln w="22225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1680" y="2688"/>
              <a:ext cx="35" cy="3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C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</p:grpSp>
      <p:sp>
        <p:nvSpPr>
          <p:cNvPr id="33" name="Line 8"/>
          <p:cNvSpPr>
            <a:spLocks noChangeShapeType="1"/>
          </p:cNvSpPr>
          <p:nvPr/>
        </p:nvSpPr>
        <p:spPr bwMode="auto">
          <a:xfrm>
            <a:off x="2175510" y="2485532"/>
            <a:ext cx="6096000" cy="152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Patrick Hand" panose="020B0604020202020204" charset="0"/>
            </a:endParaRPr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V="1">
            <a:off x="3299460" y="2499819"/>
            <a:ext cx="0" cy="1524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Patrick Hand" panose="020B0604020202020204" charset="0"/>
            </a:endParaRPr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 flipV="1">
            <a:off x="6614160" y="2595069"/>
            <a:ext cx="0" cy="1066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Patrick Hand" panose="020B0604020202020204" charset="0"/>
            </a:endParaRPr>
          </a:p>
        </p:txBody>
      </p:sp>
      <p:sp>
        <p:nvSpPr>
          <p:cNvPr id="36" name="Line 11"/>
          <p:cNvSpPr>
            <a:spLocks noChangeShapeType="1"/>
          </p:cNvSpPr>
          <p:nvPr/>
        </p:nvSpPr>
        <p:spPr bwMode="auto">
          <a:xfrm flipV="1">
            <a:off x="3280410" y="3623769"/>
            <a:ext cx="3352800" cy="381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Patrick Hand" panose="020B0604020202020204" charset="0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528560" y="1985469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latin typeface="Patrick Hand" panose="020B0604020202020204" charset="0"/>
              </a:rPr>
              <a:t>d</a:t>
            </a:r>
            <a:r>
              <a:rPr lang="en-US" altLang="en-US" sz="2800" baseline="-25000">
                <a:solidFill>
                  <a:schemeClr val="tx1"/>
                </a:solidFill>
                <a:latin typeface="Patrick Hand" panose="020B0604020202020204" charset="0"/>
              </a:rPr>
              <a:t>1</a:t>
            </a:r>
            <a:endParaRPr lang="en-US" altLang="en-US" sz="2800">
              <a:solidFill>
                <a:schemeClr val="tx1"/>
              </a:solidFill>
              <a:latin typeface="Patrick Hand" panose="020B0604020202020204" charset="0"/>
            </a:endParaRPr>
          </a:p>
        </p:txBody>
      </p:sp>
      <p:grpSp>
        <p:nvGrpSpPr>
          <p:cNvPr id="38" name="Group 13"/>
          <p:cNvGrpSpPr>
            <a:grpSpLocks/>
          </p:cNvGrpSpPr>
          <p:nvPr/>
        </p:nvGrpSpPr>
        <p:grpSpPr bwMode="auto">
          <a:xfrm>
            <a:off x="3308985" y="2533157"/>
            <a:ext cx="152400" cy="152400"/>
            <a:chOff x="1296" y="1152"/>
            <a:chExt cx="96" cy="96"/>
          </a:xfrm>
        </p:grpSpPr>
        <p:sp>
          <p:nvSpPr>
            <p:cNvPr id="44" name="Line 14"/>
            <p:cNvSpPr>
              <a:spLocks noChangeShapeType="1"/>
            </p:cNvSpPr>
            <p:nvPr/>
          </p:nvSpPr>
          <p:spPr bwMode="auto">
            <a:xfrm>
              <a:off x="1392" y="1152"/>
              <a:ext cx="0" cy="96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>
              <a:off x="1296" y="1248"/>
              <a:ext cx="96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</p:grpSp>
      <p:grpSp>
        <p:nvGrpSpPr>
          <p:cNvPr id="47" name="Group 16"/>
          <p:cNvGrpSpPr>
            <a:grpSpLocks/>
          </p:cNvGrpSpPr>
          <p:nvPr/>
        </p:nvGrpSpPr>
        <p:grpSpPr bwMode="auto">
          <a:xfrm>
            <a:off x="6618923" y="2609357"/>
            <a:ext cx="152400" cy="152400"/>
            <a:chOff x="1296" y="1152"/>
            <a:chExt cx="96" cy="96"/>
          </a:xfrm>
        </p:grpSpPr>
        <p:sp>
          <p:nvSpPr>
            <p:cNvPr id="48" name="Line 17"/>
            <p:cNvSpPr>
              <a:spLocks noChangeShapeType="1"/>
            </p:cNvSpPr>
            <p:nvPr/>
          </p:nvSpPr>
          <p:spPr bwMode="auto">
            <a:xfrm>
              <a:off x="1392" y="1152"/>
              <a:ext cx="0" cy="96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49" name="Line 18"/>
            <p:cNvSpPr>
              <a:spLocks noChangeShapeType="1"/>
            </p:cNvSpPr>
            <p:nvPr/>
          </p:nvSpPr>
          <p:spPr bwMode="auto">
            <a:xfrm>
              <a:off x="1296" y="1248"/>
              <a:ext cx="96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</p:grp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2880360" y="3890469"/>
            <a:ext cx="5334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  <a:latin typeface="Patrick Hand" panose="020B0604020202020204" charset="0"/>
              </a:rPr>
              <a:t>O</a:t>
            </a:r>
          </a:p>
        </p:txBody>
      </p:sp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6614160" y="3433269"/>
            <a:ext cx="5334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  <a:latin typeface="Patrick Hand" panose="020B0604020202020204" charset="0"/>
              </a:rPr>
              <a:t>O’</a:t>
            </a: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1668088" y="6233925"/>
            <a:ext cx="7086600" cy="588963"/>
          </a:xfrm>
          <a:prstGeom prst="rect">
            <a:avLst/>
          </a:prstGeom>
          <a:solidFill>
            <a:srgbClr val="EA535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FF00"/>
                </a:solidFill>
                <a:latin typeface="Patrick Hand" panose="020B0604020202020204" charset="0"/>
              </a:rPr>
              <a:t> d</a:t>
            </a:r>
            <a:r>
              <a:rPr lang="en-US" altLang="en-US" sz="3200" baseline="-25000">
                <a:solidFill>
                  <a:srgbClr val="FFFF00"/>
                </a:solidFill>
                <a:latin typeface="Patrick Hand" panose="020B0604020202020204" charset="0"/>
              </a:rPr>
              <a:t>1</a:t>
            </a:r>
            <a:r>
              <a:rPr lang="en-US" altLang="en-US" sz="3200">
                <a:solidFill>
                  <a:schemeClr val="accent2"/>
                </a:solidFill>
                <a:latin typeface="Patrick Hand" panose="020B0604020202020204" charset="0"/>
              </a:rPr>
              <a:t> </a:t>
            </a:r>
            <a:r>
              <a:rPr lang="en-US" altLang="en-US" sz="3200">
                <a:solidFill>
                  <a:schemeClr val="tx1"/>
                </a:solidFill>
                <a:latin typeface="Patrick Hand" panose="020B0604020202020204" charset="0"/>
              </a:rPr>
              <a:t>là</a:t>
            </a:r>
            <a:r>
              <a:rPr lang="en-US" altLang="en-US" sz="3200">
                <a:solidFill>
                  <a:schemeClr val="accent2"/>
                </a:solidFill>
                <a:latin typeface="Patrick Hand" panose="020B0604020202020204" charset="0"/>
              </a:rPr>
              <a:t> </a:t>
            </a:r>
            <a:r>
              <a:rPr lang="en-US" altLang="en-US" sz="3200" u="sng">
                <a:solidFill>
                  <a:srgbClr val="FFFF00"/>
                </a:solidFill>
                <a:latin typeface="Patrick Hand" panose="020B0604020202020204" charset="0"/>
              </a:rPr>
              <a:t>tiếp tuyến chung</a:t>
            </a:r>
            <a:r>
              <a:rPr lang="en-US" altLang="en-US" sz="3200">
                <a:solidFill>
                  <a:schemeClr val="accent2"/>
                </a:solidFill>
                <a:latin typeface="Patrick Hand" panose="020B0604020202020204" charset="0"/>
              </a:rPr>
              <a:t> </a:t>
            </a:r>
            <a:r>
              <a:rPr lang="en-US" altLang="en-US" sz="3200">
                <a:solidFill>
                  <a:schemeClr val="tx1"/>
                </a:solidFill>
                <a:latin typeface="Patrick Hand" panose="020B0604020202020204" charset="0"/>
              </a:rPr>
              <a:t>của (O) và (O’)</a:t>
            </a:r>
          </a:p>
        </p:txBody>
      </p: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1677964" y="1054004"/>
            <a:ext cx="4398961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  <a:latin typeface="Patrick Hand" panose="020B0604020202020204" charset="0"/>
              </a:rPr>
              <a:t>- Hai đường tròn(O) và (O’) ở ngoài nhau</a:t>
            </a:r>
          </a:p>
          <a:p>
            <a:r>
              <a:rPr lang="en-US" altLang="en-US">
                <a:solidFill>
                  <a:schemeClr val="tx1"/>
                </a:solidFill>
                <a:latin typeface="Patrick Hand" panose="020B0604020202020204" charset="0"/>
              </a:rPr>
              <a:t>- d</a:t>
            </a:r>
            <a:r>
              <a:rPr lang="en-US" altLang="en-US" baseline="-25000">
                <a:solidFill>
                  <a:schemeClr val="tx1"/>
                </a:solidFill>
                <a:latin typeface="Patrick Hand" panose="020B0604020202020204" charset="0"/>
              </a:rPr>
              <a:t>1</a:t>
            </a:r>
            <a:r>
              <a:rPr lang="en-US" altLang="en-US">
                <a:solidFill>
                  <a:schemeClr val="tx1"/>
                </a:solidFill>
                <a:latin typeface="Patrick Hand" panose="020B0604020202020204" charset="0"/>
              </a:rPr>
              <a:t> là tiếp tuyến chung của (O) và (O’)</a:t>
            </a:r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 flipV="1">
            <a:off x="2778760" y="4309569"/>
            <a:ext cx="5638800" cy="1371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Patrick Hand" panose="020B0604020202020204" charset="0"/>
            </a:endParaRPr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7985760" y="4271469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tx1"/>
                </a:solidFill>
                <a:latin typeface="Patrick Hand" panose="020B0604020202020204" charset="0"/>
              </a:rPr>
              <a:t>d</a:t>
            </a:r>
            <a:r>
              <a:rPr lang="en-US" altLang="en-US" sz="2800" b="1" baseline="-25000">
                <a:solidFill>
                  <a:schemeClr val="tx1"/>
                </a:solidFill>
                <a:latin typeface="Patrick Hand" panose="020B0604020202020204" charset="0"/>
              </a:rPr>
              <a:t>2</a:t>
            </a:r>
            <a:endParaRPr lang="en-US" altLang="en-US" sz="2800" b="1">
              <a:solidFill>
                <a:schemeClr val="tx1"/>
              </a:solidFill>
              <a:latin typeface="Patrick Hand" panose="020B0604020202020204" charset="0"/>
            </a:endParaRPr>
          </a:p>
        </p:txBody>
      </p:sp>
      <p:sp>
        <p:nvSpPr>
          <p:cNvPr id="56" name="Line 28"/>
          <p:cNvSpPr>
            <a:spLocks noChangeShapeType="1"/>
          </p:cNvSpPr>
          <p:nvPr/>
        </p:nvSpPr>
        <p:spPr bwMode="auto">
          <a:xfrm>
            <a:off x="3566160" y="2137869"/>
            <a:ext cx="3200400" cy="3200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Patrick Hand" panose="020B0604020202020204" charset="0"/>
            </a:endParaRPr>
          </a:p>
        </p:txBody>
      </p:sp>
      <p:sp>
        <p:nvSpPr>
          <p:cNvPr id="57" name="Line 29"/>
          <p:cNvSpPr>
            <a:spLocks noChangeShapeType="1"/>
          </p:cNvSpPr>
          <p:nvPr/>
        </p:nvSpPr>
        <p:spPr bwMode="auto">
          <a:xfrm flipH="1">
            <a:off x="3945573" y="2214069"/>
            <a:ext cx="2363787" cy="3505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Patrick Hand" panose="020B0604020202020204" charset="0"/>
            </a:endParaRPr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5699760" y="1833069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tx1"/>
                </a:solidFill>
                <a:latin typeface="Patrick Hand" panose="020B0604020202020204" charset="0"/>
              </a:rPr>
              <a:t>m</a:t>
            </a:r>
            <a:r>
              <a:rPr lang="en-US" altLang="en-US" sz="2800" b="1" baseline="-25000">
                <a:solidFill>
                  <a:schemeClr val="tx1"/>
                </a:solidFill>
                <a:latin typeface="Patrick Hand" panose="020B0604020202020204" charset="0"/>
              </a:rPr>
              <a:t>1</a:t>
            </a:r>
            <a:endParaRPr lang="en-US" altLang="en-US" sz="2800" b="1">
              <a:solidFill>
                <a:schemeClr val="tx1"/>
              </a:solidFill>
              <a:latin typeface="Patrick Hand" panose="020B0604020202020204" charset="0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6156960" y="4957269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tx1"/>
                </a:solidFill>
                <a:latin typeface="Patrick Hand" panose="020B0604020202020204" charset="0"/>
              </a:rPr>
              <a:t>m</a:t>
            </a:r>
            <a:r>
              <a:rPr lang="en-US" altLang="en-US" sz="2800" b="1" baseline="-25000">
                <a:solidFill>
                  <a:schemeClr val="tx1"/>
                </a:solidFill>
                <a:latin typeface="Patrick Hand" panose="020B0604020202020204" charset="0"/>
              </a:rPr>
              <a:t>2</a:t>
            </a:r>
            <a:endParaRPr lang="en-US" altLang="en-US" sz="2800" b="1">
              <a:solidFill>
                <a:schemeClr val="tx1"/>
              </a:solidFill>
              <a:latin typeface="Patrick Hand" panose="020B0604020202020204" charset="0"/>
            </a:endParaRPr>
          </a:p>
        </p:txBody>
      </p:sp>
      <p:sp>
        <p:nvSpPr>
          <p:cNvPr id="60" name="Text Box 32"/>
          <p:cNvSpPr txBox="1">
            <a:spLocks noChangeArrowheads="1"/>
          </p:cNvSpPr>
          <p:nvPr/>
        </p:nvSpPr>
        <p:spPr bwMode="auto">
          <a:xfrm>
            <a:off x="1330960" y="989005"/>
            <a:ext cx="708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i="1" u="sng">
                <a:solidFill>
                  <a:schemeClr val="tx1"/>
                </a:solidFill>
                <a:latin typeface="Patrick Hand" panose="020B0604020202020204" charset="0"/>
              </a:rPr>
              <a:t> Tiếp tuyến chung </a:t>
            </a:r>
            <a:r>
              <a:rPr lang="en-US" altLang="en-US" sz="2400">
                <a:solidFill>
                  <a:schemeClr val="tx1"/>
                </a:solidFill>
                <a:latin typeface="Patrick Hand" panose="020B0604020202020204" charset="0"/>
              </a:rPr>
              <a:t>của hai đường tròn </a:t>
            </a:r>
            <a:r>
              <a:rPr lang="en-US" altLang="en-US" sz="2400" b="1" i="1" u="sng">
                <a:solidFill>
                  <a:schemeClr val="tx1"/>
                </a:solidFill>
                <a:latin typeface="Patrick Hand" panose="020B0604020202020204" charset="0"/>
              </a:rPr>
              <a:t>là đường thẳng tiếp xúc </a:t>
            </a:r>
            <a:r>
              <a:rPr lang="en-US" altLang="en-US" sz="2400">
                <a:solidFill>
                  <a:schemeClr val="tx1"/>
                </a:solidFill>
                <a:latin typeface="Patrick Hand" panose="020B0604020202020204" charset="0"/>
              </a:rPr>
              <a:t>với cả hai đường tròn.</a:t>
            </a:r>
          </a:p>
        </p:txBody>
      </p:sp>
      <p:sp>
        <p:nvSpPr>
          <p:cNvPr id="61" name="Text Box 33"/>
          <p:cNvSpPr txBox="1">
            <a:spLocks noChangeArrowheads="1"/>
          </p:cNvSpPr>
          <p:nvPr/>
        </p:nvSpPr>
        <p:spPr bwMode="auto">
          <a:xfrm>
            <a:off x="1251585" y="303161"/>
            <a:ext cx="7086600" cy="588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u="sng">
                <a:solidFill>
                  <a:schemeClr val="tx1"/>
                </a:solidFill>
                <a:latin typeface="Patrick Hand" panose="020B0604020202020204" charset="0"/>
              </a:rPr>
              <a:t>4. Tiếp tuyến chung của hai đường tròn:</a:t>
            </a:r>
          </a:p>
        </p:txBody>
      </p:sp>
    </p:spTree>
    <p:extLst>
      <p:ext uri="{BB962C8B-B14F-4D97-AF65-F5344CB8AC3E}">
        <p14:creationId xmlns:p14="http://schemas.microsoft.com/office/powerpoint/2010/main" val="1216677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3" grpId="0"/>
      <p:bldP spid="53" grpId="1"/>
      <p:bldP spid="55" grpId="0"/>
      <p:bldP spid="58" grpId="0"/>
      <p:bldP spid="59" grpId="0"/>
      <p:bldP spid="60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9"/>
          <p:cNvSpPr txBox="1">
            <a:spLocks noGrp="1"/>
          </p:cNvSpPr>
          <p:nvPr>
            <p:ph type="ctrTitle"/>
          </p:nvPr>
        </p:nvSpPr>
        <p:spPr>
          <a:xfrm>
            <a:off x="2228421" y="2401661"/>
            <a:ext cx="10203360" cy="1642080"/>
          </a:xfrm>
          <a:prstGeom prst="rect">
            <a:avLst/>
          </a:prstGeom>
        </p:spPr>
        <p:txBody>
          <a:bodyPr spcFirstLastPara="1" wrap="square" lIns="146280" tIns="146280" rIns="146280" bIns="146280" anchor="b" anchorCtr="0">
            <a:noAutofit/>
          </a:bodyPr>
          <a:lstStyle/>
          <a:p>
            <a:r>
              <a:rPr lang="en" sz="8800" u="sng">
                <a:latin typeface="Patrick Hand" panose="00000500000000000000" pitchFamily="2" charset="0"/>
              </a:rPr>
              <a:t>BÀI 7:</a:t>
            </a:r>
            <a:endParaRPr sz="8800" u="sng">
              <a:latin typeface="Patrick Hand" panose="00000500000000000000" pitchFamily="2" charset="0"/>
            </a:endParaRPr>
          </a:p>
        </p:txBody>
      </p:sp>
      <p:sp>
        <p:nvSpPr>
          <p:cNvPr id="851" name="Google Shape;851;p39"/>
          <p:cNvSpPr txBox="1">
            <a:spLocks noGrp="1"/>
          </p:cNvSpPr>
          <p:nvPr>
            <p:ph type="subTitle" idx="1"/>
          </p:nvPr>
        </p:nvSpPr>
        <p:spPr>
          <a:xfrm>
            <a:off x="2290441" y="3785410"/>
            <a:ext cx="10203360" cy="126816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marL="0" indent="0"/>
            <a:r>
              <a:rPr lang="en" sz="6000">
                <a:latin typeface="Patrick Hand" panose="00000500000000000000" pitchFamily="2" charset="0"/>
              </a:rPr>
              <a:t>VỊ TRÍ TƯƠNG ĐỐI CỦA HAI ĐƯỜNG TRÒN</a:t>
            </a:r>
            <a:endParaRPr sz="6000">
              <a:latin typeface="Patrick Hand" panose="00000500000000000000" pitchFamily="2" charset="0"/>
            </a:endParaRPr>
          </a:p>
        </p:txBody>
      </p:sp>
      <p:sp>
        <p:nvSpPr>
          <p:cNvPr id="852" name="Google Shape;852;p39"/>
          <p:cNvSpPr/>
          <p:nvPr/>
        </p:nvSpPr>
        <p:spPr>
          <a:xfrm rot="-827735" flipH="1">
            <a:off x="6845765" y="1036579"/>
            <a:ext cx="1463059" cy="1211178"/>
          </a:xfrm>
          <a:custGeom>
            <a:avLst/>
            <a:gdLst/>
            <a:ahLst/>
            <a:cxnLst/>
            <a:rect l="l" t="t" r="r" b="b"/>
            <a:pathLst>
              <a:path w="16036" h="13283" extrusionOk="0">
                <a:moveTo>
                  <a:pt x="4134" y="448"/>
                </a:moveTo>
                <a:cubicBezTo>
                  <a:pt x="4259" y="448"/>
                  <a:pt x="4418" y="463"/>
                  <a:pt x="4627" y="482"/>
                </a:cubicBezTo>
                <a:lnTo>
                  <a:pt x="6449" y="719"/>
                </a:lnTo>
                <a:cubicBezTo>
                  <a:pt x="4469" y="4284"/>
                  <a:pt x="2448" y="7691"/>
                  <a:pt x="785" y="11296"/>
                </a:cubicBezTo>
                <a:lnTo>
                  <a:pt x="666" y="11256"/>
                </a:lnTo>
                <a:cubicBezTo>
                  <a:pt x="903" y="10266"/>
                  <a:pt x="1181" y="9315"/>
                  <a:pt x="1458" y="8325"/>
                </a:cubicBezTo>
                <a:cubicBezTo>
                  <a:pt x="2131" y="5948"/>
                  <a:pt x="2844" y="3571"/>
                  <a:pt x="3518" y="1195"/>
                </a:cubicBezTo>
                <a:cubicBezTo>
                  <a:pt x="3698" y="593"/>
                  <a:pt x="3742" y="448"/>
                  <a:pt x="4134" y="448"/>
                </a:cubicBezTo>
                <a:close/>
                <a:moveTo>
                  <a:pt x="10569" y="1908"/>
                </a:moveTo>
                <a:cubicBezTo>
                  <a:pt x="11401" y="2264"/>
                  <a:pt x="12153" y="2621"/>
                  <a:pt x="12906" y="2938"/>
                </a:cubicBezTo>
                <a:cubicBezTo>
                  <a:pt x="13698" y="3215"/>
                  <a:pt x="14490" y="3413"/>
                  <a:pt x="15362" y="3690"/>
                </a:cubicBezTo>
                <a:cubicBezTo>
                  <a:pt x="15164" y="3849"/>
                  <a:pt x="15005" y="3968"/>
                  <a:pt x="14807" y="4086"/>
                </a:cubicBezTo>
                <a:cubicBezTo>
                  <a:pt x="13777" y="4720"/>
                  <a:pt x="12747" y="5354"/>
                  <a:pt x="11678" y="5948"/>
                </a:cubicBezTo>
                <a:cubicBezTo>
                  <a:pt x="11622" y="5976"/>
                  <a:pt x="11546" y="6004"/>
                  <a:pt x="11464" y="6004"/>
                </a:cubicBezTo>
                <a:cubicBezTo>
                  <a:pt x="11431" y="6004"/>
                  <a:pt x="11396" y="5999"/>
                  <a:pt x="11361" y="5988"/>
                </a:cubicBezTo>
                <a:cubicBezTo>
                  <a:pt x="11333" y="5978"/>
                  <a:pt x="11309" y="5973"/>
                  <a:pt x="11289" y="5973"/>
                </a:cubicBezTo>
                <a:cubicBezTo>
                  <a:pt x="11224" y="5973"/>
                  <a:pt x="11193" y="6025"/>
                  <a:pt x="11163" y="6146"/>
                </a:cubicBezTo>
                <a:cubicBezTo>
                  <a:pt x="11123" y="6225"/>
                  <a:pt x="11044" y="6305"/>
                  <a:pt x="10965" y="6384"/>
                </a:cubicBezTo>
                <a:cubicBezTo>
                  <a:pt x="8707" y="7770"/>
                  <a:pt x="6449" y="9157"/>
                  <a:pt x="4152" y="10543"/>
                </a:cubicBezTo>
                <a:cubicBezTo>
                  <a:pt x="3280" y="11098"/>
                  <a:pt x="2369" y="11534"/>
                  <a:pt x="1418" y="12048"/>
                </a:cubicBezTo>
                <a:cubicBezTo>
                  <a:pt x="4548" y="8800"/>
                  <a:pt x="7796" y="5552"/>
                  <a:pt x="10569" y="1908"/>
                </a:cubicBezTo>
                <a:close/>
                <a:moveTo>
                  <a:pt x="3802" y="0"/>
                </a:moveTo>
                <a:cubicBezTo>
                  <a:pt x="3597" y="0"/>
                  <a:pt x="3430" y="150"/>
                  <a:pt x="3359" y="363"/>
                </a:cubicBezTo>
                <a:lnTo>
                  <a:pt x="2686" y="2621"/>
                </a:lnTo>
                <a:cubicBezTo>
                  <a:pt x="2211" y="4205"/>
                  <a:pt x="1775" y="5829"/>
                  <a:pt x="1260" y="7374"/>
                </a:cubicBezTo>
                <a:cubicBezTo>
                  <a:pt x="705" y="9236"/>
                  <a:pt x="270" y="11098"/>
                  <a:pt x="32" y="12999"/>
                </a:cubicBezTo>
                <a:cubicBezTo>
                  <a:pt x="32" y="13141"/>
                  <a:pt x="0" y="13283"/>
                  <a:pt x="135" y="13283"/>
                </a:cubicBezTo>
                <a:cubicBezTo>
                  <a:pt x="151" y="13283"/>
                  <a:pt x="169" y="13281"/>
                  <a:pt x="190" y="13276"/>
                </a:cubicBezTo>
                <a:cubicBezTo>
                  <a:pt x="349" y="13237"/>
                  <a:pt x="547" y="13197"/>
                  <a:pt x="705" y="13078"/>
                </a:cubicBezTo>
                <a:cubicBezTo>
                  <a:pt x="1062" y="12920"/>
                  <a:pt x="1418" y="12722"/>
                  <a:pt x="1775" y="12563"/>
                </a:cubicBezTo>
                <a:cubicBezTo>
                  <a:pt x="2171" y="12445"/>
                  <a:pt x="2607" y="12326"/>
                  <a:pt x="3003" y="12167"/>
                </a:cubicBezTo>
                <a:cubicBezTo>
                  <a:pt x="3439" y="12048"/>
                  <a:pt x="3914" y="11811"/>
                  <a:pt x="4350" y="11692"/>
                </a:cubicBezTo>
                <a:cubicBezTo>
                  <a:pt x="5974" y="11217"/>
                  <a:pt x="7519" y="10622"/>
                  <a:pt x="9024" y="9909"/>
                </a:cubicBezTo>
                <a:cubicBezTo>
                  <a:pt x="9935" y="9474"/>
                  <a:pt x="10846" y="8959"/>
                  <a:pt x="11757" y="8523"/>
                </a:cubicBezTo>
                <a:cubicBezTo>
                  <a:pt x="12470" y="8206"/>
                  <a:pt x="12549" y="8048"/>
                  <a:pt x="12193" y="7335"/>
                </a:cubicBezTo>
                <a:cubicBezTo>
                  <a:pt x="12074" y="7057"/>
                  <a:pt x="11916" y="6820"/>
                  <a:pt x="11757" y="6542"/>
                </a:cubicBezTo>
                <a:cubicBezTo>
                  <a:pt x="11836" y="6503"/>
                  <a:pt x="11876" y="6463"/>
                  <a:pt x="11916" y="6424"/>
                </a:cubicBezTo>
                <a:lnTo>
                  <a:pt x="14887" y="4641"/>
                </a:lnTo>
                <a:cubicBezTo>
                  <a:pt x="15164" y="4443"/>
                  <a:pt x="15481" y="4245"/>
                  <a:pt x="15758" y="4047"/>
                </a:cubicBezTo>
                <a:cubicBezTo>
                  <a:pt x="16035" y="3769"/>
                  <a:pt x="15996" y="3453"/>
                  <a:pt x="15639" y="3294"/>
                </a:cubicBezTo>
                <a:cubicBezTo>
                  <a:pt x="15481" y="3215"/>
                  <a:pt x="15362" y="3175"/>
                  <a:pt x="15203" y="3136"/>
                </a:cubicBezTo>
                <a:cubicBezTo>
                  <a:pt x="14609" y="2977"/>
                  <a:pt x="14015" y="2858"/>
                  <a:pt x="13460" y="2660"/>
                </a:cubicBezTo>
                <a:cubicBezTo>
                  <a:pt x="12668" y="2343"/>
                  <a:pt x="11916" y="1987"/>
                  <a:pt x="11123" y="1670"/>
                </a:cubicBezTo>
                <a:cubicBezTo>
                  <a:pt x="11005" y="1591"/>
                  <a:pt x="10886" y="1512"/>
                  <a:pt x="10767" y="1432"/>
                </a:cubicBezTo>
                <a:cubicBezTo>
                  <a:pt x="9816" y="2066"/>
                  <a:pt x="9222" y="3136"/>
                  <a:pt x="8430" y="3888"/>
                </a:cubicBezTo>
                <a:cubicBezTo>
                  <a:pt x="8152" y="3255"/>
                  <a:pt x="7875" y="2581"/>
                  <a:pt x="7598" y="1908"/>
                </a:cubicBezTo>
                <a:cubicBezTo>
                  <a:pt x="7479" y="1551"/>
                  <a:pt x="7281" y="1195"/>
                  <a:pt x="7162" y="838"/>
                </a:cubicBezTo>
                <a:cubicBezTo>
                  <a:pt x="7123" y="600"/>
                  <a:pt x="6964" y="442"/>
                  <a:pt x="6726" y="442"/>
                </a:cubicBezTo>
                <a:cubicBezTo>
                  <a:pt x="5776" y="284"/>
                  <a:pt x="4825" y="165"/>
                  <a:pt x="3874" y="6"/>
                </a:cubicBezTo>
                <a:cubicBezTo>
                  <a:pt x="3850" y="2"/>
                  <a:pt x="3826" y="0"/>
                  <a:pt x="38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grpSp>
        <p:nvGrpSpPr>
          <p:cNvPr id="853" name="Google Shape;853;p39"/>
          <p:cNvGrpSpPr/>
          <p:nvPr/>
        </p:nvGrpSpPr>
        <p:grpSpPr>
          <a:xfrm>
            <a:off x="623586" y="3228419"/>
            <a:ext cx="1276101" cy="1332915"/>
            <a:chOff x="4022111" y="879761"/>
            <a:chExt cx="1373687" cy="1426738"/>
          </a:xfrm>
        </p:grpSpPr>
        <p:sp>
          <p:nvSpPr>
            <p:cNvPr id="854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grpSp>
        <p:nvGrpSpPr>
          <p:cNvPr id="857" name="Google Shape;857;p39"/>
          <p:cNvGrpSpPr/>
          <p:nvPr/>
        </p:nvGrpSpPr>
        <p:grpSpPr>
          <a:xfrm rot="506022">
            <a:off x="12010206" y="6272627"/>
            <a:ext cx="1462952" cy="969238"/>
            <a:chOff x="7328322" y="3673510"/>
            <a:chExt cx="1126909" cy="745122"/>
          </a:xfrm>
        </p:grpSpPr>
        <p:sp>
          <p:nvSpPr>
            <p:cNvPr id="858" name="Google Shape;858;p39"/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grpSp>
        <p:nvGrpSpPr>
          <p:cNvPr id="861" name="Google Shape;861;p39"/>
          <p:cNvGrpSpPr/>
          <p:nvPr/>
        </p:nvGrpSpPr>
        <p:grpSpPr>
          <a:xfrm>
            <a:off x="2040231" y="809257"/>
            <a:ext cx="1327058" cy="1378856"/>
            <a:chOff x="6038323" y="506808"/>
            <a:chExt cx="2625549" cy="2728894"/>
          </a:xfrm>
        </p:grpSpPr>
        <p:sp>
          <p:nvSpPr>
            <p:cNvPr id="862" name="Google Shape;862;p39"/>
            <p:cNvSpPr/>
            <p:nvPr/>
          </p:nvSpPr>
          <p:spPr>
            <a:xfrm>
              <a:off x="6860206" y="1334081"/>
              <a:ext cx="1714992" cy="1577986"/>
            </a:xfrm>
            <a:custGeom>
              <a:avLst/>
              <a:gdLst/>
              <a:ahLst/>
              <a:cxnLst/>
              <a:rect l="l" t="t" r="r" b="b"/>
              <a:pathLst>
                <a:path w="11489" h="10571" extrusionOk="0">
                  <a:moveTo>
                    <a:pt x="5953" y="410"/>
                  </a:moveTo>
                  <a:cubicBezTo>
                    <a:pt x="7104" y="410"/>
                    <a:pt x="8209" y="858"/>
                    <a:pt x="9032" y="1681"/>
                  </a:cubicBezTo>
                  <a:cubicBezTo>
                    <a:pt x="9785" y="2355"/>
                    <a:pt x="10340" y="3226"/>
                    <a:pt x="10538" y="4256"/>
                  </a:cubicBezTo>
                  <a:cubicBezTo>
                    <a:pt x="10617" y="4652"/>
                    <a:pt x="10617" y="5048"/>
                    <a:pt x="10577" y="5445"/>
                  </a:cubicBezTo>
                  <a:cubicBezTo>
                    <a:pt x="10458" y="6831"/>
                    <a:pt x="9785" y="8099"/>
                    <a:pt x="8715" y="9010"/>
                  </a:cubicBezTo>
                  <a:cubicBezTo>
                    <a:pt x="7760" y="9768"/>
                    <a:pt x="6722" y="10306"/>
                    <a:pt x="5533" y="10306"/>
                  </a:cubicBezTo>
                  <a:cubicBezTo>
                    <a:pt x="5293" y="10306"/>
                    <a:pt x="5047" y="10284"/>
                    <a:pt x="4794" y="10238"/>
                  </a:cubicBezTo>
                  <a:cubicBezTo>
                    <a:pt x="3407" y="10000"/>
                    <a:pt x="2179" y="9168"/>
                    <a:pt x="1466" y="7901"/>
                  </a:cubicBezTo>
                  <a:cubicBezTo>
                    <a:pt x="1387" y="7703"/>
                    <a:pt x="1308" y="7504"/>
                    <a:pt x="1229" y="7267"/>
                  </a:cubicBezTo>
                  <a:cubicBezTo>
                    <a:pt x="912" y="6395"/>
                    <a:pt x="872" y="5405"/>
                    <a:pt x="1189" y="4494"/>
                  </a:cubicBezTo>
                  <a:cubicBezTo>
                    <a:pt x="1229" y="4177"/>
                    <a:pt x="1308" y="3900"/>
                    <a:pt x="1387" y="3583"/>
                  </a:cubicBezTo>
                  <a:cubicBezTo>
                    <a:pt x="1744" y="2949"/>
                    <a:pt x="2140" y="2394"/>
                    <a:pt x="2615" y="1840"/>
                  </a:cubicBezTo>
                  <a:cubicBezTo>
                    <a:pt x="3249" y="1206"/>
                    <a:pt x="4041" y="731"/>
                    <a:pt x="4913" y="533"/>
                  </a:cubicBezTo>
                  <a:cubicBezTo>
                    <a:pt x="5259" y="451"/>
                    <a:pt x="5608" y="410"/>
                    <a:pt x="5953" y="410"/>
                  </a:cubicBezTo>
                  <a:close/>
                  <a:moveTo>
                    <a:pt x="6161" y="1"/>
                  </a:moveTo>
                  <a:cubicBezTo>
                    <a:pt x="4404" y="1"/>
                    <a:pt x="2692" y="789"/>
                    <a:pt x="1546" y="2236"/>
                  </a:cubicBezTo>
                  <a:cubicBezTo>
                    <a:pt x="1466" y="2315"/>
                    <a:pt x="1387" y="2434"/>
                    <a:pt x="1308" y="2553"/>
                  </a:cubicBezTo>
                  <a:cubicBezTo>
                    <a:pt x="833" y="3028"/>
                    <a:pt x="516" y="3583"/>
                    <a:pt x="357" y="4256"/>
                  </a:cubicBezTo>
                  <a:cubicBezTo>
                    <a:pt x="1" y="5920"/>
                    <a:pt x="476" y="7663"/>
                    <a:pt x="1665" y="8891"/>
                  </a:cubicBezTo>
                  <a:cubicBezTo>
                    <a:pt x="2692" y="9991"/>
                    <a:pt x="4110" y="10571"/>
                    <a:pt x="5542" y="10571"/>
                  </a:cubicBezTo>
                  <a:cubicBezTo>
                    <a:pt x="6484" y="10571"/>
                    <a:pt x="7432" y="10320"/>
                    <a:pt x="8280" y="9802"/>
                  </a:cubicBezTo>
                  <a:cubicBezTo>
                    <a:pt x="9032" y="9287"/>
                    <a:pt x="9706" y="8653"/>
                    <a:pt x="10181" y="7901"/>
                  </a:cubicBezTo>
                  <a:cubicBezTo>
                    <a:pt x="11211" y="6633"/>
                    <a:pt x="11488" y="4930"/>
                    <a:pt x="10973" y="3385"/>
                  </a:cubicBezTo>
                  <a:cubicBezTo>
                    <a:pt x="10498" y="1919"/>
                    <a:pt x="9706" y="1008"/>
                    <a:pt x="8517" y="493"/>
                  </a:cubicBezTo>
                  <a:cubicBezTo>
                    <a:pt x="7754" y="161"/>
                    <a:pt x="6953" y="1"/>
                    <a:pt x="6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8415304" y="506808"/>
              <a:ext cx="189427" cy="179578"/>
            </a:xfrm>
            <a:custGeom>
              <a:avLst/>
              <a:gdLst/>
              <a:ahLst/>
              <a:cxnLst/>
              <a:rect l="l" t="t" r="r" b="b"/>
              <a:pathLst>
                <a:path w="1269" h="1203" extrusionOk="0">
                  <a:moveTo>
                    <a:pt x="400" y="0"/>
                  </a:moveTo>
                  <a:cubicBezTo>
                    <a:pt x="347" y="0"/>
                    <a:pt x="293" y="5"/>
                    <a:pt x="238" y="14"/>
                  </a:cubicBezTo>
                  <a:cubicBezTo>
                    <a:pt x="159" y="54"/>
                    <a:pt x="80" y="93"/>
                    <a:pt x="1" y="172"/>
                  </a:cubicBezTo>
                  <a:cubicBezTo>
                    <a:pt x="80" y="212"/>
                    <a:pt x="120" y="331"/>
                    <a:pt x="199" y="331"/>
                  </a:cubicBezTo>
                  <a:cubicBezTo>
                    <a:pt x="476" y="450"/>
                    <a:pt x="753" y="648"/>
                    <a:pt x="912" y="925"/>
                  </a:cubicBezTo>
                  <a:cubicBezTo>
                    <a:pt x="991" y="1044"/>
                    <a:pt x="1110" y="1123"/>
                    <a:pt x="1229" y="1202"/>
                  </a:cubicBezTo>
                  <a:cubicBezTo>
                    <a:pt x="1229" y="1044"/>
                    <a:pt x="1268" y="885"/>
                    <a:pt x="1268" y="727"/>
                  </a:cubicBezTo>
                  <a:lnTo>
                    <a:pt x="1268" y="648"/>
                  </a:lnTo>
                  <a:cubicBezTo>
                    <a:pt x="1163" y="262"/>
                    <a:pt x="810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8190652" y="555919"/>
              <a:ext cx="248539" cy="171816"/>
            </a:xfrm>
            <a:custGeom>
              <a:avLst/>
              <a:gdLst/>
              <a:ahLst/>
              <a:cxnLst/>
              <a:rect l="l" t="t" r="r" b="b"/>
              <a:pathLst>
                <a:path w="1665" h="1151" extrusionOk="0">
                  <a:moveTo>
                    <a:pt x="505" y="1"/>
                  </a:moveTo>
                  <a:cubicBezTo>
                    <a:pt x="404" y="1"/>
                    <a:pt x="301" y="14"/>
                    <a:pt x="199" y="41"/>
                  </a:cubicBezTo>
                  <a:cubicBezTo>
                    <a:pt x="119" y="41"/>
                    <a:pt x="80" y="121"/>
                    <a:pt x="1" y="160"/>
                  </a:cubicBezTo>
                  <a:cubicBezTo>
                    <a:pt x="40" y="240"/>
                    <a:pt x="119" y="279"/>
                    <a:pt x="159" y="319"/>
                  </a:cubicBezTo>
                  <a:cubicBezTo>
                    <a:pt x="238" y="358"/>
                    <a:pt x="357" y="358"/>
                    <a:pt x="436" y="398"/>
                  </a:cubicBezTo>
                  <a:cubicBezTo>
                    <a:pt x="793" y="398"/>
                    <a:pt x="1070" y="596"/>
                    <a:pt x="1268" y="873"/>
                  </a:cubicBezTo>
                  <a:cubicBezTo>
                    <a:pt x="1308" y="953"/>
                    <a:pt x="1347" y="992"/>
                    <a:pt x="1427" y="1071"/>
                  </a:cubicBezTo>
                  <a:cubicBezTo>
                    <a:pt x="1466" y="1111"/>
                    <a:pt x="1545" y="1151"/>
                    <a:pt x="1585" y="1151"/>
                  </a:cubicBezTo>
                  <a:cubicBezTo>
                    <a:pt x="1625" y="1071"/>
                    <a:pt x="1664" y="992"/>
                    <a:pt x="1664" y="953"/>
                  </a:cubicBezTo>
                  <a:cubicBezTo>
                    <a:pt x="1664" y="873"/>
                    <a:pt x="1664" y="834"/>
                    <a:pt x="1625" y="794"/>
                  </a:cubicBezTo>
                  <a:cubicBezTo>
                    <a:pt x="1428" y="303"/>
                    <a:pt x="988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865" name="Google Shape;865;p39"/>
            <p:cNvSpPr/>
            <p:nvPr/>
          </p:nvSpPr>
          <p:spPr>
            <a:xfrm>
              <a:off x="6393139" y="745496"/>
              <a:ext cx="2270733" cy="2490206"/>
            </a:xfrm>
            <a:custGeom>
              <a:avLst/>
              <a:gdLst/>
              <a:ahLst/>
              <a:cxnLst/>
              <a:rect l="l" t="t" r="r" b="b"/>
              <a:pathLst>
                <a:path w="15212" h="16682" extrusionOk="0">
                  <a:moveTo>
                    <a:pt x="11564" y="417"/>
                  </a:moveTo>
                  <a:cubicBezTo>
                    <a:pt x="11898" y="417"/>
                    <a:pt x="12234" y="478"/>
                    <a:pt x="12558" y="594"/>
                  </a:cubicBezTo>
                  <a:cubicBezTo>
                    <a:pt x="13072" y="792"/>
                    <a:pt x="13429" y="1267"/>
                    <a:pt x="13548" y="1782"/>
                  </a:cubicBezTo>
                  <a:cubicBezTo>
                    <a:pt x="13667" y="2297"/>
                    <a:pt x="13667" y="2812"/>
                    <a:pt x="13469" y="3327"/>
                  </a:cubicBezTo>
                  <a:lnTo>
                    <a:pt x="9389" y="1980"/>
                  </a:lnTo>
                  <a:cubicBezTo>
                    <a:pt x="9547" y="1227"/>
                    <a:pt x="10141" y="673"/>
                    <a:pt x="10854" y="514"/>
                  </a:cubicBezTo>
                  <a:cubicBezTo>
                    <a:pt x="11086" y="448"/>
                    <a:pt x="11324" y="417"/>
                    <a:pt x="11564" y="417"/>
                  </a:cubicBezTo>
                  <a:close/>
                  <a:moveTo>
                    <a:pt x="3169" y="5268"/>
                  </a:moveTo>
                  <a:cubicBezTo>
                    <a:pt x="2694" y="6575"/>
                    <a:pt x="2219" y="7764"/>
                    <a:pt x="1783" y="8952"/>
                  </a:cubicBezTo>
                  <a:cubicBezTo>
                    <a:pt x="1704" y="8952"/>
                    <a:pt x="1585" y="8912"/>
                    <a:pt x="1506" y="8912"/>
                  </a:cubicBezTo>
                  <a:cubicBezTo>
                    <a:pt x="912" y="8635"/>
                    <a:pt x="515" y="8041"/>
                    <a:pt x="515" y="7367"/>
                  </a:cubicBezTo>
                  <a:cubicBezTo>
                    <a:pt x="476" y="6456"/>
                    <a:pt x="1110" y="5624"/>
                    <a:pt x="1981" y="5347"/>
                  </a:cubicBezTo>
                  <a:cubicBezTo>
                    <a:pt x="2377" y="5308"/>
                    <a:pt x="2773" y="5268"/>
                    <a:pt x="3169" y="5268"/>
                  </a:cubicBezTo>
                  <a:close/>
                  <a:moveTo>
                    <a:pt x="9290" y="3904"/>
                  </a:moveTo>
                  <a:cubicBezTo>
                    <a:pt x="10082" y="3904"/>
                    <a:pt x="10883" y="4064"/>
                    <a:pt x="11646" y="4396"/>
                  </a:cubicBezTo>
                  <a:cubicBezTo>
                    <a:pt x="12835" y="4911"/>
                    <a:pt x="13627" y="5862"/>
                    <a:pt x="14102" y="7288"/>
                  </a:cubicBezTo>
                  <a:cubicBezTo>
                    <a:pt x="14617" y="8833"/>
                    <a:pt x="14340" y="10576"/>
                    <a:pt x="13310" y="11844"/>
                  </a:cubicBezTo>
                  <a:cubicBezTo>
                    <a:pt x="12795" y="12596"/>
                    <a:pt x="12161" y="13230"/>
                    <a:pt x="11369" y="13745"/>
                  </a:cubicBezTo>
                  <a:cubicBezTo>
                    <a:pt x="10534" y="14249"/>
                    <a:pt x="9591" y="14497"/>
                    <a:pt x="8652" y="14497"/>
                  </a:cubicBezTo>
                  <a:cubicBezTo>
                    <a:pt x="7232" y="14497"/>
                    <a:pt x="5819" y="13931"/>
                    <a:pt x="4794" y="12834"/>
                  </a:cubicBezTo>
                  <a:cubicBezTo>
                    <a:pt x="3605" y="11606"/>
                    <a:pt x="3090" y="9823"/>
                    <a:pt x="3486" y="8160"/>
                  </a:cubicBezTo>
                  <a:cubicBezTo>
                    <a:pt x="3645" y="7526"/>
                    <a:pt x="3962" y="6932"/>
                    <a:pt x="4437" y="6456"/>
                  </a:cubicBezTo>
                  <a:cubicBezTo>
                    <a:pt x="4516" y="6377"/>
                    <a:pt x="4595" y="6258"/>
                    <a:pt x="4675" y="6139"/>
                  </a:cubicBezTo>
                  <a:cubicBezTo>
                    <a:pt x="5821" y="4692"/>
                    <a:pt x="7533" y="3904"/>
                    <a:pt x="9290" y="3904"/>
                  </a:cubicBezTo>
                  <a:close/>
                  <a:moveTo>
                    <a:pt x="11750" y="1"/>
                  </a:moveTo>
                  <a:cubicBezTo>
                    <a:pt x="11595" y="1"/>
                    <a:pt x="11440" y="14"/>
                    <a:pt x="11290" y="39"/>
                  </a:cubicBezTo>
                  <a:cubicBezTo>
                    <a:pt x="10181" y="79"/>
                    <a:pt x="9190" y="871"/>
                    <a:pt x="8953" y="1980"/>
                  </a:cubicBezTo>
                  <a:cubicBezTo>
                    <a:pt x="8874" y="2218"/>
                    <a:pt x="8992" y="2297"/>
                    <a:pt x="9151" y="2337"/>
                  </a:cubicBezTo>
                  <a:lnTo>
                    <a:pt x="10260" y="2654"/>
                  </a:lnTo>
                  <a:cubicBezTo>
                    <a:pt x="10458" y="2733"/>
                    <a:pt x="10656" y="2812"/>
                    <a:pt x="10854" y="2852"/>
                  </a:cubicBezTo>
                  <a:cubicBezTo>
                    <a:pt x="10815" y="3129"/>
                    <a:pt x="10735" y="3367"/>
                    <a:pt x="10696" y="3565"/>
                  </a:cubicBezTo>
                  <a:cubicBezTo>
                    <a:pt x="10271" y="3494"/>
                    <a:pt x="9842" y="3458"/>
                    <a:pt x="9411" y="3458"/>
                  </a:cubicBezTo>
                  <a:cubicBezTo>
                    <a:pt x="8635" y="3458"/>
                    <a:pt x="7855" y="3573"/>
                    <a:pt x="7091" y="3802"/>
                  </a:cubicBezTo>
                  <a:lnTo>
                    <a:pt x="6933" y="3802"/>
                  </a:lnTo>
                  <a:cubicBezTo>
                    <a:pt x="6814" y="3644"/>
                    <a:pt x="6695" y="3446"/>
                    <a:pt x="6616" y="3248"/>
                  </a:cubicBezTo>
                  <a:cubicBezTo>
                    <a:pt x="6576" y="3168"/>
                    <a:pt x="6774" y="3010"/>
                    <a:pt x="6853" y="2931"/>
                  </a:cubicBezTo>
                  <a:cubicBezTo>
                    <a:pt x="6933" y="2812"/>
                    <a:pt x="6972" y="2772"/>
                    <a:pt x="7012" y="2733"/>
                  </a:cubicBezTo>
                  <a:cubicBezTo>
                    <a:pt x="7131" y="2574"/>
                    <a:pt x="7249" y="2337"/>
                    <a:pt x="7091" y="2218"/>
                  </a:cubicBezTo>
                  <a:cubicBezTo>
                    <a:pt x="6993" y="2120"/>
                    <a:pt x="6842" y="2049"/>
                    <a:pt x="6681" y="2049"/>
                  </a:cubicBezTo>
                  <a:cubicBezTo>
                    <a:pt x="6646" y="2049"/>
                    <a:pt x="6611" y="2052"/>
                    <a:pt x="6576" y="2059"/>
                  </a:cubicBezTo>
                  <a:cubicBezTo>
                    <a:pt x="5665" y="2218"/>
                    <a:pt x="4794" y="2733"/>
                    <a:pt x="4239" y="3525"/>
                  </a:cubicBezTo>
                  <a:cubicBezTo>
                    <a:pt x="4160" y="3604"/>
                    <a:pt x="4120" y="3763"/>
                    <a:pt x="4160" y="3881"/>
                  </a:cubicBezTo>
                  <a:cubicBezTo>
                    <a:pt x="4160" y="4000"/>
                    <a:pt x="4358" y="4040"/>
                    <a:pt x="4477" y="4040"/>
                  </a:cubicBezTo>
                  <a:cubicBezTo>
                    <a:pt x="4794" y="4040"/>
                    <a:pt x="5071" y="3961"/>
                    <a:pt x="5388" y="3881"/>
                  </a:cubicBezTo>
                  <a:cubicBezTo>
                    <a:pt x="5467" y="4040"/>
                    <a:pt x="5546" y="4238"/>
                    <a:pt x="5625" y="4396"/>
                  </a:cubicBezTo>
                  <a:cubicBezTo>
                    <a:pt x="5625" y="4436"/>
                    <a:pt x="5625" y="4515"/>
                    <a:pt x="5665" y="4555"/>
                  </a:cubicBezTo>
                  <a:cubicBezTo>
                    <a:pt x="5625" y="4595"/>
                    <a:pt x="5586" y="4674"/>
                    <a:pt x="5546" y="4713"/>
                  </a:cubicBezTo>
                  <a:cubicBezTo>
                    <a:pt x="5031" y="5030"/>
                    <a:pt x="4595" y="5466"/>
                    <a:pt x="4239" y="5941"/>
                  </a:cubicBezTo>
                  <a:cubicBezTo>
                    <a:pt x="4001" y="6258"/>
                    <a:pt x="3764" y="6536"/>
                    <a:pt x="3486" y="6813"/>
                  </a:cubicBezTo>
                  <a:lnTo>
                    <a:pt x="3130" y="6654"/>
                  </a:lnTo>
                  <a:cubicBezTo>
                    <a:pt x="3288" y="6219"/>
                    <a:pt x="3447" y="5823"/>
                    <a:pt x="3566" y="5466"/>
                  </a:cubicBezTo>
                  <a:cubicBezTo>
                    <a:pt x="3684" y="5189"/>
                    <a:pt x="3566" y="5030"/>
                    <a:pt x="3367" y="4951"/>
                  </a:cubicBezTo>
                  <a:cubicBezTo>
                    <a:pt x="3110" y="4872"/>
                    <a:pt x="2843" y="4832"/>
                    <a:pt x="2575" y="4832"/>
                  </a:cubicBezTo>
                  <a:cubicBezTo>
                    <a:pt x="2308" y="4832"/>
                    <a:pt x="2040" y="4872"/>
                    <a:pt x="1783" y="4951"/>
                  </a:cubicBezTo>
                  <a:cubicBezTo>
                    <a:pt x="674" y="5347"/>
                    <a:pt x="0" y="6417"/>
                    <a:pt x="80" y="7565"/>
                  </a:cubicBezTo>
                  <a:cubicBezTo>
                    <a:pt x="159" y="8358"/>
                    <a:pt x="674" y="9031"/>
                    <a:pt x="1426" y="9308"/>
                  </a:cubicBezTo>
                  <a:cubicBezTo>
                    <a:pt x="1545" y="9348"/>
                    <a:pt x="1664" y="9348"/>
                    <a:pt x="1823" y="9348"/>
                  </a:cubicBezTo>
                  <a:cubicBezTo>
                    <a:pt x="1848" y="9353"/>
                    <a:pt x="1873" y="9356"/>
                    <a:pt x="1897" y="9356"/>
                  </a:cubicBezTo>
                  <a:cubicBezTo>
                    <a:pt x="2060" y="9356"/>
                    <a:pt x="2184" y="9243"/>
                    <a:pt x="2219" y="9071"/>
                  </a:cubicBezTo>
                  <a:cubicBezTo>
                    <a:pt x="2298" y="8754"/>
                    <a:pt x="2456" y="8437"/>
                    <a:pt x="2575" y="8120"/>
                  </a:cubicBezTo>
                  <a:lnTo>
                    <a:pt x="3051" y="8199"/>
                  </a:lnTo>
                  <a:cubicBezTo>
                    <a:pt x="2813" y="9546"/>
                    <a:pt x="3051" y="10933"/>
                    <a:pt x="3764" y="12121"/>
                  </a:cubicBezTo>
                  <a:cubicBezTo>
                    <a:pt x="4318" y="13190"/>
                    <a:pt x="5308" y="14022"/>
                    <a:pt x="6457" y="14458"/>
                  </a:cubicBezTo>
                  <a:cubicBezTo>
                    <a:pt x="6616" y="14498"/>
                    <a:pt x="6735" y="14656"/>
                    <a:pt x="6774" y="14815"/>
                  </a:cubicBezTo>
                  <a:cubicBezTo>
                    <a:pt x="6933" y="15290"/>
                    <a:pt x="7091" y="15765"/>
                    <a:pt x="7289" y="16241"/>
                  </a:cubicBezTo>
                  <a:cubicBezTo>
                    <a:pt x="7423" y="16530"/>
                    <a:pt x="7606" y="16682"/>
                    <a:pt x="7805" y="16682"/>
                  </a:cubicBezTo>
                  <a:cubicBezTo>
                    <a:pt x="7960" y="16682"/>
                    <a:pt x="8123" y="16590"/>
                    <a:pt x="8279" y="16399"/>
                  </a:cubicBezTo>
                  <a:cubicBezTo>
                    <a:pt x="8636" y="16003"/>
                    <a:pt x="8953" y="15488"/>
                    <a:pt x="9270" y="15052"/>
                  </a:cubicBezTo>
                  <a:cubicBezTo>
                    <a:pt x="9349" y="14933"/>
                    <a:pt x="9428" y="14854"/>
                    <a:pt x="9547" y="14854"/>
                  </a:cubicBezTo>
                  <a:cubicBezTo>
                    <a:pt x="10894" y="14616"/>
                    <a:pt x="12122" y="13903"/>
                    <a:pt x="12993" y="12874"/>
                  </a:cubicBezTo>
                  <a:cubicBezTo>
                    <a:pt x="13097" y="12691"/>
                    <a:pt x="13287" y="12595"/>
                    <a:pt x="13483" y="12595"/>
                  </a:cubicBezTo>
                  <a:cubicBezTo>
                    <a:pt x="13586" y="12595"/>
                    <a:pt x="13690" y="12621"/>
                    <a:pt x="13785" y="12675"/>
                  </a:cubicBezTo>
                  <a:cubicBezTo>
                    <a:pt x="14102" y="12755"/>
                    <a:pt x="14419" y="12834"/>
                    <a:pt x="14776" y="12913"/>
                  </a:cubicBezTo>
                  <a:cubicBezTo>
                    <a:pt x="14811" y="12927"/>
                    <a:pt x="14846" y="12934"/>
                    <a:pt x="14880" y="12934"/>
                  </a:cubicBezTo>
                  <a:cubicBezTo>
                    <a:pt x="15038" y="12934"/>
                    <a:pt x="15172" y="12792"/>
                    <a:pt x="15172" y="12596"/>
                  </a:cubicBezTo>
                  <a:cubicBezTo>
                    <a:pt x="15212" y="12081"/>
                    <a:pt x="15013" y="11527"/>
                    <a:pt x="14697" y="11091"/>
                  </a:cubicBezTo>
                  <a:cubicBezTo>
                    <a:pt x="14660" y="11054"/>
                    <a:pt x="14519" y="10810"/>
                    <a:pt x="14436" y="10810"/>
                  </a:cubicBezTo>
                  <a:cubicBezTo>
                    <a:pt x="14430" y="10810"/>
                    <a:pt x="14425" y="10811"/>
                    <a:pt x="14419" y="10814"/>
                  </a:cubicBezTo>
                  <a:cubicBezTo>
                    <a:pt x="14855" y="9823"/>
                    <a:pt x="14974" y="8714"/>
                    <a:pt x="14697" y="7684"/>
                  </a:cubicBezTo>
                  <a:cubicBezTo>
                    <a:pt x="14419" y="6100"/>
                    <a:pt x="13389" y="4753"/>
                    <a:pt x="11963" y="4000"/>
                  </a:cubicBezTo>
                  <a:cubicBezTo>
                    <a:pt x="12003" y="3763"/>
                    <a:pt x="12043" y="3525"/>
                    <a:pt x="12082" y="3327"/>
                  </a:cubicBezTo>
                  <a:cubicBezTo>
                    <a:pt x="12518" y="3446"/>
                    <a:pt x="12954" y="3604"/>
                    <a:pt x="13350" y="3763"/>
                  </a:cubicBezTo>
                  <a:cubicBezTo>
                    <a:pt x="13407" y="3774"/>
                    <a:pt x="13458" y="3782"/>
                    <a:pt x="13504" y="3782"/>
                  </a:cubicBezTo>
                  <a:cubicBezTo>
                    <a:pt x="13617" y="3782"/>
                    <a:pt x="13701" y="3733"/>
                    <a:pt x="13785" y="3565"/>
                  </a:cubicBezTo>
                  <a:cubicBezTo>
                    <a:pt x="14063" y="3010"/>
                    <a:pt x="14142" y="2376"/>
                    <a:pt x="13984" y="1782"/>
                  </a:cubicBezTo>
                  <a:cubicBezTo>
                    <a:pt x="13865" y="1069"/>
                    <a:pt x="13389" y="475"/>
                    <a:pt x="12716" y="198"/>
                  </a:cubicBezTo>
                  <a:cubicBezTo>
                    <a:pt x="12418" y="62"/>
                    <a:pt x="12083" y="1"/>
                    <a:pt x="11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8184681" y="931938"/>
              <a:ext cx="195398" cy="209731"/>
            </a:xfrm>
            <a:custGeom>
              <a:avLst/>
              <a:gdLst/>
              <a:ahLst/>
              <a:cxnLst/>
              <a:rect l="l" t="t" r="r" b="b"/>
              <a:pathLst>
                <a:path w="1309" h="1405" extrusionOk="0">
                  <a:moveTo>
                    <a:pt x="249" y="0"/>
                  </a:moveTo>
                  <a:cubicBezTo>
                    <a:pt x="230" y="0"/>
                    <a:pt x="212" y="5"/>
                    <a:pt x="199" y="18"/>
                  </a:cubicBezTo>
                  <a:cubicBezTo>
                    <a:pt x="120" y="58"/>
                    <a:pt x="80" y="137"/>
                    <a:pt x="1" y="216"/>
                  </a:cubicBezTo>
                  <a:cubicBezTo>
                    <a:pt x="80" y="256"/>
                    <a:pt x="120" y="295"/>
                    <a:pt x="159" y="335"/>
                  </a:cubicBezTo>
                  <a:cubicBezTo>
                    <a:pt x="318" y="454"/>
                    <a:pt x="476" y="533"/>
                    <a:pt x="635" y="691"/>
                  </a:cubicBezTo>
                  <a:cubicBezTo>
                    <a:pt x="793" y="929"/>
                    <a:pt x="912" y="1167"/>
                    <a:pt x="1031" y="1405"/>
                  </a:cubicBezTo>
                  <a:cubicBezTo>
                    <a:pt x="1308" y="850"/>
                    <a:pt x="991" y="137"/>
                    <a:pt x="357" y="18"/>
                  </a:cubicBezTo>
                  <a:cubicBezTo>
                    <a:pt x="331" y="18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867" name="Google Shape;867;p39"/>
            <p:cNvSpPr/>
            <p:nvPr/>
          </p:nvSpPr>
          <p:spPr>
            <a:xfrm>
              <a:off x="6996191" y="1394387"/>
              <a:ext cx="1454810" cy="1478270"/>
            </a:xfrm>
            <a:custGeom>
              <a:avLst/>
              <a:gdLst/>
              <a:ahLst/>
              <a:cxnLst/>
              <a:rect l="l" t="t" r="r" b="b"/>
              <a:pathLst>
                <a:path w="9746" h="9903" extrusionOk="0">
                  <a:moveTo>
                    <a:pt x="5111" y="446"/>
                  </a:moveTo>
                  <a:cubicBezTo>
                    <a:pt x="6118" y="446"/>
                    <a:pt x="7079" y="839"/>
                    <a:pt x="7804" y="1594"/>
                  </a:cubicBezTo>
                  <a:cubicBezTo>
                    <a:pt x="8518" y="2189"/>
                    <a:pt x="8993" y="2981"/>
                    <a:pt x="9191" y="3892"/>
                  </a:cubicBezTo>
                  <a:cubicBezTo>
                    <a:pt x="9270" y="4090"/>
                    <a:pt x="9270" y="4328"/>
                    <a:pt x="9270" y="4526"/>
                  </a:cubicBezTo>
                  <a:cubicBezTo>
                    <a:pt x="9270" y="6189"/>
                    <a:pt x="8399" y="7734"/>
                    <a:pt x="7012" y="8645"/>
                  </a:cubicBezTo>
                  <a:cubicBezTo>
                    <a:pt x="6378" y="9041"/>
                    <a:pt x="5665" y="9319"/>
                    <a:pt x="4952" y="9438"/>
                  </a:cubicBezTo>
                  <a:cubicBezTo>
                    <a:pt x="4873" y="9438"/>
                    <a:pt x="4794" y="9455"/>
                    <a:pt x="4715" y="9455"/>
                  </a:cubicBezTo>
                  <a:cubicBezTo>
                    <a:pt x="4675" y="9455"/>
                    <a:pt x="4636" y="9451"/>
                    <a:pt x="4596" y="9438"/>
                  </a:cubicBezTo>
                  <a:cubicBezTo>
                    <a:pt x="4566" y="9438"/>
                    <a:pt x="4536" y="9439"/>
                    <a:pt x="4507" y="9439"/>
                  </a:cubicBezTo>
                  <a:cubicBezTo>
                    <a:pt x="2761" y="9439"/>
                    <a:pt x="1220" y="8301"/>
                    <a:pt x="714" y="6665"/>
                  </a:cubicBezTo>
                  <a:cubicBezTo>
                    <a:pt x="318" y="5556"/>
                    <a:pt x="397" y="4328"/>
                    <a:pt x="991" y="3298"/>
                  </a:cubicBezTo>
                  <a:cubicBezTo>
                    <a:pt x="1110" y="3020"/>
                    <a:pt x="1229" y="2743"/>
                    <a:pt x="1387" y="2466"/>
                  </a:cubicBezTo>
                  <a:cubicBezTo>
                    <a:pt x="2021" y="1515"/>
                    <a:pt x="2932" y="881"/>
                    <a:pt x="4002" y="604"/>
                  </a:cubicBezTo>
                  <a:cubicBezTo>
                    <a:pt x="4372" y="498"/>
                    <a:pt x="4745" y="446"/>
                    <a:pt x="5111" y="446"/>
                  </a:cubicBezTo>
                  <a:close/>
                  <a:moveTo>
                    <a:pt x="5103" y="1"/>
                  </a:moveTo>
                  <a:cubicBezTo>
                    <a:pt x="4749" y="1"/>
                    <a:pt x="4393" y="43"/>
                    <a:pt x="4041" y="129"/>
                  </a:cubicBezTo>
                  <a:cubicBezTo>
                    <a:pt x="3170" y="287"/>
                    <a:pt x="2338" y="762"/>
                    <a:pt x="1704" y="1436"/>
                  </a:cubicBezTo>
                  <a:cubicBezTo>
                    <a:pt x="1229" y="1951"/>
                    <a:pt x="833" y="2545"/>
                    <a:pt x="516" y="3179"/>
                  </a:cubicBezTo>
                  <a:cubicBezTo>
                    <a:pt x="397" y="3456"/>
                    <a:pt x="357" y="3773"/>
                    <a:pt x="318" y="4050"/>
                  </a:cubicBezTo>
                  <a:cubicBezTo>
                    <a:pt x="1" y="4961"/>
                    <a:pt x="1" y="5952"/>
                    <a:pt x="357" y="6863"/>
                  </a:cubicBezTo>
                  <a:cubicBezTo>
                    <a:pt x="437" y="7061"/>
                    <a:pt x="516" y="7259"/>
                    <a:pt x="595" y="7457"/>
                  </a:cubicBezTo>
                  <a:cubicBezTo>
                    <a:pt x="1268" y="8725"/>
                    <a:pt x="2496" y="9596"/>
                    <a:pt x="3922" y="9834"/>
                  </a:cubicBezTo>
                  <a:cubicBezTo>
                    <a:pt x="4169" y="9880"/>
                    <a:pt x="4411" y="9902"/>
                    <a:pt x="4648" y="9902"/>
                  </a:cubicBezTo>
                  <a:cubicBezTo>
                    <a:pt x="5823" y="9902"/>
                    <a:pt x="6888" y="9364"/>
                    <a:pt x="7844" y="8606"/>
                  </a:cubicBezTo>
                  <a:cubicBezTo>
                    <a:pt x="8914" y="7695"/>
                    <a:pt x="9587" y="6427"/>
                    <a:pt x="9706" y="5001"/>
                  </a:cubicBezTo>
                  <a:cubicBezTo>
                    <a:pt x="9745" y="4605"/>
                    <a:pt x="9706" y="4209"/>
                    <a:pt x="9627" y="3813"/>
                  </a:cubicBezTo>
                  <a:cubicBezTo>
                    <a:pt x="9429" y="2822"/>
                    <a:pt x="8914" y="1911"/>
                    <a:pt x="8161" y="1238"/>
                  </a:cubicBezTo>
                  <a:cubicBezTo>
                    <a:pt x="7318" y="425"/>
                    <a:pt x="6223" y="1"/>
                    <a:pt x="5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868" name="Google Shape;868;p39"/>
            <p:cNvSpPr/>
            <p:nvPr/>
          </p:nvSpPr>
          <p:spPr>
            <a:xfrm>
              <a:off x="8539497" y="2359589"/>
              <a:ext cx="6120" cy="11942"/>
            </a:xfrm>
            <a:custGeom>
              <a:avLst/>
              <a:gdLst/>
              <a:ahLst/>
              <a:cxnLst/>
              <a:rect l="l" t="t" r="r" b="b"/>
              <a:pathLst>
                <a:path w="41" h="80" extrusionOk="0">
                  <a:moveTo>
                    <a:pt x="40" y="1"/>
                  </a:moveTo>
                  <a:cubicBezTo>
                    <a:pt x="1" y="1"/>
                    <a:pt x="1" y="40"/>
                    <a:pt x="1" y="80"/>
                  </a:cubicBezTo>
                  <a:cubicBezTo>
                    <a:pt x="1" y="4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869" name="Google Shape;869;p39"/>
            <p:cNvSpPr/>
            <p:nvPr/>
          </p:nvSpPr>
          <p:spPr>
            <a:xfrm>
              <a:off x="8125570" y="1861314"/>
              <a:ext cx="153900" cy="108224"/>
            </a:xfrm>
            <a:custGeom>
              <a:avLst/>
              <a:gdLst/>
              <a:ahLst/>
              <a:cxnLst/>
              <a:rect l="l" t="t" r="r" b="b"/>
              <a:pathLst>
                <a:path w="1031" h="725" extrusionOk="0">
                  <a:moveTo>
                    <a:pt x="770" y="0"/>
                  </a:moveTo>
                  <a:cubicBezTo>
                    <a:pt x="749" y="0"/>
                    <a:pt x="730" y="3"/>
                    <a:pt x="714" y="11"/>
                  </a:cubicBezTo>
                  <a:cubicBezTo>
                    <a:pt x="516" y="90"/>
                    <a:pt x="357" y="209"/>
                    <a:pt x="199" y="328"/>
                  </a:cubicBezTo>
                  <a:cubicBezTo>
                    <a:pt x="120" y="368"/>
                    <a:pt x="80" y="526"/>
                    <a:pt x="1" y="605"/>
                  </a:cubicBezTo>
                  <a:lnTo>
                    <a:pt x="318" y="724"/>
                  </a:lnTo>
                  <a:cubicBezTo>
                    <a:pt x="516" y="605"/>
                    <a:pt x="714" y="487"/>
                    <a:pt x="952" y="368"/>
                  </a:cubicBezTo>
                  <a:cubicBezTo>
                    <a:pt x="991" y="289"/>
                    <a:pt x="991" y="170"/>
                    <a:pt x="1031" y="51"/>
                  </a:cubicBezTo>
                  <a:cubicBezTo>
                    <a:pt x="967" y="51"/>
                    <a:pt x="853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870" name="Google Shape;870;p39"/>
            <p:cNvSpPr/>
            <p:nvPr/>
          </p:nvSpPr>
          <p:spPr>
            <a:xfrm>
              <a:off x="7936445" y="1555453"/>
              <a:ext cx="218833" cy="153903"/>
            </a:xfrm>
            <a:custGeom>
              <a:avLst/>
              <a:gdLst/>
              <a:ahLst/>
              <a:cxnLst/>
              <a:rect l="l" t="t" r="r" b="b"/>
              <a:pathLst>
                <a:path w="1466" h="1031" extrusionOk="0">
                  <a:moveTo>
                    <a:pt x="119" y="0"/>
                  </a:moveTo>
                  <a:cubicBezTo>
                    <a:pt x="79" y="0"/>
                    <a:pt x="0" y="80"/>
                    <a:pt x="0" y="119"/>
                  </a:cubicBezTo>
                  <a:cubicBezTo>
                    <a:pt x="0" y="159"/>
                    <a:pt x="0" y="238"/>
                    <a:pt x="40" y="278"/>
                  </a:cubicBezTo>
                  <a:cubicBezTo>
                    <a:pt x="436" y="515"/>
                    <a:pt x="832" y="753"/>
                    <a:pt x="1228" y="1030"/>
                  </a:cubicBezTo>
                  <a:cubicBezTo>
                    <a:pt x="1307" y="1030"/>
                    <a:pt x="1387" y="1030"/>
                    <a:pt x="1426" y="991"/>
                  </a:cubicBezTo>
                  <a:cubicBezTo>
                    <a:pt x="1466" y="991"/>
                    <a:pt x="1466" y="872"/>
                    <a:pt x="1466" y="872"/>
                  </a:cubicBezTo>
                  <a:cubicBezTo>
                    <a:pt x="1149" y="397"/>
                    <a:pt x="674" y="119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8220208" y="2123140"/>
              <a:ext cx="71054" cy="165695"/>
            </a:xfrm>
            <a:custGeom>
              <a:avLst/>
              <a:gdLst/>
              <a:ahLst/>
              <a:cxnLst/>
              <a:rect l="l" t="t" r="r" b="b"/>
              <a:pathLst>
                <a:path w="476" h="1110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19" y="277"/>
                    <a:pt x="1" y="634"/>
                    <a:pt x="1" y="990"/>
                  </a:cubicBezTo>
                  <a:cubicBezTo>
                    <a:pt x="1" y="1030"/>
                    <a:pt x="40" y="1109"/>
                    <a:pt x="80" y="1109"/>
                  </a:cubicBezTo>
                  <a:cubicBezTo>
                    <a:pt x="159" y="1109"/>
                    <a:pt x="199" y="1109"/>
                    <a:pt x="278" y="1070"/>
                  </a:cubicBezTo>
                  <a:cubicBezTo>
                    <a:pt x="476" y="753"/>
                    <a:pt x="476" y="317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8054667" y="2383323"/>
              <a:ext cx="153900" cy="162411"/>
            </a:xfrm>
            <a:custGeom>
              <a:avLst/>
              <a:gdLst/>
              <a:ahLst/>
              <a:cxnLst/>
              <a:rect l="l" t="t" r="r" b="b"/>
              <a:pathLst>
                <a:path w="1031" h="1088" extrusionOk="0">
                  <a:moveTo>
                    <a:pt x="912" y="0"/>
                  </a:moveTo>
                  <a:cubicBezTo>
                    <a:pt x="832" y="79"/>
                    <a:pt x="713" y="159"/>
                    <a:pt x="634" y="238"/>
                  </a:cubicBezTo>
                  <a:cubicBezTo>
                    <a:pt x="436" y="436"/>
                    <a:pt x="278" y="634"/>
                    <a:pt x="80" y="832"/>
                  </a:cubicBezTo>
                  <a:cubicBezTo>
                    <a:pt x="40" y="911"/>
                    <a:pt x="40" y="990"/>
                    <a:pt x="0" y="1070"/>
                  </a:cubicBezTo>
                  <a:cubicBezTo>
                    <a:pt x="80" y="1070"/>
                    <a:pt x="159" y="1087"/>
                    <a:pt x="226" y="1087"/>
                  </a:cubicBezTo>
                  <a:cubicBezTo>
                    <a:pt x="260" y="1087"/>
                    <a:pt x="291" y="1083"/>
                    <a:pt x="317" y="1070"/>
                  </a:cubicBezTo>
                  <a:cubicBezTo>
                    <a:pt x="515" y="872"/>
                    <a:pt x="753" y="634"/>
                    <a:pt x="951" y="357"/>
                  </a:cubicBezTo>
                  <a:cubicBezTo>
                    <a:pt x="991" y="277"/>
                    <a:pt x="991" y="198"/>
                    <a:pt x="1030" y="79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873" name="Google Shape;873;p39"/>
            <p:cNvSpPr/>
            <p:nvPr/>
          </p:nvSpPr>
          <p:spPr>
            <a:xfrm>
              <a:off x="7427881" y="1703234"/>
              <a:ext cx="573654" cy="529926"/>
            </a:xfrm>
            <a:custGeom>
              <a:avLst/>
              <a:gdLst/>
              <a:ahLst/>
              <a:cxnLst/>
              <a:rect l="l" t="t" r="r" b="b"/>
              <a:pathLst>
                <a:path w="3843" h="3550" extrusionOk="0">
                  <a:moveTo>
                    <a:pt x="40" y="1"/>
                  </a:moveTo>
                  <a:cubicBezTo>
                    <a:pt x="1" y="80"/>
                    <a:pt x="1" y="199"/>
                    <a:pt x="40" y="318"/>
                  </a:cubicBezTo>
                  <a:cubicBezTo>
                    <a:pt x="159" y="634"/>
                    <a:pt x="357" y="951"/>
                    <a:pt x="516" y="1268"/>
                  </a:cubicBezTo>
                  <a:cubicBezTo>
                    <a:pt x="832" y="1942"/>
                    <a:pt x="1149" y="2615"/>
                    <a:pt x="1466" y="3289"/>
                  </a:cubicBezTo>
                  <a:cubicBezTo>
                    <a:pt x="1570" y="3470"/>
                    <a:pt x="1657" y="3550"/>
                    <a:pt x="1782" y="3550"/>
                  </a:cubicBezTo>
                  <a:cubicBezTo>
                    <a:pt x="1848" y="3550"/>
                    <a:pt x="1925" y="3528"/>
                    <a:pt x="2021" y="3487"/>
                  </a:cubicBezTo>
                  <a:cubicBezTo>
                    <a:pt x="2179" y="3447"/>
                    <a:pt x="2338" y="3368"/>
                    <a:pt x="2496" y="3289"/>
                  </a:cubicBezTo>
                  <a:cubicBezTo>
                    <a:pt x="2932" y="3051"/>
                    <a:pt x="3328" y="2774"/>
                    <a:pt x="3724" y="2536"/>
                  </a:cubicBezTo>
                  <a:cubicBezTo>
                    <a:pt x="3803" y="2496"/>
                    <a:pt x="3803" y="2338"/>
                    <a:pt x="3843" y="2219"/>
                  </a:cubicBezTo>
                  <a:cubicBezTo>
                    <a:pt x="3764" y="2219"/>
                    <a:pt x="3645" y="2219"/>
                    <a:pt x="3526" y="2259"/>
                  </a:cubicBezTo>
                  <a:cubicBezTo>
                    <a:pt x="3447" y="2259"/>
                    <a:pt x="3368" y="2298"/>
                    <a:pt x="3288" y="2377"/>
                  </a:cubicBezTo>
                  <a:lnTo>
                    <a:pt x="1902" y="3051"/>
                  </a:lnTo>
                  <a:cubicBezTo>
                    <a:pt x="1744" y="2694"/>
                    <a:pt x="1585" y="2417"/>
                    <a:pt x="1427" y="2100"/>
                  </a:cubicBezTo>
                  <a:cubicBezTo>
                    <a:pt x="1070" y="1427"/>
                    <a:pt x="714" y="793"/>
                    <a:pt x="317" y="120"/>
                  </a:cubicBezTo>
                  <a:cubicBezTo>
                    <a:pt x="278" y="40"/>
                    <a:pt x="11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874" name="Google Shape;874;p39"/>
            <p:cNvSpPr/>
            <p:nvPr/>
          </p:nvSpPr>
          <p:spPr>
            <a:xfrm>
              <a:off x="7865392" y="2507369"/>
              <a:ext cx="130315" cy="165845"/>
            </a:xfrm>
            <a:custGeom>
              <a:avLst/>
              <a:gdLst/>
              <a:ahLst/>
              <a:cxnLst/>
              <a:rect l="l" t="t" r="r" b="b"/>
              <a:pathLst>
                <a:path w="873" h="1111" extrusionOk="0">
                  <a:moveTo>
                    <a:pt x="80" y="1"/>
                  </a:moveTo>
                  <a:cubicBezTo>
                    <a:pt x="80" y="120"/>
                    <a:pt x="1" y="239"/>
                    <a:pt x="40" y="318"/>
                  </a:cubicBezTo>
                  <a:cubicBezTo>
                    <a:pt x="159" y="556"/>
                    <a:pt x="278" y="793"/>
                    <a:pt x="437" y="991"/>
                  </a:cubicBezTo>
                  <a:cubicBezTo>
                    <a:pt x="516" y="1071"/>
                    <a:pt x="635" y="1110"/>
                    <a:pt x="754" y="1110"/>
                  </a:cubicBezTo>
                  <a:cubicBezTo>
                    <a:pt x="833" y="1071"/>
                    <a:pt x="833" y="912"/>
                    <a:pt x="872" y="793"/>
                  </a:cubicBezTo>
                  <a:cubicBezTo>
                    <a:pt x="714" y="556"/>
                    <a:pt x="555" y="318"/>
                    <a:pt x="397" y="80"/>
                  </a:cubicBezTo>
                  <a:cubicBezTo>
                    <a:pt x="318" y="1"/>
                    <a:pt x="159" y="4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875" name="Google Shape;875;p39"/>
            <p:cNvSpPr/>
            <p:nvPr/>
          </p:nvSpPr>
          <p:spPr>
            <a:xfrm>
              <a:off x="7175912" y="1827429"/>
              <a:ext cx="92549" cy="133452"/>
            </a:xfrm>
            <a:custGeom>
              <a:avLst/>
              <a:gdLst/>
              <a:ahLst/>
              <a:cxnLst/>
              <a:rect l="l" t="t" r="r" b="b"/>
              <a:pathLst>
                <a:path w="620" h="894" extrusionOk="0">
                  <a:moveTo>
                    <a:pt x="579" y="1"/>
                  </a:moveTo>
                  <a:cubicBezTo>
                    <a:pt x="540" y="1"/>
                    <a:pt x="421" y="1"/>
                    <a:pt x="381" y="40"/>
                  </a:cubicBezTo>
                  <a:cubicBezTo>
                    <a:pt x="263" y="238"/>
                    <a:pt x="144" y="436"/>
                    <a:pt x="64" y="674"/>
                  </a:cubicBezTo>
                  <a:cubicBezTo>
                    <a:pt x="0" y="771"/>
                    <a:pt x="40" y="893"/>
                    <a:pt x="143" y="893"/>
                  </a:cubicBezTo>
                  <a:cubicBezTo>
                    <a:pt x="166" y="893"/>
                    <a:pt x="193" y="887"/>
                    <a:pt x="223" y="872"/>
                  </a:cubicBezTo>
                  <a:cubicBezTo>
                    <a:pt x="461" y="674"/>
                    <a:pt x="619" y="317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876" name="Google Shape;876;p39"/>
            <p:cNvSpPr/>
            <p:nvPr/>
          </p:nvSpPr>
          <p:spPr>
            <a:xfrm>
              <a:off x="7203229" y="2398400"/>
              <a:ext cx="189278" cy="121062"/>
            </a:xfrm>
            <a:custGeom>
              <a:avLst/>
              <a:gdLst/>
              <a:ahLst/>
              <a:cxnLst/>
              <a:rect l="l" t="t" r="r" b="b"/>
              <a:pathLst>
                <a:path w="1268" h="811" extrusionOk="0">
                  <a:moveTo>
                    <a:pt x="1080" y="0"/>
                  </a:moveTo>
                  <a:cubicBezTo>
                    <a:pt x="1048" y="0"/>
                    <a:pt x="1017" y="5"/>
                    <a:pt x="991" y="18"/>
                  </a:cubicBezTo>
                  <a:cubicBezTo>
                    <a:pt x="674" y="137"/>
                    <a:pt x="396" y="295"/>
                    <a:pt x="80" y="454"/>
                  </a:cubicBezTo>
                  <a:cubicBezTo>
                    <a:pt x="40" y="493"/>
                    <a:pt x="40" y="612"/>
                    <a:pt x="0" y="691"/>
                  </a:cubicBezTo>
                  <a:cubicBezTo>
                    <a:pt x="80" y="731"/>
                    <a:pt x="159" y="771"/>
                    <a:pt x="238" y="810"/>
                  </a:cubicBezTo>
                  <a:cubicBezTo>
                    <a:pt x="317" y="810"/>
                    <a:pt x="357" y="771"/>
                    <a:pt x="436" y="731"/>
                  </a:cubicBezTo>
                  <a:cubicBezTo>
                    <a:pt x="674" y="612"/>
                    <a:pt x="911" y="493"/>
                    <a:pt x="1149" y="335"/>
                  </a:cubicBezTo>
                  <a:cubicBezTo>
                    <a:pt x="1228" y="295"/>
                    <a:pt x="1228" y="137"/>
                    <a:pt x="1268" y="18"/>
                  </a:cubicBezTo>
                  <a:cubicBezTo>
                    <a:pt x="1215" y="18"/>
                    <a:pt x="1145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877" name="Google Shape;877;p39"/>
            <p:cNvSpPr/>
            <p:nvPr/>
          </p:nvSpPr>
          <p:spPr>
            <a:xfrm>
              <a:off x="7108591" y="2028500"/>
              <a:ext cx="88817" cy="331241"/>
            </a:xfrm>
            <a:custGeom>
              <a:avLst/>
              <a:gdLst/>
              <a:ahLst/>
              <a:cxnLst/>
              <a:rect l="l" t="t" r="r" b="b"/>
              <a:pathLst>
                <a:path w="595" h="2219" extrusionOk="0">
                  <a:moveTo>
                    <a:pt x="436" y="0"/>
                  </a:moveTo>
                  <a:cubicBezTo>
                    <a:pt x="357" y="80"/>
                    <a:pt x="278" y="159"/>
                    <a:pt x="238" y="278"/>
                  </a:cubicBezTo>
                  <a:cubicBezTo>
                    <a:pt x="1" y="832"/>
                    <a:pt x="1" y="1466"/>
                    <a:pt x="278" y="2021"/>
                  </a:cubicBezTo>
                  <a:cubicBezTo>
                    <a:pt x="317" y="2100"/>
                    <a:pt x="436" y="2139"/>
                    <a:pt x="515" y="2219"/>
                  </a:cubicBezTo>
                  <a:cubicBezTo>
                    <a:pt x="515" y="2139"/>
                    <a:pt x="595" y="2021"/>
                    <a:pt x="555" y="1941"/>
                  </a:cubicBezTo>
                  <a:cubicBezTo>
                    <a:pt x="436" y="1426"/>
                    <a:pt x="436" y="911"/>
                    <a:pt x="555" y="396"/>
                  </a:cubicBezTo>
                  <a:cubicBezTo>
                    <a:pt x="595" y="278"/>
                    <a:pt x="595" y="159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6511361" y="1791902"/>
              <a:ext cx="112551" cy="177637"/>
            </a:xfrm>
            <a:custGeom>
              <a:avLst/>
              <a:gdLst/>
              <a:ahLst/>
              <a:cxnLst/>
              <a:rect l="l" t="t" r="r" b="b"/>
              <a:pathLst>
                <a:path w="754" h="1190" extrusionOk="0">
                  <a:moveTo>
                    <a:pt x="318" y="1"/>
                  </a:moveTo>
                  <a:cubicBezTo>
                    <a:pt x="278" y="40"/>
                    <a:pt x="159" y="120"/>
                    <a:pt x="120" y="199"/>
                  </a:cubicBezTo>
                  <a:cubicBezTo>
                    <a:pt x="1" y="635"/>
                    <a:pt x="278" y="1070"/>
                    <a:pt x="753" y="1189"/>
                  </a:cubicBezTo>
                  <a:cubicBezTo>
                    <a:pt x="674" y="991"/>
                    <a:pt x="634" y="833"/>
                    <a:pt x="595" y="674"/>
                  </a:cubicBezTo>
                  <a:cubicBezTo>
                    <a:pt x="555" y="516"/>
                    <a:pt x="555" y="357"/>
                    <a:pt x="476" y="199"/>
                  </a:cubicBezTo>
                  <a:cubicBezTo>
                    <a:pt x="436" y="120"/>
                    <a:pt x="397" y="40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6192072" y="1774288"/>
              <a:ext cx="124344" cy="295714"/>
            </a:xfrm>
            <a:custGeom>
              <a:avLst/>
              <a:gdLst/>
              <a:ahLst/>
              <a:cxnLst/>
              <a:rect l="l" t="t" r="r" b="b"/>
              <a:pathLst>
                <a:path w="833" h="1981" extrusionOk="0">
                  <a:moveTo>
                    <a:pt x="357" y="0"/>
                  </a:moveTo>
                  <a:cubicBezTo>
                    <a:pt x="238" y="198"/>
                    <a:pt x="119" y="277"/>
                    <a:pt x="119" y="396"/>
                  </a:cubicBezTo>
                  <a:cubicBezTo>
                    <a:pt x="1" y="911"/>
                    <a:pt x="159" y="1466"/>
                    <a:pt x="516" y="1862"/>
                  </a:cubicBezTo>
                  <a:cubicBezTo>
                    <a:pt x="595" y="1941"/>
                    <a:pt x="714" y="1941"/>
                    <a:pt x="793" y="1981"/>
                  </a:cubicBezTo>
                  <a:cubicBezTo>
                    <a:pt x="832" y="1862"/>
                    <a:pt x="832" y="1783"/>
                    <a:pt x="793" y="1703"/>
                  </a:cubicBezTo>
                  <a:cubicBezTo>
                    <a:pt x="595" y="1268"/>
                    <a:pt x="516" y="792"/>
                    <a:pt x="555" y="317"/>
                  </a:cubicBezTo>
                  <a:cubicBezTo>
                    <a:pt x="555" y="238"/>
                    <a:pt x="436" y="158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6038323" y="1827429"/>
              <a:ext cx="153900" cy="337212"/>
            </a:xfrm>
            <a:custGeom>
              <a:avLst/>
              <a:gdLst/>
              <a:ahLst/>
              <a:cxnLst/>
              <a:rect l="l" t="t" r="r" b="b"/>
              <a:pathLst>
                <a:path w="1031" h="2259" extrusionOk="0">
                  <a:moveTo>
                    <a:pt x="278" y="1"/>
                  </a:moveTo>
                  <a:cubicBezTo>
                    <a:pt x="199" y="1"/>
                    <a:pt x="120" y="1"/>
                    <a:pt x="80" y="80"/>
                  </a:cubicBezTo>
                  <a:cubicBezTo>
                    <a:pt x="40" y="159"/>
                    <a:pt x="1" y="278"/>
                    <a:pt x="1" y="397"/>
                  </a:cubicBezTo>
                  <a:cubicBezTo>
                    <a:pt x="40" y="991"/>
                    <a:pt x="238" y="1545"/>
                    <a:pt x="634" y="1981"/>
                  </a:cubicBezTo>
                  <a:cubicBezTo>
                    <a:pt x="753" y="2060"/>
                    <a:pt x="872" y="2179"/>
                    <a:pt x="1031" y="2258"/>
                  </a:cubicBezTo>
                  <a:cubicBezTo>
                    <a:pt x="1031" y="2219"/>
                    <a:pt x="1031" y="2179"/>
                    <a:pt x="1031" y="2140"/>
                  </a:cubicBezTo>
                  <a:cubicBezTo>
                    <a:pt x="674" y="1545"/>
                    <a:pt x="436" y="832"/>
                    <a:pt x="357" y="119"/>
                  </a:cubicBezTo>
                  <a:cubicBezTo>
                    <a:pt x="357" y="80"/>
                    <a:pt x="318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881" name="Google Shape;881;p39"/>
          <p:cNvSpPr/>
          <p:nvPr/>
        </p:nvSpPr>
        <p:spPr>
          <a:xfrm rot="8100000" flipH="1">
            <a:off x="6180641" y="1001646"/>
            <a:ext cx="667627" cy="4261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882" name="Google Shape;882;p39"/>
          <p:cNvSpPr/>
          <p:nvPr/>
        </p:nvSpPr>
        <p:spPr>
          <a:xfrm>
            <a:off x="10119998" y="962866"/>
            <a:ext cx="679061" cy="503685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grpSp>
        <p:nvGrpSpPr>
          <p:cNvPr id="883" name="Google Shape;883;p39"/>
          <p:cNvGrpSpPr/>
          <p:nvPr/>
        </p:nvGrpSpPr>
        <p:grpSpPr>
          <a:xfrm>
            <a:off x="5399585" y="6511525"/>
            <a:ext cx="502792" cy="491440"/>
            <a:chOff x="3536277" y="1668288"/>
            <a:chExt cx="475769" cy="465027"/>
          </a:xfrm>
        </p:grpSpPr>
        <p:sp>
          <p:nvSpPr>
            <p:cNvPr id="884" name="Google Shape;884;p39"/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886" name="Google Shape;886;p39"/>
          <p:cNvSpPr/>
          <p:nvPr/>
        </p:nvSpPr>
        <p:spPr>
          <a:xfrm>
            <a:off x="3597699" y="6583027"/>
            <a:ext cx="388861" cy="620910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887" name="Google Shape;887;p39"/>
          <p:cNvSpPr/>
          <p:nvPr/>
        </p:nvSpPr>
        <p:spPr>
          <a:xfrm>
            <a:off x="11581302" y="6312616"/>
            <a:ext cx="391755" cy="38787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grpSp>
        <p:nvGrpSpPr>
          <p:cNvPr id="888" name="Google Shape;888;p39"/>
          <p:cNvGrpSpPr/>
          <p:nvPr/>
        </p:nvGrpSpPr>
        <p:grpSpPr>
          <a:xfrm>
            <a:off x="11097110" y="1723370"/>
            <a:ext cx="350120" cy="361251"/>
            <a:chOff x="6109266" y="2958701"/>
            <a:chExt cx="158099" cy="163114"/>
          </a:xfrm>
        </p:grpSpPr>
        <p:sp>
          <p:nvSpPr>
            <p:cNvPr id="889" name="Google Shape;889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890" name="Google Shape;890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891" name="Google Shape;891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grpSp>
        <p:nvGrpSpPr>
          <p:cNvPr id="892" name="Google Shape;892;p39"/>
          <p:cNvGrpSpPr/>
          <p:nvPr/>
        </p:nvGrpSpPr>
        <p:grpSpPr>
          <a:xfrm>
            <a:off x="6064632" y="1601457"/>
            <a:ext cx="752326" cy="731045"/>
            <a:chOff x="4915097" y="219724"/>
            <a:chExt cx="427847" cy="414801"/>
          </a:xfrm>
        </p:grpSpPr>
        <p:sp>
          <p:nvSpPr>
            <p:cNvPr id="893" name="Google Shape;893;p39"/>
            <p:cNvSpPr/>
            <p:nvPr/>
          </p:nvSpPr>
          <p:spPr>
            <a:xfrm>
              <a:off x="4946857" y="255387"/>
              <a:ext cx="364328" cy="353741"/>
            </a:xfrm>
            <a:custGeom>
              <a:avLst/>
              <a:gdLst/>
              <a:ahLst/>
              <a:cxnLst/>
              <a:rect l="l" t="t" r="r" b="b"/>
              <a:pathLst>
                <a:path w="6814" h="6616" extrusionOk="0">
                  <a:moveTo>
                    <a:pt x="3565" y="0"/>
                  </a:moveTo>
                  <a:cubicBezTo>
                    <a:pt x="3248" y="832"/>
                    <a:pt x="2932" y="1624"/>
                    <a:pt x="2615" y="2456"/>
                  </a:cubicBezTo>
                  <a:cubicBezTo>
                    <a:pt x="2570" y="2545"/>
                    <a:pt x="2488" y="2597"/>
                    <a:pt x="2411" y="2597"/>
                  </a:cubicBezTo>
                  <a:cubicBezTo>
                    <a:pt x="2350" y="2597"/>
                    <a:pt x="2293" y="2565"/>
                    <a:pt x="2258" y="2496"/>
                  </a:cubicBezTo>
                  <a:cubicBezTo>
                    <a:pt x="2219" y="2575"/>
                    <a:pt x="2139" y="2575"/>
                    <a:pt x="2100" y="2575"/>
                  </a:cubicBezTo>
                  <a:cubicBezTo>
                    <a:pt x="1704" y="2575"/>
                    <a:pt x="1347" y="2575"/>
                    <a:pt x="991" y="2615"/>
                  </a:cubicBezTo>
                  <a:cubicBezTo>
                    <a:pt x="634" y="2615"/>
                    <a:pt x="317" y="2654"/>
                    <a:pt x="0" y="2694"/>
                  </a:cubicBezTo>
                  <a:cubicBezTo>
                    <a:pt x="476" y="3328"/>
                    <a:pt x="1070" y="3843"/>
                    <a:pt x="1783" y="4159"/>
                  </a:cubicBezTo>
                  <a:cubicBezTo>
                    <a:pt x="1941" y="4278"/>
                    <a:pt x="1941" y="4476"/>
                    <a:pt x="1783" y="4595"/>
                  </a:cubicBezTo>
                  <a:cubicBezTo>
                    <a:pt x="1704" y="4952"/>
                    <a:pt x="1624" y="5348"/>
                    <a:pt x="1545" y="5704"/>
                  </a:cubicBezTo>
                  <a:cubicBezTo>
                    <a:pt x="1426" y="6021"/>
                    <a:pt x="1387" y="6298"/>
                    <a:pt x="1347" y="6615"/>
                  </a:cubicBezTo>
                  <a:cubicBezTo>
                    <a:pt x="1743" y="6457"/>
                    <a:pt x="2100" y="6219"/>
                    <a:pt x="2377" y="5902"/>
                  </a:cubicBezTo>
                  <a:cubicBezTo>
                    <a:pt x="2773" y="5585"/>
                    <a:pt x="3169" y="5229"/>
                    <a:pt x="3565" y="4872"/>
                  </a:cubicBezTo>
                  <a:cubicBezTo>
                    <a:pt x="3605" y="4833"/>
                    <a:pt x="3664" y="4813"/>
                    <a:pt x="3724" y="4813"/>
                  </a:cubicBezTo>
                  <a:cubicBezTo>
                    <a:pt x="3783" y="4813"/>
                    <a:pt x="3843" y="4833"/>
                    <a:pt x="3882" y="4872"/>
                  </a:cubicBezTo>
                  <a:cubicBezTo>
                    <a:pt x="3895" y="4859"/>
                    <a:pt x="3913" y="4855"/>
                    <a:pt x="3932" y="4855"/>
                  </a:cubicBezTo>
                  <a:cubicBezTo>
                    <a:pt x="3970" y="4855"/>
                    <a:pt x="4014" y="4872"/>
                    <a:pt x="4041" y="4872"/>
                  </a:cubicBezTo>
                  <a:cubicBezTo>
                    <a:pt x="4437" y="5150"/>
                    <a:pt x="4833" y="5387"/>
                    <a:pt x="5229" y="5625"/>
                  </a:cubicBezTo>
                  <a:cubicBezTo>
                    <a:pt x="5339" y="5698"/>
                    <a:pt x="5989" y="6109"/>
                    <a:pt x="6182" y="6109"/>
                  </a:cubicBezTo>
                  <a:cubicBezTo>
                    <a:pt x="6197" y="6109"/>
                    <a:pt x="6210" y="6106"/>
                    <a:pt x="6219" y="6100"/>
                  </a:cubicBezTo>
                  <a:cubicBezTo>
                    <a:pt x="6338" y="6061"/>
                    <a:pt x="6101" y="5150"/>
                    <a:pt x="6061" y="4991"/>
                  </a:cubicBezTo>
                  <a:cubicBezTo>
                    <a:pt x="5942" y="4595"/>
                    <a:pt x="5744" y="4239"/>
                    <a:pt x="5506" y="3882"/>
                  </a:cubicBezTo>
                  <a:cubicBezTo>
                    <a:pt x="5506" y="3843"/>
                    <a:pt x="5467" y="3803"/>
                    <a:pt x="5467" y="3763"/>
                  </a:cubicBezTo>
                  <a:cubicBezTo>
                    <a:pt x="5427" y="3684"/>
                    <a:pt x="5427" y="3565"/>
                    <a:pt x="5506" y="3526"/>
                  </a:cubicBezTo>
                  <a:cubicBezTo>
                    <a:pt x="5982" y="3050"/>
                    <a:pt x="6417" y="2575"/>
                    <a:pt x="6814" y="2020"/>
                  </a:cubicBezTo>
                  <a:cubicBezTo>
                    <a:pt x="6654" y="1983"/>
                    <a:pt x="6482" y="1968"/>
                    <a:pt x="6303" y="1968"/>
                  </a:cubicBezTo>
                  <a:cubicBezTo>
                    <a:pt x="5725" y="1968"/>
                    <a:pt x="5079" y="2128"/>
                    <a:pt x="4595" y="2218"/>
                  </a:cubicBezTo>
                  <a:cubicBezTo>
                    <a:pt x="4516" y="2218"/>
                    <a:pt x="4437" y="2179"/>
                    <a:pt x="4397" y="2139"/>
                  </a:cubicBezTo>
                  <a:cubicBezTo>
                    <a:pt x="4318" y="2100"/>
                    <a:pt x="4278" y="2060"/>
                    <a:pt x="4239" y="1981"/>
                  </a:cubicBezTo>
                  <a:cubicBezTo>
                    <a:pt x="4120" y="1585"/>
                    <a:pt x="4001" y="1228"/>
                    <a:pt x="3882" y="872"/>
                  </a:cubicBezTo>
                  <a:cubicBezTo>
                    <a:pt x="3803" y="555"/>
                    <a:pt x="3684" y="277"/>
                    <a:pt x="3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894" name="Google Shape;894;p39"/>
            <p:cNvSpPr/>
            <p:nvPr/>
          </p:nvSpPr>
          <p:spPr>
            <a:xfrm>
              <a:off x="4915097" y="219724"/>
              <a:ext cx="427847" cy="414801"/>
            </a:xfrm>
            <a:custGeom>
              <a:avLst/>
              <a:gdLst/>
              <a:ahLst/>
              <a:cxnLst/>
              <a:rect l="l" t="t" r="r" b="b"/>
              <a:pathLst>
                <a:path w="8002" h="7758" extrusionOk="0">
                  <a:moveTo>
                    <a:pt x="4159" y="627"/>
                  </a:moveTo>
                  <a:cubicBezTo>
                    <a:pt x="4278" y="905"/>
                    <a:pt x="4397" y="1222"/>
                    <a:pt x="4476" y="1539"/>
                  </a:cubicBezTo>
                  <a:cubicBezTo>
                    <a:pt x="4635" y="1895"/>
                    <a:pt x="4754" y="2252"/>
                    <a:pt x="4833" y="2608"/>
                  </a:cubicBezTo>
                  <a:cubicBezTo>
                    <a:pt x="4872" y="2687"/>
                    <a:pt x="4952" y="2767"/>
                    <a:pt x="5031" y="2767"/>
                  </a:cubicBezTo>
                  <a:cubicBezTo>
                    <a:pt x="5060" y="2825"/>
                    <a:pt x="5110" y="2861"/>
                    <a:pt x="5166" y="2861"/>
                  </a:cubicBezTo>
                  <a:cubicBezTo>
                    <a:pt x="5186" y="2861"/>
                    <a:pt x="5208" y="2856"/>
                    <a:pt x="5229" y="2846"/>
                  </a:cubicBezTo>
                  <a:cubicBezTo>
                    <a:pt x="5680" y="2786"/>
                    <a:pt x="6314" y="2634"/>
                    <a:pt x="6888" y="2634"/>
                  </a:cubicBezTo>
                  <a:cubicBezTo>
                    <a:pt x="7070" y="2634"/>
                    <a:pt x="7246" y="2649"/>
                    <a:pt x="7408" y="2687"/>
                  </a:cubicBezTo>
                  <a:cubicBezTo>
                    <a:pt x="7011" y="3242"/>
                    <a:pt x="6576" y="3717"/>
                    <a:pt x="6100" y="4193"/>
                  </a:cubicBezTo>
                  <a:cubicBezTo>
                    <a:pt x="6021" y="4272"/>
                    <a:pt x="6021" y="4351"/>
                    <a:pt x="6061" y="4430"/>
                  </a:cubicBezTo>
                  <a:cubicBezTo>
                    <a:pt x="6061" y="4470"/>
                    <a:pt x="6100" y="4510"/>
                    <a:pt x="6100" y="4549"/>
                  </a:cubicBezTo>
                  <a:cubicBezTo>
                    <a:pt x="6338" y="4906"/>
                    <a:pt x="6536" y="5262"/>
                    <a:pt x="6695" y="5658"/>
                  </a:cubicBezTo>
                  <a:cubicBezTo>
                    <a:pt x="6734" y="5817"/>
                    <a:pt x="7051" y="6649"/>
                    <a:pt x="6853" y="6767"/>
                  </a:cubicBezTo>
                  <a:cubicBezTo>
                    <a:pt x="6833" y="6780"/>
                    <a:pt x="6807" y="6785"/>
                    <a:pt x="6778" y="6785"/>
                  </a:cubicBezTo>
                  <a:cubicBezTo>
                    <a:pt x="6523" y="6785"/>
                    <a:pt x="5969" y="6359"/>
                    <a:pt x="5863" y="6252"/>
                  </a:cubicBezTo>
                  <a:cubicBezTo>
                    <a:pt x="5427" y="6054"/>
                    <a:pt x="5031" y="5817"/>
                    <a:pt x="4635" y="5539"/>
                  </a:cubicBezTo>
                  <a:cubicBezTo>
                    <a:pt x="4595" y="5500"/>
                    <a:pt x="4555" y="5500"/>
                    <a:pt x="4516" y="5500"/>
                  </a:cubicBezTo>
                  <a:cubicBezTo>
                    <a:pt x="4456" y="5460"/>
                    <a:pt x="4397" y="5440"/>
                    <a:pt x="4338" y="5440"/>
                  </a:cubicBezTo>
                  <a:cubicBezTo>
                    <a:pt x="4278" y="5440"/>
                    <a:pt x="4219" y="5460"/>
                    <a:pt x="4159" y="5500"/>
                  </a:cubicBezTo>
                  <a:cubicBezTo>
                    <a:pt x="3763" y="5856"/>
                    <a:pt x="3407" y="6213"/>
                    <a:pt x="2971" y="6569"/>
                  </a:cubicBezTo>
                  <a:cubicBezTo>
                    <a:pt x="2694" y="6886"/>
                    <a:pt x="2337" y="7124"/>
                    <a:pt x="1941" y="7282"/>
                  </a:cubicBezTo>
                  <a:cubicBezTo>
                    <a:pt x="1981" y="6965"/>
                    <a:pt x="2060" y="6649"/>
                    <a:pt x="2139" y="6371"/>
                  </a:cubicBezTo>
                  <a:cubicBezTo>
                    <a:pt x="2258" y="5975"/>
                    <a:pt x="2337" y="5619"/>
                    <a:pt x="2416" y="5223"/>
                  </a:cubicBezTo>
                  <a:cubicBezTo>
                    <a:pt x="2535" y="5143"/>
                    <a:pt x="2535" y="4906"/>
                    <a:pt x="2416" y="4826"/>
                  </a:cubicBezTo>
                  <a:cubicBezTo>
                    <a:pt x="1703" y="4510"/>
                    <a:pt x="1070" y="3995"/>
                    <a:pt x="594" y="3361"/>
                  </a:cubicBezTo>
                  <a:cubicBezTo>
                    <a:pt x="826" y="3303"/>
                    <a:pt x="1079" y="3266"/>
                    <a:pt x="1323" y="3266"/>
                  </a:cubicBezTo>
                  <a:cubicBezTo>
                    <a:pt x="1412" y="3266"/>
                    <a:pt x="1500" y="3271"/>
                    <a:pt x="1585" y="3282"/>
                  </a:cubicBezTo>
                  <a:cubicBezTo>
                    <a:pt x="1941" y="3282"/>
                    <a:pt x="2337" y="3242"/>
                    <a:pt x="2694" y="3242"/>
                  </a:cubicBezTo>
                  <a:cubicBezTo>
                    <a:pt x="2733" y="3242"/>
                    <a:pt x="2813" y="3202"/>
                    <a:pt x="2852" y="3163"/>
                  </a:cubicBezTo>
                  <a:cubicBezTo>
                    <a:pt x="2885" y="3212"/>
                    <a:pt x="2939" y="3234"/>
                    <a:pt x="2997" y="3234"/>
                  </a:cubicBezTo>
                  <a:cubicBezTo>
                    <a:pt x="3076" y="3234"/>
                    <a:pt x="3163" y="3192"/>
                    <a:pt x="3209" y="3123"/>
                  </a:cubicBezTo>
                  <a:cubicBezTo>
                    <a:pt x="3526" y="2291"/>
                    <a:pt x="3842" y="1459"/>
                    <a:pt x="4159" y="627"/>
                  </a:cubicBezTo>
                  <a:close/>
                  <a:moveTo>
                    <a:pt x="4056" y="0"/>
                  </a:moveTo>
                  <a:cubicBezTo>
                    <a:pt x="3974" y="0"/>
                    <a:pt x="3898" y="56"/>
                    <a:pt x="3842" y="113"/>
                  </a:cubicBezTo>
                  <a:cubicBezTo>
                    <a:pt x="3486" y="1024"/>
                    <a:pt x="3169" y="1935"/>
                    <a:pt x="2813" y="2846"/>
                  </a:cubicBezTo>
                  <a:cubicBezTo>
                    <a:pt x="2773" y="2806"/>
                    <a:pt x="2694" y="2806"/>
                    <a:pt x="2654" y="2806"/>
                  </a:cubicBezTo>
                  <a:cubicBezTo>
                    <a:pt x="2139" y="2806"/>
                    <a:pt x="1664" y="2846"/>
                    <a:pt x="1149" y="2846"/>
                  </a:cubicBezTo>
                  <a:cubicBezTo>
                    <a:pt x="792" y="2846"/>
                    <a:pt x="436" y="2925"/>
                    <a:pt x="119" y="3083"/>
                  </a:cubicBezTo>
                  <a:cubicBezTo>
                    <a:pt x="40" y="3123"/>
                    <a:pt x="0" y="3242"/>
                    <a:pt x="40" y="3321"/>
                  </a:cubicBezTo>
                  <a:cubicBezTo>
                    <a:pt x="357" y="4113"/>
                    <a:pt x="1188" y="4708"/>
                    <a:pt x="1941" y="5143"/>
                  </a:cubicBezTo>
                  <a:cubicBezTo>
                    <a:pt x="1783" y="5777"/>
                    <a:pt x="1664" y="6411"/>
                    <a:pt x="1545" y="7045"/>
                  </a:cubicBezTo>
                  <a:cubicBezTo>
                    <a:pt x="1466" y="7322"/>
                    <a:pt x="1426" y="7718"/>
                    <a:pt x="1862" y="7758"/>
                  </a:cubicBezTo>
                  <a:cubicBezTo>
                    <a:pt x="2258" y="7758"/>
                    <a:pt x="2773" y="7322"/>
                    <a:pt x="3090" y="7084"/>
                  </a:cubicBezTo>
                  <a:cubicBezTo>
                    <a:pt x="3526" y="6728"/>
                    <a:pt x="3961" y="6332"/>
                    <a:pt x="4397" y="5936"/>
                  </a:cubicBezTo>
                  <a:cubicBezTo>
                    <a:pt x="4872" y="6252"/>
                    <a:pt x="5427" y="6569"/>
                    <a:pt x="5942" y="6847"/>
                  </a:cubicBezTo>
                  <a:cubicBezTo>
                    <a:pt x="6193" y="6972"/>
                    <a:pt x="6619" y="7273"/>
                    <a:pt x="6963" y="7273"/>
                  </a:cubicBezTo>
                  <a:cubicBezTo>
                    <a:pt x="7052" y="7273"/>
                    <a:pt x="7136" y="7252"/>
                    <a:pt x="7209" y="7203"/>
                  </a:cubicBezTo>
                  <a:cubicBezTo>
                    <a:pt x="7526" y="6965"/>
                    <a:pt x="7289" y="6292"/>
                    <a:pt x="7249" y="5975"/>
                  </a:cubicBezTo>
                  <a:cubicBezTo>
                    <a:pt x="7091" y="5421"/>
                    <a:pt x="6853" y="4866"/>
                    <a:pt x="6536" y="4351"/>
                  </a:cubicBezTo>
                  <a:cubicBezTo>
                    <a:pt x="7051" y="3876"/>
                    <a:pt x="7526" y="3321"/>
                    <a:pt x="7922" y="2727"/>
                  </a:cubicBezTo>
                  <a:cubicBezTo>
                    <a:pt x="8002" y="2608"/>
                    <a:pt x="8002" y="2450"/>
                    <a:pt x="7883" y="2410"/>
                  </a:cubicBezTo>
                  <a:cubicBezTo>
                    <a:pt x="7578" y="2250"/>
                    <a:pt x="7222" y="2193"/>
                    <a:pt x="6851" y="2193"/>
                  </a:cubicBezTo>
                  <a:cubicBezTo>
                    <a:pt x="6304" y="2193"/>
                    <a:pt x="5724" y="2316"/>
                    <a:pt x="5229" y="2410"/>
                  </a:cubicBezTo>
                  <a:cubicBezTo>
                    <a:pt x="5110" y="1895"/>
                    <a:pt x="4912" y="1380"/>
                    <a:pt x="4714" y="905"/>
                  </a:cubicBezTo>
                  <a:cubicBezTo>
                    <a:pt x="4595" y="588"/>
                    <a:pt x="4516" y="152"/>
                    <a:pt x="4159" y="33"/>
                  </a:cubicBezTo>
                  <a:cubicBezTo>
                    <a:pt x="4125" y="10"/>
                    <a:pt x="4090" y="0"/>
                    <a:pt x="4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895" name="Google Shape;895;p39"/>
          <p:cNvSpPr/>
          <p:nvPr/>
        </p:nvSpPr>
        <p:spPr>
          <a:xfrm>
            <a:off x="1418514" y="1918226"/>
            <a:ext cx="276773" cy="334557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grpSp>
        <p:nvGrpSpPr>
          <p:cNvPr id="896" name="Google Shape;896;p39"/>
          <p:cNvGrpSpPr/>
          <p:nvPr/>
        </p:nvGrpSpPr>
        <p:grpSpPr>
          <a:xfrm>
            <a:off x="1510939" y="873079"/>
            <a:ext cx="266803" cy="295093"/>
            <a:chOff x="5414907" y="2017485"/>
            <a:chExt cx="220338" cy="243702"/>
          </a:xfrm>
        </p:grpSpPr>
        <p:sp>
          <p:nvSpPr>
            <p:cNvPr id="897" name="Google Shape;897;p3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grpSp>
        <p:nvGrpSpPr>
          <p:cNvPr id="900" name="Google Shape;900;p39"/>
          <p:cNvGrpSpPr/>
          <p:nvPr/>
        </p:nvGrpSpPr>
        <p:grpSpPr>
          <a:xfrm rot="-1739504">
            <a:off x="9664660" y="1425730"/>
            <a:ext cx="565710" cy="766573"/>
            <a:chOff x="3989427" y="3265633"/>
            <a:chExt cx="411747" cy="557942"/>
          </a:xfrm>
        </p:grpSpPr>
        <p:sp>
          <p:nvSpPr>
            <p:cNvPr id="901" name="Google Shape;901;p39"/>
            <p:cNvSpPr/>
            <p:nvPr/>
          </p:nvSpPr>
          <p:spPr>
            <a:xfrm>
              <a:off x="4027184" y="3301913"/>
              <a:ext cx="327304" cy="491996"/>
            </a:xfrm>
            <a:custGeom>
              <a:avLst/>
              <a:gdLst/>
              <a:ahLst/>
              <a:cxnLst/>
              <a:rect l="l" t="t" r="r" b="b"/>
              <a:pathLst>
                <a:path w="5097" h="7662" extrusionOk="0">
                  <a:moveTo>
                    <a:pt x="674" y="0"/>
                  </a:moveTo>
                  <a:cubicBezTo>
                    <a:pt x="476" y="1070"/>
                    <a:pt x="238" y="2100"/>
                    <a:pt x="1" y="3130"/>
                  </a:cubicBezTo>
                  <a:lnTo>
                    <a:pt x="1110" y="2575"/>
                  </a:lnTo>
                  <a:lnTo>
                    <a:pt x="1150" y="2575"/>
                  </a:lnTo>
                  <a:cubicBezTo>
                    <a:pt x="1178" y="2547"/>
                    <a:pt x="1216" y="2534"/>
                    <a:pt x="1255" y="2534"/>
                  </a:cubicBezTo>
                  <a:cubicBezTo>
                    <a:pt x="1326" y="2534"/>
                    <a:pt x="1401" y="2578"/>
                    <a:pt x="1427" y="2654"/>
                  </a:cubicBezTo>
                  <a:cubicBezTo>
                    <a:pt x="1902" y="3566"/>
                    <a:pt x="2378" y="4477"/>
                    <a:pt x="2892" y="5348"/>
                  </a:cubicBezTo>
                  <a:cubicBezTo>
                    <a:pt x="3209" y="5982"/>
                    <a:pt x="3645" y="7408"/>
                    <a:pt x="4319" y="7606"/>
                  </a:cubicBezTo>
                  <a:cubicBezTo>
                    <a:pt x="4433" y="7644"/>
                    <a:pt x="4528" y="7661"/>
                    <a:pt x="4606" y="7661"/>
                  </a:cubicBezTo>
                  <a:cubicBezTo>
                    <a:pt x="5097" y="7661"/>
                    <a:pt x="4931" y="6986"/>
                    <a:pt x="4794" y="6576"/>
                  </a:cubicBezTo>
                  <a:cubicBezTo>
                    <a:pt x="4556" y="6061"/>
                    <a:pt x="4279" y="5546"/>
                    <a:pt x="4002" y="5071"/>
                  </a:cubicBezTo>
                  <a:lnTo>
                    <a:pt x="2655" y="2536"/>
                  </a:lnTo>
                  <a:cubicBezTo>
                    <a:pt x="2417" y="2536"/>
                    <a:pt x="2219" y="2258"/>
                    <a:pt x="2457" y="2139"/>
                  </a:cubicBezTo>
                  <a:lnTo>
                    <a:pt x="3407" y="1664"/>
                  </a:lnTo>
                  <a:cubicBezTo>
                    <a:pt x="2576" y="991"/>
                    <a:pt x="1664" y="476"/>
                    <a:pt x="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3989427" y="3265633"/>
              <a:ext cx="411747" cy="557942"/>
            </a:xfrm>
            <a:custGeom>
              <a:avLst/>
              <a:gdLst/>
              <a:ahLst/>
              <a:cxnLst/>
              <a:rect l="l" t="t" r="r" b="b"/>
              <a:pathLst>
                <a:path w="6412" h="8689" extrusionOk="0">
                  <a:moveTo>
                    <a:pt x="1262" y="565"/>
                  </a:moveTo>
                  <a:cubicBezTo>
                    <a:pt x="2252" y="1001"/>
                    <a:pt x="3164" y="1556"/>
                    <a:pt x="3995" y="2190"/>
                  </a:cubicBezTo>
                  <a:lnTo>
                    <a:pt x="3045" y="2704"/>
                  </a:lnTo>
                  <a:cubicBezTo>
                    <a:pt x="2821" y="2816"/>
                    <a:pt x="2984" y="3104"/>
                    <a:pt x="3169" y="3104"/>
                  </a:cubicBezTo>
                  <a:cubicBezTo>
                    <a:pt x="3180" y="3104"/>
                    <a:pt x="3192" y="3103"/>
                    <a:pt x="3203" y="3101"/>
                  </a:cubicBezTo>
                  <a:cubicBezTo>
                    <a:pt x="3679" y="3932"/>
                    <a:pt x="4114" y="4764"/>
                    <a:pt x="4550" y="5636"/>
                  </a:cubicBezTo>
                  <a:cubicBezTo>
                    <a:pt x="4867" y="6111"/>
                    <a:pt x="5144" y="6587"/>
                    <a:pt x="5342" y="7101"/>
                  </a:cubicBezTo>
                  <a:cubicBezTo>
                    <a:pt x="5515" y="7552"/>
                    <a:pt x="5689" y="8214"/>
                    <a:pt x="5173" y="8214"/>
                  </a:cubicBezTo>
                  <a:cubicBezTo>
                    <a:pt x="5099" y="8214"/>
                    <a:pt x="5011" y="8201"/>
                    <a:pt x="4907" y="8171"/>
                  </a:cubicBezTo>
                  <a:cubicBezTo>
                    <a:pt x="4233" y="7973"/>
                    <a:pt x="3797" y="6547"/>
                    <a:pt x="3441" y="5913"/>
                  </a:cubicBezTo>
                  <a:cubicBezTo>
                    <a:pt x="2966" y="5002"/>
                    <a:pt x="2490" y="4091"/>
                    <a:pt x="2015" y="3180"/>
                  </a:cubicBezTo>
                  <a:cubicBezTo>
                    <a:pt x="1993" y="3114"/>
                    <a:pt x="1935" y="3085"/>
                    <a:pt x="1874" y="3085"/>
                  </a:cubicBezTo>
                  <a:cubicBezTo>
                    <a:pt x="1825" y="3085"/>
                    <a:pt x="1773" y="3105"/>
                    <a:pt x="1738" y="3140"/>
                  </a:cubicBezTo>
                  <a:lnTo>
                    <a:pt x="1658" y="3140"/>
                  </a:lnTo>
                  <a:lnTo>
                    <a:pt x="589" y="3695"/>
                  </a:lnTo>
                  <a:cubicBezTo>
                    <a:pt x="826" y="2665"/>
                    <a:pt x="1064" y="1595"/>
                    <a:pt x="1262" y="565"/>
                  </a:cubicBezTo>
                  <a:close/>
                  <a:moveTo>
                    <a:pt x="1139" y="1"/>
                  </a:moveTo>
                  <a:cubicBezTo>
                    <a:pt x="1013" y="1"/>
                    <a:pt x="906" y="72"/>
                    <a:pt x="906" y="169"/>
                  </a:cubicBezTo>
                  <a:cubicBezTo>
                    <a:pt x="628" y="1477"/>
                    <a:pt x="311" y="2784"/>
                    <a:pt x="34" y="4051"/>
                  </a:cubicBezTo>
                  <a:cubicBezTo>
                    <a:pt x="1" y="4185"/>
                    <a:pt x="136" y="4347"/>
                    <a:pt x="275" y="4347"/>
                  </a:cubicBezTo>
                  <a:cubicBezTo>
                    <a:pt x="300" y="4347"/>
                    <a:pt x="326" y="4341"/>
                    <a:pt x="351" y="4329"/>
                  </a:cubicBezTo>
                  <a:lnTo>
                    <a:pt x="1738" y="3616"/>
                  </a:lnTo>
                  <a:cubicBezTo>
                    <a:pt x="2451" y="5042"/>
                    <a:pt x="3203" y="6428"/>
                    <a:pt x="3956" y="7775"/>
                  </a:cubicBezTo>
                  <a:cubicBezTo>
                    <a:pt x="4279" y="8362"/>
                    <a:pt x="4537" y="8689"/>
                    <a:pt x="5004" y="8689"/>
                  </a:cubicBezTo>
                  <a:cubicBezTo>
                    <a:pt x="5167" y="8689"/>
                    <a:pt x="5355" y="8649"/>
                    <a:pt x="5580" y="8567"/>
                  </a:cubicBezTo>
                  <a:cubicBezTo>
                    <a:pt x="6412" y="8290"/>
                    <a:pt x="6333" y="7933"/>
                    <a:pt x="5936" y="7220"/>
                  </a:cubicBezTo>
                  <a:lnTo>
                    <a:pt x="3639" y="2903"/>
                  </a:lnTo>
                  <a:lnTo>
                    <a:pt x="4550" y="2388"/>
                  </a:lnTo>
                  <a:cubicBezTo>
                    <a:pt x="4669" y="2348"/>
                    <a:pt x="4669" y="2150"/>
                    <a:pt x="4550" y="2071"/>
                  </a:cubicBezTo>
                  <a:cubicBezTo>
                    <a:pt x="3679" y="1160"/>
                    <a:pt x="2292" y="645"/>
                    <a:pt x="1223" y="11"/>
                  </a:cubicBezTo>
                  <a:cubicBezTo>
                    <a:pt x="1195" y="4"/>
                    <a:pt x="1166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903" name="Google Shape;903;p39"/>
          <p:cNvSpPr/>
          <p:nvPr/>
        </p:nvSpPr>
        <p:spPr>
          <a:xfrm>
            <a:off x="11268281" y="827982"/>
            <a:ext cx="497560" cy="551640"/>
          </a:xfrm>
          <a:custGeom>
            <a:avLst/>
            <a:gdLst/>
            <a:ahLst/>
            <a:cxnLst/>
            <a:rect l="l" t="t" r="r" b="b"/>
            <a:pathLst>
              <a:path w="12439" h="13791" extrusionOk="0">
                <a:moveTo>
                  <a:pt x="4678" y="0"/>
                </a:moveTo>
                <a:cubicBezTo>
                  <a:pt x="4575" y="0"/>
                  <a:pt x="4470" y="6"/>
                  <a:pt x="4365" y="19"/>
                </a:cubicBezTo>
                <a:cubicBezTo>
                  <a:pt x="3637" y="91"/>
                  <a:pt x="2910" y="382"/>
                  <a:pt x="2255" y="819"/>
                </a:cubicBezTo>
                <a:cubicBezTo>
                  <a:pt x="1382" y="1546"/>
                  <a:pt x="728" y="2492"/>
                  <a:pt x="291" y="3583"/>
                </a:cubicBezTo>
                <a:cubicBezTo>
                  <a:pt x="1" y="4092"/>
                  <a:pt x="219" y="4819"/>
                  <a:pt x="801" y="5110"/>
                </a:cubicBezTo>
                <a:cubicBezTo>
                  <a:pt x="1019" y="5256"/>
                  <a:pt x="1237" y="5474"/>
                  <a:pt x="1455" y="5619"/>
                </a:cubicBezTo>
                <a:cubicBezTo>
                  <a:pt x="1665" y="5829"/>
                  <a:pt x="1824" y="5938"/>
                  <a:pt x="1966" y="5938"/>
                </a:cubicBezTo>
                <a:cubicBezTo>
                  <a:pt x="2118" y="5938"/>
                  <a:pt x="2250" y="5811"/>
                  <a:pt x="2401" y="5547"/>
                </a:cubicBezTo>
                <a:cubicBezTo>
                  <a:pt x="2692" y="5037"/>
                  <a:pt x="3055" y="4528"/>
                  <a:pt x="3419" y="4019"/>
                </a:cubicBezTo>
                <a:cubicBezTo>
                  <a:pt x="3579" y="3806"/>
                  <a:pt x="3855" y="3671"/>
                  <a:pt x="4135" y="3671"/>
                </a:cubicBezTo>
                <a:cubicBezTo>
                  <a:pt x="4237" y="3671"/>
                  <a:pt x="4340" y="3689"/>
                  <a:pt x="4437" y="3728"/>
                </a:cubicBezTo>
                <a:cubicBezTo>
                  <a:pt x="4874" y="3874"/>
                  <a:pt x="4728" y="4310"/>
                  <a:pt x="4655" y="4674"/>
                </a:cubicBezTo>
                <a:cubicBezTo>
                  <a:pt x="4510" y="5328"/>
                  <a:pt x="4219" y="5910"/>
                  <a:pt x="3710" y="6347"/>
                </a:cubicBezTo>
                <a:cubicBezTo>
                  <a:pt x="2764" y="7001"/>
                  <a:pt x="2764" y="7510"/>
                  <a:pt x="3564" y="8383"/>
                </a:cubicBezTo>
                <a:cubicBezTo>
                  <a:pt x="3928" y="8820"/>
                  <a:pt x="4292" y="9183"/>
                  <a:pt x="4655" y="9692"/>
                </a:cubicBezTo>
                <a:cubicBezTo>
                  <a:pt x="4825" y="9904"/>
                  <a:pt x="4970" y="10017"/>
                  <a:pt x="5133" y="10017"/>
                </a:cubicBezTo>
                <a:cubicBezTo>
                  <a:pt x="5250" y="10017"/>
                  <a:pt x="5377" y="9959"/>
                  <a:pt x="5528" y="9838"/>
                </a:cubicBezTo>
                <a:cubicBezTo>
                  <a:pt x="5965" y="9474"/>
                  <a:pt x="6401" y="9183"/>
                  <a:pt x="6838" y="8892"/>
                </a:cubicBezTo>
                <a:cubicBezTo>
                  <a:pt x="7051" y="8786"/>
                  <a:pt x="7263" y="8718"/>
                  <a:pt x="7505" y="8718"/>
                </a:cubicBezTo>
                <a:cubicBezTo>
                  <a:pt x="7593" y="8718"/>
                  <a:pt x="7686" y="8727"/>
                  <a:pt x="7783" y="8747"/>
                </a:cubicBezTo>
                <a:cubicBezTo>
                  <a:pt x="8001" y="8747"/>
                  <a:pt x="8219" y="8965"/>
                  <a:pt x="8365" y="9183"/>
                </a:cubicBezTo>
                <a:cubicBezTo>
                  <a:pt x="8438" y="9402"/>
                  <a:pt x="8365" y="9692"/>
                  <a:pt x="8219" y="9911"/>
                </a:cubicBezTo>
                <a:cubicBezTo>
                  <a:pt x="7856" y="10493"/>
                  <a:pt x="7128" y="10929"/>
                  <a:pt x="6401" y="10929"/>
                </a:cubicBezTo>
                <a:cubicBezTo>
                  <a:pt x="5892" y="10929"/>
                  <a:pt x="5747" y="11220"/>
                  <a:pt x="5819" y="11802"/>
                </a:cubicBezTo>
                <a:cubicBezTo>
                  <a:pt x="5892" y="12020"/>
                  <a:pt x="5892" y="12238"/>
                  <a:pt x="5965" y="12529"/>
                </a:cubicBezTo>
                <a:cubicBezTo>
                  <a:pt x="6141" y="13589"/>
                  <a:pt x="6175" y="13791"/>
                  <a:pt x="6914" y="13791"/>
                </a:cubicBezTo>
                <a:cubicBezTo>
                  <a:pt x="7088" y="13791"/>
                  <a:pt x="7301" y="13780"/>
                  <a:pt x="7565" y="13766"/>
                </a:cubicBezTo>
                <a:cubicBezTo>
                  <a:pt x="9965" y="13547"/>
                  <a:pt x="11856" y="12529"/>
                  <a:pt x="12220" y="9692"/>
                </a:cubicBezTo>
                <a:cubicBezTo>
                  <a:pt x="12438" y="8092"/>
                  <a:pt x="11638" y="6419"/>
                  <a:pt x="10111" y="5692"/>
                </a:cubicBezTo>
                <a:cubicBezTo>
                  <a:pt x="9468" y="5445"/>
                  <a:pt x="8759" y="5299"/>
                  <a:pt x="8050" y="5299"/>
                </a:cubicBezTo>
                <a:cubicBezTo>
                  <a:pt x="7716" y="5299"/>
                  <a:pt x="7382" y="5331"/>
                  <a:pt x="7056" y="5401"/>
                </a:cubicBezTo>
                <a:cubicBezTo>
                  <a:pt x="7128" y="5110"/>
                  <a:pt x="7201" y="4892"/>
                  <a:pt x="7347" y="4674"/>
                </a:cubicBezTo>
                <a:cubicBezTo>
                  <a:pt x="7710" y="3728"/>
                  <a:pt x="7638" y="2637"/>
                  <a:pt x="7201" y="1692"/>
                </a:cubicBezTo>
                <a:cubicBezTo>
                  <a:pt x="6736" y="694"/>
                  <a:pt x="5783" y="0"/>
                  <a:pt x="46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904" name="Google Shape;904;p39"/>
          <p:cNvSpPr/>
          <p:nvPr/>
        </p:nvSpPr>
        <p:spPr>
          <a:xfrm>
            <a:off x="4379101" y="6576541"/>
            <a:ext cx="384080" cy="604480"/>
          </a:xfrm>
          <a:custGeom>
            <a:avLst/>
            <a:gdLst/>
            <a:ahLst/>
            <a:cxnLst/>
            <a:rect l="l" t="t" r="r" b="b"/>
            <a:pathLst>
              <a:path w="9602" h="15112" extrusionOk="0">
                <a:moveTo>
                  <a:pt x="5808" y="0"/>
                </a:moveTo>
                <a:cubicBezTo>
                  <a:pt x="4730" y="0"/>
                  <a:pt x="3695" y="434"/>
                  <a:pt x="2910" y="1219"/>
                </a:cubicBezTo>
                <a:cubicBezTo>
                  <a:pt x="1964" y="2238"/>
                  <a:pt x="1019" y="3329"/>
                  <a:pt x="219" y="4420"/>
                </a:cubicBezTo>
                <a:cubicBezTo>
                  <a:pt x="0" y="4711"/>
                  <a:pt x="0" y="5147"/>
                  <a:pt x="219" y="5438"/>
                </a:cubicBezTo>
                <a:cubicBezTo>
                  <a:pt x="437" y="5729"/>
                  <a:pt x="655" y="6020"/>
                  <a:pt x="801" y="6311"/>
                </a:cubicBezTo>
                <a:cubicBezTo>
                  <a:pt x="1003" y="6715"/>
                  <a:pt x="1160" y="6917"/>
                  <a:pt x="1359" y="6917"/>
                </a:cubicBezTo>
                <a:cubicBezTo>
                  <a:pt x="1519" y="6917"/>
                  <a:pt x="1706" y="6788"/>
                  <a:pt x="1964" y="6529"/>
                </a:cubicBezTo>
                <a:cubicBezTo>
                  <a:pt x="2037" y="6383"/>
                  <a:pt x="2110" y="6311"/>
                  <a:pt x="2255" y="6238"/>
                </a:cubicBezTo>
                <a:cubicBezTo>
                  <a:pt x="2910" y="5729"/>
                  <a:pt x="3564" y="5074"/>
                  <a:pt x="4292" y="4638"/>
                </a:cubicBezTo>
                <a:cubicBezTo>
                  <a:pt x="4496" y="4479"/>
                  <a:pt x="4707" y="4405"/>
                  <a:pt x="4899" y="4405"/>
                </a:cubicBezTo>
                <a:cubicBezTo>
                  <a:pt x="5322" y="4405"/>
                  <a:pt x="5651" y="4765"/>
                  <a:pt x="5601" y="5365"/>
                </a:cubicBezTo>
                <a:cubicBezTo>
                  <a:pt x="5601" y="5802"/>
                  <a:pt x="5456" y="6238"/>
                  <a:pt x="5237" y="6602"/>
                </a:cubicBezTo>
                <a:cubicBezTo>
                  <a:pt x="4728" y="7329"/>
                  <a:pt x="4074" y="7984"/>
                  <a:pt x="3419" y="8638"/>
                </a:cubicBezTo>
                <a:cubicBezTo>
                  <a:pt x="2764" y="9293"/>
                  <a:pt x="1964" y="9875"/>
                  <a:pt x="1237" y="10457"/>
                </a:cubicBezTo>
                <a:cubicBezTo>
                  <a:pt x="510" y="10966"/>
                  <a:pt x="146" y="11839"/>
                  <a:pt x="364" y="12711"/>
                </a:cubicBezTo>
                <a:cubicBezTo>
                  <a:pt x="437" y="13148"/>
                  <a:pt x="510" y="13584"/>
                  <a:pt x="510" y="14021"/>
                </a:cubicBezTo>
                <a:cubicBezTo>
                  <a:pt x="510" y="14602"/>
                  <a:pt x="655" y="14821"/>
                  <a:pt x="1237" y="14893"/>
                </a:cubicBezTo>
                <a:cubicBezTo>
                  <a:pt x="2183" y="15039"/>
                  <a:pt x="3201" y="15112"/>
                  <a:pt x="4146" y="15112"/>
                </a:cubicBezTo>
                <a:cubicBezTo>
                  <a:pt x="5674" y="15039"/>
                  <a:pt x="7274" y="14821"/>
                  <a:pt x="8801" y="14675"/>
                </a:cubicBezTo>
                <a:cubicBezTo>
                  <a:pt x="9238" y="14675"/>
                  <a:pt x="9601" y="14312"/>
                  <a:pt x="9529" y="13875"/>
                </a:cubicBezTo>
                <a:cubicBezTo>
                  <a:pt x="9529" y="13293"/>
                  <a:pt x="9529" y="12784"/>
                  <a:pt x="9529" y="12202"/>
                </a:cubicBezTo>
                <a:cubicBezTo>
                  <a:pt x="9529" y="11548"/>
                  <a:pt x="9383" y="11402"/>
                  <a:pt x="8729" y="11329"/>
                </a:cubicBezTo>
                <a:lnTo>
                  <a:pt x="8147" y="11329"/>
                </a:lnTo>
                <a:lnTo>
                  <a:pt x="5456" y="11620"/>
                </a:lnTo>
                <a:lnTo>
                  <a:pt x="5456" y="11475"/>
                </a:lnTo>
                <a:cubicBezTo>
                  <a:pt x="5601" y="11184"/>
                  <a:pt x="5819" y="10893"/>
                  <a:pt x="6037" y="10529"/>
                </a:cubicBezTo>
                <a:cubicBezTo>
                  <a:pt x="7274" y="8856"/>
                  <a:pt x="8219" y="6965"/>
                  <a:pt x="8947" y="4929"/>
                </a:cubicBezTo>
                <a:cubicBezTo>
                  <a:pt x="9165" y="4420"/>
                  <a:pt x="9238" y="3838"/>
                  <a:pt x="9238" y="3256"/>
                </a:cubicBezTo>
                <a:cubicBezTo>
                  <a:pt x="9092" y="1728"/>
                  <a:pt x="8001" y="492"/>
                  <a:pt x="6474" y="55"/>
                </a:cubicBezTo>
                <a:cubicBezTo>
                  <a:pt x="6251" y="18"/>
                  <a:pt x="6029" y="0"/>
                  <a:pt x="58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905" name="Google Shape;905;p39"/>
          <p:cNvSpPr/>
          <p:nvPr/>
        </p:nvSpPr>
        <p:spPr>
          <a:xfrm>
            <a:off x="12493921" y="5844462"/>
            <a:ext cx="363720" cy="569960"/>
          </a:xfrm>
          <a:custGeom>
            <a:avLst/>
            <a:gdLst/>
            <a:ahLst/>
            <a:cxnLst/>
            <a:rect l="l" t="t" r="r" b="b"/>
            <a:pathLst>
              <a:path w="9093" h="14249" extrusionOk="0">
                <a:moveTo>
                  <a:pt x="4600" y="1"/>
                </a:moveTo>
                <a:cubicBezTo>
                  <a:pt x="3168" y="1"/>
                  <a:pt x="2463" y="550"/>
                  <a:pt x="1601" y="2089"/>
                </a:cubicBezTo>
                <a:cubicBezTo>
                  <a:pt x="1237" y="2816"/>
                  <a:pt x="801" y="3471"/>
                  <a:pt x="292" y="4198"/>
                </a:cubicBezTo>
                <a:cubicBezTo>
                  <a:pt x="1" y="4562"/>
                  <a:pt x="1" y="5144"/>
                  <a:pt x="292" y="5507"/>
                </a:cubicBezTo>
                <a:cubicBezTo>
                  <a:pt x="631" y="5998"/>
                  <a:pt x="991" y="6254"/>
                  <a:pt x="1350" y="6254"/>
                </a:cubicBezTo>
                <a:cubicBezTo>
                  <a:pt x="1682" y="6254"/>
                  <a:pt x="2013" y="6035"/>
                  <a:pt x="2328" y="5580"/>
                </a:cubicBezTo>
                <a:lnTo>
                  <a:pt x="2983" y="4780"/>
                </a:lnTo>
                <a:lnTo>
                  <a:pt x="2983" y="10162"/>
                </a:lnTo>
                <a:lnTo>
                  <a:pt x="1455" y="10599"/>
                </a:lnTo>
                <a:cubicBezTo>
                  <a:pt x="801" y="10744"/>
                  <a:pt x="655" y="11035"/>
                  <a:pt x="728" y="11617"/>
                </a:cubicBezTo>
                <a:cubicBezTo>
                  <a:pt x="801" y="12199"/>
                  <a:pt x="946" y="12781"/>
                  <a:pt x="1092" y="13290"/>
                </a:cubicBezTo>
                <a:cubicBezTo>
                  <a:pt x="1284" y="13996"/>
                  <a:pt x="1533" y="14249"/>
                  <a:pt x="2138" y="14249"/>
                </a:cubicBezTo>
                <a:cubicBezTo>
                  <a:pt x="2219" y="14249"/>
                  <a:pt x="2306" y="14244"/>
                  <a:pt x="2401" y="14235"/>
                </a:cubicBezTo>
                <a:cubicBezTo>
                  <a:pt x="4292" y="14017"/>
                  <a:pt x="6256" y="13799"/>
                  <a:pt x="8220" y="13581"/>
                </a:cubicBezTo>
                <a:cubicBezTo>
                  <a:pt x="8874" y="13508"/>
                  <a:pt x="9092" y="13144"/>
                  <a:pt x="9092" y="12563"/>
                </a:cubicBezTo>
                <a:cubicBezTo>
                  <a:pt x="9092" y="11908"/>
                  <a:pt x="9092" y="11399"/>
                  <a:pt x="9020" y="10817"/>
                </a:cubicBezTo>
                <a:cubicBezTo>
                  <a:pt x="9020" y="10162"/>
                  <a:pt x="8729" y="9871"/>
                  <a:pt x="8074" y="9871"/>
                </a:cubicBezTo>
                <a:lnTo>
                  <a:pt x="6110" y="9653"/>
                </a:lnTo>
                <a:lnTo>
                  <a:pt x="6110" y="8198"/>
                </a:lnTo>
                <a:lnTo>
                  <a:pt x="6110" y="779"/>
                </a:lnTo>
                <a:cubicBezTo>
                  <a:pt x="6110" y="343"/>
                  <a:pt x="5892" y="125"/>
                  <a:pt x="5456" y="52"/>
                </a:cubicBezTo>
                <a:cubicBezTo>
                  <a:pt x="5143" y="19"/>
                  <a:pt x="4859" y="1"/>
                  <a:pt x="46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906" name="Google Shape;906;p39"/>
          <p:cNvSpPr/>
          <p:nvPr/>
        </p:nvSpPr>
        <p:spPr>
          <a:xfrm>
            <a:off x="4322481" y="999281"/>
            <a:ext cx="561560" cy="611000"/>
          </a:xfrm>
          <a:custGeom>
            <a:avLst/>
            <a:gdLst/>
            <a:ahLst/>
            <a:cxnLst/>
            <a:rect l="l" t="t" r="r" b="b"/>
            <a:pathLst>
              <a:path w="14039" h="15275" extrusionOk="0">
                <a:moveTo>
                  <a:pt x="7201" y="5965"/>
                </a:moveTo>
                <a:cubicBezTo>
                  <a:pt x="7710" y="6837"/>
                  <a:pt x="8219" y="7638"/>
                  <a:pt x="8656" y="8510"/>
                </a:cubicBezTo>
                <a:lnTo>
                  <a:pt x="6692" y="8656"/>
                </a:lnTo>
                <a:cubicBezTo>
                  <a:pt x="6838" y="7783"/>
                  <a:pt x="7056" y="6837"/>
                  <a:pt x="7201" y="5965"/>
                </a:cubicBezTo>
                <a:close/>
                <a:moveTo>
                  <a:pt x="8656" y="0"/>
                </a:moveTo>
                <a:cubicBezTo>
                  <a:pt x="7929" y="73"/>
                  <a:pt x="7201" y="146"/>
                  <a:pt x="6474" y="146"/>
                </a:cubicBezTo>
                <a:cubicBezTo>
                  <a:pt x="6435" y="136"/>
                  <a:pt x="6396" y="132"/>
                  <a:pt x="6358" y="132"/>
                </a:cubicBezTo>
                <a:cubicBezTo>
                  <a:pt x="6110" y="132"/>
                  <a:pt x="5892" y="321"/>
                  <a:pt x="5892" y="510"/>
                </a:cubicBezTo>
                <a:cubicBezTo>
                  <a:pt x="5747" y="1019"/>
                  <a:pt x="5601" y="1455"/>
                  <a:pt x="5456" y="1891"/>
                </a:cubicBezTo>
                <a:cubicBezTo>
                  <a:pt x="3710" y="5892"/>
                  <a:pt x="2037" y="9965"/>
                  <a:pt x="364" y="13966"/>
                </a:cubicBezTo>
                <a:cubicBezTo>
                  <a:pt x="1" y="14838"/>
                  <a:pt x="146" y="15057"/>
                  <a:pt x="1019" y="15129"/>
                </a:cubicBezTo>
                <a:cubicBezTo>
                  <a:pt x="1964" y="15202"/>
                  <a:pt x="2910" y="15275"/>
                  <a:pt x="3855" y="15275"/>
                </a:cubicBezTo>
                <a:cubicBezTo>
                  <a:pt x="4146" y="15275"/>
                  <a:pt x="4437" y="15057"/>
                  <a:pt x="4510" y="14766"/>
                </a:cubicBezTo>
                <a:cubicBezTo>
                  <a:pt x="4874" y="13966"/>
                  <a:pt x="5237" y="13093"/>
                  <a:pt x="5674" y="12293"/>
                </a:cubicBezTo>
                <a:cubicBezTo>
                  <a:pt x="5747" y="12074"/>
                  <a:pt x="5965" y="12002"/>
                  <a:pt x="6183" y="11929"/>
                </a:cubicBezTo>
                <a:lnTo>
                  <a:pt x="8510" y="11929"/>
                </a:lnTo>
                <a:cubicBezTo>
                  <a:pt x="8510" y="12074"/>
                  <a:pt x="8656" y="12365"/>
                  <a:pt x="8729" y="12584"/>
                </a:cubicBezTo>
                <a:cubicBezTo>
                  <a:pt x="8947" y="13238"/>
                  <a:pt x="9092" y="13893"/>
                  <a:pt x="9383" y="14547"/>
                </a:cubicBezTo>
                <a:cubicBezTo>
                  <a:pt x="9447" y="14864"/>
                  <a:pt x="9786" y="15070"/>
                  <a:pt x="10112" y="15070"/>
                </a:cubicBezTo>
                <a:cubicBezTo>
                  <a:pt x="10161" y="15070"/>
                  <a:pt x="10209" y="15066"/>
                  <a:pt x="10256" y="15057"/>
                </a:cubicBezTo>
                <a:cubicBezTo>
                  <a:pt x="11347" y="14984"/>
                  <a:pt x="12365" y="14911"/>
                  <a:pt x="13384" y="14838"/>
                </a:cubicBezTo>
                <a:cubicBezTo>
                  <a:pt x="13965" y="14766"/>
                  <a:pt x="14038" y="14620"/>
                  <a:pt x="13893" y="14111"/>
                </a:cubicBezTo>
                <a:cubicBezTo>
                  <a:pt x="13747" y="13529"/>
                  <a:pt x="13456" y="13093"/>
                  <a:pt x="13311" y="12511"/>
                </a:cubicBezTo>
                <a:cubicBezTo>
                  <a:pt x="13020" y="11638"/>
                  <a:pt x="12729" y="10838"/>
                  <a:pt x="12438" y="9965"/>
                </a:cubicBezTo>
                <a:cubicBezTo>
                  <a:pt x="11493" y="6837"/>
                  <a:pt x="10474" y="3783"/>
                  <a:pt x="9529" y="655"/>
                </a:cubicBezTo>
                <a:cubicBezTo>
                  <a:pt x="9456" y="291"/>
                  <a:pt x="9092" y="0"/>
                  <a:pt x="86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907" name="Google Shape;907;p39"/>
          <p:cNvSpPr/>
          <p:nvPr/>
        </p:nvSpPr>
        <p:spPr>
          <a:xfrm>
            <a:off x="9662120" y="6564541"/>
            <a:ext cx="439360" cy="628480"/>
          </a:xfrm>
          <a:custGeom>
            <a:avLst/>
            <a:gdLst/>
            <a:ahLst/>
            <a:cxnLst/>
            <a:rect l="l" t="t" r="r" b="b"/>
            <a:pathLst>
              <a:path w="10984" h="15712" extrusionOk="0">
                <a:moveTo>
                  <a:pt x="4038" y="3224"/>
                </a:moveTo>
                <a:cubicBezTo>
                  <a:pt x="4508" y="3224"/>
                  <a:pt x="4974" y="3337"/>
                  <a:pt x="5383" y="3565"/>
                </a:cubicBezTo>
                <a:cubicBezTo>
                  <a:pt x="5601" y="3710"/>
                  <a:pt x="5819" y="3928"/>
                  <a:pt x="5892" y="4219"/>
                </a:cubicBezTo>
                <a:cubicBezTo>
                  <a:pt x="5892" y="4292"/>
                  <a:pt x="5601" y="4583"/>
                  <a:pt x="5383" y="4656"/>
                </a:cubicBezTo>
                <a:cubicBezTo>
                  <a:pt x="4801" y="4801"/>
                  <a:pt x="4219" y="4947"/>
                  <a:pt x="3564" y="5092"/>
                </a:cubicBezTo>
                <a:lnTo>
                  <a:pt x="3201" y="3346"/>
                </a:lnTo>
                <a:cubicBezTo>
                  <a:pt x="3473" y="3265"/>
                  <a:pt x="3756" y="3224"/>
                  <a:pt x="4038" y="3224"/>
                </a:cubicBezTo>
                <a:close/>
                <a:moveTo>
                  <a:pt x="4752" y="10424"/>
                </a:moveTo>
                <a:cubicBezTo>
                  <a:pt x="5245" y="10424"/>
                  <a:pt x="5728" y="10538"/>
                  <a:pt x="6183" y="10765"/>
                </a:cubicBezTo>
                <a:cubicBezTo>
                  <a:pt x="6692" y="11129"/>
                  <a:pt x="6765" y="11493"/>
                  <a:pt x="6183" y="11784"/>
                </a:cubicBezTo>
                <a:cubicBezTo>
                  <a:pt x="5601" y="12075"/>
                  <a:pt x="4946" y="12293"/>
                  <a:pt x="4292" y="12511"/>
                </a:cubicBezTo>
                <a:cubicBezTo>
                  <a:pt x="4146" y="11711"/>
                  <a:pt x="4001" y="11202"/>
                  <a:pt x="3855" y="10547"/>
                </a:cubicBezTo>
                <a:cubicBezTo>
                  <a:pt x="4155" y="10465"/>
                  <a:pt x="4455" y="10424"/>
                  <a:pt x="4752" y="10424"/>
                </a:cubicBezTo>
                <a:close/>
                <a:moveTo>
                  <a:pt x="3273" y="1"/>
                </a:moveTo>
                <a:cubicBezTo>
                  <a:pt x="2510" y="1"/>
                  <a:pt x="1746" y="146"/>
                  <a:pt x="1019" y="437"/>
                </a:cubicBezTo>
                <a:cubicBezTo>
                  <a:pt x="73" y="801"/>
                  <a:pt x="0" y="946"/>
                  <a:pt x="73" y="1964"/>
                </a:cubicBezTo>
                <a:cubicBezTo>
                  <a:pt x="219" y="4219"/>
                  <a:pt x="364" y="6474"/>
                  <a:pt x="510" y="8801"/>
                </a:cubicBezTo>
                <a:cubicBezTo>
                  <a:pt x="655" y="10620"/>
                  <a:pt x="800" y="12511"/>
                  <a:pt x="946" y="14402"/>
                </a:cubicBezTo>
                <a:cubicBezTo>
                  <a:pt x="1019" y="15420"/>
                  <a:pt x="1237" y="15566"/>
                  <a:pt x="2255" y="15711"/>
                </a:cubicBezTo>
                <a:lnTo>
                  <a:pt x="2692" y="15711"/>
                </a:lnTo>
                <a:cubicBezTo>
                  <a:pt x="4364" y="15711"/>
                  <a:pt x="5965" y="15420"/>
                  <a:pt x="7565" y="14984"/>
                </a:cubicBezTo>
                <a:cubicBezTo>
                  <a:pt x="8583" y="14766"/>
                  <a:pt x="9456" y="14184"/>
                  <a:pt x="10038" y="13311"/>
                </a:cubicBezTo>
                <a:cubicBezTo>
                  <a:pt x="10620" y="12511"/>
                  <a:pt x="10983" y="11565"/>
                  <a:pt x="10983" y="10620"/>
                </a:cubicBezTo>
                <a:cubicBezTo>
                  <a:pt x="10911" y="9238"/>
                  <a:pt x="10038" y="8001"/>
                  <a:pt x="8728" y="7565"/>
                </a:cubicBezTo>
                <a:lnTo>
                  <a:pt x="7856" y="7274"/>
                </a:lnTo>
                <a:cubicBezTo>
                  <a:pt x="8074" y="7056"/>
                  <a:pt x="8219" y="6838"/>
                  <a:pt x="8365" y="6619"/>
                </a:cubicBezTo>
                <a:cubicBezTo>
                  <a:pt x="9383" y="5383"/>
                  <a:pt x="9383" y="3565"/>
                  <a:pt x="8365" y="2255"/>
                </a:cubicBezTo>
                <a:cubicBezTo>
                  <a:pt x="7637" y="1382"/>
                  <a:pt x="6619" y="728"/>
                  <a:pt x="5528" y="437"/>
                </a:cubicBezTo>
                <a:cubicBezTo>
                  <a:pt x="4801" y="146"/>
                  <a:pt x="4037" y="1"/>
                  <a:pt x="32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grpSp>
        <p:nvGrpSpPr>
          <p:cNvPr id="908" name="Google Shape;908;p39"/>
          <p:cNvGrpSpPr/>
          <p:nvPr/>
        </p:nvGrpSpPr>
        <p:grpSpPr>
          <a:xfrm>
            <a:off x="8599888" y="6800986"/>
            <a:ext cx="527734" cy="488525"/>
            <a:chOff x="1412390" y="2258211"/>
            <a:chExt cx="620689" cy="574573"/>
          </a:xfrm>
        </p:grpSpPr>
        <p:sp>
          <p:nvSpPr>
            <p:cNvPr id="909" name="Google Shape;909;p39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grpSp>
        <p:nvGrpSpPr>
          <p:cNvPr id="912" name="Google Shape;912;p39"/>
          <p:cNvGrpSpPr/>
          <p:nvPr/>
        </p:nvGrpSpPr>
        <p:grpSpPr>
          <a:xfrm>
            <a:off x="3781754" y="1918243"/>
            <a:ext cx="482320" cy="363118"/>
            <a:chOff x="6530133" y="2132672"/>
            <a:chExt cx="567275" cy="427077"/>
          </a:xfrm>
        </p:grpSpPr>
        <p:sp>
          <p:nvSpPr>
            <p:cNvPr id="913" name="Google Shape;913;p39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grpSp>
        <p:nvGrpSpPr>
          <p:cNvPr id="915" name="Google Shape;915;p39"/>
          <p:cNvGrpSpPr/>
          <p:nvPr/>
        </p:nvGrpSpPr>
        <p:grpSpPr>
          <a:xfrm>
            <a:off x="13037680" y="4046733"/>
            <a:ext cx="854934" cy="821325"/>
            <a:chOff x="7047366" y="2801445"/>
            <a:chExt cx="753220" cy="723609"/>
          </a:xfrm>
        </p:grpSpPr>
        <p:sp>
          <p:nvSpPr>
            <p:cNvPr id="916" name="Google Shape;916;p39"/>
            <p:cNvSpPr/>
            <p:nvPr/>
          </p:nvSpPr>
          <p:spPr>
            <a:xfrm>
              <a:off x="7105029" y="2834900"/>
              <a:ext cx="638554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943" name="Google Shape;943;p39"/>
          <p:cNvSpPr/>
          <p:nvPr/>
        </p:nvSpPr>
        <p:spPr>
          <a:xfrm>
            <a:off x="8614907" y="1178353"/>
            <a:ext cx="482336" cy="363144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944" name="Google Shape;944;p39"/>
          <p:cNvSpPr/>
          <p:nvPr/>
        </p:nvSpPr>
        <p:spPr>
          <a:xfrm rot="8327044">
            <a:off x="2056062" y="2084789"/>
            <a:ext cx="388862" cy="620914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grpSp>
        <p:nvGrpSpPr>
          <p:cNvPr id="945" name="Google Shape;945;p39"/>
          <p:cNvGrpSpPr/>
          <p:nvPr/>
        </p:nvGrpSpPr>
        <p:grpSpPr>
          <a:xfrm>
            <a:off x="796373" y="6218843"/>
            <a:ext cx="1258509" cy="1076774"/>
            <a:chOff x="827999" y="1951577"/>
            <a:chExt cx="786568" cy="672984"/>
          </a:xfrm>
        </p:grpSpPr>
        <p:grpSp>
          <p:nvGrpSpPr>
            <p:cNvPr id="946" name="Google Shape;946;p39"/>
            <p:cNvGrpSpPr/>
            <p:nvPr/>
          </p:nvGrpSpPr>
          <p:grpSpPr>
            <a:xfrm rot="10800000">
              <a:off x="827999" y="1951577"/>
              <a:ext cx="786568" cy="672984"/>
              <a:chOff x="6896974" y="3519590"/>
              <a:chExt cx="786568" cy="672984"/>
            </a:xfrm>
          </p:grpSpPr>
          <p:sp>
            <p:nvSpPr>
              <p:cNvPr id="947" name="Google Shape;947;p39"/>
              <p:cNvSpPr/>
              <p:nvPr/>
            </p:nvSpPr>
            <p:spPr>
              <a:xfrm>
                <a:off x="6941621" y="3530588"/>
                <a:ext cx="721016" cy="651503"/>
              </a:xfrm>
              <a:custGeom>
                <a:avLst/>
                <a:gdLst/>
                <a:ahLst/>
                <a:cxnLst/>
                <a:rect l="l" t="t" r="r" b="b"/>
                <a:pathLst>
                  <a:path w="46219" h="41763" extrusionOk="0">
                    <a:moveTo>
                      <a:pt x="25100" y="1"/>
                    </a:moveTo>
                    <a:cubicBezTo>
                      <a:pt x="21290" y="1"/>
                      <a:pt x="17411" y="918"/>
                      <a:pt x="13837" y="2174"/>
                    </a:cubicBezTo>
                    <a:cubicBezTo>
                      <a:pt x="10686" y="3297"/>
                      <a:pt x="7571" y="4782"/>
                      <a:pt x="5506" y="7100"/>
                    </a:cubicBezTo>
                    <a:cubicBezTo>
                      <a:pt x="3405" y="9418"/>
                      <a:pt x="2608" y="12280"/>
                      <a:pt x="2246" y="15141"/>
                    </a:cubicBezTo>
                    <a:cubicBezTo>
                      <a:pt x="1630" y="19922"/>
                      <a:pt x="2391" y="25102"/>
                      <a:pt x="5759" y="28869"/>
                    </a:cubicBezTo>
                    <a:cubicBezTo>
                      <a:pt x="4021" y="32781"/>
                      <a:pt x="1340" y="38540"/>
                      <a:pt x="0" y="41728"/>
                    </a:cubicBezTo>
                    <a:cubicBezTo>
                      <a:pt x="45" y="41751"/>
                      <a:pt x="105" y="41762"/>
                      <a:pt x="178" y="41762"/>
                    </a:cubicBezTo>
                    <a:cubicBezTo>
                      <a:pt x="1570" y="41762"/>
                      <a:pt x="7859" y="37623"/>
                      <a:pt x="11990" y="34628"/>
                    </a:cubicBezTo>
                    <a:cubicBezTo>
                      <a:pt x="13294" y="36584"/>
                      <a:pt x="15720" y="38142"/>
                      <a:pt x="18220" y="38939"/>
                    </a:cubicBezTo>
                    <a:cubicBezTo>
                      <a:pt x="20165" y="39570"/>
                      <a:pt x="22206" y="39866"/>
                      <a:pt x="24254" y="39866"/>
                    </a:cubicBezTo>
                    <a:cubicBezTo>
                      <a:pt x="30902" y="39866"/>
                      <a:pt x="37618" y="36749"/>
                      <a:pt x="41329" y="31875"/>
                    </a:cubicBezTo>
                    <a:cubicBezTo>
                      <a:pt x="46219" y="25500"/>
                      <a:pt x="46146" y="16880"/>
                      <a:pt x="42162" y="10034"/>
                    </a:cubicBezTo>
                    <a:cubicBezTo>
                      <a:pt x="39735" y="5905"/>
                      <a:pt x="35787" y="2246"/>
                      <a:pt x="30716" y="761"/>
                    </a:cubicBezTo>
                    <a:cubicBezTo>
                      <a:pt x="28893" y="230"/>
                      <a:pt x="27005" y="1"/>
                      <a:pt x="25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3584"/>
              </a:p>
            </p:txBody>
          </p:sp>
          <p:sp>
            <p:nvSpPr>
              <p:cNvPr id="948" name="Google Shape;948;p39"/>
              <p:cNvSpPr/>
              <p:nvPr/>
            </p:nvSpPr>
            <p:spPr>
              <a:xfrm>
                <a:off x="6925226" y="3519590"/>
                <a:ext cx="758316" cy="672984"/>
              </a:xfrm>
              <a:custGeom>
                <a:avLst/>
                <a:gdLst/>
                <a:ahLst/>
                <a:cxnLst/>
                <a:rect l="l" t="t" r="r" b="b"/>
                <a:pathLst>
                  <a:path w="48610" h="43140" extrusionOk="0">
                    <a:moveTo>
                      <a:pt x="25898" y="1339"/>
                    </a:moveTo>
                    <a:cubicBezTo>
                      <a:pt x="27617" y="1339"/>
                      <a:pt x="29330" y="1531"/>
                      <a:pt x="31006" y="1973"/>
                    </a:cubicBezTo>
                    <a:cubicBezTo>
                      <a:pt x="35932" y="3277"/>
                      <a:pt x="39844" y="6755"/>
                      <a:pt x="42416" y="11029"/>
                    </a:cubicBezTo>
                    <a:cubicBezTo>
                      <a:pt x="42416" y="11029"/>
                      <a:pt x="42416" y="11029"/>
                      <a:pt x="42416" y="11029"/>
                    </a:cubicBezTo>
                    <a:lnTo>
                      <a:pt x="42416" y="11029"/>
                    </a:lnTo>
                    <a:cubicBezTo>
                      <a:pt x="42419" y="11035"/>
                      <a:pt x="42423" y="11041"/>
                      <a:pt x="42426" y="11047"/>
                    </a:cubicBezTo>
                    <a:lnTo>
                      <a:pt x="42426" y="11047"/>
                    </a:lnTo>
                    <a:cubicBezTo>
                      <a:pt x="47051" y="19303"/>
                      <a:pt x="45887" y="30049"/>
                      <a:pt x="37852" y="35768"/>
                    </a:cubicBezTo>
                    <a:cubicBezTo>
                      <a:pt x="34435" y="38217"/>
                      <a:pt x="29375" y="39940"/>
                      <a:pt x="24552" y="39940"/>
                    </a:cubicBezTo>
                    <a:cubicBezTo>
                      <a:pt x="20173" y="39940"/>
                      <a:pt x="15988" y="38520"/>
                      <a:pt x="13403" y="34935"/>
                    </a:cubicBezTo>
                    <a:cubicBezTo>
                      <a:pt x="13286" y="34724"/>
                      <a:pt x="13078" y="34604"/>
                      <a:pt x="12858" y="34604"/>
                    </a:cubicBezTo>
                    <a:cubicBezTo>
                      <a:pt x="12737" y="34604"/>
                      <a:pt x="12613" y="34640"/>
                      <a:pt x="12497" y="34717"/>
                    </a:cubicBezTo>
                    <a:cubicBezTo>
                      <a:pt x="10360" y="36239"/>
                      <a:pt x="8187" y="37724"/>
                      <a:pt x="5977" y="39136"/>
                    </a:cubicBezTo>
                    <a:cubicBezTo>
                      <a:pt x="5252" y="39572"/>
                      <a:pt x="3246" y="41171"/>
                      <a:pt x="1882" y="41639"/>
                    </a:cubicBezTo>
                    <a:lnTo>
                      <a:pt x="1882" y="41639"/>
                    </a:lnTo>
                    <a:cubicBezTo>
                      <a:pt x="3600" y="37701"/>
                      <a:pt x="5447" y="33816"/>
                      <a:pt x="7173" y="29900"/>
                    </a:cubicBezTo>
                    <a:cubicBezTo>
                      <a:pt x="7318" y="29610"/>
                      <a:pt x="7281" y="29284"/>
                      <a:pt x="7064" y="29067"/>
                    </a:cubicBezTo>
                    <a:cubicBezTo>
                      <a:pt x="3695" y="25010"/>
                      <a:pt x="3007" y="19577"/>
                      <a:pt x="3985" y="14542"/>
                    </a:cubicBezTo>
                    <a:cubicBezTo>
                      <a:pt x="5181" y="8385"/>
                      <a:pt x="9600" y="5306"/>
                      <a:pt x="15250" y="3350"/>
                    </a:cubicBezTo>
                    <a:cubicBezTo>
                      <a:pt x="18618" y="2195"/>
                      <a:pt x="22269" y="1339"/>
                      <a:pt x="25898" y="1339"/>
                    </a:cubicBezTo>
                    <a:close/>
                    <a:moveTo>
                      <a:pt x="25815" y="0"/>
                    </a:moveTo>
                    <a:cubicBezTo>
                      <a:pt x="21320" y="0"/>
                      <a:pt x="16782" y="1232"/>
                      <a:pt x="12678" y="2879"/>
                    </a:cubicBezTo>
                    <a:cubicBezTo>
                      <a:pt x="7136" y="5161"/>
                      <a:pt x="3514" y="8892"/>
                      <a:pt x="2536" y="14904"/>
                    </a:cubicBezTo>
                    <a:cubicBezTo>
                      <a:pt x="1658" y="20142"/>
                      <a:pt x="2485" y="25449"/>
                      <a:pt x="5779" y="29664"/>
                    </a:cubicBezTo>
                    <a:lnTo>
                      <a:pt x="5779" y="29664"/>
                    </a:lnTo>
                    <a:cubicBezTo>
                      <a:pt x="3952" y="33819"/>
                      <a:pt x="2001" y="37911"/>
                      <a:pt x="218" y="42070"/>
                    </a:cubicBezTo>
                    <a:cubicBezTo>
                      <a:pt x="1" y="42469"/>
                      <a:pt x="218" y="42940"/>
                      <a:pt x="617" y="43085"/>
                    </a:cubicBezTo>
                    <a:cubicBezTo>
                      <a:pt x="760" y="43122"/>
                      <a:pt x="910" y="43140"/>
                      <a:pt x="1066" y="43140"/>
                    </a:cubicBezTo>
                    <a:cubicBezTo>
                      <a:pt x="2405" y="43140"/>
                      <a:pt x="4135" y="41858"/>
                      <a:pt x="5108" y="41274"/>
                    </a:cubicBezTo>
                    <a:cubicBezTo>
                      <a:pt x="7700" y="39705"/>
                      <a:pt x="10228" y="37975"/>
                      <a:pt x="12692" y="36206"/>
                    </a:cubicBezTo>
                    <a:lnTo>
                      <a:pt x="12692" y="36206"/>
                    </a:lnTo>
                    <a:cubicBezTo>
                      <a:pt x="15618" y="39795"/>
                      <a:pt x="20059" y="41261"/>
                      <a:pt x="24669" y="41261"/>
                    </a:cubicBezTo>
                    <a:cubicBezTo>
                      <a:pt x="29668" y="41261"/>
                      <a:pt x="34864" y="39537"/>
                      <a:pt x="38540" y="36927"/>
                    </a:cubicBezTo>
                    <a:cubicBezTo>
                      <a:pt x="47197" y="30806"/>
                      <a:pt x="48610" y="19287"/>
                      <a:pt x="43575" y="10341"/>
                    </a:cubicBezTo>
                    <a:cubicBezTo>
                      <a:pt x="43539" y="10271"/>
                      <a:pt x="43496" y="10214"/>
                      <a:pt x="43448" y="10168"/>
                    </a:cubicBezTo>
                    <a:lnTo>
                      <a:pt x="43448" y="10168"/>
                    </a:lnTo>
                    <a:cubicBezTo>
                      <a:pt x="40620" y="5557"/>
                      <a:pt x="36287" y="1882"/>
                      <a:pt x="30970" y="597"/>
                    </a:cubicBezTo>
                    <a:cubicBezTo>
                      <a:pt x="29276" y="184"/>
                      <a:pt x="27549" y="0"/>
                      <a:pt x="258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3584"/>
              </a:p>
            </p:txBody>
          </p:sp>
          <p:sp>
            <p:nvSpPr>
              <p:cNvPr id="949" name="Google Shape;949;p39"/>
              <p:cNvSpPr/>
              <p:nvPr/>
            </p:nvSpPr>
            <p:spPr>
              <a:xfrm>
                <a:off x="7080961" y="3618634"/>
                <a:ext cx="95144" cy="87563"/>
              </a:xfrm>
              <a:custGeom>
                <a:avLst/>
                <a:gdLst/>
                <a:ahLst/>
                <a:cxnLst/>
                <a:rect l="l" t="t" r="r" b="b"/>
                <a:pathLst>
                  <a:path w="6099" h="5613" extrusionOk="0">
                    <a:moveTo>
                      <a:pt x="5361" y="1"/>
                    </a:moveTo>
                    <a:cubicBezTo>
                      <a:pt x="5331" y="1"/>
                      <a:pt x="5299" y="3"/>
                      <a:pt x="5267" y="7"/>
                    </a:cubicBezTo>
                    <a:cubicBezTo>
                      <a:pt x="2695" y="297"/>
                      <a:pt x="595" y="2217"/>
                      <a:pt x="87" y="4752"/>
                    </a:cubicBezTo>
                    <a:cubicBezTo>
                      <a:pt x="0" y="5274"/>
                      <a:pt x="435" y="5613"/>
                      <a:pt x="828" y="5613"/>
                    </a:cubicBezTo>
                    <a:cubicBezTo>
                      <a:pt x="1090" y="5613"/>
                      <a:pt x="1333" y="5462"/>
                      <a:pt x="1391" y="5114"/>
                    </a:cubicBezTo>
                    <a:cubicBezTo>
                      <a:pt x="1754" y="3158"/>
                      <a:pt x="3311" y="1673"/>
                      <a:pt x="5267" y="1347"/>
                    </a:cubicBezTo>
                    <a:cubicBezTo>
                      <a:pt x="6068" y="1243"/>
                      <a:pt x="6099" y="1"/>
                      <a:pt x="53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3584"/>
              </a:p>
            </p:txBody>
          </p:sp>
          <p:sp>
            <p:nvSpPr>
              <p:cNvPr id="950" name="Google Shape;950;p39"/>
              <p:cNvSpPr/>
              <p:nvPr/>
            </p:nvSpPr>
            <p:spPr>
              <a:xfrm>
                <a:off x="7118260" y="3663936"/>
                <a:ext cx="52790" cy="49046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144" extrusionOk="0">
                    <a:moveTo>
                      <a:pt x="2695" y="1"/>
                    </a:moveTo>
                    <a:cubicBezTo>
                      <a:pt x="1427" y="110"/>
                      <a:pt x="377" y="1051"/>
                      <a:pt x="87" y="2283"/>
                    </a:cubicBezTo>
                    <a:cubicBezTo>
                      <a:pt x="0" y="2804"/>
                      <a:pt x="435" y="3144"/>
                      <a:pt x="828" y="3144"/>
                    </a:cubicBezTo>
                    <a:cubicBezTo>
                      <a:pt x="1090" y="3144"/>
                      <a:pt x="1333" y="2993"/>
                      <a:pt x="1391" y="2645"/>
                    </a:cubicBezTo>
                    <a:cubicBezTo>
                      <a:pt x="1536" y="1993"/>
                      <a:pt x="2043" y="1486"/>
                      <a:pt x="2695" y="1377"/>
                    </a:cubicBezTo>
                    <a:cubicBezTo>
                      <a:pt x="3093" y="1341"/>
                      <a:pt x="3383" y="1051"/>
                      <a:pt x="3383" y="689"/>
                    </a:cubicBezTo>
                    <a:cubicBezTo>
                      <a:pt x="3383" y="327"/>
                      <a:pt x="3093" y="1"/>
                      <a:pt x="26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3584"/>
              </a:p>
            </p:txBody>
          </p:sp>
          <p:sp>
            <p:nvSpPr>
              <p:cNvPr id="951" name="Google Shape;951;p39"/>
              <p:cNvSpPr/>
              <p:nvPr/>
            </p:nvSpPr>
            <p:spPr>
              <a:xfrm>
                <a:off x="7442834" y="3953379"/>
                <a:ext cx="115268" cy="113974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7306" extrusionOk="0">
                    <a:moveTo>
                      <a:pt x="6589" y="1"/>
                    </a:moveTo>
                    <a:cubicBezTo>
                      <a:pt x="6322" y="1"/>
                      <a:pt x="6056" y="152"/>
                      <a:pt x="5940" y="499"/>
                    </a:cubicBezTo>
                    <a:cubicBezTo>
                      <a:pt x="5288" y="3071"/>
                      <a:pt x="3332" y="5172"/>
                      <a:pt x="760" y="5969"/>
                    </a:cubicBezTo>
                    <a:cubicBezTo>
                      <a:pt x="0" y="6200"/>
                      <a:pt x="235" y="7305"/>
                      <a:pt x="914" y="7305"/>
                    </a:cubicBezTo>
                    <a:cubicBezTo>
                      <a:pt x="980" y="7305"/>
                      <a:pt x="1049" y="7295"/>
                      <a:pt x="1122" y="7273"/>
                    </a:cubicBezTo>
                    <a:cubicBezTo>
                      <a:pt x="4129" y="6331"/>
                      <a:pt x="6483" y="3904"/>
                      <a:pt x="7280" y="862"/>
                    </a:cubicBezTo>
                    <a:cubicBezTo>
                      <a:pt x="7389" y="340"/>
                      <a:pt x="6989" y="1"/>
                      <a:pt x="6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3584"/>
              </a:p>
            </p:txBody>
          </p:sp>
          <p:sp>
            <p:nvSpPr>
              <p:cNvPr id="952" name="Google Shape;952;p39"/>
              <p:cNvSpPr/>
              <p:nvPr/>
            </p:nvSpPr>
            <p:spPr>
              <a:xfrm>
                <a:off x="7457482" y="3949089"/>
                <a:ext cx="54007" cy="61932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3970" extrusionOk="0">
                    <a:moveTo>
                      <a:pt x="2793" y="0"/>
                    </a:moveTo>
                    <a:cubicBezTo>
                      <a:pt x="2446" y="0"/>
                      <a:pt x="2085" y="227"/>
                      <a:pt x="2067" y="666"/>
                    </a:cubicBezTo>
                    <a:cubicBezTo>
                      <a:pt x="1995" y="1535"/>
                      <a:pt x="1487" y="2332"/>
                      <a:pt x="654" y="2730"/>
                    </a:cubicBezTo>
                    <a:cubicBezTo>
                      <a:pt x="0" y="3042"/>
                      <a:pt x="418" y="3970"/>
                      <a:pt x="1031" y="3970"/>
                    </a:cubicBezTo>
                    <a:cubicBezTo>
                      <a:pt x="1131" y="3970"/>
                      <a:pt x="1236" y="3945"/>
                      <a:pt x="1343" y="3889"/>
                    </a:cubicBezTo>
                    <a:cubicBezTo>
                      <a:pt x="2574" y="3237"/>
                      <a:pt x="3371" y="2006"/>
                      <a:pt x="3443" y="666"/>
                    </a:cubicBezTo>
                    <a:cubicBezTo>
                      <a:pt x="3461" y="218"/>
                      <a:pt x="3133" y="0"/>
                      <a:pt x="27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3584"/>
              </a:p>
            </p:txBody>
          </p:sp>
          <p:sp>
            <p:nvSpPr>
              <p:cNvPr id="953" name="Google Shape;953;p39"/>
              <p:cNvSpPr/>
              <p:nvPr/>
            </p:nvSpPr>
            <p:spPr>
              <a:xfrm>
                <a:off x="6896974" y="4001286"/>
                <a:ext cx="55957" cy="33790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2166" extrusionOk="0">
                    <a:moveTo>
                      <a:pt x="2681" y="0"/>
                    </a:moveTo>
                    <a:lnTo>
                      <a:pt x="544" y="833"/>
                    </a:lnTo>
                    <a:cubicBezTo>
                      <a:pt x="218" y="942"/>
                      <a:pt x="1" y="1304"/>
                      <a:pt x="73" y="1666"/>
                    </a:cubicBezTo>
                    <a:cubicBezTo>
                      <a:pt x="163" y="1965"/>
                      <a:pt x="425" y="2165"/>
                      <a:pt x="717" y="2165"/>
                    </a:cubicBezTo>
                    <a:cubicBezTo>
                      <a:pt x="779" y="2165"/>
                      <a:pt x="843" y="2156"/>
                      <a:pt x="906" y="2137"/>
                    </a:cubicBezTo>
                    <a:lnTo>
                      <a:pt x="3043" y="1304"/>
                    </a:lnTo>
                    <a:cubicBezTo>
                      <a:pt x="3406" y="1195"/>
                      <a:pt x="3587" y="833"/>
                      <a:pt x="3514" y="471"/>
                    </a:cubicBezTo>
                    <a:cubicBezTo>
                      <a:pt x="3427" y="179"/>
                      <a:pt x="3175" y="5"/>
                      <a:pt x="2891" y="5"/>
                    </a:cubicBezTo>
                    <a:cubicBezTo>
                      <a:pt x="2822" y="5"/>
                      <a:pt x="2752" y="15"/>
                      <a:pt x="2681" y="36"/>
                    </a:cubicBezTo>
                    <a:lnTo>
                      <a:pt x="26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3584"/>
              </a:p>
            </p:txBody>
          </p:sp>
        </p:grpSp>
        <p:sp>
          <p:nvSpPr>
            <p:cNvPr id="954" name="Google Shape;954;p39"/>
            <p:cNvSpPr txBox="1"/>
            <p:nvPr/>
          </p:nvSpPr>
          <p:spPr>
            <a:xfrm>
              <a:off x="968445" y="2187736"/>
              <a:ext cx="4833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algn="ctr"/>
              <a:r>
                <a:rPr lang="en" sz="3584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Hi!</a:t>
              </a:r>
              <a:endParaRPr sz="3584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955" name="Google Shape;955;p39"/>
          <p:cNvGrpSpPr/>
          <p:nvPr/>
        </p:nvGrpSpPr>
        <p:grpSpPr>
          <a:xfrm>
            <a:off x="12125763" y="859257"/>
            <a:ext cx="1587747" cy="1995070"/>
            <a:chOff x="7350002" y="765635"/>
            <a:chExt cx="992342" cy="1246919"/>
          </a:xfrm>
        </p:grpSpPr>
        <p:grpSp>
          <p:nvGrpSpPr>
            <p:cNvPr id="956" name="Google Shape;956;p39"/>
            <p:cNvGrpSpPr/>
            <p:nvPr/>
          </p:nvGrpSpPr>
          <p:grpSpPr>
            <a:xfrm rot="475014">
              <a:off x="7454209" y="809482"/>
              <a:ext cx="783927" cy="1159224"/>
              <a:chOff x="6922402" y="2086121"/>
              <a:chExt cx="793354" cy="1358635"/>
            </a:xfrm>
          </p:grpSpPr>
          <p:sp>
            <p:nvSpPr>
              <p:cNvPr id="957" name="Google Shape;957;p39"/>
              <p:cNvSpPr/>
              <p:nvPr/>
            </p:nvSpPr>
            <p:spPr>
              <a:xfrm>
                <a:off x="6922402" y="2097010"/>
                <a:ext cx="793354" cy="1336405"/>
              </a:xfrm>
              <a:custGeom>
                <a:avLst/>
                <a:gdLst/>
                <a:ahLst/>
                <a:cxnLst/>
                <a:rect l="l" t="t" r="r" b="b"/>
                <a:pathLst>
                  <a:path w="50856" h="85667" extrusionOk="0">
                    <a:moveTo>
                      <a:pt x="22836" y="1"/>
                    </a:moveTo>
                    <a:cubicBezTo>
                      <a:pt x="17213" y="1"/>
                      <a:pt x="11566" y="1130"/>
                      <a:pt x="8694" y="3517"/>
                    </a:cubicBezTo>
                    <a:cubicBezTo>
                      <a:pt x="2464" y="8697"/>
                      <a:pt x="4384" y="20505"/>
                      <a:pt x="3985" y="27423"/>
                    </a:cubicBezTo>
                    <a:cubicBezTo>
                      <a:pt x="3224" y="40861"/>
                      <a:pt x="1" y="60203"/>
                      <a:pt x="8006" y="72699"/>
                    </a:cubicBezTo>
                    <a:cubicBezTo>
                      <a:pt x="7100" y="74293"/>
                      <a:pt x="6521" y="76068"/>
                      <a:pt x="6267" y="77879"/>
                    </a:cubicBezTo>
                    <a:cubicBezTo>
                      <a:pt x="5905" y="80451"/>
                      <a:pt x="6086" y="83095"/>
                      <a:pt x="6267" y="85667"/>
                    </a:cubicBezTo>
                    <a:cubicBezTo>
                      <a:pt x="7136" y="82298"/>
                      <a:pt x="9382" y="79473"/>
                      <a:pt x="12425" y="77807"/>
                    </a:cubicBezTo>
                    <a:cubicBezTo>
                      <a:pt x="15823" y="80500"/>
                      <a:pt x="20305" y="81741"/>
                      <a:pt x="24882" y="81741"/>
                    </a:cubicBezTo>
                    <a:cubicBezTo>
                      <a:pt x="29477" y="81741"/>
                      <a:pt x="34169" y="80491"/>
                      <a:pt x="37961" y="78205"/>
                    </a:cubicBezTo>
                    <a:cubicBezTo>
                      <a:pt x="46473" y="73098"/>
                      <a:pt x="46111" y="62340"/>
                      <a:pt x="46364" y="54082"/>
                    </a:cubicBezTo>
                    <a:cubicBezTo>
                      <a:pt x="46799" y="40209"/>
                      <a:pt x="50856" y="12391"/>
                      <a:pt x="36331" y="2901"/>
                    </a:cubicBezTo>
                    <a:cubicBezTo>
                      <a:pt x="33414" y="1003"/>
                      <a:pt x="28135" y="1"/>
                      <a:pt x="228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3584"/>
              </a:p>
            </p:txBody>
          </p:sp>
          <p:sp>
            <p:nvSpPr>
              <p:cNvPr id="958" name="Google Shape;958;p39"/>
              <p:cNvSpPr/>
              <p:nvPr/>
            </p:nvSpPr>
            <p:spPr>
              <a:xfrm>
                <a:off x="6940483" y="2086121"/>
                <a:ext cx="737974" cy="1358635"/>
              </a:xfrm>
              <a:custGeom>
                <a:avLst/>
                <a:gdLst/>
                <a:ahLst/>
                <a:cxnLst/>
                <a:rect l="l" t="t" r="r" b="b"/>
                <a:pathLst>
                  <a:path w="47306" h="87092" extrusionOk="0">
                    <a:moveTo>
                      <a:pt x="22684" y="1315"/>
                    </a:moveTo>
                    <a:cubicBezTo>
                      <a:pt x="27019" y="1315"/>
                      <a:pt x="31478" y="2069"/>
                      <a:pt x="34923" y="4165"/>
                    </a:cubicBezTo>
                    <a:lnTo>
                      <a:pt x="34923" y="4165"/>
                    </a:lnTo>
                    <a:cubicBezTo>
                      <a:pt x="34953" y="4195"/>
                      <a:pt x="34988" y="4224"/>
                      <a:pt x="35027" y="4251"/>
                    </a:cubicBezTo>
                    <a:cubicBezTo>
                      <a:pt x="46074" y="11676"/>
                      <a:pt x="45893" y="28230"/>
                      <a:pt x="45495" y="40001"/>
                    </a:cubicBezTo>
                    <a:cubicBezTo>
                      <a:pt x="45278" y="45906"/>
                      <a:pt x="44843" y="51737"/>
                      <a:pt x="44662" y="57605"/>
                    </a:cubicBezTo>
                    <a:cubicBezTo>
                      <a:pt x="44444" y="64668"/>
                      <a:pt x="44010" y="73108"/>
                      <a:pt x="37707" y="77672"/>
                    </a:cubicBezTo>
                    <a:cubicBezTo>
                      <a:pt x="33945" y="80399"/>
                      <a:pt x="29050" y="81857"/>
                      <a:pt x="24209" y="81857"/>
                    </a:cubicBezTo>
                    <a:cubicBezTo>
                      <a:pt x="19728" y="81857"/>
                      <a:pt x="15293" y="80608"/>
                      <a:pt x="11845" y="77961"/>
                    </a:cubicBezTo>
                    <a:cubicBezTo>
                      <a:pt x="11737" y="77907"/>
                      <a:pt x="11619" y="77880"/>
                      <a:pt x="11501" y="77880"/>
                    </a:cubicBezTo>
                    <a:cubicBezTo>
                      <a:pt x="11383" y="77880"/>
                      <a:pt x="11266" y="77907"/>
                      <a:pt x="11157" y="77961"/>
                    </a:cubicBezTo>
                    <a:cubicBezTo>
                      <a:pt x="8914" y="79236"/>
                      <a:pt x="7083" y="81085"/>
                      <a:pt x="5854" y="83293"/>
                    </a:cubicBezTo>
                    <a:lnTo>
                      <a:pt x="5854" y="83293"/>
                    </a:lnTo>
                    <a:cubicBezTo>
                      <a:pt x="5771" y="80025"/>
                      <a:pt x="6056" y="76795"/>
                      <a:pt x="7680" y="73796"/>
                    </a:cubicBezTo>
                    <a:cubicBezTo>
                      <a:pt x="7788" y="73579"/>
                      <a:pt x="7788" y="73325"/>
                      <a:pt x="7680" y="73108"/>
                    </a:cubicBezTo>
                    <a:cubicBezTo>
                      <a:pt x="1" y="60829"/>
                      <a:pt x="2536" y="44819"/>
                      <a:pt x="3551" y="31164"/>
                    </a:cubicBezTo>
                    <a:cubicBezTo>
                      <a:pt x="3985" y="25151"/>
                      <a:pt x="3225" y="19066"/>
                      <a:pt x="4166" y="13125"/>
                    </a:cubicBezTo>
                    <a:cubicBezTo>
                      <a:pt x="4673" y="10047"/>
                      <a:pt x="5724" y="6787"/>
                      <a:pt x="8259" y="4758"/>
                    </a:cubicBezTo>
                    <a:cubicBezTo>
                      <a:pt x="10324" y="3092"/>
                      <a:pt x="13077" y="2404"/>
                      <a:pt x="15648" y="1933"/>
                    </a:cubicBezTo>
                    <a:cubicBezTo>
                      <a:pt x="17816" y="1557"/>
                      <a:pt x="20230" y="1315"/>
                      <a:pt x="22684" y="1315"/>
                    </a:cubicBezTo>
                    <a:close/>
                    <a:moveTo>
                      <a:pt x="22682" y="1"/>
                    </a:moveTo>
                    <a:cubicBezTo>
                      <a:pt x="20584" y="1"/>
                      <a:pt x="18525" y="162"/>
                      <a:pt x="16626" y="412"/>
                    </a:cubicBezTo>
                    <a:cubicBezTo>
                      <a:pt x="10215" y="1281"/>
                      <a:pt x="5072" y="3889"/>
                      <a:pt x="3333" y="10517"/>
                    </a:cubicBezTo>
                    <a:cubicBezTo>
                      <a:pt x="1450" y="17508"/>
                      <a:pt x="2609" y="25187"/>
                      <a:pt x="2065" y="32395"/>
                    </a:cubicBezTo>
                    <a:cubicBezTo>
                      <a:pt x="1413" y="40907"/>
                      <a:pt x="508" y="49491"/>
                      <a:pt x="1486" y="58040"/>
                    </a:cubicBezTo>
                    <a:cubicBezTo>
                      <a:pt x="1957" y="62495"/>
                      <a:pt x="2971" y="66950"/>
                      <a:pt x="4927" y="71007"/>
                    </a:cubicBezTo>
                    <a:cubicBezTo>
                      <a:pt x="5325" y="71876"/>
                      <a:pt x="6231" y="72854"/>
                      <a:pt x="6122" y="73796"/>
                    </a:cubicBezTo>
                    <a:cubicBezTo>
                      <a:pt x="5941" y="75064"/>
                      <a:pt x="5036" y="76404"/>
                      <a:pt x="4818" y="77672"/>
                    </a:cubicBezTo>
                    <a:cubicBezTo>
                      <a:pt x="4239" y="80569"/>
                      <a:pt x="4420" y="83503"/>
                      <a:pt x="4637" y="86437"/>
                    </a:cubicBezTo>
                    <a:cubicBezTo>
                      <a:pt x="4637" y="86859"/>
                      <a:pt x="4971" y="87091"/>
                      <a:pt x="5306" y="87091"/>
                    </a:cubicBezTo>
                    <a:cubicBezTo>
                      <a:pt x="5575" y="87091"/>
                      <a:pt x="5844" y="86941"/>
                      <a:pt x="5941" y="86618"/>
                    </a:cubicBezTo>
                    <a:cubicBezTo>
                      <a:pt x="5962" y="86545"/>
                      <a:pt x="5983" y="86473"/>
                      <a:pt x="6005" y="86400"/>
                    </a:cubicBezTo>
                    <a:lnTo>
                      <a:pt x="6005" y="86400"/>
                    </a:lnTo>
                    <a:lnTo>
                      <a:pt x="6014" y="86401"/>
                    </a:lnTo>
                    <a:cubicBezTo>
                      <a:pt x="6013" y="86393"/>
                      <a:pt x="6013" y="86386"/>
                      <a:pt x="6012" y="86378"/>
                    </a:cubicBezTo>
                    <a:lnTo>
                      <a:pt x="6012" y="86378"/>
                    </a:lnTo>
                    <a:cubicBezTo>
                      <a:pt x="6373" y="85195"/>
                      <a:pt x="6893" y="84050"/>
                      <a:pt x="7571" y="83032"/>
                    </a:cubicBezTo>
                    <a:cubicBezTo>
                      <a:pt x="8223" y="82091"/>
                      <a:pt x="9744" y="79954"/>
                      <a:pt x="10940" y="79664"/>
                    </a:cubicBezTo>
                    <a:cubicBezTo>
                      <a:pt x="11027" y="79644"/>
                      <a:pt x="11120" y="79635"/>
                      <a:pt x="11218" y="79635"/>
                    </a:cubicBezTo>
                    <a:cubicBezTo>
                      <a:pt x="12575" y="79635"/>
                      <a:pt x="14840" y="81400"/>
                      <a:pt x="16192" y="81873"/>
                    </a:cubicBezTo>
                    <a:cubicBezTo>
                      <a:pt x="18660" y="82771"/>
                      <a:pt x="21282" y="83168"/>
                      <a:pt x="23909" y="83168"/>
                    </a:cubicBezTo>
                    <a:cubicBezTo>
                      <a:pt x="25523" y="83168"/>
                      <a:pt x="27140" y="83018"/>
                      <a:pt x="28724" y="82743"/>
                    </a:cubicBezTo>
                    <a:cubicBezTo>
                      <a:pt x="32745" y="82018"/>
                      <a:pt x="36947" y="80388"/>
                      <a:pt x="39953" y="77563"/>
                    </a:cubicBezTo>
                    <a:cubicBezTo>
                      <a:pt x="42742" y="74955"/>
                      <a:pt x="44300" y="71369"/>
                      <a:pt x="45060" y="67675"/>
                    </a:cubicBezTo>
                    <a:cubicBezTo>
                      <a:pt x="46545" y="60720"/>
                      <a:pt x="46147" y="53222"/>
                      <a:pt x="46545" y="46123"/>
                    </a:cubicBezTo>
                    <a:cubicBezTo>
                      <a:pt x="47016" y="38444"/>
                      <a:pt x="47306" y="30620"/>
                      <a:pt x="46183" y="22941"/>
                    </a:cubicBezTo>
                    <a:cubicBezTo>
                      <a:pt x="45099" y="15320"/>
                      <a:pt x="42395" y="7591"/>
                      <a:pt x="35772" y="3094"/>
                    </a:cubicBezTo>
                    <a:lnTo>
                      <a:pt x="35772" y="3094"/>
                    </a:lnTo>
                    <a:cubicBezTo>
                      <a:pt x="35754" y="3081"/>
                      <a:pt x="35735" y="3068"/>
                      <a:pt x="35715" y="3056"/>
                    </a:cubicBezTo>
                    <a:lnTo>
                      <a:pt x="35715" y="3056"/>
                    </a:lnTo>
                    <a:cubicBezTo>
                      <a:pt x="35715" y="3056"/>
                      <a:pt x="35715" y="3056"/>
                      <a:pt x="35715" y="3056"/>
                    </a:cubicBezTo>
                    <a:cubicBezTo>
                      <a:pt x="35705" y="3049"/>
                      <a:pt x="35695" y="3043"/>
                      <a:pt x="35685" y="3037"/>
                    </a:cubicBezTo>
                    <a:lnTo>
                      <a:pt x="35685" y="3037"/>
                    </a:lnTo>
                    <a:cubicBezTo>
                      <a:pt x="32011" y="765"/>
                      <a:pt x="27255" y="1"/>
                      <a:pt x="22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3584"/>
              </a:p>
            </p:txBody>
          </p:sp>
          <p:sp>
            <p:nvSpPr>
              <p:cNvPr id="959" name="Google Shape;959;p39"/>
              <p:cNvSpPr/>
              <p:nvPr/>
            </p:nvSpPr>
            <p:spPr>
              <a:xfrm>
                <a:off x="7067825" y="2175494"/>
                <a:ext cx="115627" cy="174720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11200" extrusionOk="0">
                    <a:moveTo>
                      <a:pt x="5799" y="1"/>
                    </a:moveTo>
                    <a:cubicBezTo>
                      <a:pt x="617" y="1"/>
                      <a:pt x="0" y="6565"/>
                      <a:pt x="277" y="10548"/>
                    </a:cubicBezTo>
                    <a:cubicBezTo>
                      <a:pt x="296" y="10982"/>
                      <a:pt x="649" y="11200"/>
                      <a:pt x="988" y="11200"/>
                    </a:cubicBezTo>
                    <a:cubicBezTo>
                      <a:pt x="1328" y="11200"/>
                      <a:pt x="1654" y="10982"/>
                      <a:pt x="1618" y="10548"/>
                    </a:cubicBezTo>
                    <a:cubicBezTo>
                      <a:pt x="1374" y="7248"/>
                      <a:pt x="1498" y="1350"/>
                      <a:pt x="5948" y="1350"/>
                    </a:cubicBezTo>
                    <a:cubicBezTo>
                      <a:pt x="6138" y="1350"/>
                      <a:pt x="6337" y="1361"/>
                      <a:pt x="6544" y="1384"/>
                    </a:cubicBezTo>
                    <a:cubicBezTo>
                      <a:pt x="6577" y="1388"/>
                      <a:pt x="6608" y="1390"/>
                      <a:pt x="6639" y="1390"/>
                    </a:cubicBezTo>
                    <a:cubicBezTo>
                      <a:pt x="7412" y="1390"/>
                      <a:pt x="7380" y="113"/>
                      <a:pt x="6544" y="43"/>
                    </a:cubicBezTo>
                    <a:cubicBezTo>
                      <a:pt x="6286" y="15"/>
                      <a:pt x="6038" y="1"/>
                      <a:pt x="5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3584"/>
              </a:p>
            </p:txBody>
          </p:sp>
          <p:sp>
            <p:nvSpPr>
              <p:cNvPr id="960" name="Google Shape;960;p39"/>
              <p:cNvSpPr/>
              <p:nvPr/>
            </p:nvSpPr>
            <p:spPr>
              <a:xfrm>
                <a:off x="7056890" y="2413487"/>
                <a:ext cx="28267" cy="21481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377" extrusionOk="0">
                    <a:moveTo>
                      <a:pt x="906" y="0"/>
                    </a:moveTo>
                    <a:cubicBezTo>
                      <a:pt x="0" y="0"/>
                      <a:pt x="0" y="1377"/>
                      <a:pt x="906" y="1377"/>
                    </a:cubicBezTo>
                    <a:cubicBezTo>
                      <a:pt x="1812" y="1377"/>
                      <a:pt x="1812" y="0"/>
                      <a:pt x="9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3584"/>
              </a:p>
            </p:txBody>
          </p:sp>
          <p:sp>
            <p:nvSpPr>
              <p:cNvPr id="961" name="Google Shape;961;p39"/>
              <p:cNvSpPr/>
              <p:nvPr/>
            </p:nvSpPr>
            <p:spPr>
              <a:xfrm>
                <a:off x="7130350" y="2221326"/>
                <a:ext cx="58172" cy="57689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3698" extrusionOk="0">
                    <a:moveTo>
                      <a:pt x="2893" y="0"/>
                    </a:moveTo>
                    <a:cubicBezTo>
                      <a:pt x="2871" y="0"/>
                      <a:pt x="2849" y="1"/>
                      <a:pt x="2825" y="3"/>
                    </a:cubicBezTo>
                    <a:cubicBezTo>
                      <a:pt x="1232" y="112"/>
                      <a:pt x="0" y="1452"/>
                      <a:pt x="0" y="3046"/>
                    </a:cubicBezTo>
                    <a:cubicBezTo>
                      <a:pt x="18" y="3480"/>
                      <a:pt x="362" y="3698"/>
                      <a:pt x="702" y="3698"/>
                    </a:cubicBezTo>
                    <a:cubicBezTo>
                      <a:pt x="1042" y="3698"/>
                      <a:pt x="1377" y="3480"/>
                      <a:pt x="1377" y="3046"/>
                    </a:cubicBezTo>
                    <a:cubicBezTo>
                      <a:pt x="1340" y="2176"/>
                      <a:pt x="1992" y="1452"/>
                      <a:pt x="2825" y="1343"/>
                    </a:cubicBezTo>
                    <a:cubicBezTo>
                      <a:pt x="3673" y="1308"/>
                      <a:pt x="3729" y="0"/>
                      <a:pt x="2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3584"/>
              </a:p>
            </p:txBody>
          </p:sp>
          <p:sp>
            <p:nvSpPr>
              <p:cNvPr id="962" name="Google Shape;962;p39"/>
              <p:cNvSpPr/>
              <p:nvPr/>
            </p:nvSpPr>
            <p:spPr>
              <a:xfrm>
                <a:off x="7424753" y="3190570"/>
                <a:ext cx="114364" cy="104504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6699" extrusionOk="0">
                    <a:moveTo>
                      <a:pt x="6503" y="0"/>
                    </a:moveTo>
                    <a:cubicBezTo>
                      <a:pt x="6241" y="0"/>
                      <a:pt x="5998" y="151"/>
                      <a:pt x="5940" y="499"/>
                    </a:cubicBezTo>
                    <a:cubicBezTo>
                      <a:pt x="5541" y="3070"/>
                      <a:pt x="3477" y="5063"/>
                      <a:pt x="869" y="5352"/>
                    </a:cubicBezTo>
                    <a:cubicBezTo>
                      <a:pt x="33" y="5422"/>
                      <a:pt x="1" y="6699"/>
                      <a:pt x="774" y="6699"/>
                    </a:cubicBezTo>
                    <a:cubicBezTo>
                      <a:pt x="804" y="6699"/>
                      <a:pt x="836" y="6697"/>
                      <a:pt x="869" y="6692"/>
                    </a:cubicBezTo>
                    <a:cubicBezTo>
                      <a:pt x="4093" y="6439"/>
                      <a:pt x="6700" y="4012"/>
                      <a:pt x="7244" y="861"/>
                    </a:cubicBezTo>
                    <a:cubicBezTo>
                      <a:pt x="7331" y="339"/>
                      <a:pt x="6896" y="0"/>
                      <a:pt x="6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3584"/>
              </a:p>
            </p:txBody>
          </p:sp>
          <p:sp>
            <p:nvSpPr>
              <p:cNvPr id="963" name="Google Shape;963;p39"/>
              <p:cNvSpPr/>
              <p:nvPr/>
            </p:nvSpPr>
            <p:spPr>
              <a:xfrm>
                <a:off x="7437202" y="3162724"/>
                <a:ext cx="56737" cy="62993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038" extrusionOk="0">
                    <a:moveTo>
                      <a:pt x="2805" y="0"/>
                    </a:moveTo>
                    <a:cubicBezTo>
                      <a:pt x="2530" y="0"/>
                      <a:pt x="2250" y="143"/>
                      <a:pt x="2135" y="473"/>
                    </a:cubicBezTo>
                    <a:cubicBezTo>
                      <a:pt x="1773" y="1378"/>
                      <a:pt x="1230" y="2211"/>
                      <a:pt x="506" y="2899"/>
                    </a:cubicBezTo>
                    <a:cubicBezTo>
                      <a:pt x="0" y="3349"/>
                      <a:pt x="474" y="4037"/>
                      <a:pt x="1017" y="4037"/>
                    </a:cubicBezTo>
                    <a:cubicBezTo>
                      <a:pt x="1174" y="4037"/>
                      <a:pt x="1337" y="3980"/>
                      <a:pt x="1483" y="3841"/>
                    </a:cubicBezTo>
                    <a:cubicBezTo>
                      <a:pt x="2353" y="3008"/>
                      <a:pt x="3041" y="1958"/>
                      <a:pt x="3439" y="835"/>
                    </a:cubicBezTo>
                    <a:cubicBezTo>
                      <a:pt x="3636" y="332"/>
                      <a:pt x="3225" y="0"/>
                      <a:pt x="2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3584"/>
              </a:p>
            </p:txBody>
          </p:sp>
        </p:grpSp>
        <p:sp>
          <p:nvSpPr>
            <p:cNvPr id="964" name="Google Shape;964;p39"/>
            <p:cNvSpPr txBox="1"/>
            <p:nvPr/>
          </p:nvSpPr>
          <p:spPr>
            <a:xfrm>
              <a:off x="7477609" y="1229500"/>
              <a:ext cx="7866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algn="ctr"/>
              <a:r>
                <a:rPr lang="en" sz="256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Hello!</a:t>
              </a:r>
              <a:endParaRPr sz="256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965" name="Google Shape;965;p39"/>
          <p:cNvGrpSpPr/>
          <p:nvPr/>
        </p:nvGrpSpPr>
        <p:grpSpPr>
          <a:xfrm>
            <a:off x="10799050" y="6864629"/>
            <a:ext cx="350120" cy="361251"/>
            <a:chOff x="6109266" y="2958701"/>
            <a:chExt cx="158099" cy="163114"/>
          </a:xfrm>
        </p:grpSpPr>
        <p:sp>
          <p:nvSpPr>
            <p:cNvPr id="966" name="Google Shape;966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67" name="Google Shape;967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68" name="Google Shape;968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grpSp>
        <p:nvGrpSpPr>
          <p:cNvPr id="969" name="Google Shape;969;p39"/>
          <p:cNvGrpSpPr/>
          <p:nvPr/>
        </p:nvGrpSpPr>
        <p:grpSpPr>
          <a:xfrm>
            <a:off x="745890" y="2404709"/>
            <a:ext cx="350120" cy="361251"/>
            <a:chOff x="6109266" y="2958701"/>
            <a:chExt cx="158099" cy="163114"/>
          </a:xfrm>
        </p:grpSpPr>
        <p:sp>
          <p:nvSpPr>
            <p:cNvPr id="970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71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72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grpSp>
        <p:nvGrpSpPr>
          <p:cNvPr id="973" name="Google Shape;973;p39"/>
          <p:cNvGrpSpPr/>
          <p:nvPr/>
        </p:nvGrpSpPr>
        <p:grpSpPr>
          <a:xfrm>
            <a:off x="5250162" y="1174675"/>
            <a:ext cx="432547" cy="392944"/>
            <a:chOff x="3281351" y="734172"/>
            <a:chExt cx="270342" cy="245590"/>
          </a:xfrm>
        </p:grpSpPr>
        <p:sp>
          <p:nvSpPr>
            <p:cNvPr id="974" name="Google Shape;974;p39"/>
            <p:cNvSpPr/>
            <p:nvPr/>
          </p:nvSpPr>
          <p:spPr>
            <a:xfrm>
              <a:off x="3281351" y="893596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75" name="Google Shape;975;p39"/>
            <p:cNvSpPr/>
            <p:nvPr/>
          </p:nvSpPr>
          <p:spPr>
            <a:xfrm>
              <a:off x="3397551" y="734172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976" name="Google Shape;976;p39"/>
          <p:cNvSpPr/>
          <p:nvPr/>
        </p:nvSpPr>
        <p:spPr>
          <a:xfrm>
            <a:off x="13034882" y="3599894"/>
            <a:ext cx="246629" cy="260224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grpSp>
        <p:nvGrpSpPr>
          <p:cNvPr id="977" name="Google Shape;977;p39"/>
          <p:cNvGrpSpPr/>
          <p:nvPr/>
        </p:nvGrpSpPr>
        <p:grpSpPr>
          <a:xfrm>
            <a:off x="2463904" y="6696853"/>
            <a:ext cx="514864" cy="432547"/>
            <a:chOff x="1692340" y="4261733"/>
            <a:chExt cx="321790" cy="270342"/>
          </a:xfrm>
        </p:grpSpPr>
        <p:sp>
          <p:nvSpPr>
            <p:cNvPr id="978" name="Google Shape;978;p39"/>
            <p:cNvSpPr/>
            <p:nvPr/>
          </p:nvSpPr>
          <p:spPr>
            <a:xfrm rot="5400000">
              <a:off x="1688722" y="4265350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79" name="Google Shape;979;p39"/>
            <p:cNvSpPr/>
            <p:nvPr/>
          </p:nvSpPr>
          <p:spPr>
            <a:xfrm rot="5400000">
              <a:off x="1855739" y="4373684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grpSp>
        <p:nvGrpSpPr>
          <p:cNvPr id="980" name="Google Shape;980;p39"/>
          <p:cNvGrpSpPr/>
          <p:nvPr/>
        </p:nvGrpSpPr>
        <p:grpSpPr>
          <a:xfrm>
            <a:off x="6536602" y="6092234"/>
            <a:ext cx="1645680" cy="1389634"/>
            <a:chOff x="4085376" y="3807646"/>
            <a:chExt cx="1028550" cy="868521"/>
          </a:xfrm>
        </p:grpSpPr>
        <p:grpSp>
          <p:nvGrpSpPr>
            <p:cNvPr id="981" name="Google Shape;981;p39"/>
            <p:cNvGrpSpPr/>
            <p:nvPr/>
          </p:nvGrpSpPr>
          <p:grpSpPr>
            <a:xfrm>
              <a:off x="4275994" y="3922328"/>
              <a:ext cx="591360" cy="753839"/>
              <a:chOff x="7470798" y="1116578"/>
              <a:chExt cx="1373660" cy="1751893"/>
            </a:xfrm>
          </p:grpSpPr>
          <p:sp>
            <p:nvSpPr>
              <p:cNvPr id="982" name="Google Shape;982;p39"/>
              <p:cNvSpPr/>
              <p:nvPr/>
            </p:nvSpPr>
            <p:spPr>
              <a:xfrm>
                <a:off x="7528032" y="1174144"/>
                <a:ext cx="1276748" cy="1357595"/>
              </a:xfrm>
              <a:custGeom>
                <a:avLst/>
                <a:gdLst/>
                <a:ahLst/>
                <a:cxnLst/>
                <a:rect l="l" t="t" r="r" b="b"/>
                <a:pathLst>
                  <a:path w="11488" h="12216" extrusionOk="0">
                    <a:moveTo>
                      <a:pt x="8690" y="2253"/>
                    </a:moveTo>
                    <a:cubicBezTo>
                      <a:pt x="8739" y="2253"/>
                      <a:pt x="8788" y="2261"/>
                      <a:pt x="8834" y="2273"/>
                    </a:cubicBezTo>
                    <a:lnTo>
                      <a:pt x="8794" y="2273"/>
                    </a:lnTo>
                    <a:cubicBezTo>
                      <a:pt x="9468" y="2392"/>
                      <a:pt x="10220" y="3659"/>
                      <a:pt x="10022" y="4293"/>
                    </a:cubicBezTo>
                    <a:cubicBezTo>
                      <a:pt x="10022" y="4372"/>
                      <a:pt x="9983" y="4412"/>
                      <a:pt x="9943" y="4452"/>
                    </a:cubicBezTo>
                    <a:cubicBezTo>
                      <a:pt x="9428" y="3739"/>
                      <a:pt x="9270" y="2827"/>
                      <a:pt x="8398" y="2471"/>
                    </a:cubicBezTo>
                    <a:cubicBezTo>
                      <a:pt x="8454" y="2302"/>
                      <a:pt x="8571" y="2253"/>
                      <a:pt x="8690" y="2253"/>
                    </a:cubicBezTo>
                    <a:close/>
                    <a:moveTo>
                      <a:pt x="1783" y="2511"/>
                    </a:moveTo>
                    <a:cubicBezTo>
                      <a:pt x="1823" y="2511"/>
                      <a:pt x="1902" y="2550"/>
                      <a:pt x="1981" y="2629"/>
                    </a:cubicBezTo>
                    <a:cubicBezTo>
                      <a:pt x="1981" y="2669"/>
                      <a:pt x="1981" y="2709"/>
                      <a:pt x="1981" y="2748"/>
                    </a:cubicBezTo>
                    <a:cubicBezTo>
                      <a:pt x="1585" y="3105"/>
                      <a:pt x="1545" y="3580"/>
                      <a:pt x="1347" y="3976"/>
                    </a:cubicBezTo>
                    <a:lnTo>
                      <a:pt x="1110" y="4491"/>
                    </a:lnTo>
                    <a:lnTo>
                      <a:pt x="991" y="4491"/>
                    </a:lnTo>
                    <a:cubicBezTo>
                      <a:pt x="951" y="4174"/>
                      <a:pt x="951" y="3818"/>
                      <a:pt x="1070" y="3501"/>
                    </a:cubicBezTo>
                    <a:lnTo>
                      <a:pt x="1070" y="3540"/>
                    </a:lnTo>
                    <a:cubicBezTo>
                      <a:pt x="1149" y="3263"/>
                      <a:pt x="1268" y="2986"/>
                      <a:pt x="1426" y="2788"/>
                    </a:cubicBezTo>
                    <a:cubicBezTo>
                      <a:pt x="1506" y="2669"/>
                      <a:pt x="1664" y="2550"/>
                      <a:pt x="1783" y="2511"/>
                    </a:cubicBezTo>
                    <a:close/>
                    <a:moveTo>
                      <a:pt x="2456" y="3897"/>
                    </a:moveTo>
                    <a:cubicBezTo>
                      <a:pt x="2496" y="4016"/>
                      <a:pt x="2496" y="4135"/>
                      <a:pt x="2536" y="4214"/>
                    </a:cubicBezTo>
                    <a:cubicBezTo>
                      <a:pt x="2496" y="4333"/>
                      <a:pt x="2496" y="4452"/>
                      <a:pt x="2456" y="4531"/>
                    </a:cubicBezTo>
                    <a:lnTo>
                      <a:pt x="2219" y="5600"/>
                    </a:lnTo>
                    <a:cubicBezTo>
                      <a:pt x="1981" y="5481"/>
                      <a:pt x="1862" y="5244"/>
                      <a:pt x="1902" y="5006"/>
                    </a:cubicBezTo>
                    <a:cubicBezTo>
                      <a:pt x="1941" y="4689"/>
                      <a:pt x="2060" y="4372"/>
                      <a:pt x="2179" y="4055"/>
                    </a:cubicBezTo>
                    <a:cubicBezTo>
                      <a:pt x="2179" y="3976"/>
                      <a:pt x="2337" y="3976"/>
                      <a:pt x="2417" y="3897"/>
                    </a:cubicBezTo>
                    <a:close/>
                    <a:moveTo>
                      <a:pt x="8398" y="4055"/>
                    </a:moveTo>
                    <a:cubicBezTo>
                      <a:pt x="8477" y="4095"/>
                      <a:pt x="8596" y="4095"/>
                      <a:pt x="8675" y="4174"/>
                    </a:cubicBezTo>
                    <a:cubicBezTo>
                      <a:pt x="8953" y="4531"/>
                      <a:pt x="9032" y="5006"/>
                      <a:pt x="8953" y="5442"/>
                    </a:cubicBezTo>
                    <a:cubicBezTo>
                      <a:pt x="8913" y="5759"/>
                      <a:pt x="8755" y="6036"/>
                      <a:pt x="8517" y="6234"/>
                    </a:cubicBezTo>
                    <a:lnTo>
                      <a:pt x="8438" y="6234"/>
                    </a:lnTo>
                    <a:lnTo>
                      <a:pt x="8438" y="5759"/>
                    </a:lnTo>
                    <a:cubicBezTo>
                      <a:pt x="8477" y="5323"/>
                      <a:pt x="8438" y="4887"/>
                      <a:pt x="8319" y="4491"/>
                    </a:cubicBezTo>
                    <a:cubicBezTo>
                      <a:pt x="8319" y="4452"/>
                      <a:pt x="8279" y="4372"/>
                      <a:pt x="8279" y="4333"/>
                    </a:cubicBezTo>
                    <a:cubicBezTo>
                      <a:pt x="8359" y="4214"/>
                      <a:pt x="8359" y="4135"/>
                      <a:pt x="8398" y="4055"/>
                    </a:cubicBezTo>
                    <a:close/>
                    <a:moveTo>
                      <a:pt x="1110" y="5006"/>
                    </a:moveTo>
                    <a:cubicBezTo>
                      <a:pt x="1149" y="5085"/>
                      <a:pt x="1228" y="5204"/>
                      <a:pt x="1228" y="5283"/>
                    </a:cubicBezTo>
                    <a:cubicBezTo>
                      <a:pt x="1149" y="5719"/>
                      <a:pt x="1228" y="6195"/>
                      <a:pt x="1347" y="6630"/>
                    </a:cubicBezTo>
                    <a:cubicBezTo>
                      <a:pt x="1347" y="6709"/>
                      <a:pt x="1347" y="6749"/>
                      <a:pt x="1387" y="6828"/>
                    </a:cubicBezTo>
                    <a:lnTo>
                      <a:pt x="1308" y="6908"/>
                    </a:lnTo>
                    <a:cubicBezTo>
                      <a:pt x="1228" y="6828"/>
                      <a:pt x="1070" y="6789"/>
                      <a:pt x="1030" y="6670"/>
                    </a:cubicBezTo>
                    <a:cubicBezTo>
                      <a:pt x="713" y="6234"/>
                      <a:pt x="674" y="5680"/>
                      <a:pt x="832" y="5204"/>
                    </a:cubicBezTo>
                    <a:lnTo>
                      <a:pt x="872" y="5204"/>
                    </a:lnTo>
                    <a:cubicBezTo>
                      <a:pt x="911" y="5125"/>
                      <a:pt x="1030" y="5085"/>
                      <a:pt x="1110" y="5006"/>
                    </a:cubicBezTo>
                    <a:close/>
                    <a:moveTo>
                      <a:pt x="9666" y="5135"/>
                    </a:moveTo>
                    <a:cubicBezTo>
                      <a:pt x="9705" y="5135"/>
                      <a:pt x="9745" y="5145"/>
                      <a:pt x="9785" y="5165"/>
                    </a:cubicBezTo>
                    <a:cubicBezTo>
                      <a:pt x="9903" y="5244"/>
                      <a:pt x="10022" y="5363"/>
                      <a:pt x="10101" y="5521"/>
                    </a:cubicBezTo>
                    <a:cubicBezTo>
                      <a:pt x="10260" y="5838"/>
                      <a:pt x="10300" y="6195"/>
                      <a:pt x="10260" y="6551"/>
                    </a:cubicBezTo>
                    <a:cubicBezTo>
                      <a:pt x="10220" y="6630"/>
                      <a:pt x="10220" y="6670"/>
                      <a:pt x="10181" y="6749"/>
                    </a:cubicBezTo>
                    <a:cubicBezTo>
                      <a:pt x="10101" y="6789"/>
                      <a:pt x="10022" y="6868"/>
                      <a:pt x="9943" y="6947"/>
                    </a:cubicBezTo>
                    <a:cubicBezTo>
                      <a:pt x="9864" y="6828"/>
                      <a:pt x="9824" y="6749"/>
                      <a:pt x="9824" y="6670"/>
                    </a:cubicBezTo>
                    <a:cubicBezTo>
                      <a:pt x="9824" y="6234"/>
                      <a:pt x="9745" y="5798"/>
                      <a:pt x="9547" y="5402"/>
                    </a:cubicBezTo>
                    <a:cubicBezTo>
                      <a:pt x="9507" y="5323"/>
                      <a:pt x="9507" y="5244"/>
                      <a:pt x="9547" y="5165"/>
                    </a:cubicBezTo>
                    <a:cubicBezTo>
                      <a:pt x="9587" y="5145"/>
                      <a:pt x="9626" y="5135"/>
                      <a:pt x="9666" y="5135"/>
                    </a:cubicBezTo>
                    <a:close/>
                    <a:moveTo>
                      <a:pt x="6000" y="0"/>
                    </a:moveTo>
                    <a:cubicBezTo>
                      <a:pt x="4214" y="0"/>
                      <a:pt x="2472" y="783"/>
                      <a:pt x="1268" y="2194"/>
                    </a:cubicBezTo>
                    <a:cubicBezTo>
                      <a:pt x="476" y="2986"/>
                      <a:pt x="40" y="4055"/>
                      <a:pt x="0" y="5204"/>
                    </a:cubicBezTo>
                    <a:cubicBezTo>
                      <a:pt x="0" y="6155"/>
                      <a:pt x="278" y="7066"/>
                      <a:pt x="753" y="7858"/>
                    </a:cubicBezTo>
                    <a:cubicBezTo>
                      <a:pt x="1110" y="8611"/>
                      <a:pt x="1743" y="9205"/>
                      <a:pt x="2536" y="9562"/>
                    </a:cubicBezTo>
                    <a:cubicBezTo>
                      <a:pt x="2654" y="9601"/>
                      <a:pt x="2734" y="9641"/>
                      <a:pt x="2813" y="9720"/>
                    </a:cubicBezTo>
                    <a:cubicBezTo>
                      <a:pt x="2971" y="9799"/>
                      <a:pt x="3051" y="9997"/>
                      <a:pt x="2932" y="10156"/>
                    </a:cubicBezTo>
                    <a:cubicBezTo>
                      <a:pt x="2813" y="10631"/>
                      <a:pt x="2694" y="11106"/>
                      <a:pt x="2575" y="11582"/>
                    </a:cubicBezTo>
                    <a:lnTo>
                      <a:pt x="3962" y="11780"/>
                    </a:lnTo>
                    <a:cubicBezTo>
                      <a:pt x="3962" y="11582"/>
                      <a:pt x="3882" y="11423"/>
                      <a:pt x="3882" y="11265"/>
                    </a:cubicBezTo>
                    <a:cubicBezTo>
                      <a:pt x="3803" y="10393"/>
                      <a:pt x="3764" y="9522"/>
                      <a:pt x="3684" y="8650"/>
                    </a:cubicBezTo>
                    <a:cubicBezTo>
                      <a:pt x="3724" y="8492"/>
                      <a:pt x="3605" y="8334"/>
                      <a:pt x="3447" y="8294"/>
                    </a:cubicBezTo>
                    <a:cubicBezTo>
                      <a:pt x="2971" y="8056"/>
                      <a:pt x="2654" y="7581"/>
                      <a:pt x="2575" y="7066"/>
                    </a:cubicBezTo>
                    <a:cubicBezTo>
                      <a:pt x="2575" y="6987"/>
                      <a:pt x="2654" y="6908"/>
                      <a:pt x="2694" y="6828"/>
                    </a:cubicBezTo>
                    <a:cubicBezTo>
                      <a:pt x="2734" y="6868"/>
                      <a:pt x="2813" y="6947"/>
                      <a:pt x="2852" y="7026"/>
                    </a:cubicBezTo>
                    <a:cubicBezTo>
                      <a:pt x="3051" y="7264"/>
                      <a:pt x="3169" y="7502"/>
                      <a:pt x="3367" y="7779"/>
                    </a:cubicBezTo>
                    <a:cubicBezTo>
                      <a:pt x="3447" y="7858"/>
                      <a:pt x="3565" y="7898"/>
                      <a:pt x="3684" y="7977"/>
                    </a:cubicBezTo>
                    <a:lnTo>
                      <a:pt x="3684" y="7541"/>
                    </a:lnTo>
                    <a:cubicBezTo>
                      <a:pt x="3764" y="7106"/>
                      <a:pt x="3803" y="6630"/>
                      <a:pt x="3882" y="6234"/>
                    </a:cubicBezTo>
                    <a:cubicBezTo>
                      <a:pt x="3882" y="6155"/>
                      <a:pt x="3962" y="6076"/>
                      <a:pt x="4041" y="6036"/>
                    </a:cubicBezTo>
                    <a:cubicBezTo>
                      <a:pt x="4080" y="6115"/>
                      <a:pt x="4160" y="6155"/>
                      <a:pt x="4160" y="6234"/>
                    </a:cubicBezTo>
                    <a:cubicBezTo>
                      <a:pt x="4160" y="6551"/>
                      <a:pt x="4160" y="6908"/>
                      <a:pt x="4160" y="7224"/>
                    </a:cubicBezTo>
                    <a:cubicBezTo>
                      <a:pt x="4199" y="7541"/>
                      <a:pt x="4160" y="7739"/>
                      <a:pt x="4160" y="8096"/>
                    </a:cubicBezTo>
                    <a:cubicBezTo>
                      <a:pt x="4437" y="7937"/>
                      <a:pt x="4635" y="7819"/>
                      <a:pt x="4873" y="7700"/>
                    </a:cubicBezTo>
                    <a:cubicBezTo>
                      <a:pt x="4912" y="7660"/>
                      <a:pt x="4952" y="7581"/>
                      <a:pt x="4912" y="7502"/>
                    </a:cubicBezTo>
                    <a:cubicBezTo>
                      <a:pt x="4833" y="6908"/>
                      <a:pt x="4873" y="6313"/>
                      <a:pt x="5031" y="5719"/>
                    </a:cubicBezTo>
                    <a:cubicBezTo>
                      <a:pt x="5071" y="5521"/>
                      <a:pt x="5150" y="5323"/>
                      <a:pt x="5308" y="5125"/>
                    </a:cubicBezTo>
                    <a:cubicBezTo>
                      <a:pt x="5388" y="5006"/>
                      <a:pt x="5546" y="4927"/>
                      <a:pt x="5744" y="4887"/>
                    </a:cubicBezTo>
                    <a:cubicBezTo>
                      <a:pt x="5863" y="4887"/>
                      <a:pt x="5982" y="5125"/>
                      <a:pt x="6061" y="5283"/>
                    </a:cubicBezTo>
                    <a:cubicBezTo>
                      <a:pt x="6101" y="5402"/>
                      <a:pt x="6140" y="5521"/>
                      <a:pt x="6140" y="5640"/>
                    </a:cubicBezTo>
                    <a:cubicBezTo>
                      <a:pt x="6259" y="6393"/>
                      <a:pt x="5982" y="7145"/>
                      <a:pt x="5467" y="7700"/>
                    </a:cubicBezTo>
                    <a:cubicBezTo>
                      <a:pt x="5625" y="8056"/>
                      <a:pt x="5942" y="8294"/>
                      <a:pt x="6299" y="8373"/>
                    </a:cubicBezTo>
                    <a:cubicBezTo>
                      <a:pt x="6378" y="8215"/>
                      <a:pt x="6457" y="8056"/>
                      <a:pt x="6497" y="7937"/>
                    </a:cubicBezTo>
                    <a:cubicBezTo>
                      <a:pt x="6616" y="7621"/>
                      <a:pt x="6734" y="7304"/>
                      <a:pt x="6893" y="6987"/>
                    </a:cubicBezTo>
                    <a:cubicBezTo>
                      <a:pt x="6933" y="6908"/>
                      <a:pt x="7051" y="6828"/>
                      <a:pt x="7170" y="6749"/>
                    </a:cubicBezTo>
                    <a:cubicBezTo>
                      <a:pt x="7210" y="6868"/>
                      <a:pt x="7249" y="6987"/>
                      <a:pt x="7249" y="7106"/>
                    </a:cubicBezTo>
                    <a:cubicBezTo>
                      <a:pt x="7249" y="7343"/>
                      <a:pt x="7170" y="7541"/>
                      <a:pt x="7091" y="7739"/>
                    </a:cubicBezTo>
                    <a:cubicBezTo>
                      <a:pt x="7012" y="7937"/>
                      <a:pt x="6933" y="8175"/>
                      <a:pt x="6853" y="8373"/>
                    </a:cubicBezTo>
                    <a:lnTo>
                      <a:pt x="6893" y="8452"/>
                    </a:lnTo>
                    <a:cubicBezTo>
                      <a:pt x="7368" y="8215"/>
                      <a:pt x="7804" y="8017"/>
                      <a:pt x="8279" y="7779"/>
                    </a:cubicBezTo>
                    <a:lnTo>
                      <a:pt x="8279" y="7779"/>
                    </a:lnTo>
                    <a:cubicBezTo>
                      <a:pt x="8359" y="7977"/>
                      <a:pt x="8319" y="8175"/>
                      <a:pt x="8121" y="8294"/>
                    </a:cubicBezTo>
                    <a:cubicBezTo>
                      <a:pt x="7764" y="8611"/>
                      <a:pt x="7329" y="8769"/>
                      <a:pt x="6853" y="8809"/>
                    </a:cubicBezTo>
                    <a:cubicBezTo>
                      <a:pt x="6695" y="8849"/>
                      <a:pt x="6576" y="8928"/>
                      <a:pt x="6536" y="9086"/>
                    </a:cubicBezTo>
                    <a:cubicBezTo>
                      <a:pt x="6378" y="9482"/>
                      <a:pt x="6180" y="9878"/>
                      <a:pt x="6021" y="10314"/>
                    </a:cubicBezTo>
                    <a:cubicBezTo>
                      <a:pt x="5863" y="10710"/>
                      <a:pt x="5665" y="11265"/>
                      <a:pt x="5427" y="11740"/>
                    </a:cubicBezTo>
                    <a:cubicBezTo>
                      <a:pt x="5388" y="11819"/>
                      <a:pt x="5229" y="11859"/>
                      <a:pt x="5110" y="11938"/>
                    </a:cubicBezTo>
                    <a:cubicBezTo>
                      <a:pt x="5071" y="11819"/>
                      <a:pt x="5031" y="11701"/>
                      <a:pt x="5031" y="11582"/>
                    </a:cubicBezTo>
                    <a:cubicBezTo>
                      <a:pt x="5150" y="11225"/>
                      <a:pt x="5308" y="10869"/>
                      <a:pt x="5427" y="10552"/>
                    </a:cubicBezTo>
                    <a:lnTo>
                      <a:pt x="6101" y="8809"/>
                    </a:lnTo>
                    <a:lnTo>
                      <a:pt x="5110" y="8056"/>
                    </a:lnTo>
                    <a:lnTo>
                      <a:pt x="4120" y="8492"/>
                    </a:lnTo>
                    <a:cubicBezTo>
                      <a:pt x="4199" y="9601"/>
                      <a:pt x="4239" y="10710"/>
                      <a:pt x="4318" y="11819"/>
                    </a:cubicBezTo>
                    <a:lnTo>
                      <a:pt x="5031" y="11978"/>
                    </a:lnTo>
                    <a:lnTo>
                      <a:pt x="6219" y="12216"/>
                    </a:lnTo>
                    <a:cubicBezTo>
                      <a:pt x="6299" y="11740"/>
                      <a:pt x="6418" y="11344"/>
                      <a:pt x="6497" y="10908"/>
                    </a:cubicBezTo>
                    <a:cubicBezTo>
                      <a:pt x="6536" y="10671"/>
                      <a:pt x="6774" y="10473"/>
                      <a:pt x="7012" y="10473"/>
                    </a:cubicBezTo>
                    <a:cubicBezTo>
                      <a:pt x="7062" y="10478"/>
                      <a:pt x="7113" y="10480"/>
                      <a:pt x="7164" y="10480"/>
                    </a:cubicBezTo>
                    <a:cubicBezTo>
                      <a:pt x="7517" y="10480"/>
                      <a:pt x="7884" y="10363"/>
                      <a:pt x="8160" y="10156"/>
                    </a:cubicBezTo>
                    <a:cubicBezTo>
                      <a:pt x="8359" y="10037"/>
                      <a:pt x="8557" y="9997"/>
                      <a:pt x="8755" y="9878"/>
                    </a:cubicBezTo>
                    <a:cubicBezTo>
                      <a:pt x="9507" y="9522"/>
                      <a:pt x="10141" y="8888"/>
                      <a:pt x="10498" y="8136"/>
                    </a:cubicBezTo>
                    <a:cubicBezTo>
                      <a:pt x="11488" y="6155"/>
                      <a:pt x="11250" y="3818"/>
                      <a:pt x="9943" y="2035"/>
                    </a:cubicBezTo>
                    <a:cubicBezTo>
                      <a:pt x="9270" y="926"/>
                      <a:pt x="8121" y="213"/>
                      <a:pt x="6814" y="55"/>
                    </a:cubicBezTo>
                    <a:cubicBezTo>
                      <a:pt x="6543" y="18"/>
                      <a:pt x="6271" y="0"/>
                      <a:pt x="6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3584"/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7470798" y="1116578"/>
                <a:ext cx="1373660" cy="1751893"/>
              </a:xfrm>
              <a:custGeom>
                <a:avLst/>
                <a:gdLst/>
                <a:ahLst/>
                <a:cxnLst/>
                <a:rect l="l" t="t" r="r" b="b"/>
                <a:pathLst>
                  <a:path w="12360" h="15764" extrusionOk="0">
                    <a:moveTo>
                      <a:pt x="6140" y="5801"/>
                    </a:moveTo>
                    <a:lnTo>
                      <a:pt x="6140" y="5801"/>
                    </a:lnTo>
                    <a:cubicBezTo>
                      <a:pt x="6378" y="6475"/>
                      <a:pt x="6220" y="7188"/>
                      <a:pt x="5823" y="7742"/>
                    </a:cubicBezTo>
                    <a:cubicBezTo>
                      <a:pt x="5744" y="7069"/>
                      <a:pt x="5863" y="6396"/>
                      <a:pt x="6140" y="5801"/>
                    </a:cubicBezTo>
                    <a:close/>
                    <a:moveTo>
                      <a:pt x="6542" y="520"/>
                    </a:moveTo>
                    <a:cubicBezTo>
                      <a:pt x="6803" y="520"/>
                      <a:pt x="7066" y="537"/>
                      <a:pt x="7329" y="573"/>
                    </a:cubicBezTo>
                    <a:cubicBezTo>
                      <a:pt x="8636" y="731"/>
                      <a:pt x="9785" y="1444"/>
                      <a:pt x="10458" y="2553"/>
                    </a:cubicBezTo>
                    <a:cubicBezTo>
                      <a:pt x="11805" y="4296"/>
                      <a:pt x="12043" y="6673"/>
                      <a:pt x="11092" y="8654"/>
                    </a:cubicBezTo>
                    <a:cubicBezTo>
                      <a:pt x="10696" y="9446"/>
                      <a:pt x="10102" y="10040"/>
                      <a:pt x="9349" y="10436"/>
                    </a:cubicBezTo>
                    <a:cubicBezTo>
                      <a:pt x="9151" y="10515"/>
                      <a:pt x="8953" y="10595"/>
                      <a:pt x="8755" y="10713"/>
                    </a:cubicBezTo>
                    <a:cubicBezTo>
                      <a:pt x="8398" y="10911"/>
                      <a:pt x="8002" y="11030"/>
                      <a:pt x="7566" y="11030"/>
                    </a:cubicBezTo>
                    <a:cubicBezTo>
                      <a:pt x="7546" y="11027"/>
                      <a:pt x="7526" y="11025"/>
                      <a:pt x="7506" y="11025"/>
                    </a:cubicBezTo>
                    <a:cubicBezTo>
                      <a:pt x="7296" y="11025"/>
                      <a:pt x="7127" y="11209"/>
                      <a:pt x="7091" y="11426"/>
                    </a:cubicBezTo>
                    <a:cubicBezTo>
                      <a:pt x="6972" y="11862"/>
                      <a:pt x="6893" y="12298"/>
                      <a:pt x="6814" y="12734"/>
                    </a:cubicBezTo>
                    <a:lnTo>
                      <a:pt x="5625" y="12496"/>
                    </a:lnTo>
                    <a:lnTo>
                      <a:pt x="4873" y="12377"/>
                    </a:lnTo>
                    <a:cubicBezTo>
                      <a:pt x="4833" y="11228"/>
                      <a:pt x="4754" y="10119"/>
                      <a:pt x="4714" y="9010"/>
                    </a:cubicBezTo>
                    <a:lnTo>
                      <a:pt x="5705" y="8574"/>
                    </a:lnTo>
                    <a:lnTo>
                      <a:pt x="6695" y="9367"/>
                    </a:lnTo>
                    <a:lnTo>
                      <a:pt x="6021" y="11070"/>
                    </a:lnTo>
                    <a:cubicBezTo>
                      <a:pt x="5863" y="11426"/>
                      <a:pt x="5744" y="11743"/>
                      <a:pt x="5625" y="12100"/>
                    </a:cubicBezTo>
                    <a:cubicBezTo>
                      <a:pt x="5625" y="12219"/>
                      <a:pt x="5625" y="12337"/>
                      <a:pt x="5665" y="12456"/>
                    </a:cubicBezTo>
                    <a:cubicBezTo>
                      <a:pt x="5784" y="12417"/>
                      <a:pt x="5942" y="12337"/>
                      <a:pt x="6021" y="12258"/>
                    </a:cubicBezTo>
                    <a:cubicBezTo>
                      <a:pt x="6220" y="11783"/>
                      <a:pt x="6418" y="11308"/>
                      <a:pt x="6616" y="10832"/>
                    </a:cubicBezTo>
                    <a:cubicBezTo>
                      <a:pt x="6814" y="10357"/>
                      <a:pt x="6933" y="10000"/>
                      <a:pt x="7091" y="9604"/>
                    </a:cubicBezTo>
                    <a:cubicBezTo>
                      <a:pt x="7131" y="9446"/>
                      <a:pt x="7289" y="9367"/>
                      <a:pt x="7448" y="9367"/>
                    </a:cubicBezTo>
                    <a:cubicBezTo>
                      <a:pt x="7883" y="9327"/>
                      <a:pt x="8359" y="9129"/>
                      <a:pt x="8715" y="8812"/>
                    </a:cubicBezTo>
                    <a:cubicBezTo>
                      <a:pt x="8874" y="8733"/>
                      <a:pt x="8953" y="8495"/>
                      <a:pt x="8874" y="8337"/>
                    </a:cubicBezTo>
                    <a:lnTo>
                      <a:pt x="8874" y="8337"/>
                    </a:lnTo>
                    <a:cubicBezTo>
                      <a:pt x="8398" y="8535"/>
                      <a:pt x="7923" y="8772"/>
                      <a:pt x="7487" y="8970"/>
                    </a:cubicBezTo>
                    <a:lnTo>
                      <a:pt x="7408" y="8891"/>
                    </a:lnTo>
                    <a:cubicBezTo>
                      <a:pt x="7527" y="8693"/>
                      <a:pt x="7606" y="8455"/>
                      <a:pt x="7685" y="8257"/>
                    </a:cubicBezTo>
                    <a:cubicBezTo>
                      <a:pt x="7764" y="8059"/>
                      <a:pt x="7804" y="7861"/>
                      <a:pt x="7844" y="7624"/>
                    </a:cubicBezTo>
                    <a:cubicBezTo>
                      <a:pt x="7844" y="7505"/>
                      <a:pt x="7804" y="7386"/>
                      <a:pt x="7725" y="7267"/>
                    </a:cubicBezTo>
                    <a:cubicBezTo>
                      <a:pt x="7646" y="7346"/>
                      <a:pt x="7527" y="7426"/>
                      <a:pt x="7487" y="7544"/>
                    </a:cubicBezTo>
                    <a:cubicBezTo>
                      <a:pt x="7329" y="7822"/>
                      <a:pt x="7210" y="8139"/>
                      <a:pt x="7051" y="8455"/>
                    </a:cubicBezTo>
                    <a:cubicBezTo>
                      <a:pt x="7012" y="8614"/>
                      <a:pt x="6972" y="8733"/>
                      <a:pt x="6893" y="8891"/>
                    </a:cubicBezTo>
                    <a:cubicBezTo>
                      <a:pt x="6536" y="8812"/>
                      <a:pt x="6220" y="8574"/>
                      <a:pt x="6021" y="8257"/>
                    </a:cubicBezTo>
                    <a:cubicBezTo>
                      <a:pt x="6576" y="7703"/>
                      <a:pt x="6814" y="6911"/>
                      <a:pt x="6695" y="6158"/>
                    </a:cubicBezTo>
                    <a:cubicBezTo>
                      <a:pt x="6695" y="6039"/>
                      <a:pt x="6695" y="5920"/>
                      <a:pt x="6655" y="5801"/>
                    </a:cubicBezTo>
                    <a:cubicBezTo>
                      <a:pt x="6576" y="5643"/>
                      <a:pt x="6457" y="5445"/>
                      <a:pt x="6338" y="5445"/>
                    </a:cubicBezTo>
                    <a:cubicBezTo>
                      <a:pt x="6140" y="5445"/>
                      <a:pt x="5982" y="5524"/>
                      <a:pt x="5863" y="5683"/>
                    </a:cubicBezTo>
                    <a:cubicBezTo>
                      <a:pt x="5744" y="5841"/>
                      <a:pt x="5665" y="6039"/>
                      <a:pt x="5625" y="6277"/>
                    </a:cubicBezTo>
                    <a:cubicBezTo>
                      <a:pt x="5467" y="6831"/>
                      <a:pt x="5427" y="7426"/>
                      <a:pt x="5507" y="8020"/>
                    </a:cubicBezTo>
                    <a:cubicBezTo>
                      <a:pt x="5507" y="8099"/>
                      <a:pt x="5507" y="8178"/>
                      <a:pt x="5427" y="8218"/>
                    </a:cubicBezTo>
                    <a:cubicBezTo>
                      <a:pt x="5229" y="8376"/>
                      <a:pt x="4992" y="8455"/>
                      <a:pt x="4714" y="8614"/>
                    </a:cubicBezTo>
                    <a:cubicBezTo>
                      <a:pt x="4714" y="8297"/>
                      <a:pt x="4754" y="8020"/>
                      <a:pt x="4754" y="7742"/>
                    </a:cubicBezTo>
                    <a:cubicBezTo>
                      <a:pt x="4754" y="7505"/>
                      <a:pt x="4754" y="7109"/>
                      <a:pt x="4714" y="6752"/>
                    </a:cubicBezTo>
                    <a:cubicBezTo>
                      <a:pt x="4714" y="6713"/>
                      <a:pt x="4635" y="6633"/>
                      <a:pt x="4595" y="6554"/>
                    </a:cubicBezTo>
                    <a:cubicBezTo>
                      <a:pt x="4556" y="6633"/>
                      <a:pt x="4477" y="6673"/>
                      <a:pt x="4437" y="6752"/>
                    </a:cubicBezTo>
                    <a:cubicBezTo>
                      <a:pt x="4358" y="7188"/>
                      <a:pt x="4318" y="7624"/>
                      <a:pt x="4279" y="8059"/>
                    </a:cubicBezTo>
                    <a:lnTo>
                      <a:pt x="4279" y="8495"/>
                    </a:lnTo>
                    <a:cubicBezTo>
                      <a:pt x="4160" y="8416"/>
                      <a:pt x="4001" y="8376"/>
                      <a:pt x="3962" y="8297"/>
                    </a:cubicBezTo>
                    <a:cubicBezTo>
                      <a:pt x="3764" y="8059"/>
                      <a:pt x="3645" y="7822"/>
                      <a:pt x="3447" y="7544"/>
                    </a:cubicBezTo>
                    <a:cubicBezTo>
                      <a:pt x="3407" y="7465"/>
                      <a:pt x="3328" y="7426"/>
                      <a:pt x="3249" y="7346"/>
                    </a:cubicBezTo>
                    <a:cubicBezTo>
                      <a:pt x="3209" y="7426"/>
                      <a:pt x="3130" y="7544"/>
                      <a:pt x="3169" y="7624"/>
                    </a:cubicBezTo>
                    <a:cubicBezTo>
                      <a:pt x="3209" y="8139"/>
                      <a:pt x="3566" y="8574"/>
                      <a:pt x="4041" y="8812"/>
                    </a:cubicBezTo>
                    <a:cubicBezTo>
                      <a:pt x="4199" y="8852"/>
                      <a:pt x="4279" y="9010"/>
                      <a:pt x="4279" y="9208"/>
                    </a:cubicBezTo>
                    <a:cubicBezTo>
                      <a:pt x="4318" y="10080"/>
                      <a:pt x="4397" y="10911"/>
                      <a:pt x="4477" y="11783"/>
                    </a:cubicBezTo>
                    <a:cubicBezTo>
                      <a:pt x="4477" y="11941"/>
                      <a:pt x="4516" y="12100"/>
                      <a:pt x="4556" y="12337"/>
                    </a:cubicBezTo>
                    <a:lnTo>
                      <a:pt x="3169" y="12139"/>
                    </a:lnTo>
                    <a:cubicBezTo>
                      <a:pt x="3288" y="11624"/>
                      <a:pt x="3367" y="11149"/>
                      <a:pt x="3526" y="10674"/>
                    </a:cubicBezTo>
                    <a:cubicBezTo>
                      <a:pt x="3605" y="10515"/>
                      <a:pt x="3566" y="10317"/>
                      <a:pt x="3407" y="10238"/>
                    </a:cubicBezTo>
                    <a:cubicBezTo>
                      <a:pt x="3328" y="10159"/>
                      <a:pt x="3209" y="10119"/>
                      <a:pt x="3130" y="10080"/>
                    </a:cubicBezTo>
                    <a:cubicBezTo>
                      <a:pt x="2338" y="9763"/>
                      <a:pt x="1704" y="9168"/>
                      <a:pt x="1308" y="8376"/>
                    </a:cubicBezTo>
                    <a:cubicBezTo>
                      <a:pt x="832" y="7584"/>
                      <a:pt x="555" y="6673"/>
                      <a:pt x="555" y="5722"/>
                    </a:cubicBezTo>
                    <a:cubicBezTo>
                      <a:pt x="595" y="4613"/>
                      <a:pt x="1070" y="3504"/>
                      <a:pt x="1862" y="2712"/>
                    </a:cubicBezTo>
                    <a:cubicBezTo>
                      <a:pt x="3037" y="1329"/>
                      <a:pt x="4755" y="520"/>
                      <a:pt x="6542" y="520"/>
                    </a:cubicBezTo>
                    <a:close/>
                    <a:moveTo>
                      <a:pt x="2496" y="14041"/>
                    </a:moveTo>
                    <a:lnTo>
                      <a:pt x="6140" y="14754"/>
                    </a:lnTo>
                    <a:cubicBezTo>
                      <a:pt x="5767" y="15127"/>
                      <a:pt x="5308" y="15326"/>
                      <a:pt x="4810" y="15326"/>
                    </a:cubicBezTo>
                    <a:cubicBezTo>
                      <a:pt x="4727" y="15326"/>
                      <a:pt x="4642" y="15320"/>
                      <a:pt x="4556" y="15308"/>
                    </a:cubicBezTo>
                    <a:cubicBezTo>
                      <a:pt x="3922" y="15269"/>
                      <a:pt x="3328" y="15071"/>
                      <a:pt x="2813" y="14714"/>
                    </a:cubicBezTo>
                    <a:cubicBezTo>
                      <a:pt x="2575" y="14595"/>
                      <a:pt x="2456" y="14318"/>
                      <a:pt x="2496" y="14041"/>
                    </a:cubicBezTo>
                    <a:close/>
                    <a:moveTo>
                      <a:pt x="6501" y="1"/>
                    </a:moveTo>
                    <a:cubicBezTo>
                      <a:pt x="4494" y="1"/>
                      <a:pt x="2594" y="933"/>
                      <a:pt x="1308" y="2514"/>
                    </a:cubicBezTo>
                    <a:cubicBezTo>
                      <a:pt x="476" y="3385"/>
                      <a:pt x="40" y="4573"/>
                      <a:pt x="0" y="5801"/>
                    </a:cubicBezTo>
                    <a:cubicBezTo>
                      <a:pt x="40" y="6792"/>
                      <a:pt x="317" y="7742"/>
                      <a:pt x="793" y="8574"/>
                    </a:cubicBezTo>
                    <a:cubicBezTo>
                      <a:pt x="1149" y="9367"/>
                      <a:pt x="1783" y="10000"/>
                      <a:pt x="2615" y="10357"/>
                    </a:cubicBezTo>
                    <a:lnTo>
                      <a:pt x="3051" y="10555"/>
                    </a:lnTo>
                    <a:cubicBezTo>
                      <a:pt x="2892" y="11030"/>
                      <a:pt x="2773" y="11545"/>
                      <a:pt x="2615" y="12021"/>
                    </a:cubicBezTo>
                    <a:cubicBezTo>
                      <a:pt x="2417" y="11981"/>
                      <a:pt x="2219" y="11941"/>
                      <a:pt x="2021" y="11902"/>
                    </a:cubicBezTo>
                    <a:cubicBezTo>
                      <a:pt x="1941" y="11902"/>
                      <a:pt x="1823" y="11981"/>
                      <a:pt x="1783" y="12021"/>
                    </a:cubicBezTo>
                    <a:cubicBezTo>
                      <a:pt x="1704" y="12337"/>
                      <a:pt x="1625" y="12654"/>
                      <a:pt x="1545" y="12971"/>
                    </a:cubicBezTo>
                    <a:cubicBezTo>
                      <a:pt x="1426" y="13684"/>
                      <a:pt x="1426" y="13684"/>
                      <a:pt x="2100" y="13962"/>
                    </a:cubicBezTo>
                    <a:cubicBezTo>
                      <a:pt x="2219" y="14793"/>
                      <a:pt x="2298" y="14952"/>
                      <a:pt x="2892" y="15269"/>
                    </a:cubicBezTo>
                    <a:cubicBezTo>
                      <a:pt x="3486" y="15599"/>
                      <a:pt x="4135" y="15764"/>
                      <a:pt x="4794" y="15764"/>
                    </a:cubicBezTo>
                    <a:cubicBezTo>
                      <a:pt x="4926" y="15764"/>
                      <a:pt x="5058" y="15757"/>
                      <a:pt x="5190" y="15744"/>
                    </a:cubicBezTo>
                    <a:cubicBezTo>
                      <a:pt x="5784" y="15665"/>
                      <a:pt x="6259" y="15348"/>
                      <a:pt x="6536" y="14833"/>
                    </a:cubicBezTo>
                    <a:cubicBezTo>
                      <a:pt x="6695" y="14873"/>
                      <a:pt x="6853" y="14873"/>
                      <a:pt x="7051" y="14873"/>
                    </a:cubicBezTo>
                    <a:cubicBezTo>
                      <a:pt x="7170" y="14873"/>
                      <a:pt x="7329" y="14793"/>
                      <a:pt x="7368" y="14675"/>
                    </a:cubicBezTo>
                    <a:cubicBezTo>
                      <a:pt x="7448" y="14318"/>
                      <a:pt x="7527" y="13962"/>
                      <a:pt x="7566" y="13605"/>
                    </a:cubicBezTo>
                    <a:cubicBezTo>
                      <a:pt x="7566" y="13486"/>
                      <a:pt x="7448" y="13328"/>
                      <a:pt x="7646" y="13209"/>
                    </a:cubicBezTo>
                    <a:cubicBezTo>
                      <a:pt x="7606" y="13011"/>
                      <a:pt x="7448" y="12892"/>
                      <a:pt x="7249" y="12852"/>
                    </a:cubicBezTo>
                    <a:cubicBezTo>
                      <a:pt x="7329" y="12377"/>
                      <a:pt x="7408" y="11941"/>
                      <a:pt x="7487" y="11466"/>
                    </a:cubicBezTo>
                    <a:cubicBezTo>
                      <a:pt x="7543" y="11470"/>
                      <a:pt x="7600" y="11472"/>
                      <a:pt x="7657" y="11472"/>
                    </a:cubicBezTo>
                    <a:cubicBezTo>
                      <a:pt x="8168" y="11472"/>
                      <a:pt x="8724" y="11315"/>
                      <a:pt x="9151" y="11030"/>
                    </a:cubicBezTo>
                    <a:cubicBezTo>
                      <a:pt x="9230" y="10991"/>
                      <a:pt x="9309" y="10951"/>
                      <a:pt x="9349" y="10911"/>
                    </a:cubicBezTo>
                    <a:cubicBezTo>
                      <a:pt x="10616" y="10357"/>
                      <a:pt x="11528" y="9248"/>
                      <a:pt x="11884" y="7940"/>
                    </a:cubicBezTo>
                    <a:cubicBezTo>
                      <a:pt x="12359" y="6237"/>
                      <a:pt x="12122" y="4415"/>
                      <a:pt x="11250" y="2910"/>
                    </a:cubicBezTo>
                    <a:cubicBezTo>
                      <a:pt x="10339" y="1246"/>
                      <a:pt x="8953" y="137"/>
                      <a:pt x="6972" y="18"/>
                    </a:cubicBezTo>
                    <a:cubicBezTo>
                      <a:pt x="6815" y="7"/>
                      <a:pt x="6658" y="1"/>
                      <a:pt x="6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3584"/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8588914" y="1744695"/>
                <a:ext cx="92578" cy="201594"/>
              </a:xfrm>
              <a:custGeom>
                <a:avLst/>
                <a:gdLst/>
                <a:ahLst/>
                <a:cxnLst/>
                <a:rect l="l" t="t" r="r" b="b"/>
                <a:pathLst>
                  <a:path w="833" h="1814" extrusionOk="0">
                    <a:moveTo>
                      <a:pt x="145" y="1"/>
                    </a:moveTo>
                    <a:cubicBezTo>
                      <a:pt x="100" y="1"/>
                      <a:pt x="60" y="11"/>
                      <a:pt x="41" y="31"/>
                    </a:cubicBezTo>
                    <a:cubicBezTo>
                      <a:pt x="1" y="110"/>
                      <a:pt x="1" y="189"/>
                      <a:pt x="41" y="268"/>
                    </a:cubicBezTo>
                    <a:cubicBezTo>
                      <a:pt x="239" y="664"/>
                      <a:pt x="318" y="1100"/>
                      <a:pt x="318" y="1536"/>
                    </a:cubicBezTo>
                    <a:cubicBezTo>
                      <a:pt x="318" y="1615"/>
                      <a:pt x="357" y="1694"/>
                      <a:pt x="397" y="1813"/>
                    </a:cubicBezTo>
                    <a:cubicBezTo>
                      <a:pt x="516" y="1734"/>
                      <a:pt x="595" y="1655"/>
                      <a:pt x="674" y="1615"/>
                    </a:cubicBezTo>
                    <a:cubicBezTo>
                      <a:pt x="674" y="1536"/>
                      <a:pt x="714" y="1496"/>
                      <a:pt x="714" y="1417"/>
                    </a:cubicBezTo>
                    <a:cubicBezTo>
                      <a:pt x="833" y="1061"/>
                      <a:pt x="793" y="704"/>
                      <a:pt x="635" y="387"/>
                    </a:cubicBezTo>
                    <a:cubicBezTo>
                      <a:pt x="516" y="229"/>
                      <a:pt x="397" y="110"/>
                      <a:pt x="278" y="31"/>
                    </a:cubicBezTo>
                    <a:cubicBezTo>
                      <a:pt x="239" y="11"/>
                      <a:pt x="189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3584"/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8461332" y="1423524"/>
                <a:ext cx="202604" cy="245381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208" extrusionOk="0">
                    <a:moveTo>
                      <a:pt x="260" y="1"/>
                    </a:moveTo>
                    <a:cubicBezTo>
                      <a:pt x="152" y="1"/>
                      <a:pt x="51" y="48"/>
                      <a:pt x="0" y="227"/>
                    </a:cubicBezTo>
                    <a:cubicBezTo>
                      <a:pt x="872" y="583"/>
                      <a:pt x="1030" y="1495"/>
                      <a:pt x="1545" y="2208"/>
                    </a:cubicBezTo>
                    <a:cubicBezTo>
                      <a:pt x="1585" y="2168"/>
                      <a:pt x="1624" y="2089"/>
                      <a:pt x="1664" y="2049"/>
                    </a:cubicBezTo>
                    <a:cubicBezTo>
                      <a:pt x="1822" y="1415"/>
                      <a:pt x="1070" y="148"/>
                      <a:pt x="436" y="29"/>
                    </a:cubicBezTo>
                    <a:cubicBezTo>
                      <a:pt x="380" y="15"/>
                      <a:pt x="319" y="1"/>
                      <a:pt x="2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3584"/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8456887" y="1620338"/>
                <a:ext cx="79352" cy="24671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220" extrusionOk="0">
                    <a:moveTo>
                      <a:pt x="40" y="1"/>
                    </a:moveTo>
                    <a:cubicBezTo>
                      <a:pt x="40" y="120"/>
                      <a:pt x="1" y="199"/>
                      <a:pt x="1" y="278"/>
                    </a:cubicBezTo>
                    <a:cubicBezTo>
                      <a:pt x="1" y="318"/>
                      <a:pt x="1" y="357"/>
                      <a:pt x="1" y="397"/>
                    </a:cubicBezTo>
                    <a:cubicBezTo>
                      <a:pt x="159" y="833"/>
                      <a:pt x="199" y="1268"/>
                      <a:pt x="119" y="1704"/>
                    </a:cubicBezTo>
                    <a:lnTo>
                      <a:pt x="119" y="2219"/>
                    </a:lnTo>
                    <a:lnTo>
                      <a:pt x="199" y="2219"/>
                    </a:lnTo>
                    <a:cubicBezTo>
                      <a:pt x="436" y="1981"/>
                      <a:pt x="555" y="1704"/>
                      <a:pt x="634" y="1427"/>
                    </a:cubicBezTo>
                    <a:cubicBezTo>
                      <a:pt x="714" y="952"/>
                      <a:pt x="595" y="516"/>
                      <a:pt x="317" y="120"/>
                    </a:cubicBezTo>
                    <a:cubicBezTo>
                      <a:pt x="278" y="80"/>
                      <a:pt x="159" y="40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3584"/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7734963" y="1607113"/>
                <a:ext cx="74907" cy="18948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1705" extrusionOk="0">
                    <a:moveTo>
                      <a:pt x="555" y="1"/>
                    </a:moveTo>
                    <a:cubicBezTo>
                      <a:pt x="475" y="80"/>
                      <a:pt x="317" y="80"/>
                      <a:pt x="277" y="159"/>
                    </a:cubicBezTo>
                    <a:cubicBezTo>
                      <a:pt x="159" y="476"/>
                      <a:pt x="79" y="793"/>
                      <a:pt x="40" y="1110"/>
                    </a:cubicBezTo>
                    <a:cubicBezTo>
                      <a:pt x="0" y="1348"/>
                      <a:pt x="119" y="1585"/>
                      <a:pt x="317" y="1704"/>
                    </a:cubicBezTo>
                    <a:lnTo>
                      <a:pt x="555" y="635"/>
                    </a:lnTo>
                    <a:cubicBezTo>
                      <a:pt x="594" y="556"/>
                      <a:pt x="634" y="437"/>
                      <a:pt x="674" y="318"/>
                    </a:cubicBezTo>
                    <a:cubicBezTo>
                      <a:pt x="634" y="239"/>
                      <a:pt x="594" y="120"/>
                      <a:pt x="5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3584"/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7602825" y="1730470"/>
                <a:ext cx="79352" cy="21137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902" extrusionOk="0">
                    <a:moveTo>
                      <a:pt x="437" y="0"/>
                    </a:moveTo>
                    <a:cubicBezTo>
                      <a:pt x="357" y="79"/>
                      <a:pt x="238" y="119"/>
                      <a:pt x="199" y="198"/>
                    </a:cubicBezTo>
                    <a:cubicBezTo>
                      <a:pt x="1" y="674"/>
                      <a:pt x="80" y="1228"/>
                      <a:pt x="357" y="1703"/>
                    </a:cubicBezTo>
                    <a:cubicBezTo>
                      <a:pt x="397" y="1783"/>
                      <a:pt x="555" y="1822"/>
                      <a:pt x="674" y="1902"/>
                    </a:cubicBezTo>
                    <a:lnTo>
                      <a:pt x="714" y="1822"/>
                    </a:lnTo>
                    <a:cubicBezTo>
                      <a:pt x="714" y="1743"/>
                      <a:pt x="714" y="1703"/>
                      <a:pt x="674" y="1624"/>
                    </a:cubicBezTo>
                    <a:cubicBezTo>
                      <a:pt x="555" y="1189"/>
                      <a:pt x="476" y="713"/>
                      <a:pt x="555" y="277"/>
                    </a:cubicBezTo>
                    <a:cubicBezTo>
                      <a:pt x="555" y="198"/>
                      <a:pt x="476" y="79"/>
                      <a:pt x="4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3584"/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7629275" y="1453085"/>
                <a:ext cx="118917" cy="220265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982" extrusionOk="0">
                    <a:moveTo>
                      <a:pt x="872" y="1"/>
                    </a:moveTo>
                    <a:cubicBezTo>
                      <a:pt x="713" y="80"/>
                      <a:pt x="595" y="159"/>
                      <a:pt x="476" y="278"/>
                    </a:cubicBezTo>
                    <a:cubicBezTo>
                      <a:pt x="357" y="516"/>
                      <a:pt x="238" y="753"/>
                      <a:pt x="159" y="1030"/>
                    </a:cubicBezTo>
                    <a:cubicBezTo>
                      <a:pt x="40" y="1347"/>
                      <a:pt x="0" y="1664"/>
                      <a:pt x="40" y="1981"/>
                    </a:cubicBezTo>
                    <a:lnTo>
                      <a:pt x="159" y="1981"/>
                    </a:lnTo>
                    <a:lnTo>
                      <a:pt x="397" y="1506"/>
                    </a:lnTo>
                    <a:cubicBezTo>
                      <a:pt x="595" y="1070"/>
                      <a:pt x="674" y="595"/>
                      <a:pt x="1030" y="278"/>
                    </a:cubicBezTo>
                    <a:cubicBezTo>
                      <a:pt x="1070" y="199"/>
                      <a:pt x="1070" y="159"/>
                      <a:pt x="1030" y="119"/>
                    </a:cubicBezTo>
                    <a:cubicBezTo>
                      <a:pt x="991" y="80"/>
                      <a:pt x="912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3584"/>
              </a:p>
            </p:txBody>
          </p:sp>
        </p:grpSp>
        <p:sp>
          <p:nvSpPr>
            <p:cNvPr id="990" name="Google Shape;990;p39"/>
            <p:cNvSpPr/>
            <p:nvPr/>
          </p:nvSpPr>
          <p:spPr>
            <a:xfrm>
              <a:off x="4410826" y="3807646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91" name="Google Shape;991;p39"/>
            <p:cNvSpPr/>
            <p:nvPr/>
          </p:nvSpPr>
          <p:spPr>
            <a:xfrm>
              <a:off x="4121851" y="3886022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92" name="Google Shape;992;p39"/>
            <p:cNvSpPr/>
            <p:nvPr/>
          </p:nvSpPr>
          <p:spPr>
            <a:xfrm>
              <a:off x="4085376" y="4360209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93" name="Google Shape;993;p39"/>
            <p:cNvSpPr/>
            <p:nvPr/>
          </p:nvSpPr>
          <p:spPr>
            <a:xfrm>
              <a:off x="5020526" y="4023509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grpSp>
        <p:nvGrpSpPr>
          <p:cNvPr id="994" name="Google Shape;994;p39"/>
          <p:cNvGrpSpPr/>
          <p:nvPr/>
        </p:nvGrpSpPr>
        <p:grpSpPr>
          <a:xfrm>
            <a:off x="796354" y="1201830"/>
            <a:ext cx="405126" cy="401709"/>
            <a:chOff x="3536277" y="1668288"/>
            <a:chExt cx="475769" cy="465027"/>
          </a:xfrm>
        </p:grpSpPr>
        <p:sp>
          <p:nvSpPr>
            <p:cNvPr id="995" name="Google Shape;995;p39"/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96" name="Google Shape;996;p39"/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grpSp>
        <p:nvGrpSpPr>
          <p:cNvPr id="997" name="Google Shape;997;p39"/>
          <p:cNvGrpSpPr/>
          <p:nvPr/>
        </p:nvGrpSpPr>
        <p:grpSpPr>
          <a:xfrm>
            <a:off x="873501" y="4971654"/>
            <a:ext cx="659475" cy="714960"/>
            <a:chOff x="545938" y="3107284"/>
            <a:chExt cx="412172" cy="446850"/>
          </a:xfrm>
        </p:grpSpPr>
        <p:sp>
          <p:nvSpPr>
            <p:cNvPr id="998" name="Google Shape;998;p39"/>
            <p:cNvSpPr/>
            <p:nvPr/>
          </p:nvSpPr>
          <p:spPr>
            <a:xfrm>
              <a:off x="545938" y="3107284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713263" y="3311710"/>
              <a:ext cx="244847" cy="242424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grpSp>
        <p:nvGrpSpPr>
          <p:cNvPr id="1000" name="Google Shape;1000;p39"/>
          <p:cNvGrpSpPr/>
          <p:nvPr/>
        </p:nvGrpSpPr>
        <p:grpSpPr>
          <a:xfrm rot="10800000">
            <a:off x="13334421" y="5455654"/>
            <a:ext cx="659475" cy="714960"/>
            <a:chOff x="545938" y="3107284"/>
            <a:chExt cx="412172" cy="446850"/>
          </a:xfrm>
        </p:grpSpPr>
        <p:sp>
          <p:nvSpPr>
            <p:cNvPr id="1001" name="Google Shape;1001;p39"/>
            <p:cNvSpPr/>
            <p:nvPr/>
          </p:nvSpPr>
          <p:spPr>
            <a:xfrm>
              <a:off x="545938" y="3107284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002" name="Google Shape;1002;p39"/>
            <p:cNvSpPr/>
            <p:nvPr/>
          </p:nvSpPr>
          <p:spPr>
            <a:xfrm>
              <a:off x="713263" y="3311710"/>
              <a:ext cx="244847" cy="242424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grpSp>
        <p:nvGrpSpPr>
          <p:cNvPr id="1003" name="Google Shape;1003;p39"/>
          <p:cNvGrpSpPr/>
          <p:nvPr/>
        </p:nvGrpSpPr>
        <p:grpSpPr>
          <a:xfrm>
            <a:off x="13530760" y="2833439"/>
            <a:ext cx="266803" cy="295093"/>
            <a:chOff x="5414907" y="2017485"/>
            <a:chExt cx="220338" cy="243702"/>
          </a:xfrm>
        </p:grpSpPr>
        <p:sp>
          <p:nvSpPr>
            <p:cNvPr id="1004" name="Google Shape;1004;p3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005" name="Google Shape;1005;p3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006" name="Google Shape;1006;p3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2" name="Hình ảnh 1" descr="Ảnh có chứa văn bản, vẽ, ký hiệu&#10;&#10;Mô tả được tạo tự động">
            <a:extLst>
              <a:ext uri="{FF2B5EF4-FFF2-40B4-BE49-F238E27FC236}">
                <a16:creationId xmlns:a16="http://schemas.microsoft.com/office/drawing/2014/main" id="{41C61397-C55A-4C6D-ABC8-633ACE6FF0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108" y="178905"/>
            <a:ext cx="2013861" cy="691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Hình ảnh 38" descr="Ảnh có chứa văn bản, vẽ, ký hiệu&#10;&#10;Mô tả được tạo tự động">
            <a:extLst>
              <a:ext uri="{FF2B5EF4-FFF2-40B4-BE49-F238E27FC236}">
                <a16:creationId xmlns:a16="http://schemas.microsoft.com/office/drawing/2014/main" id="{4D4D8C06-A378-4077-B588-FF4115FA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778" y="1"/>
            <a:ext cx="1841622" cy="632600"/>
          </a:xfrm>
          <a:prstGeom prst="rect">
            <a:avLst/>
          </a:prstGeom>
        </p:spPr>
      </p:pic>
      <p:pic>
        <p:nvPicPr>
          <p:cNvPr id="21" name="Picture 2" descr="9 Crayon Shin-chan Gifs - Gif Abyss">
            <a:extLst>
              <a:ext uri="{FF2B5EF4-FFF2-40B4-BE49-F238E27FC236}">
                <a16:creationId xmlns:a16="http://schemas.microsoft.com/office/drawing/2014/main" id="{81EB5058-AE0D-453F-B82A-8C95698D59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174" y="6089951"/>
            <a:ext cx="2067752" cy="206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4"/>
          <p:cNvGrpSpPr>
            <a:grpSpLocks/>
          </p:cNvGrpSpPr>
          <p:nvPr/>
        </p:nvGrpSpPr>
        <p:grpSpPr bwMode="auto">
          <a:xfrm>
            <a:off x="4440382" y="2228965"/>
            <a:ext cx="4724400" cy="2498725"/>
            <a:chOff x="192" y="1296"/>
            <a:chExt cx="2976" cy="1574"/>
          </a:xfrm>
        </p:grpSpPr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2736" y="2256"/>
              <a:ext cx="432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  <a:latin typeface="Patrick Hand" panose="020B0604020202020204" charset="0"/>
                </a:rPr>
                <a:t>d</a:t>
              </a:r>
              <a:r>
                <a:rPr lang="en-US" altLang="en-US" baseline="-25000">
                  <a:solidFill>
                    <a:schemeClr val="tx1"/>
                  </a:solidFill>
                  <a:latin typeface="Patrick Hand" panose="020B0604020202020204" charset="0"/>
                </a:rPr>
                <a:t>2</a:t>
              </a:r>
              <a:endParaRPr lang="en-US" altLang="en-US">
                <a:solidFill>
                  <a:schemeClr val="tx1"/>
                </a:solidFill>
                <a:latin typeface="Patrick Hand" panose="020B0604020202020204" charset="0"/>
              </a:endParaRPr>
            </a:p>
          </p:txBody>
        </p:sp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2592" y="1296"/>
              <a:ext cx="432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  <a:latin typeface="Patrick Hand" panose="020B0604020202020204" charset="0"/>
                </a:rPr>
                <a:t>d</a:t>
              </a:r>
              <a:r>
                <a:rPr lang="en-US" altLang="en-US" baseline="-25000">
                  <a:solidFill>
                    <a:schemeClr val="tx1"/>
                  </a:solidFill>
                  <a:latin typeface="Patrick Hand" panose="020B0604020202020204" charset="0"/>
                </a:rPr>
                <a:t>1</a:t>
              </a:r>
              <a:endParaRPr lang="en-US" altLang="en-US">
                <a:solidFill>
                  <a:schemeClr val="tx1"/>
                </a:solidFill>
                <a:latin typeface="Patrick Hand" panose="020B0604020202020204" charset="0"/>
              </a:endParaRPr>
            </a:p>
          </p:txBody>
        </p:sp>
        <p:grpSp>
          <p:nvGrpSpPr>
            <p:cNvPr id="32" name="Group 7"/>
            <p:cNvGrpSpPr>
              <a:grpSpLocks/>
            </p:cNvGrpSpPr>
            <p:nvPr/>
          </p:nvGrpSpPr>
          <p:grpSpPr bwMode="auto">
            <a:xfrm>
              <a:off x="192" y="1550"/>
              <a:ext cx="1234" cy="1233"/>
              <a:chOff x="-480" y="1680"/>
              <a:chExt cx="1878" cy="1878"/>
            </a:xfrm>
          </p:grpSpPr>
          <p:sp>
            <p:nvSpPr>
              <p:cNvPr id="63" name="Oval 8"/>
              <p:cNvSpPr>
                <a:spLocks noChangeArrowheads="1"/>
              </p:cNvSpPr>
              <p:nvPr/>
            </p:nvSpPr>
            <p:spPr bwMode="auto">
              <a:xfrm>
                <a:off x="-480" y="1680"/>
                <a:ext cx="1878" cy="1878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  <p:sp>
            <p:nvSpPr>
              <p:cNvPr id="64" name="Oval 9"/>
              <p:cNvSpPr>
                <a:spLocks noChangeArrowheads="1"/>
              </p:cNvSpPr>
              <p:nvPr/>
            </p:nvSpPr>
            <p:spPr bwMode="auto">
              <a:xfrm>
                <a:off x="442" y="2610"/>
                <a:ext cx="35" cy="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</p:grpSp>
        <p:grpSp>
          <p:nvGrpSpPr>
            <p:cNvPr id="33" name="Group 10"/>
            <p:cNvGrpSpPr>
              <a:grpSpLocks/>
            </p:cNvGrpSpPr>
            <p:nvPr/>
          </p:nvGrpSpPr>
          <p:grpSpPr bwMode="auto">
            <a:xfrm>
              <a:off x="1737" y="1581"/>
              <a:ext cx="880" cy="880"/>
              <a:chOff x="1028" y="2036"/>
              <a:chExt cx="1339" cy="1339"/>
            </a:xfrm>
          </p:grpSpPr>
          <p:sp>
            <p:nvSpPr>
              <p:cNvPr id="61" name="Oval 11"/>
              <p:cNvSpPr>
                <a:spLocks noChangeArrowheads="1"/>
              </p:cNvSpPr>
              <p:nvPr/>
            </p:nvSpPr>
            <p:spPr bwMode="auto">
              <a:xfrm>
                <a:off x="1028" y="2036"/>
                <a:ext cx="1339" cy="1339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  <p:sp>
            <p:nvSpPr>
              <p:cNvPr id="62" name="Oval 12"/>
              <p:cNvSpPr>
                <a:spLocks noChangeArrowheads="1"/>
              </p:cNvSpPr>
              <p:nvPr/>
            </p:nvSpPr>
            <p:spPr bwMode="auto">
              <a:xfrm>
                <a:off x="1680" y="2688"/>
                <a:ext cx="35" cy="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</p:grp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>
              <a:off x="342" y="1536"/>
              <a:ext cx="2523" cy="6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35" name="Line 14"/>
            <p:cNvSpPr>
              <a:spLocks noChangeShapeType="1"/>
            </p:cNvSpPr>
            <p:nvPr/>
          </p:nvSpPr>
          <p:spPr bwMode="auto">
            <a:xfrm flipV="1">
              <a:off x="531" y="2303"/>
              <a:ext cx="2397" cy="56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36" name="Text Box 15"/>
            <p:cNvSpPr txBox="1">
              <a:spLocks noChangeArrowheads="1"/>
            </p:cNvSpPr>
            <p:nvPr/>
          </p:nvSpPr>
          <p:spPr bwMode="auto">
            <a:xfrm>
              <a:off x="528" y="2112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tx1"/>
                  </a:solidFill>
                  <a:latin typeface="Patrick Hand" panose="020B0604020202020204" charset="0"/>
                </a:rPr>
                <a:t>O</a:t>
              </a:r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2179" y="1928"/>
              <a:ext cx="317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  <a:latin typeface="Patrick Hand" panose="020B0604020202020204" charset="0"/>
                </a:rPr>
                <a:t>O’</a:t>
              </a:r>
            </a:p>
          </p:txBody>
        </p:sp>
        <p:sp>
          <p:nvSpPr>
            <p:cNvPr id="38" name="Line 17"/>
            <p:cNvSpPr>
              <a:spLocks noChangeShapeType="1"/>
            </p:cNvSpPr>
            <p:nvPr/>
          </p:nvSpPr>
          <p:spPr bwMode="auto">
            <a:xfrm flipV="1">
              <a:off x="807" y="1542"/>
              <a:ext cx="0" cy="630"/>
            </a:xfrm>
            <a:prstGeom prst="line">
              <a:avLst/>
            </a:prstGeom>
            <a:noFill/>
            <a:ln w="2857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44" name="Line 18"/>
            <p:cNvSpPr>
              <a:spLocks noChangeShapeType="1"/>
            </p:cNvSpPr>
            <p:nvPr/>
          </p:nvSpPr>
          <p:spPr bwMode="auto">
            <a:xfrm>
              <a:off x="815" y="2172"/>
              <a:ext cx="126" cy="599"/>
            </a:xfrm>
            <a:prstGeom prst="line">
              <a:avLst/>
            </a:prstGeom>
            <a:noFill/>
            <a:ln w="2857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 flipV="1">
              <a:off x="2179" y="1581"/>
              <a:ext cx="0" cy="442"/>
            </a:xfrm>
            <a:prstGeom prst="line">
              <a:avLst/>
            </a:prstGeom>
            <a:noFill/>
            <a:ln w="2857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47" name="Line 20"/>
            <p:cNvSpPr>
              <a:spLocks noChangeShapeType="1"/>
            </p:cNvSpPr>
            <p:nvPr/>
          </p:nvSpPr>
          <p:spPr bwMode="auto">
            <a:xfrm>
              <a:off x="2179" y="2007"/>
              <a:ext cx="95" cy="457"/>
            </a:xfrm>
            <a:prstGeom prst="line">
              <a:avLst/>
            </a:prstGeom>
            <a:noFill/>
            <a:ln w="2857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 flipV="1">
              <a:off x="799" y="2007"/>
              <a:ext cx="1388" cy="158"/>
            </a:xfrm>
            <a:prstGeom prst="line">
              <a:avLst/>
            </a:prstGeom>
            <a:noFill/>
            <a:ln w="2857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grpSp>
          <p:nvGrpSpPr>
            <p:cNvPr id="49" name="Group 22"/>
            <p:cNvGrpSpPr>
              <a:grpSpLocks/>
            </p:cNvGrpSpPr>
            <p:nvPr/>
          </p:nvGrpSpPr>
          <p:grpSpPr bwMode="auto">
            <a:xfrm>
              <a:off x="817" y="1550"/>
              <a:ext cx="63" cy="63"/>
              <a:chOff x="1296" y="1152"/>
              <a:chExt cx="96" cy="96"/>
            </a:xfrm>
          </p:grpSpPr>
          <p:sp>
            <p:nvSpPr>
              <p:cNvPr id="59" name="Line 23"/>
              <p:cNvSpPr>
                <a:spLocks noChangeShapeType="1"/>
              </p:cNvSpPr>
              <p:nvPr/>
            </p:nvSpPr>
            <p:spPr bwMode="auto">
              <a:xfrm>
                <a:off x="1392" y="1152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  <p:sp>
            <p:nvSpPr>
              <p:cNvPr id="60" name="Line 24"/>
              <p:cNvSpPr>
                <a:spLocks noChangeShapeType="1"/>
              </p:cNvSpPr>
              <p:nvPr/>
            </p:nvSpPr>
            <p:spPr bwMode="auto">
              <a:xfrm>
                <a:off x="1296" y="1248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</p:grpSp>
        <p:grpSp>
          <p:nvGrpSpPr>
            <p:cNvPr id="50" name="Group 25"/>
            <p:cNvGrpSpPr>
              <a:grpSpLocks/>
            </p:cNvGrpSpPr>
            <p:nvPr/>
          </p:nvGrpSpPr>
          <p:grpSpPr bwMode="auto">
            <a:xfrm>
              <a:off x="2187" y="1581"/>
              <a:ext cx="63" cy="63"/>
              <a:chOff x="1296" y="1152"/>
              <a:chExt cx="96" cy="96"/>
            </a:xfrm>
          </p:grpSpPr>
          <p:sp>
            <p:nvSpPr>
              <p:cNvPr id="57" name="Line 26"/>
              <p:cNvSpPr>
                <a:spLocks noChangeShapeType="1"/>
              </p:cNvSpPr>
              <p:nvPr/>
            </p:nvSpPr>
            <p:spPr bwMode="auto">
              <a:xfrm>
                <a:off x="1392" y="1152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  <p:sp>
            <p:nvSpPr>
              <p:cNvPr id="58" name="Line 27"/>
              <p:cNvSpPr>
                <a:spLocks noChangeShapeType="1"/>
              </p:cNvSpPr>
              <p:nvPr/>
            </p:nvSpPr>
            <p:spPr bwMode="auto">
              <a:xfrm>
                <a:off x="1296" y="1248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</p:grpSp>
        <p:grpSp>
          <p:nvGrpSpPr>
            <p:cNvPr id="51" name="Group 28"/>
            <p:cNvGrpSpPr>
              <a:grpSpLocks/>
            </p:cNvGrpSpPr>
            <p:nvPr/>
          </p:nvGrpSpPr>
          <p:grpSpPr bwMode="auto">
            <a:xfrm rot="-508110" flipH="1" flipV="1">
              <a:off x="2208" y="2404"/>
              <a:ext cx="63" cy="60"/>
              <a:chOff x="1296" y="1152"/>
              <a:chExt cx="96" cy="96"/>
            </a:xfrm>
          </p:grpSpPr>
          <p:sp>
            <p:nvSpPr>
              <p:cNvPr id="55" name="Line 29"/>
              <p:cNvSpPr>
                <a:spLocks noChangeShapeType="1"/>
              </p:cNvSpPr>
              <p:nvPr/>
            </p:nvSpPr>
            <p:spPr bwMode="auto">
              <a:xfrm>
                <a:off x="1392" y="1152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  <p:sp>
            <p:nvSpPr>
              <p:cNvPr id="56" name="Line 30"/>
              <p:cNvSpPr>
                <a:spLocks noChangeShapeType="1"/>
              </p:cNvSpPr>
              <p:nvPr/>
            </p:nvSpPr>
            <p:spPr bwMode="auto">
              <a:xfrm>
                <a:off x="1296" y="1248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</p:grpSp>
        <p:grpSp>
          <p:nvGrpSpPr>
            <p:cNvPr id="52" name="Group 31"/>
            <p:cNvGrpSpPr>
              <a:grpSpLocks/>
            </p:cNvGrpSpPr>
            <p:nvPr/>
          </p:nvGrpSpPr>
          <p:grpSpPr bwMode="auto">
            <a:xfrm rot="-508110" flipH="1" flipV="1">
              <a:off x="872" y="2719"/>
              <a:ext cx="63" cy="60"/>
              <a:chOff x="1296" y="1152"/>
              <a:chExt cx="96" cy="96"/>
            </a:xfrm>
          </p:grpSpPr>
          <p:sp>
            <p:nvSpPr>
              <p:cNvPr id="53" name="Line 32"/>
              <p:cNvSpPr>
                <a:spLocks noChangeShapeType="1"/>
              </p:cNvSpPr>
              <p:nvPr/>
            </p:nvSpPr>
            <p:spPr bwMode="auto">
              <a:xfrm>
                <a:off x="1392" y="1152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  <p:sp>
            <p:nvSpPr>
              <p:cNvPr id="54" name="Line 33"/>
              <p:cNvSpPr>
                <a:spLocks noChangeShapeType="1"/>
              </p:cNvSpPr>
              <p:nvPr/>
            </p:nvSpPr>
            <p:spPr bwMode="auto">
              <a:xfrm>
                <a:off x="1296" y="1248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</p:grpSp>
      </p:grpSp>
      <p:grpSp>
        <p:nvGrpSpPr>
          <p:cNvPr id="65" name="Group 61"/>
          <p:cNvGrpSpPr>
            <a:grpSpLocks/>
          </p:cNvGrpSpPr>
          <p:nvPr/>
        </p:nvGrpSpPr>
        <p:grpSpPr bwMode="auto">
          <a:xfrm>
            <a:off x="5354782" y="2089265"/>
            <a:ext cx="2514600" cy="2686050"/>
            <a:chOff x="3792" y="1248"/>
            <a:chExt cx="1584" cy="1692"/>
          </a:xfrm>
        </p:grpSpPr>
        <p:sp>
          <p:nvSpPr>
            <p:cNvPr id="66" name="Text Box 35"/>
            <p:cNvSpPr txBox="1">
              <a:spLocks noChangeArrowheads="1"/>
            </p:cNvSpPr>
            <p:nvPr/>
          </p:nvSpPr>
          <p:spPr bwMode="auto">
            <a:xfrm>
              <a:off x="4752" y="1248"/>
              <a:ext cx="432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  <a:latin typeface="Patrick Hand" panose="020B0604020202020204" charset="0"/>
                </a:rPr>
                <a:t>m</a:t>
              </a:r>
              <a:r>
                <a:rPr lang="en-US" altLang="en-US" baseline="-25000">
                  <a:solidFill>
                    <a:schemeClr val="tx1"/>
                  </a:solidFill>
                  <a:latin typeface="Patrick Hand" panose="020B0604020202020204" charset="0"/>
                </a:rPr>
                <a:t>1</a:t>
              </a:r>
              <a:endParaRPr lang="en-US" altLang="en-US">
                <a:solidFill>
                  <a:schemeClr val="tx1"/>
                </a:solidFill>
                <a:latin typeface="Patrick Hand" panose="020B0604020202020204" charset="0"/>
              </a:endParaRPr>
            </a:p>
          </p:txBody>
        </p:sp>
        <p:sp>
          <p:nvSpPr>
            <p:cNvPr id="67" name="Text Box 36"/>
            <p:cNvSpPr txBox="1">
              <a:spLocks noChangeArrowheads="1"/>
            </p:cNvSpPr>
            <p:nvPr/>
          </p:nvSpPr>
          <p:spPr bwMode="auto">
            <a:xfrm>
              <a:off x="4944" y="2592"/>
              <a:ext cx="432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  <a:latin typeface="Patrick Hand" panose="020B0604020202020204" charset="0"/>
                </a:rPr>
                <a:t>m</a:t>
              </a:r>
              <a:r>
                <a:rPr lang="en-US" altLang="en-US" baseline="-25000">
                  <a:solidFill>
                    <a:schemeClr val="tx1"/>
                  </a:solidFill>
                  <a:latin typeface="Patrick Hand" panose="020B0604020202020204" charset="0"/>
                </a:rPr>
                <a:t>2</a:t>
              </a:r>
              <a:endParaRPr lang="en-US" altLang="en-US">
                <a:solidFill>
                  <a:schemeClr val="tx1"/>
                </a:solidFill>
                <a:latin typeface="Patrick Hand" panose="020B0604020202020204" charset="0"/>
              </a:endParaRPr>
            </a:p>
          </p:txBody>
        </p:sp>
        <p:sp>
          <p:nvSpPr>
            <p:cNvPr id="68" name="Line 40"/>
            <p:cNvSpPr>
              <a:spLocks noChangeShapeType="1"/>
            </p:cNvSpPr>
            <p:nvPr/>
          </p:nvSpPr>
          <p:spPr bwMode="auto">
            <a:xfrm flipH="1">
              <a:off x="4085" y="1447"/>
              <a:ext cx="982" cy="149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69" name="Line 41"/>
            <p:cNvSpPr>
              <a:spLocks noChangeShapeType="1"/>
            </p:cNvSpPr>
            <p:nvPr/>
          </p:nvSpPr>
          <p:spPr bwMode="auto">
            <a:xfrm>
              <a:off x="3817" y="1309"/>
              <a:ext cx="1363" cy="136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70" name="Line 44"/>
            <p:cNvSpPr>
              <a:spLocks noChangeShapeType="1"/>
            </p:cNvSpPr>
            <p:nvPr/>
          </p:nvSpPr>
          <p:spPr bwMode="auto">
            <a:xfrm flipV="1">
              <a:off x="3793" y="2047"/>
              <a:ext cx="1428" cy="163"/>
            </a:xfrm>
            <a:prstGeom prst="line">
              <a:avLst/>
            </a:prstGeom>
            <a:noFill/>
            <a:ln w="2857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71" name="Line 45"/>
            <p:cNvSpPr>
              <a:spLocks noChangeShapeType="1"/>
            </p:cNvSpPr>
            <p:nvPr/>
          </p:nvSpPr>
          <p:spPr bwMode="auto">
            <a:xfrm flipV="1">
              <a:off x="3810" y="1767"/>
              <a:ext cx="432" cy="432"/>
            </a:xfrm>
            <a:prstGeom prst="line">
              <a:avLst/>
            </a:prstGeom>
            <a:noFill/>
            <a:ln w="2857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72" name="Line 46"/>
            <p:cNvSpPr>
              <a:spLocks noChangeShapeType="1"/>
            </p:cNvSpPr>
            <p:nvPr/>
          </p:nvSpPr>
          <p:spPr bwMode="auto">
            <a:xfrm>
              <a:off x="3792" y="2208"/>
              <a:ext cx="528" cy="384"/>
            </a:xfrm>
            <a:prstGeom prst="line">
              <a:avLst/>
            </a:prstGeom>
            <a:noFill/>
            <a:ln w="2857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73" name="Line 47"/>
            <p:cNvSpPr>
              <a:spLocks noChangeShapeType="1"/>
            </p:cNvSpPr>
            <p:nvPr/>
          </p:nvSpPr>
          <p:spPr bwMode="auto">
            <a:xfrm flipH="1" flipV="1">
              <a:off x="4848" y="1776"/>
              <a:ext cx="384" cy="288"/>
            </a:xfrm>
            <a:prstGeom prst="line">
              <a:avLst/>
            </a:prstGeom>
            <a:noFill/>
            <a:ln w="2857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74" name="Line 48"/>
            <p:cNvSpPr>
              <a:spLocks noChangeShapeType="1"/>
            </p:cNvSpPr>
            <p:nvPr/>
          </p:nvSpPr>
          <p:spPr bwMode="auto">
            <a:xfrm flipH="1">
              <a:off x="4914" y="2055"/>
              <a:ext cx="288" cy="336"/>
            </a:xfrm>
            <a:prstGeom prst="line">
              <a:avLst/>
            </a:prstGeom>
            <a:noFill/>
            <a:ln w="2857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grpSp>
          <p:nvGrpSpPr>
            <p:cNvPr id="75" name="Group 49"/>
            <p:cNvGrpSpPr>
              <a:grpSpLocks/>
            </p:cNvGrpSpPr>
            <p:nvPr/>
          </p:nvGrpSpPr>
          <p:grpSpPr bwMode="auto">
            <a:xfrm rot="2578718">
              <a:off x="4207" y="1803"/>
              <a:ext cx="82" cy="55"/>
              <a:chOff x="1296" y="1152"/>
              <a:chExt cx="96" cy="96"/>
            </a:xfrm>
          </p:grpSpPr>
          <p:sp>
            <p:nvSpPr>
              <p:cNvPr id="85" name="Line 50"/>
              <p:cNvSpPr>
                <a:spLocks noChangeShapeType="1"/>
              </p:cNvSpPr>
              <p:nvPr/>
            </p:nvSpPr>
            <p:spPr bwMode="auto">
              <a:xfrm>
                <a:off x="1392" y="1152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  <p:sp>
            <p:nvSpPr>
              <p:cNvPr id="86" name="Line 51"/>
              <p:cNvSpPr>
                <a:spLocks noChangeShapeType="1"/>
              </p:cNvSpPr>
              <p:nvPr/>
            </p:nvSpPr>
            <p:spPr bwMode="auto">
              <a:xfrm>
                <a:off x="1296" y="1248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</p:grpSp>
        <p:grpSp>
          <p:nvGrpSpPr>
            <p:cNvPr id="76" name="Group 52"/>
            <p:cNvGrpSpPr>
              <a:grpSpLocks/>
            </p:cNvGrpSpPr>
            <p:nvPr/>
          </p:nvGrpSpPr>
          <p:grpSpPr bwMode="auto">
            <a:xfrm rot="-8855960" flipH="1" flipV="1">
              <a:off x="4818" y="1794"/>
              <a:ext cx="87" cy="78"/>
              <a:chOff x="1296" y="1152"/>
              <a:chExt cx="96" cy="96"/>
            </a:xfrm>
          </p:grpSpPr>
          <p:sp>
            <p:nvSpPr>
              <p:cNvPr id="83" name="Line 53"/>
              <p:cNvSpPr>
                <a:spLocks noChangeShapeType="1"/>
              </p:cNvSpPr>
              <p:nvPr/>
            </p:nvSpPr>
            <p:spPr bwMode="auto">
              <a:xfrm>
                <a:off x="1392" y="1152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  <p:sp>
            <p:nvSpPr>
              <p:cNvPr id="84" name="Line 54"/>
              <p:cNvSpPr>
                <a:spLocks noChangeShapeType="1"/>
              </p:cNvSpPr>
              <p:nvPr/>
            </p:nvSpPr>
            <p:spPr bwMode="auto">
              <a:xfrm>
                <a:off x="1296" y="1248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</p:grpSp>
        <p:grpSp>
          <p:nvGrpSpPr>
            <p:cNvPr id="77" name="Group 55"/>
            <p:cNvGrpSpPr>
              <a:grpSpLocks/>
            </p:cNvGrpSpPr>
            <p:nvPr/>
          </p:nvGrpSpPr>
          <p:grpSpPr bwMode="auto">
            <a:xfrm rot="2578718" flipH="1" flipV="1">
              <a:off x="4243" y="2459"/>
              <a:ext cx="107" cy="114"/>
              <a:chOff x="1296" y="1152"/>
              <a:chExt cx="96" cy="96"/>
            </a:xfrm>
          </p:grpSpPr>
          <p:sp>
            <p:nvSpPr>
              <p:cNvPr id="81" name="Line 56"/>
              <p:cNvSpPr>
                <a:spLocks noChangeShapeType="1"/>
              </p:cNvSpPr>
              <p:nvPr/>
            </p:nvSpPr>
            <p:spPr bwMode="auto">
              <a:xfrm>
                <a:off x="1392" y="1152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  <p:sp>
            <p:nvSpPr>
              <p:cNvPr id="82" name="Line 57"/>
              <p:cNvSpPr>
                <a:spLocks noChangeShapeType="1"/>
              </p:cNvSpPr>
              <p:nvPr/>
            </p:nvSpPr>
            <p:spPr bwMode="auto">
              <a:xfrm>
                <a:off x="1296" y="1248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</p:grpSp>
        <p:grpSp>
          <p:nvGrpSpPr>
            <p:cNvPr id="78" name="Group 58"/>
            <p:cNvGrpSpPr>
              <a:grpSpLocks/>
            </p:cNvGrpSpPr>
            <p:nvPr/>
          </p:nvGrpSpPr>
          <p:grpSpPr bwMode="auto">
            <a:xfrm rot="2578718" flipV="1">
              <a:off x="4944" y="2359"/>
              <a:ext cx="74" cy="80"/>
              <a:chOff x="1296" y="1152"/>
              <a:chExt cx="96" cy="96"/>
            </a:xfrm>
          </p:grpSpPr>
          <p:sp>
            <p:nvSpPr>
              <p:cNvPr id="79" name="Line 59"/>
              <p:cNvSpPr>
                <a:spLocks noChangeShapeType="1"/>
              </p:cNvSpPr>
              <p:nvPr/>
            </p:nvSpPr>
            <p:spPr bwMode="auto">
              <a:xfrm>
                <a:off x="1392" y="1152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  <p:sp>
            <p:nvSpPr>
              <p:cNvPr id="80" name="Line 60"/>
              <p:cNvSpPr>
                <a:spLocks noChangeShapeType="1"/>
              </p:cNvSpPr>
              <p:nvPr/>
            </p:nvSpPr>
            <p:spPr bwMode="auto">
              <a:xfrm>
                <a:off x="1296" y="1248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</p:grpSp>
      </p:grpSp>
      <p:sp>
        <p:nvSpPr>
          <p:cNvPr id="88" name="Text Box 82"/>
          <p:cNvSpPr txBox="1">
            <a:spLocks noChangeArrowheads="1"/>
          </p:cNvSpPr>
          <p:nvPr/>
        </p:nvSpPr>
        <p:spPr bwMode="auto">
          <a:xfrm>
            <a:off x="3297381" y="5243628"/>
            <a:ext cx="85066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i="1" u="sng">
                <a:solidFill>
                  <a:schemeClr val="tx1"/>
                </a:solidFill>
                <a:latin typeface="Patrick Hand" panose="020B0604020202020204" charset="0"/>
              </a:rPr>
              <a:t>Nhận xét:</a:t>
            </a:r>
            <a:r>
              <a:rPr lang="en-US" altLang="en-US" sz="2800">
                <a:solidFill>
                  <a:schemeClr val="tx1"/>
                </a:solidFill>
                <a:latin typeface="Patrick Hand" panose="020B0604020202020204" charset="0"/>
              </a:rPr>
              <a:t> Hai đường tròn ở ngoài nhau có 4 tiếp tuyến chung</a:t>
            </a:r>
          </a:p>
        </p:txBody>
      </p:sp>
      <p:sp>
        <p:nvSpPr>
          <p:cNvPr id="89" name="Text Box 32"/>
          <p:cNvSpPr txBox="1">
            <a:spLocks noChangeArrowheads="1"/>
          </p:cNvSpPr>
          <p:nvPr/>
        </p:nvSpPr>
        <p:spPr bwMode="auto">
          <a:xfrm>
            <a:off x="2617124" y="591045"/>
            <a:ext cx="852331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i="1">
                <a:solidFill>
                  <a:schemeClr val="tx1"/>
                </a:solidFill>
                <a:latin typeface="Patrick Hand" panose="020B0604020202020204" charset="0"/>
              </a:rPr>
              <a:t> Tiếp tuyến chung </a:t>
            </a:r>
            <a:r>
              <a:rPr lang="en-US" altLang="en-US" sz="3200">
                <a:solidFill>
                  <a:schemeClr val="tx1"/>
                </a:solidFill>
                <a:latin typeface="Patrick Hand" panose="020B0604020202020204" charset="0"/>
              </a:rPr>
              <a:t>của hai đường tròn </a:t>
            </a:r>
            <a:r>
              <a:rPr lang="en-US" altLang="en-US" sz="3200" i="1">
                <a:solidFill>
                  <a:schemeClr val="tx1"/>
                </a:solidFill>
                <a:latin typeface="Patrick Hand" panose="020B0604020202020204" charset="0"/>
              </a:rPr>
              <a:t>là đường thẳng tiếp xúc </a:t>
            </a:r>
            <a:r>
              <a:rPr lang="en-US" altLang="en-US" sz="3200">
                <a:solidFill>
                  <a:schemeClr val="tx1"/>
                </a:solidFill>
                <a:latin typeface="Patrick Hand" panose="020B0604020202020204" charset="0"/>
              </a:rPr>
              <a:t>với cả hai đường tròn.</a:t>
            </a:r>
          </a:p>
        </p:txBody>
      </p:sp>
    </p:spTree>
    <p:extLst>
      <p:ext uri="{BB962C8B-B14F-4D97-AF65-F5344CB8AC3E}">
        <p14:creationId xmlns:p14="http://schemas.microsoft.com/office/powerpoint/2010/main" val="1403915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Hình ảnh 38" descr="Ảnh có chứa văn bản, vẽ, ký hiệu&#10;&#10;Mô tả được tạo tự động">
            <a:extLst>
              <a:ext uri="{FF2B5EF4-FFF2-40B4-BE49-F238E27FC236}">
                <a16:creationId xmlns:a16="http://schemas.microsoft.com/office/drawing/2014/main" id="{4D4D8C06-A378-4077-B588-FF4115FA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650" y="0"/>
            <a:ext cx="1841622" cy="632600"/>
          </a:xfrm>
          <a:prstGeom prst="rect">
            <a:avLst/>
          </a:prstGeom>
        </p:spPr>
      </p:pic>
      <p:pic>
        <p:nvPicPr>
          <p:cNvPr id="21" name="Picture 2" descr="9 Crayon Shin-chan Gifs - Gif Abyss">
            <a:extLst>
              <a:ext uri="{FF2B5EF4-FFF2-40B4-BE49-F238E27FC236}">
                <a16:creationId xmlns:a16="http://schemas.microsoft.com/office/drawing/2014/main" id="{81EB5058-AE0D-453F-B82A-8C95698D59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6650" y="6161848"/>
            <a:ext cx="2067752" cy="206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71"/>
          <p:cNvGrpSpPr>
            <a:grpSpLocks/>
          </p:cNvGrpSpPr>
          <p:nvPr/>
        </p:nvGrpSpPr>
        <p:grpSpPr bwMode="auto">
          <a:xfrm>
            <a:off x="1767840" y="1670511"/>
            <a:ext cx="4724400" cy="2498725"/>
            <a:chOff x="192" y="1296"/>
            <a:chExt cx="2976" cy="1574"/>
          </a:xfrm>
        </p:grpSpPr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2736" y="2256"/>
              <a:ext cx="432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  <a:latin typeface="Patrick Hand" panose="020B0604020202020204" charset="0"/>
                </a:rPr>
                <a:t>d</a:t>
              </a:r>
              <a:r>
                <a:rPr lang="en-US" altLang="en-US" baseline="-25000">
                  <a:solidFill>
                    <a:schemeClr val="tx1"/>
                  </a:solidFill>
                  <a:latin typeface="Patrick Hand" panose="020B0604020202020204" charset="0"/>
                </a:rPr>
                <a:t>2</a:t>
              </a:r>
              <a:endParaRPr lang="en-US" altLang="en-US">
                <a:solidFill>
                  <a:schemeClr val="tx1"/>
                </a:solidFill>
                <a:latin typeface="Patrick Hand" panose="020B0604020202020204" charset="0"/>
              </a:endParaRPr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2592" y="1296"/>
              <a:ext cx="432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  <a:latin typeface="Patrick Hand" panose="020B0604020202020204" charset="0"/>
                </a:rPr>
                <a:t>d</a:t>
              </a:r>
              <a:r>
                <a:rPr lang="en-US" altLang="en-US" baseline="-25000">
                  <a:solidFill>
                    <a:schemeClr val="tx1"/>
                  </a:solidFill>
                  <a:latin typeface="Patrick Hand" panose="020B0604020202020204" charset="0"/>
                </a:rPr>
                <a:t>1</a:t>
              </a:r>
              <a:endParaRPr lang="en-US" altLang="en-US">
                <a:solidFill>
                  <a:schemeClr val="tx1"/>
                </a:solidFill>
                <a:latin typeface="Patrick Hand" panose="020B0604020202020204" charset="0"/>
              </a:endParaRPr>
            </a:p>
          </p:txBody>
        </p:sp>
        <p:grpSp>
          <p:nvGrpSpPr>
            <p:cNvPr id="26" name="Group 2"/>
            <p:cNvGrpSpPr>
              <a:grpSpLocks/>
            </p:cNvGrpSpPr>
            <p:nvPr/>
          </p:nvGrpSpPr>
          <p:grpSpPr bwMode="auto">
            <a:xfrm>
              <a:off x="192" y="1550"/>
              <a:ext cx="1234" cy="1233"/>
              <a:chOff x="-480" y="1680"/>
              <a:chExt cx="1878" cy="1878"/>
            </a:xfrm>
          </p:grpSpPr>
          <p:sp>
            <p:nvSpPr>
              <p:cNvPr id="61" name="Oval 3"/>
              <p:cNvSpPr>
                <a:spLocks noChangeArrowheads="1"/>
              </p:cNvSpPr>
              <p:nvPr/>
            </p:nvSpPr>
            <p:spPr bwMode="auto">
              <a:xfrm>
                <a:off x="-480" y="1680"/>
                <a:ext cx="1878" cy="1878"/>
              </a:xfrm>
              <a:prstGeom prst="ellipse">
                <a:avLst/>
              </a:prstGeom>
              <a:noFill/>
              <a:ln w="222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  <p:sp>
            <p:nvSpPr>
              <p:cNvPr id="62" name="Oval 4"/>
              <p:cNvSpPr>
                <a:spLocks noChangeArrowheads="1"/>
              </p:cNvSpPr>
              <p:nvPr/>
            </p:nvSpPr>
            <p:spPr bwMode="auto">
              <a:xfrm>
                <a:off x="442" y="2610"/>
                <a:ext cx="35" cy="3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</p:grpSp>
        <p:grpSp>
          <p:nvGrpSpPr>
            <p:cNvPr id="27" name="Group 5"/>
            <p:cNvGrpSpPr>
              <a:grpSpLocks/>
            </p:cNvGrpSpPr>
            <p:nvPr/>
          </p:nvGrpSpPr>
          <p:grpSpPr bwMode="auto">
            <a:xfrm>
              <a:off x="1737" y="1581"/>
              <a:ext cx="880" cy="880"/>
              <a:chOff x="1028" y="2036"/>
              <a:chExt cx="1339" cy="1339"/>
            </a:xfrm>
          </p:grpSpPr>
          <p:sp>
            <p:nvSpPr>
              <p:cNvPr id="59" name="Oval 6"/>
              <p:cNvSpPr>
                <a:spLocks noChangeArrowheads="1"/>
              </p:cNvSpPr>
              <p:nvPr/>
            </p:nvSpPr>
            <p:spPr bwMode="auto">
              <a:xfrm>
                <a:off x="1028" y="2036"/>
                <a:ext cx="1339" cy="1339"/>
              </a:xfrm>
              <a:prstGeom prst="ellipse">
                <a:avLst/>
              </a:prstGeom>
              <a:noFill/>
              <a:ln w="222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  <p:sp>
            <p:nvSpPr>
              <p:cNvPr id="60" name="Oval 7"/>
              <p:cNvSpPr>
                <a:spLocks noChangeArrowheads="1"/>
              </p:cNvSpPr>
              <p:nvPr/>
            </p:nvSpPr>
            <p:spPr bwMode="auto">
              <a:xfrm>
                <a:off x="1680" y="2688"/>
                <a:ext cx="35" cy="3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</p:grpSp>
        <p:sp>
          <p:nvSpPr>
            <p:cNvPr id="32" name="Line 8"/>
            <p:cNvSpPr>
              <a:spLocks noChangeShapeType="1"/>
            </p:cNvSpPr>
            <p:nvPr/>
          </p:nvSpPr>
          <p:spPr bwMode="auto">
            <a:xfrm>
              <a:off x="342" y="1536"/>
              <a:ext cx="2523" cy="6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33" name="Line 9"/>
            <p:cNvSpPr>
              <a:spLocks noChangeShapeType="1"/>
            </p:cNvSpPr>
            <p:nvPr/>
          </p:nvSpPr>
          <p:spPr bwMode="auto">
            <a:xfrm flipV="1">
              <a:off x="531" y="2303"/>
              <a:ext cx="2397" cy="56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528" y="2112"/>
              <a:ext cx="220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  <a:latin typeface="Patrick Hand" panose="020B0604020202020204" charset="0"/>
                </a:rPr>
                <a:t>O</a:t>
              </a:r>
            </a:p>
          </p:txBody>
        </p: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2179" y="1928"/>
              <a:ext cx="317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  <a:latin typeface="Patrick Hand" panose="020B0604020202020204" charset="0"/>
                </a:rPr>
                <a:t>O’</a:t>
              </a: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 flipV="1">
              <a:off x="807" y="1542"/>
              <a:ext cx="0" cy="630"/>
            </a:xfrm>
            <a:prstGeom prst="line">
              <a:avLst/>
            </a:prstGeom>
            <a:noFill/>
            <a:ln w="952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815" y="2172"/>
              <a:ext cx="126" cy="599"/>
            </a:xfrm>
            <a:prstGeom prst="line">
              <a:avLst/>
            </a:prstGeom>
            <a:noFill/>
            <a:ln w="952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 flipV="1">
              <a:off x="2179" y="1581"/>
              <a:ext cx="0" cy="442"/>
            </a:xfrm>
            <a:prstGeom prst="line">
              <a:avLst/>
            </a:prstGeom>
            <a:noFill/>
            <a:ln w="952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44" name="Line 17"/>
            <p:cNvSpPr>
              <a:spLocks noChangeShapeType="1"/>
            </p:cNvSpPr>
            <p:nvPr/>
          </p:nvSpPr>
          <p:spPr bwMode="auto">
            <a:xfrm>
              <a:off x="2179" y="2007"/>
              <a:ext cx="95" cy="457"/>
            </a:xfrm>
            <a:prstGeom prst="line">
              <a:avLst/>
            </a:prstGeom>
            <a:noFill/>
            <a:ln w="952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45" name="Line 18"/>
            <p:cNvSpPr>
              <a:spLocks noChangeShapeType="1"/>
            </p:cNvSpPr>
            <p:nvPr/>
          </p:nvSpPr>
          <p:spPr bwMode="auto">
            <a:xfrm flipV="1">
              <a:off x="799" y="2007"/>
              <a:ext cx="1388" cy="158"/>
            </a:xfrm>
            <a:prstGeom prst="line">
              <a:avLst/>
            </a:prstGeom>
            <a:noFill/>
            <a:ln w="952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grpSp>
          <p:nvGrpSpPr>
            <p:cNvPr id="47" name="Group 19"/>
            <p:cNvGrpSpPr>
              <a:grpSpLocks/>
            </p:cNvGrpSpPr>
            <p:nvPr/>
          </p:nvGrpSpPr>
          <p:grpSpPr bwMode="auto">
            <a:xfrm>
              <a:off x="817" y="1550"/>
              <a:ext cx="63" cy="63"/>
              <a:chOff x="1296" y="1152"/>
              <a:chExt cx="96" cy="96"/>
            </a:xfrm>
          </p:grpSpPr>
          <p:sp>
            <p:nvSpPr>
              <p:cNvPr id="57" name="Line 20"/>
              <p:cNvSpPr>
                <a:spLocks noChangeShapeType="1"/>
              </p:cNvSpPr>
              <p:nvPr/>
            </p:nvSpPr>
            <p:spPr bwMode="auto">
              <a:xfrm>
                <a:off x="1392" y="1152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  <p:sp>
            <p:nvSpPr>
              <p:cNvPr id="58" name="Line 21"/>
              <p:cNvSpPr>
                <a:spLocks noChangeShapeType="1"/>
              </p:cNvSpPr>
              <p:nvPr/>
            </p:nvSpPr>
            <p:spPr bwMode="auto">
              <a:xfrm>
                <a:off x="1296" y="124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</p:grpSp>
        <p:grpSp>
          <p:nvGrpSpPr>
            <p:cNvPr id="48" name="Group 22"/>
            <p:cNvGrpSpPr>
              <a:grpSpLocks/>
            </p:cNvGrpSpPr>
            <p:nvPr/>
          </p:nvGrpSpPr>
          <p:grpSpPr bwMode="auto">
            <a:xfrm>
              <a:off x="2187" y="1581"/>
              <a:ext cx="63" cy="63"/>
              <a:chOff x="1296" y="1152"/>
              <a:chExt cx="96" cy="96"/>
            </a:xfrm>
          </p:grpSpPr>
          <p:sp>
            <p:nvSpPr>
              <p:cNvPr id="55" name="Line 23"/>
              <p:cNvSpPr>
                <a:spLocks noChangeShapeType="1"/>
              </p:cNvSpPr>
              <p:nvPr/>
            </p:nvSpPr>
            <p:spPr bwMode="auto">
              <a:xfrm>
                <a:off x="1392" y="1152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  <p:sp>
            <p:nvSpPr>
              <p:cNvPr id="56" name="Line 24"/>
              <p:cNvSpPr>
                <a:spLocks noChangeShapeType="1"/>
              </p:cNvSpPr>
              <p:nvPr/>
            </p:nvSpPr>
            <p:spPr bwMode="auto">
              <a:xfrm>
                <a:off x="1296" y="124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</p:grpSp>
        <p:grpSp>
          <p:nvGrpSpPr>
            <p:cNvPr id="49" name="Group 28"/>
            <p:cNvGrpSpPr>
              <a:grpSpLocks/>
            </p:cNvGrpSpPr>
            <p:nvPr/>
          </p:nvGrpSpPr>
          <p:grpSpPr bwMode="auto">
            <a:xfrm rot="-508110" flipH="1" flipV="1">
              <a:off x="2208" y="2404"/>
              <a:ext cx="63" cy="60"/>
              <a:chOff x="1296" y="1152"/>
              <a:chExt cx="96" cy="96"/>
            </a:xfrm>
          </p:grpSpPr>
          <p:sp>
            <p:nvSpPr>
              <p:cNvPr id="53" name="Line 29"/>
              <p:cNvSpPr>
                <a:spLocks noChangeShapeType="1"/>
              </p:cNvSpPr>
              <p:nvPr/>
            </p:nvSpPr>
            <p:spPr bwMode="auto">
              <a:xfrm>
                <a:off x="1392" y="1152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  <p:sp>
            <p:nvSpPr>
              <p:cNvPr id="54" name="Line 30"/>
              <p:cNvSpPr>
                <a:spLocks noChangeShapeType="1"/>
              </p:cNvSpPr>
              <p:nvPr/>
            </p:nvSpPr>
            <p:spPr bwMode="auto">
              <a:xfrm>
                <a:off x="1296" y="124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</p:grpSp>
        <p:grpSp>
          <p:nvGrpSpPr>
            <p:cNvPr id="50" name="Group 31"/>
            <p:cNvGrpSpPr>
              <a:grpSpLocks/>
            </p:cNvGrpSpPr>
            <p:nvPr/>
          </p:nvGrpSpPr>
          <p:grpSpPr bwMode="auto">
            <a:xfrm rot="-508110" flipH="1" flipV="1">
              <a:off x="872" y="2719"/>
              <a:ext cx="63" cy="60"/>
              <a:chOff x="1296" y="1152"/>
              <a:chExt cx="96" cy="96"/>
            </a:xfrm>
          </p:grpSpPr>
          <p:sp>
            <p:nvSpPr>
              <p:cNvPr id="51" name="Line 32"/>
              <p:cNvSpPr>
                <a:spLocks noChangeShapeType="1"/>
              </p:cNvSpPr>
              <p:nvPr/>
            </p:nvSpPr>
            <p:spPr bwMode="auto">
              <a:xfrm>
                <a:off x="1392" y="1152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  <p:sp>
            <p:nvSpPr>
              <p:cNvPr id="52" name="Line 33"/>
              <p:cNvSpPr>
                <a:spLocks noChangeShapeType="1"/>
              </p:cNvSpPr>
              <p:nvPr/>
            </p:nvSpPr>
            <p:spPr bwMode="auto">
              <a:xfrm>
                <a:off x="1296" y="124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</p:grpSp>
      </p:grpSp>
      <p:grpSp>
        <p:nvGrpSpPr>
          <p:cNvPr id="63" name="Group 39"/>
          <p:cNvGrpSpPr>
            <a:grpSpLocks/>
          </p:cNvGrpSpPr>
          <p:nvPr/>
        </p:nvGrpSpPr>
        <p:grpSpPr bwMode="auto">
          <a:xfrm>
            <a:off x="8382953" y="2075151"/>
            <a:ext cx="2016125" cy="2016125"/>
            <a:chOff x="-480" y="1680"/>
            <a:chExt cx="1878" cy="1878"/>
          </a:xfrm>
        </p:grpSpPr>
        <p:sp>
          <p:nvSpPr>
            <p:cNvPr id="64" name="Oval 40"/>
            <p:cNvSpPr>
              <a:spLocks noChangeArrowheads="1"/>
            </p:cNvSpPr>
            <p:nvPr/>
          </p:nvSpPr>
          <p:spPr bwMode="auto">
            <a:xfrm>
              <a:off x="-480" y="1680"/>
              <a:ext cx="1878" cy="1878"/>
            </a:xfrm>
            <a:prstGeom prst="ellips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65" name="Oval 41"/>
            <p:cNvSpPr>
              <a:spLocks noChangeArrowheads="1"/>
            </p:cNvSpPr>
            <p:nvPr/>
          </p:nvSpPr>
          <p:spPr bwMode="auto">
            <a:xfrm>
              <a:off x="442" y="2610"/>
              <a:ext cx="35" cy="3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</p:grpSp>
      <p:sp>
        <p:nvSpPr>
          <p:cNvPr id="66" name="Line 50"/>
          <p:cNvSpPr>
            <a:spLocks noChangeShapeType="1"/>
          </p:cNvSpPr>
          <p:nvPr/>
        </p:nvSpPr>
        <p:spPr bwMode="auto">
          <a:xfrm>
            <a:off x="7204364" y="727883"/>
            <a:ext cx="0" cy="52578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Patrick Hand" panose="020B0604020202020204" charset="0"/>
            </a:endParaRPr>
          </a:p>
        </p:txBody>
      </p:sp>
      <p:grpSp>
        <p:nvGrpSpPr>
          <p:cNvPr id="67" name="Group 70"/>
          <p:cNvGrpSpPr>
            <a:grpSpLocks/>
          </p:cNvGrpSpPr>
          <p:nvPr/>
        </p:nvGrpSpPr>
        <p:grpSpPr bwMode="auto">
          <a:xfrm>
            <a:off x="8992553" y="1565563"/>
            <a:ext cx="3352800" cy="2686050"/>
            <a:chOff x="3552" y="1248"/>
            <a:chExt cx="2112" cy="1692"/>
          </a:xfrm>
        </p:grpSpPr>
        <p:sp>
          <p:nvSpPr>
            <p:cNvPr id="68" name="Text Box 36"/>
            <p:cNvSpPr txBox="1">
              <a:spLocks noChangeArrowheads="1"/>
            </p:cNvSpPr>
            <p:nvPr/>
          </p:nvSpPr>
          <p:spPr bwMode="auto">
            <a:xfrm>
              <a:off x="4752" y="1248"/>
              <a:ext cx="432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  <a:latin typeface="Patrick Hand" panose="020B0604020202020204" charset="0"/>
                </a:rPr>
                <a:t>m</a:t>
              </a:r>
              <a:r>
                <a:rPr lang="en-US" altLang="en-US" baseline="-25000">
                  <a:solidFill>
                    <a:schemeClr val="tx1"/>
                  </a:solidFill>
                  <a:latin typeface="Patrick Hand" panose="020B0604020202020204" charset="0"/>
                </a:rPr>
                <a:t>1</a:t>
              </a:r>
              <a:endParaRPr lang="en-US" altLang="en-US">
                <a:solidFill>
                  <a:schemeClr val="tx1"/>
                </a:solidFill>
                <a:latin typeface="Patrick Hand" panose="020B0604020202020204" charset="0"/>
              </a:endParaRPr>
            </a:p>
          </p:txBody>
        </p:sp>
        <p:sp>
          <p:nvSpPr>
            <p:cNvPr id="69" name="Text Box 37"/>
            <p:cNvSpPr txBox="1">
              <a:spLocks noChangeArrowheads="1"/>
            </p:cNvSpPr>
            <p:nvPr/>
          </p:nvSpPr>
          <p:spPr bwMode="auto">
            <a:xfrm>
              <a:off x="4944" y="2592"/>
              <a:ext cx="432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  <a:latin typeface="Patrick Hand" panose="020B0604020202020204" charset="0"/>
                </a:rPr>
                <a:t>m</a:t>
              </a:r>
              <a:r>
                <a:rPr lang="en-US" altLang="en-US" baseline="-25000">
                  <a:solidFill>
                    <a:schemeClr val="tx1"/>
                  </a:solidFill>
                  <a:latin typeface="Patrick Hand" panose="020B0604020202020204" charset="0"/>
                </a:rPr>
                <a:t>2</a:t>
              </a:r>
              <a:endParaRPr lang="en-US" altLang="en-US">
                <a:solidFill>
                  <a:schemeClr val="tx1"/>
                </a:solidFill>
                <a:latin typeface="Patrick Hand" panose="020B0604020202020204" charset="0"/>
              </a:endParaRPr>
            </a:p>
          </p:txBody>
        </p:sp>
        <p:grpSp>
          <p:nvGrpSpPr>
            <p:cNvPr id="70" name="Group 42"/>
            <p:cNvGrpSpPr>
              <a:grpSpLocks/>
            </p:cNvGrpSpPr>
            <p:nvPr/>
          </p:nvGrpSpPr>
          <p:grpSpPr bwMode="auto">
            <a:xfrm>
              <a:off x="4759" y="1601"/>
              <a:ext cx="905" cy="906"/>
              <a:chOff x="1028" y="2036"/>
              <a:chExt cx="1339" cy="1339"/>
            </a:xfrm>
          </p:grpSpPr>
          <p:sp>
            <p:nvSpPr>
              <p:cNvPr id="92" name="Oval 43"/>
              <p:cNvSpPr>
                <a:spLocks noChangeArrowheads="1"/>
              </p:cNvSpPr>
              <p:nvPr/>
            </p:nvSpPr>
            <p:spPr bwMode="auto">
              <a:xfrm>
                <a:off x="1028" y="2036"/>
                <a:ext cx="1339" cy="1339"/>
              </a:xfrm>
              <a:prstGeom prst="ellipse">
                <a:avLst/>
              </a:prstGeom>
              <a:noFill/>
              <a:ln w="222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  <p:sp>
            <p:nvSpPr>
              <p:cNvPr id="93" name="Oval 44"/>
              <p:cNvSpPr>
                <a:spLocks noChangeArrowheads="1"/>
              </p:cNvSpPr>
              <p:nvPr/>
            </p:nvSpPr>
            <p:spPr bwMode="auto">
              <a:xfrm>
                <a:off x="1680" y="2688"/>
                <a:ext cx="35" cy="3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</p:grpSp>
        <p:sp>
          <p:nvSpPr>
            <p:cNvPr id="71" name="Line 45"/>
            <p:cNvSpPr>
              <a:spLocks noChangeShapeType="1"/>
            </p:cNvSpPr>
            <p:nvPr/>
          </p:nvSpPr>
          <p:spPr bwMode="auto">
            <a:xfrm flipH="1">
              <a:off x="4085" y="1447"/>
              <a:ext cx="982" cy="149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72" name="Line 46"/>
            <p:cNvSpPr>
              <a:spLocks noChangeShapeType="1"/>
            </p:cNvSpPr>
            <p:nvPr/>
          </p:nvSpPr>
          <p:spPr bwMode="auto">
            <a:xfrm>
              <a:off x="3817" y="1309"/>
              <a:ext cx="1363" cy="136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73" name="Text Box 47"/>
            <p:cNvSpPr txBox="1">
              <a:spLocks noChangeArrowheads="1"/>
            </p:cNvSpPr>
            <p:nvPr/>
          </p:nvSpPr>
          <p:spPr bwMode="auto">
            <a:xfrm>
              <a:off x="3552" y="2160"/>
              <a:ext cx="228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  <a:latin typeface="Patrick Hand" panose="020B0604020202020204" charset="0"/>
                </a:rPr>
                <a:t>O</a:t>
              </a:r>
            </a:p>
          </p:txBody>
        </p:sp>
        <p:sp>
          <p:nvSpPr>
            <p:cNvPr id="74" name="Text Box 48"/>
            <p:cNvSpPr txBox="1">
              <a:spLocks noChangeArrowheads="1"/>
            </p:cNvSpPr>
            <p:nvPr/>
          </p:nvSpPr>
          <p:spPr bwMode="auto">
            <a:xfrm>
              <a:off x="5213" y="1991"/>
              <a:ext cx="355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  <a:latin typeface="Patrick Hand" panose="020B0604020202020204" charset="0"/>
                </a:rPr>
                <a:t>O’</a:t>
              </a:r>
            </a:p>
          </p:txBody>
        </p:sp>
        <p:sp>
          <p:nvSpPr>
            <p:cNvPr id="75" name="Line 49"/>
            <p:cNvSpPr>
              <a:spLocks noChangeShapeType="1"/>
            </p:cNvSpPr>
            <p:nvPr/>
          </p:nvSpPr>
          <p:spPr bwMode="auto">
            <a:xfrm flipV="1">
              <a:off x="3793" y="2047"/>
              <a:ext cx="1428" cy="163"/>
            </a:xfrm>
            <a:prstGeom prst="line">
              <a:avLst/>
            </a:prstGeom>
            <a:noFill/>
            <a:ln w="2857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76" name="Line 54"/>
            <p:cNvSpPr>
              <a:spLocks noChangeShapeType="1"/>
            </p:cNvSpPr>
            <p:nvPr/>
          </p:nvSpPr>
          <p:spPr bwMode="auto">
            <a:xfrm flipV="1">
              <a:off x="3810" y="1767"/>
              <a:ext cx="432" cy="432"/>
            </a:xfrm>
            <a:prstGeom prst="line">
              <a:avLst/>
            </a:prstGeom>
            <a:noFill/>
            <a:ln w="952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77" name="Line 55"/>
            <p:cNvSpPr>
              <a:spLocks noChangeShapeType="1"/>
            </p:cNvSpPr>
            <p:nvPr/>
          </p:nvSpPr>
          <p:spPr bwMode="auto">
            <a:xfrm>
              <a:off x="3792" y="2208"/>
              <a:ext cx="528" cy="384"/>
            </a:xfrm>
            <a:prstGeom prst="line">
              <a:avLst/>
            </a:prstGeom>
            <a:noFill/>
            <a:ln w="952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78" name="Line 56"/>
            <p:cNvSpPr>
              <a:spLocks noChangeShapeType="1"/>
            </p:cNvSpPr>
            <p:nvPr/>
          </p:nvSpPr>
          <p:spPr bwMode="auto">
            <a:xfrm flipH="1" flipV="1">
              <a:off x="4848" y="1776"/>
              <a:ext cx="384" cy="288"/>
            </a:xfrm>
            <a:prstGeom prst="line">
              <a:avLst/>
            </a:prstGeom>
            <a:noFill/>
            <a:ln w="952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79" name="Line 57"/>
            <p:cNvSpPr>
              <a:spLocks noChangeShapeType="1"/>
            </p:cNvSpPr>
            <p:nvPr/>
          </p:nvSpPr>
          <p:spPr bwMode="auto">
            <a:xfrm flipH="1">
              <a:off x="4914" y="2055"/>
              <a:ext cx="288" cy="336"/>
            </a:xfrm>
            <a:prstGeom prst="line">
              <a:avLst/>
            </a:prstGeom>
            <a:noFill/>
            <a:ln w="952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grpSp>
          <p:nvGrpSpPr>
            <p:cNvPr id="80" name="Group 58"/>
            <p:cNvGrpSpPr>
              <a:grpSpLocks/>
            </p:cNvGrpSpPr>
            <p:nvPr/>
          </p:nvGrpSpPr>
          <p:grpSpPr bwMode="auto">
            <a:xfrm rot="2578718">
              <a:off x="4207" y="1803"/>
              <a:ext cx="82" cy="55"/>
              <a:chOff x="1296" y="1152"/>
              <a:chExt cx="96" cy="96"/>
            </a:xfrm>
          </p:grpSpPr>
          <p:sp>
            <p:nvSpPr>
              <p:cNvPr id="90" name="Line 59"/>
              <p:cNvSpPr>
                <a:spLocks noChangeShapeType="1"/>
              </p:cNvSpPr>
              <p:nvPr/>
            </p:nvSpPr>
            <p:spPr bwMode="auto">
              <a:xfrm>
                <a:off x="1392" y="1152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  <p:sp>
            <p:nvSpPr>
              <p:cNvPr id="91" name="Line 60"/>
              <p:cNvSpPr>
                <a:spLocks noChangeShapeType="1"/>
              </p:cNvSpPr>
              <p:nvPr/>
            </p:nvSpPr>
            <p:spPr bwMode="auto">
              <a:xfrm>
                <a:off x="1296" y="124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</p:grpSp>
        <p:grpSp>
          <p:nvGrpSpPr>
            <p:cNvPr id="81" name="Group 61"/>
            <p:cNvGrpSpPr>
              <a:grpSpLocks/>
            </p:cNvGrpSpPr>
            <p:nvPr/>
          </p:nvGrpSpPr>
          <p:grpSpPr bwMode="auto">
            <a:xfrm rot="-8855960" flipH="1" flipV="1">
              <a:off x="4818" y="1794"/>
              <a:ext cx="87" cy="78"/>
              <a:chOff x="1296" y="1152"/>
              <a:chExt cx="96" cy="96"/>
            </a:xfrm>
          </p:grpSpPr>
          <p:sp>
            <p:nvSpPr>
              <p:cNvPr id="88" name="Line 62"/>
              <p:cNvSpPr>
                <a:spLocks noChangeShapeType="1"/>
              </p:cNvSpPr>
              <p:nvPr/>
            </p:nvSpPr>
            <p:spPr bwMode="auto">
              <a:xfrm>
                <a:off x="1392" y="1152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  <p:sp>
            <p:nvSpPr>
              <p:cNvPr id="89" name="Line 63"/>
              <p:cNvSpPr>
                <a:spLocks noChangeShapeType="1"/>
              </p:cNvSpPr>
              <p:nvPr/>
            </p:nvSpPr>
            <p:spPr bwMode="auto">
              <a:xfrm>
                <a:off x="1296" y="124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</p:grpSp>
        <p:grpSp>
          <p:nvGrpSpPr>
            <p:cNvPr id="82" name="Group 64"/>
            <p:cNvGrpSpPr>
              <a:grpSpLocks/>
            </p:cNvGrpSpPr>
            <p:nvPr/>
          </p:nvGrpSpPr>
          <p:grpSpPr bwMode="auto">
            <a:xfrm rot="2578718" flipH="1" flipV="1">
              <a:off x="4243" y="2459"/>
              <a:ext cx="107" cy="114"/>
              <a:chOff x="1296" y="1152"/>
              <a:chExt cx="96" cy="96"/>
            </a:xfrm>
          </p:grpSpPr>
          <p:sp>
            <p:nvSpPr>
              <p:cNvPr id="86" name="Line 65"/>
              <p:cNvSpPr>
                <a:spLocks noChangeShapeType="1"/>
              </p:cNvSpPr>
              <p:nvPr/>
            </p:nvSpPr>
            <p:spPr bwMode="auto">
              <a:xfrm>
                <a:off x="1392" y="1152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  <p:sp>
            <p:nvSpPr>
              <p:cNvPr id="87" name="Line 66"/>
              <p:cNvSpPr>
                <a:spLocks noChangeShapeType="1"/>
              </p:cNvSpPr>
              <p:nvPr/>
            </p:nvSpPr>
            <p:spPr bwMode="auto">
              <a:xfrm>
                <a:off x="1296" y="124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</p:grpSp>
        <p:grpSp>
          <p:nvGrpSpPr>
            <p:cNvPr id="83" name="Group 67"/>
            <p:cNvGrpSpPr>
              <a:grpSpLocks/>
            </p:cNvGrpSpPr>
            <p:nvPr/>
          </p:nvGrpSpPr>
          <p:grpSpPr bwMode="auto">
            <a:xfrm rot="2578718" flipV="1">
              <a:off x="4944" y="2359"/>
              <a:ext cx="74" cy="80"/>
              <a:chOff x="1296" y="1152"/>
              <a:chExt cx="96" cy="96"/>
            </a:xfrm>
          </p:grpSpPr>
          <p:sp>
            <p:nvSpPr>
              <p:cNvPr id="84" name="Line 68"/>
              <p:cNvSpPr>
                <a:spLocks noChangeShapeType="1"/>
              </p:cNvSpPr>
              <p:nvPr/>
            </p:nvSpPr>
            <p:spPr bwMode="auto">
              <a:xfrm>
                <a:off x="1392" y="1152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  <p:sp>
            <p:nvSpPr>
              <p:cNvPr id="85" name="Line 69"/>
              <p:cNvSpPr>
                <a:spLocks noChangeShapeType="1"/>
              </p:cNvSpPr>
              <p:nvPr/>
            </p:nvSpPr>
            <p:spPr bwMode="auto">
              <a:xfrm>
                <a:off x="1296" y="124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</p:grpSp>
      </p:grpSp>
      <p:sp>
        <p:nvSpPr>
          <p:cNvPr id="94" name="Text Box 102"/>
          <p:cNvSpPr txBox="1">
            <a:spLocks noChangeArrowheads="1"/>
          </p:cNvSpPr>
          <p:nvPr/>
        </p:nvSpPr>
        <p:spPr bwMode="auto">
          <a:xfrm>
            <a:off x="1920239" y="4566111"/>
            <a:ext cx="4763193" cy="1600438"/>
          </a:xfrm>
          <a:prstGeom prst="rect">
            <a:avLst/>
          </a:prstGeom>
          <a:solidFill>
            <a:schemeClr val="bg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latin typeface="Patrick Hand" panose="020B0604020202020204" charset="0"/>
              </a:rPr>
              <a:t>d</a:t>
            </a:r>
            <a:r>
              <a:rPr lang="en-US" altLang="en-US" sz="2800" baseline="-25000">
                <a:latin typeface="Patrick Hand" panose="020B0604020202020204" charset="0"/>
              </a:rPr>
              <a:t>1</a:t>
            </a:r>
            <a:r>
              <a:rPr lang="en-US" altLang="en-US" sz="2800">
                <a:latin typeface="Patrick Hand" panose="020B0604020202020204" charset="0"/>
              </a:rPr>
              <a:t>, d</a:t>
            </a:r>
            <a:r>
              <a:rPr lang="en-US" altLang="en-US" sz="2800" baseline="-25000">
                <a:latin typeface="Patrick Hand" panose="020B0604020202020204" charset="0"/>
              </a:rPr>
              <a:t>2</a:t>
            </a:r>
            <a:r>
              <a:rPr lang="en-US" altLang="en-US" sz="2800">
                <a:latin typeface="Patrick Hand" panose="020B0604020202020204" charset="0"/>
              </a:rPr>
              <a:t> </a:t>
            </a:r>
            <a:r>
              <a:rPr lang="en-US" altLang="en-US" sz="2800">
                <a:solidFill>
                  <a:schemeClr val="tx1"/>
                </a:solidFill>
                <a:latin typeface="Patrick Hand" panose="020B0604020202020204" charset="0"/>
              </a:rPr>
              <a:t>là</a:t>
            </a:r>
            <a:r>
              <a:rPr lang="en-US" altLang="en-US" sz="2800">
                <a:solidFill>
                  <a:schemeClr val="accent2"/>
                </a:solidFill>
                <a:latin typeface="Patrick Hand" panose="020B0604020202020204" charset="0"/>
              </a:rPr>
              <a:t> </a:t>
            </a:r>
            <a:r>
              <a:rPr lang="en-US" altLang="en-US" sz="2800" u="sng">
                <a:solidFill>
                  <a:srgbClr val="FFFF99"/>
                </a:solidFill>
                <a:latin typeface="Patrick Hand" panose="020B0604020202020204" charset="0"/>
              </a:rPr>
              <a:t>tiếp tuyến chung ngoài</a:t>
            </a:r>
            <a:r>
              <a:rPr lang="en-US" altLang="en-US" sz="2800">
                <a:solidFill>
                  <a:schemeClr val="accent2"/>
                </a:solidFill>
                <a:latin typeface="Patrick Hand" panose="020B0604020202020204" charset="0"/>
              </a:rPr>
              <a:t> </a:t>
            </a:r>
            <a:r>
              <a:rPr lang="en-US" altLang="en-US" sz="2800">
                <a:solidFill>
                  <a:schemeClr val="tx1"/>
                </a:solidFill>
                <a:latin typeface="Patrick Hand" panose="020B0604020202020204" charset="0"/>
              </a:rPr>
              <a:t>của (O) và (O’)</a:t>
            </a:r>
          </a:p>
          <a:p>
            <a:pPr algn="ctr">
              <a:spcBef>
                <a:spcPct val="50000"/>
              </a:spcBef>
            </a:pPr>
            <a:r>
              <a:rPr lang="en-US" altLang="en-US" sz="2400">
                <a:latin typeface="Patrick Hand" panose="020B0604020202020204" charset="0"/>
              </a:rPr>
              <a:t>(</a:t>
            </a:r>
            <a:r>
              <a:rPr lang="en-US" altLang="en-US" sz="2800">
                <a:latin typeface="Patrick Hand" panose="020B0604020202020204" charset="0"/>
              </a:rPr>
              <a:t>không cắt đoạn nối tâm OO’</a:t>
            </a:r>
            <a:r>
              <a:rPr lang="en-US" altLang="en-US" sz="2400">
                <a:latin typeface="Patrick Hand" panose="020B0604020202020204" charset="0"/>
              </a:rPr>
              <a:t>)</a:t>
            </a:r>
          </a:p>
        </p:txBody>
      </p:sp>
      <p:sp>
        <p:nvSpPr>
          <p:cNvPr id="95" name="Text Box 103"/>
          <p:cNvSpPr txBox="1">
            <a:spLocks noChangeArrowheads="1"/>
          </p:cNvSpPr>
          <p:nvPr/>
        </p:nvSpPr>
        <p:spPr bwMode="auto">
          <a:xfrm>
            <a:off x="8510301" y="4529426"/>
            <a:ext cx="4523629" cy="1600438"/>
          </a:xfrm>
          <a:prstGeom prst="rect">
            <a:avLst/>
          </a:prstGeom>
          <a:solidFill>
            <a:schemeClr val="bg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latin typeface="Patrick Hand" panose="020B0604020202020204" charset="0"/>
              </a:rPr>
              <a:t>m</a:t>
            </a:r>
            <a:r>
              <a:rPr lang="en-US" altLang="en-US" sz="2800" baseline="-25000">
                <a:latin typeface="Patrick Hand" panose="020B0604020202020204" charset="0"/>
              </a:rPr>
              <a:t>1</a:t>
            </a:r>
            <a:r>
              <a:rPr lang="en-US" altLang="en-US" sz="2800">
                <a:latin typeface="Patrick Hand" panose="020B0604020202020204" charset="0"/>
              </a:rPr>
              <a:t>, m</a:t>
            </a:r>
            <a:r>
              <a:rPr lang="en-US" altLang="en-US" sz="2800" baseline="-25000">
                <a:latin typeface="Patrick Hand" panose="020B0604020202020204" charset="0"/>
              </a:rPr>
              <a:t>2</a:t>
            </a:r>
            <a:r>
              <a:rPr lang="en-US" altLang="en-US" sz="2800">
                <a:latin typeface="Patrick Hand" panose="020B0604020202020204" charset="0"/>
              </a:rPr>
              <a:t> </a:t>
            </a:r>
            <a:r>
              <a:rPr lang="en-US" altLang="en-US" sz="2800">
                <a:solidFill>
                  <a:schemeClr val="tx1"/>
                </a:solidFill>
                <a:latin typeface="Patrick Hand" panose="020B0604020202020204" charset="0"/>
              </a:rPr>
              <a:t>là</a:t>
            </a:r>
            <a:r>
              <a:rPr lang="en-US" altLang="en-US" sz="2800">
                <a:solidFill>
                  <a:schemeClr val="accent2"/>
                </a:solidFill>
                <a:latin typeface="Patrick Hand" panose="020B0604020202020204" charset="0"/>
              </a:rPr>
              <a:t> </a:t>
            </a:r>
            <a:r>
              <a:rPr lang="en-US" altLang="en-US" sz="2800" u="sng">
                <a:solidFill>
                  <a:srgbClr val="FFFF99"/>
                </a:solidFill>
                <a:latin typeface="Patrick Hand" panose="020B0604020202020204" charset="0"/>
              </a:rPr>
              <a:t>tiếp tuyến chung trong</a:t>
            </a:r>
            <a:r>
              <a:rPr lang="en-US" altLang="en-US" sz="2800" u="sng">
                <a:solidFill>
                  <a:srgbClr val="FF0066"/>
                </a:solidFill>
                <a:latin typeface="Patrick Hand" panose="020B0604020202020204" charset="0"/>
              </a:rPr>
              <a:t> </a:t>
            </a:r>
            <a:r>
              <a:rPr lang="en-US" altLang="en-US" sz="2800">
                <a:solidFill>
                  <a:schemeClr val="tx1"/>
                </a:solidFill>
                <a:latin typeface="Patrick Hand" panose="020B0604020202020204" charset="0"/>
              </a:rPr>
              <a:t>của (O) và (O’) </a:t>
            </a:r>
          </a:p>
          <a:p>
            <a:pPr algn="ctr">
              <a:spcBef>
                <a:spcPct val="50000"/>
              </a:spcBef>
            </a:pPr>
            <a:r>
              <a:rPr lang="en-US" altLang="en-US" sz="2800">
                <a:latin typeface="Patrick Hand" panose="020B0604020202020204" charset="0"/>
              </a:rPr>
              <a:t>(cắt đoạn nối tâm OO’)</a:t>
            </a:r>
          </a:p>
        </p:txBody>
      </p:sp>
    </p:spTree>
    <p:extLst>
      <p:ext uri="{BB962C8B-B14F-4D97-AF65-F5344CB8AC3E}">
        <p14:creationId xmlns:p14="http://schemas.microsoft.com/office/powerpoint/2010/main" val="3476792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Hình ảnh 38" descr="Ảnh có chứa văn bản, vẽ, ký hiệu&#10;&#10;Mô tả được tạo tự động">
            <a:extLst>
              <a:ext uri="{FF2B5EF4-FFF2-40B4-BE49-F238E27FC236}">
                <a16:creationId xmlns:a16="http://schemas.microsoft.com/office/drawing/2014/main" id="{4D4D8C06-A378-4077-B588-FF4115FA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162" y="1"/>
            <a:ext cx="1841622" cy="632600"/>
          </a:xfrm>
          <a:prstGeom prst="rect">
            <a:avLst/>
          </a:prstGeom>
        </p:spPr>
      </p:pic>
      <p:pic>
        <p:nvPicPr>
          <p:cNvPr id="21" name="Picture 2" descr="9 Crayon Shin-chan Gifs - Gif Abyss">
            <a:extLst>
              <a:ext uri="{FF2B5EF4-FFF2-40B4-BE49-F238E27FC236}">
                <a16:creationId xmlns:a16="http://schemas.microsoft.com/office/drawing/2014/main" id="{81EB5058-AE0D-453F-B82A-8C95698D59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105" y="6161849"/>
            <a:ext cx="2067752" cy="206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2468880" y="632601"/>
            <a:ext cx="762000" cy="707886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>
                <a:latin typeface="Patrick Hand" panose="020B0604020202020204" charset="0"/>
              </a:rPr>
              <a:t>?3</a:t>
            </a:r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3459480" y="632601"/>
            <a:ext cx="7162800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>
                <a:latin typeface="Patrick Hand" panose="020B0604020202020204" charset="0"/>
              </a:rPr>
              <a:t>Quan sát các hình sau, hình nào có vẽ tiếp tuyến chung của hai đường tròn? Đọc tên các tiếp tuyến chung đó?</a:t>
            </a:r>
          </a:p>
        </p:txBody>
      </p:sp>
      <p:grpSp>
        <p:nvGrpSpPr>
          <p:cNvPr id="88" name="Group 156"/>
          <p:cNvGrpSpPr>
            <a:grpSpLocks/>
          </p:cNvGrpSpPr>
          <p:nvPr/>
        </p:nvGrpSpPr>
        <p:grpSpPr bwMode="auto">
          <a:xfrm>
            <a:off x="2697480" y="1928001"/>
            <a:ext cx="3498850" cy="2384425"/>
            <a:chOff x="432" y="1008"/>
            <a:chExt cx="2204" cy="1502"/>
          </a:xfrm>
        </p:grpSpPr>
        <p:sp>
          <p:nvSpPr>
            <p:cNvPr id="89" name="AutoShape 19"/>
            <p:cNvSpPr>
              <a:spLocks noChangeAspect="1" noChangeArrowheads="1" noTextEdit="1"/>
            </p:cNvSpPr>
            <p:nvPr/>
          </p:nvSpPr>
          <p:spPr bwMode="auto">
            <a:xfrm>
              <a:off x="432" y="1008"/>
              <a:ext cx="2204" cy="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90" name="Oval 21"/>
            <p:cNvSpPr>
              <a:spLocks noChangeArrowheads="1"/>
            </p:cNvSpPr>
            <p:nvPr/>
          </p:nvSpPr>
          <p:spPr bwMode="auto">
            <a:xfrm>
              <a:off x="453" y="1164"/>
              <a:ext cx="1170" cy="1169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91" name="Oval 22"/>
            <p:cNvSpPr>
              <a:spLocks noChangeArrowheads="1"/>
            </p:cNvSpPr>
            <p:nvPr/>
          </p:nvSpPr>
          <p:spPr bwMode="auto">
            <a:xfrm>
              <a:off x="1615" y="1454"/>
              <a:ext cx="674" cy="673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92" name="Line 23"/>
            <p:cNvSpPr>
              <a:spLocks noChangeShapeType="1"/>
            </p:cNvSpPr>
            <p:nvPr/>
          </p:nvSpPr>
          <p:spPr bwMode="auto">
            <a:xfrm>
              <a:off x="801" y="1043"/>
              <a:ext cx="1658" cy="56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93" name="Line 24"/>
            <p:cNvSpPr>
              <a:spLocks noChangeShapeType="1"/>
            </p:cNvSpPr>
            <p:nvPr/>
          </p:nvSpPr>
          <p:spPr bwMode="auto">
            <a:xfrm flipV="1">
              <a:off x="666" y="2007"/>
              <a:ext cx="1814" cy="42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94" name="Line 25"/>
            <p:cNvSpPr>
              <a:spLocks noChangeShapeType="1"/>
            </p:cNvSpPr>
            <p:nvPr/>
          </p:nvSpPr>
          <p:spPr bwMode="auto">
            <a:xfrm>
              <a:off x="1034" y="1745"/>
              <a:ext cx="915" cy="42"/>
            </a:xfrm>
            <a:prstGeom prst="line">
              <a:avLst/>
            </a:prstGeom>
            <a:noFill/>
            <a:ln w="28575" cap="rnd">
              <a:solidFill>
                <a:srgbClr val="FF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95" name="Line 26"/>
            <p:cNvSpPr>
              <a:spLocks noChangeShapeType="1"/>
            </p:cNvSpPr>
            <p:nvPr/>
          </p:nvSpPr>
          <p:spPr bwMode="auto">
            <a:xfrm flipH="1">
              <a:off x="1573" y="1199"/>
              <a:ext cx="78" cy="126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96" name="Line 27"/>
            <p:cNvSpPr>
              <a:spLocks noChangeShapeType="1"/>
            </p:cNvSpPr>
            <p:nvPr/>
          </p:nvSpPr>
          <p:spPr bwMode="auto">
            <a:xfrm flipV="1">
              <a:off x="1034" y="1185"/>
              <a:ext cx="185" cy="560"/>
            </a:xfrm>
            <a:prstGeom prst="line">
              <a:avLst/>
            </a:prstGeom>
            <a:noFill/>
            <a:ln w="28575" cap="rnd">
              <a:solidFill>
                <a:srgbClr val="FF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97" name="Line 28"/>
            <p:cNvSpPr>
              <a:spLocks noChangeShapeType="1"/>
            </p:cNvSpPr>
            <p:nvPr/>
          </p:nvSpPr>
          <p:spPr bwMode="auto">
            <a:xfrm>
              <a:off x="1034" y="1745"/>
              <a:ext cx="149" cy="560"/>
            </a:xfrm>
            <a:prstGeom prst="line">
              <a:avLst/>
            </a:prstGeom>
            <a:noFill/>
            <a:ln w="28575" cap="rnd">
              <a:solidFill>
                <a:srgbClr val="FF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98" name="Line 29"/>
            <p:cNvSpPr>
              <a:spLocks noChangeShapeType="1"/>
            </p:cNvSpPr>
            <p:nvPr/>
          </p:nvSpPr>
          <p:spPr bwMode="auto">
            <a:xfrm flipV="1">
              <a:off x="1949" y="1483"/>
              <a:ext cx="63" cy="304"/>
            </a:xfrm>
            <a:prstGeom prst="line">
              <a:avLst/>
            </a:prstGeom>
            <a:noFill/>
            <a:ln w="28575" cap="rnd">
              <a:solidFill>
                <a:srgbClr val="FF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99" name="Line 30"/>
            <p:cNvSpPr>
              <a:spLocks noChangeShapeType="1"/>
            </p:cNvSpPr>
            <p:nvPr/>
          </p:nvSpPr>
          <p:spPr bwMode="auto">
            <a:xfrm>
              <a:off x="1949" y="1787"/>
              <a:ext cx="63" cy="312"/>
            </a:xfrm>
            <a:prstGeom prst="line">
              <a:avLst/>
            </a:prstGeom>
            <a:noFill/>
            <a:ln w="28575" cap="rnd">
              <a:solidFill>
                <a:srgbClr val="FF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100" name="Oval 31"/>
            <p:cNvSpPr>
              <a:spLocks noChangeArrowheads="1"/>
            </p:cNvSpPr>
            <p:nvPr/>
          </p:nvSpPr>
          <p:spPr bwMode="auto">
            <a:xfrm>
              <a:off x="1020" y="1731"/>
              <a:ext cx="36" cy="3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101" name="Rectangle 32"/>
            <p:cNvSpPr>
              <a:spLocks noChangeArrowheads="1"/>
            </p:cNvSpPr>
            <p:nvPr/>
          </p:nvSpPr>
          <p:spPr bwMode="auto">
            <a:xfrm>
              <a:off x="886" y="170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Patrick Hand" panose="020B0604020202020204" charset="0"/>
                </a:rPr>
                <a:t>O</a:t>
              </a:r>
              <a:endParaRPr lang="en-US" altLang="en-US" sz="4000">
                <a:latin typeface="Patrick Hand" panose="020B0604020202020204" charset="0"/>
              </a:endParaRPr>
            </a:p>
          </p:txBody>
        </p:sp>
        <p:sp>
          <p:nvSpPr>
            <p:cNvPr id="102" name="Oval 33"/>
            <p:cNvSpPr>
              <a:spLocks noChangeArrowheads="1"/>
            </p:cNvSpPr>
            <p:nvPr/>
          </p:nvSpPr>
          <p:spPr bwMode="auto">
            <a:xfrm>
              <a:off x="1601" y="1759"/>
              <a:ext cx="36" cy="3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103" name="Oval 34"/>
            <p:cNvSpPr>
              <a:spLocks noChangeArrowheads="1"/>
            </p:cNvSpPr>
            <p:nvPr/>
          </p:nvSpPr>
          <p:spPr bwMode="auto">
            <a:xfrm>
              <a:off x="1934" y="1773"/>
              <a:ext cx="36" cy="3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104" name="Rectangle 35"/>
            <p:cNvSpPr>
              <a:spLocks noChangeArrowheads="1"/>
            </p:cNvSpPr>
            <p:nvPr/>
          </p:nvSpPr>
          <p:spPr bwMode="auto">
            <a:xfrm>
              <a:off x="2005" y="1709"/>
              <a:ext cx="10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Patrick Hand" panose="020B0604020202020204" charset="0"/>
                </a:rPr>
                <a:t>O'</a:t>
              </a:r>
              <a:endParaRPr lang="en-US" altLang="en-US" sz="4000">
                <a:latin typeface="Patrick Hand" panose="020B0604020202020204" charset="0"/>
              </a:endParaRPr>
            </a:p>
          </p:txBody>
        </p:sp>
        <p:sp>
          <p:nvSpPr>
            <p:cNvPr id="105" name="Oval 36"/>
            <p:cNvSpPr>
              <a:spLocks noChangeArrowheads="1"/>
            </p:cNvSpPr>
            <p:nvPr/>
          </p:nvSpPr>
          <p:spPr bwMode="auto">
            <a:xfrm>
              <a:off x="1601" y="1759"/>
              <a:ext cx="36" cy="3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106" name="Rectangle 39"/>
            <p:cNvSpPr>
              <a:spLocks noChangeArrowheads="1"/>
            </p:cNvSpPr>
            <p:nvPr/>
          </p:nvSpPr>
          <p:spPr bwMode="auto">
            <a:xfrm>
              <a:off x="2352" y="1392"/>
              <a:ext cx="10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Patrick Hand" panose="020B0604020202020204" charset="0"/>
                </a:rPr>
                <a:t>d1</a:t>
              </a:r>
              <a:endParaRPr lang="en-US" altLang="en-US" sz="4000">
                <a:latin typeface="Patrick Hand" panose="020B0604020202020204" charset="0"/>
              </a:endParaRPr>
            </a:p>
          </p:txBody>
        </p:sp>
        <p:sp>
          <p:nvSpPr>
            <p:cNvPr id="107" name="Rectangle 42"/>
            <p:cNvSpPr>
              <a:spLocks noChangeArrowheads="1"/>
            </p:cNvSpPr>
            <p:nvPr/>
          </p:nvSpPr>
          <p:spPr bwMode="auto">
            <a:xfrm>
              <a:off x="2352" y="2074"/>
              <a:ext cx="1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Patrick Hand" panose="020B0604020202020204" charset="0"/>
                </a:rPr>
                <a:t>d2</a:t>
              </a:r>
              <a:endParaRPr lang="en-US" altLang="en-US" sz="4000">
                <a:latin typeface="Patrick Hand" panose="020B0604020202020204" charset="0"/>
              </a:endParaRPr>
            </a:p>
          </p:txBody>
        </p:sp>
        <p:sp>
          <p:nvSpPr>
            <p:cNvPr id="108" name="Rectangle 44"/>
            <p:cNvSpPr>
              <a:spLocks noChangeArrowheads="1"/>
            </p:cNvSpPr>
            <p:nvPr/>
          </p:nvSpPr>
          <p:spPr bwMode="auto">
            <a:xfrm>
              <a:off x="1680" y="1171"/>
              <a:ext cx="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Patrick Hand" panose="020B0604020202020204" charset="0"/>
                </a:rPr>
                <a:t>m</a:t>
              </a:r>
              <a:endParaRPr lang="en-US" altLang="en-US" sz="4000">
                <a:latin typeface="Patrick Hand" panose="020B0604020202020204" charset="0"/>
              </a:endParaRPr>
            </a:p>
          </p:txBody>
        </p:sp>
        <p:sp>
          <p:nvSpPr>
            <p:cNvPr id="109" name="Oval 46"/>
            <p:cNvSpPr>
              <a:spLocks noChangeArrowheads="1"/>
            </p:cNvSpPr>
            <p:nvPr/>
          </p:nvSpPr>
          <p:spPr bwMode="auto">
            <a:xfrm>
              <a:off x="1204" y="1171"/>
              <a:ext cx="36" cy="3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110" name="Oval 47"/>
            <p:cNvSpPr>
              <a:spLocks noChangeArrowheads="1"/>
            </p:cNvSpPr>
            <p:nvPr/>
          </p:nvSpPr>
          <p:spPr bwMode="auto">
            <a:xfrm>
              <a:off x="1169" y="2290"/>
              <a:ext cx="35" cy="3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111" name="Oval 48"/>
            <p:cNvSpPr>
              <a:spLocks noChangeArrowheads="1"/>
            </p:cNvSpPr>
            <p:nvPr/>
          </p:nvSpPr>
          <p:spPr bwMode="auto">
            <a:xfrm>
              <a:off x="1998" y="1469"/>
              <a:ext cx="36" cy="3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112" name="Oval 49"/>
            <p:cNvSpPr>
              <a:spLocks noChangeArrowheads="1"/>
            </p:cNvSpPr>
            <p:nvPr/>
          </p:nvSpPr>
          <p:spPr bwMode="auto">
            <a:xfrm>
              <a:off x="1998" y="2085"/>
              <a:ext cx="36" cy="3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grpSp>
          <p:nvGrpSpPr>
            <p:cNvPr id="113" name="Group 50"/>
            <p:cNvGrpSpPr>
              <a:grpSpLocks/>
            </p:cNvGrpSpPr>
            <p:nvPr/>
          </p:nvGrpSpPr>
          <p:grpSpPr bwMode="auto">
            <a:xfrm>
              <a:off x="1623" y="1776"/>
              <a:ext cx="63" cy="63"/>
              <a:chOff x="1296" y="1152"/>
              <a:chExt cx="96" cy="96"/>
            </a:xfrm>
          </p:grpSpPr>
          <p:sp>
            <p:nvSpPr>
              <p:cNvPr id="146" name="Line 51"/>
              <p:cNvSpPr>
                <a:spLocks noChangeShapeType="1"/>
              </p:cNvSpPr>
              <p:nvPr/>
            </p:nvSpPr>
            <p:spPr bwMode="auto">
              <a:xfrm>
                <a:off x="1392" y="1152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Patrick Hand" panose="020B0604020202020204" charset="0"/>
                </a:endParaRPr>
              </a:p>
            </p:txBody>
          </p:sp>
          <p:sp>
            <p:nvSpPr>
              <p:cNvPr id="147" name="Line 52"/>
              <p:cNvSpPr>
                <a:spLocks noChangeShapeType="1"/>
              </p:cNvSpPr>
              <p:nvPr/>
            </p:nvSpPr>
            <p:spPr bwMode="auto">
              <a:xfrm>
                <a:off x="1296" y="1248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Patrick Hand" panose="020B0604020202020204" charset="0"/>
                </a:endParaRPr>
              </a:p>
            </p:txBody>
          </p:sp>
        </p:grpSp>
        <p:grpSp>
          <p:nvGrpSpPr>
            <p:cNvPr id="117" name="Group 58"/>
            <p:cNvGrpSpPr>
              <a:grpSpLocks/>
            </p:cNvGrpSpPr>
            <p:nvPr/>
          </p:nvGrpSpPr>
          <p:grpSpPr bwMode="auto">
            <a:xfrm rot="6341980" flipV="1">
              <a:off x="2009" y="1481"/>
              <a:ext cx="95" cy="93"/>
              <a:chOff x="1296" y="1152"/>
              <a:chExt cx="96" cy="96"/>
            </a:xfrm>
          </p:grpSpPr>
          <p:sp>
            <p:nvSpPr>
              <p:cNvPr id="138" name="Line 59"/>
              <p:cNvSpPr>
                <a:spLocks noChangeShapeType="1"/>
              </p:cNvSpPr>
              <p:nvPr/>
            </p:nvSpPr>
            <p:spPr bwMode="auto">
              <a:xfrm>
                <a:off x="1392" y="1152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Patrick Hand" panose="020B0604020202020204" charset="0"/>
                </a:endParaRPr>
              </a:p>
            </p:txBody>
          </p:sp>
          <p:sp>
            <p:nvSpPr>
              <p:cNvPr id="145" name="Line 60"/>
              <p:cNvSpPr>
                <a:spLocks noChangeShapeType="1"/>
              </p:cNvSpPr>
              <p:nvPr/>
            </p:nvSpPr>
            <p:spPr bwMode="auto">
              <a:xfrm>
                <a:off x="1296" y="1248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Patrick Hand" panose="020B0604020202020204" charset="0"/>
                </a:endParaRPr>
              </a:p>
            </p:txBody>
          </p:sp>
        </p:grpSp>
        <p:grpSp>
          <p:nvGrpSpPr>
            <p:cNvPr id="118" name="Group 61"/>
            <p:cNvGrpSpPr>
              <a:grpSpLocks/>
            </p:cNvGrpSpPr>
            <p:nvPr/>
          </p:nvGrpSpPr>
          <p:grpSpPr bwMode="auto">
            <a:xfrm rot="6341980" flipV="1">
              <a:off x="1190" y="1201"/>
              <a:ext cx="95" cy="93"/>
              <a:chOff x="1296" y="1152"/>
              <a:chExt cx="96" cy="96"/>
            </a:xfrm>
          </p:grpSpPr>
          <p:sp>
            <p:nvSpPr>
              <p:cNvPr id="127" name="Line 62"/>
              <p:cNvSpPr>
                <a:spLocks noChangeShapeType="1"/>
              </p:cNvSpPr>
              <p:nvPr/>
            </p:nvSpPr>
            <p:spPr bwMode="auto">
              <a:xfrm>
                <a:off x="1392" y="1152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Patrick Hand" panose="020B0604020202020204" charset="0"/>
                </a:endParaRPr>
              </a:p>
            </p:txBody>
          </p:sp>
          <p:sp>
            <p:nvSpPr>
              <p:cNvPr id="128" name="Line 63"/>
              <p:cNvSpPr>
                <a:spLocks noChangeShapeType="1"/>
              </p:cNvSpPr>
              <p:nvPr/>
            </p:nvSpPr>
            <p:spPr bwMode="auto">
              <a:xfrm>
                <a:off x="1296" y="1248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Patrick Hand" panose="020B0604020202020204" charset="0"/>
                </a:endParaRPr>
              </a:p>
            </p:txBody>
          </p:sp>
        </p:grpSp>
        <p:grpSp>
          <p:nvGrpSpPr>
            <p:cNvPr id="119" name="Group 64"/>
            <p:cNvGrpSpPr>
              <a:grpSpLocks/>
            </p:cNvGrpSpPr>
            <p:nvPr/>
          </p:nvGrpSpPr>
          <p:grpSpPr bwMode="auto">
            <a:xfrm rot="10168743" flipH="1">
              <a:off x="1173" y="2198"/>
              <a:ext cx="109" cy="93"/>
              <a:chOff x="1296" y="1152"/>
              <a:chExt cx="96" cy="96"/>
            </a:xfrm>
          </p:grpSpPr>
          <p:sp>
            <p:nvSpPr>
              <p:cNvPr id="124" name="Line 65"/>
              <p:cNvSpPr>
                <a:spLocks noChangeShapeType="1"/>
              </p:cNvSpPr>
              <p:nvPr/>
            </p:nvSpPr>
            <p:spPr bwMode="auto">
              <a:xfrm>
                <a:off x="1392" y="1152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Patrick Hand" panose="020B0604020202020204" charset="0"/>
                </a:endParaRPr>
              </a:p>
            </p:txBody>
          </p:sp>
          <p:sp>
            <p:nvSpPr>
              <p:cNvPr id="126" name="Line 66"/>
              <p:cNvSpPr>
                <a:spLocks noChangeShapeType="1"/>
              </p:cNvSpPr>
              <p:nvPr/>
            </p:nvSpPr>
            <p:spPr bwMode="auto">
              <a:xfrm>
                <a:off x="1296" y="1248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Patrick Hand" panose="020B0604020202020204" charset="0"/>
                </a:endParaRPr>
              </a:p>
            </p:txBody>
          </p:sp>
        </p:grpSp>
        <p:grpSp>
          <p:nvGrpSpPr>
            <p:cNvPr id="120" name="Group 67"/>
            <p:cNvGrpSpPr>
              <a:grpSpLocks/>
            </p:cNvGrpSpPr>
            <p:nvPr/>
          </p:nvGrpSpPr>
          <p:grpSpPr bwMode="auto">
            <a:xfrm rot="10168743" flipH="1">
              <a:off x="2003" y="2016"/>
              <a:ext cx="109" cy="93"/>
              <a:chOff x="1296" y="1152"/>
              <a:chExt cx="96" cy="96"/>
            </a:xfrm>
          </p:grpSpPr>
          <p:sp>
            <p:nvSpPr>
              <p:cNvPr id="121" name="Line 68"/>
              <p:cNvSpPr>
                <a:spLocks noChangeShapeType="1"/>
              </p:cNvSpPr>
              <p:nvPr/>
            </p:nvSpPr>
            <p:spPr bwMode="auto">
              <a:xfrm>
                <a:off x="1392" y="1152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Patrick Hand" panose="020B0604020202020204" charset="0"/>
                </a:endParaRPr>
              </a:p>
            </p:txBody>
          </p:sp>
          <p:sp>
            <p:nvSpPr>
              <p:cNvPr id="123" name="Line 69"/>
              <p:cNvSpPr>
                <a:spLocks noChangeShapeType="1"/>
              </p:cNvSpPr>
              <p:nvPr/>
            </p:nvSpPr>
            <p:spPr bwMode="auto">
              <a:xfrm>
                <a:off x="1296" y="1248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Patrick Hand" panose="020B0604020202020204" charset="0"/>
                </a:endParaRPr>
              </a:p>
            </p:txBody>
          </p:sp>
        </p:grpSp>
      </p:grpSp>
      <p:grpSp>
        <p:nvGrpSpPr>
          <p:cNvPr id="148" name="Group 154"/>
          <p:cNvGrpSpPr>
            <a:grpSpLocks/>
          </p:cNvGrpSpPr>
          <p:nvPr/>
        </p:nvGrpSpPr>
        <p:grpSpPr bwMode="auto">
          <a:xfrm>
            <a:off x="7498080" y="2004201"/>
            <a:ext cx="3048000" cy="2074864"/>
            <a:chOff x="3456" y="1056"/>
            <a:chExt cx="1920" cy="1307"/>
          </a:xfrm>
        </p:grpSpPr>
        <p:sp>
          <p:nvSpPr>
            <p:cNvPr id="153" name="Line 72"/>
            <p:cNvSpPr>
              <a:spLocks noChangeShapeType="1"/>
            </p:cNvSpPr>
            <p:nvPr/>
          </p:nvSpPr>
          <p:spPr bwMode="auto">
            <a:xfrm rot="17177446" flipH="1">
              <a:off x="4838" y="1522"/>
              <a:ext cx="0" cy="11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154" name="Line 73"/>
            <p:cNvSpPr>
              <a:spLocks noChangeShapeType="1"/>
            </p:cNvSpPr>
            <p:nvPr/>
          </p:nvSpPr>
          <p:spPr bwMode="auto">
            <a:xfrm rot="17177446" flipH="1">
              <a:off x="4842" y="1528"/>
              <a:ext cx="1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155" name="Line 75"/>
            <p:cNvSpPr>
              <a:spLocks noChangeShapeType="1"/>
            </p:cNvSpPr>
            <p:nvPr/>
          </p:nvSpPr>
          <p:spPr bwMode="auto">
            <a:xfrm rot="10847339" flipH="1">
              <a:off x="4829" y="2073"/>
              <a:ext cx="0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157" name="Line 76"/>
            <p:cNvSpPr>
              <a:spLocks noChangeShapeType="1"/>
            </p:cNvSpPr>
            <p:nvPr/>
          </p:nvSpPr>
          <p:spPr bwMode="auto">
            <a:xfrm rot="10847339" flipH="1">
              <a:off x="4734" y="2073"/>
              <a:ext cx="9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160" name="AutoShape 80"/>
            <p:cNvSpPr>
              <a:spLocks noChangeAspect="1" noChangeArrowheads="1" noTextEdit="1"/>
            </p:cNvSpPr>
            <p:nvPr/>
          </p:nvSpPr>
          <p:spPr bwMode="auto">
            <a:xfrm>
              <a:off x="3456" y="1056"/>
              <a:ext cx="1920" cy="1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162" name="Oval 82"/>
            <p:cNvSpPr>
              <a:spLocks noChangeArrowheads="1"/>
            </p:cNvSpPr>
            <p:nvPr/>
          </p:nvSpPr>
          <p:spPr bwMode="auto">
            <a:xfrm>
              <a:off x="3475" y="1187"/>
              <a:ext cx="1028" cy="102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165" name="Oval 83"/>
            <p:cNvSpPr>
              <a:spLocks noChangeArrowheads="1"/>
            </p:cNvSpPr>
            <p:nvPr/>
          </p:nvSpPr>
          <p:spPr bwMode="auto">
            <a:xfrm>
              <a:off x="4335" y="1417"/>
              <a:ext cx="779" cy="779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177" name="Line 84"/>
            <p:cNvSpPr>
              <a:spLocks noChangeShapeType="1"/>
            </p:cNvSpPr>
            <p:nvPr/>
          </p:nvSpPr>
          <p:spPr bwMode="auto">
            <a:xfrm>
              <a:off x="3792" y="1104"/>
              <a:ext cx="1447" cy="45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178" name="Line 85"/>
            <p:cNvSpPr>
              <a:spLocks noChangeShapeType="1"/>
            </p:cNvSpPr>
            <p:nvPr/>
          </p:nvSpPr>
          <p:spPr bwMode="auto">
            <a:xfrm flipV="1">
              <a:off x="3674" y="2183"/>
              <a:ext cx="1509" cy="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179" name="Line 86"/>
            <p:cNvSpPr>
              <a:spLocks noChangeShapeType="1"/>
            </p:cNvSpPr>
            <p:nvPr/>
          </p:nvSpPr>
          <p:spPr bwMode="auto">
            <a:xfrm>
              <a:off x="3986" y="1698"/>
              <a:ext cx="735" cy="10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180" name="Line 87"/>
            <p:cNvSpPr>
              <a:spLocks noChangeShapeType="1"/>
            </p:cNvSpPr>
            <p:nvPr/>
          </p:nvSpPr>
          <p:spPr bwMode="auto">
            <a:xfrm flipV="1">
              <a:off x="3986" y="1200"/>
              <a:ext cx="142" cy="49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181" name="Line 88"/>
            <p:cNvSpPr>
              <a:spLocks noChangeShapeType="1"/>
            </p:cNvSpPr>
            <p:nvPr/>
          </p:nvSpPr>
          <p:spPr bwMode="auto">
            <a:xfrm>
              <a:off x="3986" y="1698"/>
              <a:ext cx="6" cy="49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182" name="Line 89"/>
            <p:cNvSpPr>
              <a:spLocks noChangeShapeType="1"/>
            </p:cNvSpPr>
            <p:nvPr/>
          </p:nvSpPr>
          <p:spPr bwMode="auto">
            <a:xfrm flipV="1">
              <a:off x="4721" y="1444"/>
              <a:ext cx="127" cy="35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188" name="Line 90"/>
            <p:cNvSpPr>
              <a:spLocks noChangeShapeType="1"/>
            </p:cNvSpPr>
            <p:nvPr/>
          </p:nvSpPr>
          <p:spPr bwMode="auto">
            <a:xfrm>
              <a:off x="4721" y="1803"/>
              <a:ext cx="7" cy="3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189" name="Oval 91"/>
            <p:cNvSpPr>
              <a:spLocks noChangeArrowheads="1"/>
            </p:cNvSpPr>
            <p:nvPr/>
          </p:nvSpPr>
          <p:spPr bwMode="auto">
            <a:xfrm>
              <a:off x="3973" y="1685"/>
              <a:ext cx="32" cy="3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190" name="Rectangle 92"/>
            <p:cNvSpPr>
              <a:spLocks noChangeArrowheads="1"/>
            </p:cNvSpPr>
            <p:nvPr/>
          </p:nvSpPr>
          <p:spPr bwMode="auto">
            <a:xfrm>
              <a:off x="3855" y="1660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  <a:latin typeface="Patrick Hand" panose="020B0604020202020204" charset="0"/>
                </a:rPr>
                <a:t>O</a:t>
              </a:r>
              <a:endParaRPr lang="en-US" altLang="en-US" sz="4000">
                <a:latin typeface="Patrick Hand" panose="020B0604020202020204" charset="0"/>
              </a:endParaRPr>
            </a:p>
          </p:txBody>
        </p:sp>
        <p:sp>
          <p:nvSpPr>
            <p:cNvPr id="191" name="Oval 93"/>
            <p:cNvSpPr>
              <a:spLocks noChangeArrowheads="1"/>
            </p:cNvSpPr>
            <p:nvPr/>
          </p:nvSpPr>
          <p:spPr bwMode="auto">
            <a:xfrm>
              <a:off x="4478" y="1754"/>
              <a:ext cx="32" cy="3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192" name="Oval 94"/>
            <p:cNvSpPr>
              <a:spLocks noChangeArrowheads="1"/>
            </p:cNvSpPr>
            <p:nvPr/>
          </p:nvSpPr>
          <p:spPr bwMode="auto">
            <a:xfrm>
              <a:off x="4709" y="1791"/>
              <a:ext cx="31" cy="3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193" name="Rectangle 95"/>
            <p:cNvSpPr>
              <a:spLocks noChangeArrowheads="1"/>
            </p:cNvSpPr>
            <p:nvPr/>
          </p:nvSpPr>
          <p:spPr bwMode="auto">
            <a:xfrm>
              <a:off x="4771" y="1735"/>
              <a:ext cx="9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  <a:latin typeface="Patrick Hand" panose="020B0604020202020204" charset="0"/>
                </a:rPr>
                <a:t>O'</a:t>
              </a:r>
              <a:endParaRPr lang="en-US" altLang="en-US" sz="4000">
                <a:latin typeface="Patrick Hand" panose="020B0604020202020204" charset="0"/>
              </a:endParaRPr>
            </a:p>
          </p:txBody>
        </p:sp>
        <p:sp>
          <p:nvSpPr>
            <p:cNvPr id="194" name="Oval 96"/>
            <p:cNvSpPr>
              <a:spLocks noChangeArrowheads="1"/>
            </p:cNvSpPr>
            <p:nvPr/>
          </p:nvSpPr>
          <p:spPr bwMode="auto">
            <a:xfrm>
              <a:off x="4329" y="1741"/>
              <a:ext cx="31" cy="3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195" name="Rectangle 99"/>
            <p:cNvSpPr>
              <a:spLocks noChangeArrowheads="1"/>
            </p:cNvSpPr>
            <p:nvPr/>
          </p:nvSpPr>
          <p:spPr bwMode="auto">
            <a:xfrm>
              <a:off x="5232" y="1536"/>
              <a:ext cx="9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  <a:latin typeface="Patrick Hand" panose="020B0604020202020204" charset="0"/>
                </a:rPr>
                <a:t>d1</a:t>
              </a:r>
              <a:endParaRPr lang="en-US" altLang="en-US" sz="4000">
                <a:latin typeface="Patrick Hand" panose="020B0604020202020204" charset="0"/>
              </a:endParaRPr>
            </a:p>
          </p:txBody>
        </p:sp>
        <p:sp>
          <p:nvSpPr>
            <p:cNvPr id="196" name="Rectangle 102"/>
            <p:cNvSpPr>
              <a:spLocks noChangeArrowheads="1"/>
            </p:cNvSpPr>
            <p:nvPr/>
          </p:nvSpPr>
          <p:spPr bwMode="auto">
            <a:xfrm>
              <a:off x="5068" y="2208"/>
              <a:ext cx="1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  <a:latin typeface="Patrick Hand" panose="020B0604020202020204" charset="0"/>
                </a:rPr>
                <a:t>d2</a:t>
              </a:r>
              <a:endParaRPr lang="en-US" altLang="en-US" sz="4000">
                <a:latin typeface="Patrick Hand" panose="020B0604020202020204" charset="0"/>
              </a:endParaRPr>
            </a:p>
          </p:txBody>
        </p:sp>
        <p:sp>
          <p:nvSpPr>
            <p:cNvPr id="197" name="Oval 103"/>
            <p:cNvSpPr>
              <a:spLocks noChangeArrowheads="1"/>
            </p:cNvSpPr>
            <p:nvPr/>
          </p:nvSpPr>
          <p:spPr bwMode="auto">
            <a:xfrm>
              <a:off x="4107" y="1193"/>
              <a:ext cx="31" cy="3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198" name="Oval 104"/>
            <p:cNvSpPr>
              <a:spLocks noChangeArrowheads="1"/>
            </p:cNvSpPr>
            <p:nvPr/>
          </p:nvSpPr>
          <p:spPr bwMode="auto">
            <a:xfrm>
              <a:off x="3980" y="2183"/>
              <a:ext cx="31" cy="3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199" name="Oval 105"/>
            <p:cNvSpPr>
              <a:spLocks noChangeArrowheads="1"/>
            </p:cNvSpPr>
            <p:nvPr/>
          </p:nvSpPr>
          <p:spPr bwMode="auto">
            <a:xfrm>
              <a:off x="4835" y="1424"/>
              <a:ext cx="31" cy="3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200" name="Oval 106"/>
            <p:cNvSpPr>
              <a:spLocks noChangeArrowheads="1"/>
            </p:cNvSpPr>
            <p:nvPr/>
          </p:nvSpPr>
          <p:spPr bwMode="auto">
            <a:xfrm>
              <a:off x="4715" y="2171"/>
              <a:ext cx="31" cy="3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201" name="Line 109"/>
            <p:cNvSpPr>
              <a:spLocks noChangeShapeType="1"/>
            </p:cNvSpPr>
            <p:nvPr/>
          </p:nvSpPr>
          <p:spPr bwMode="auto">
            <a:xfrm rot="10847339" flipH="1">
              <a:off x="4079" y="2121"/>
              <a:ext cx="0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202" name="Line 110"/>
            <p:cNvSpPr>
              <a:spLocks noChangeShapeType="1"/>
            </p:cNvSpPr>
            <p:nvPr/>
          </p:nvSpPr>
          <p:spPr bwMode="auto">
            <a:xfrm rot="10847339" flipH="1">
              <a:off x="3984" y="2121"/>
              <a:ext cx="9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203" name="Line 112"/>
            <p:cNvSpPr>
              <a:spLocks noChangeShapeType="1"/>
            </p:cNvSpPr>
            <p:nvPr/>
          </p:nvSpPr>
          <p:spPr bwMode="auto">
            <a:xfrm rot="17177446" flipH="1">
              <a:off x="4145" y="1300"/>
              <a:ext cx="0" cy="11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204" name="Line 113"/>
            <p:cNvSpPr>
              <a:spLocks noChangeShapeType="1"/>
            </p:cNvSpPr>
            <p:nvPr/>
          </p:nvSpPr>
          <p:spPr bwMode="auto">
            <a:xfrm rot="17177446" flipH="1">
              <a:off x="4149" y="1306"/>
              <a:ext cx="1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</p:grpSp>
      <p:sp>
        <p:nvSpPr>
          <p:cNvPr id="205" name="Text Box 119"/>
          <p:cNvSpPr txBox="1">
            <a:spLocks noChangeArrowheads="1"/>
          </p:cNvSpPr>
          <p:nvPr/>
        </p:nvSpPr>
        <p:spPr bwMode="auto">
          <a:xfrm>
            <a:off x="5212080" y="3909201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u="sng">
                <a:solidFill>
                  <a:schemeClr val="tx1"/>
                </a:solidFill>
                <a:latin typeface="Patrick Hand" panose="020B0604020202020204" charset="0"/>
              </a:rPr>
              <a:t>H1</a:t>
            </a:r>
          </a:p>
        </p:txBody>
      </p:sp>
      <p:sp>
        <p:nvSpPr>
          <p:cNvPr id="206" name="Text Box 120"/>
          <p:cNvSpPr txBox="1">
            <a:spLocks noChangeArrowheads="1"/>
          </p:cNvSpPr>
          <p:nvPr/>
        </p:nvSpPr>
        <p:spPr bwMode="auto">
          <a:xfrm>
            <a:off x="8717280" y="3833001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u="sng">
                <a:solidFill>
                  <a:schemeClr val="tx1"/>
                </a:solidFill>
                <a:latin typeface="Patrick Hand" panose="020B0604020202020204" charset="0"/>
              </a:rPr>
              <a:t>H2</a:t>
            </a:r>
          </a:p>
        </p:txBody>
      </p:sp>
      <p:sp>
        <p:nvSpPr>
          <p:cNvPr id="207" name="Text Box 121"/>
          <p:cNvSpPr txBox="1">
            <a:spLocks noChangeArrowheads="1"/>
          </p:cNvSpPr>
          <p:nvPr/>
        </p:nvSpPr>
        <p:spPr bwMode="auto">
          <a:xfrm>
            <a:off x="3459480" y="6119001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u="sng">
                <a:solidFill>
                  <a:schemeClr val="tx1"/>
                </a:solidFill>
                <a:latin typeface="Patrick Hand" panose="020B0604020202020204" charset="0"/>
              </a:rPr>
              <a:t>H3</a:t>
            </a:r>
          </a:p>
        </p:txBody>
      </p:sp>
      <p:sp>
        <p:nvSpPr>
          <p:cNvPr id="208" name="Text Box 122"/>
          <p:cNvSpPr txBox="1">
            <a:spLocks noChangeArrowheads="1"/>
          </p:cNvSpPr>
          <p:nvPr/>
        </p:nvSpPr>
        <p:spPr bwMode="auto">
          <a:xfrm>
            <a:off x="9707880" y="6119001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u="sng">
                <a:solidFill>
                  <a:schemeClr val="tx1"/>
                </a:solidFill>
                <a:latin typeface="Patrick Hand" panose="020B0604020202020204" charset="0"/>
              </a:rPr>
              <a:t>H4</a:t>
            </a:r>
          </a:p>
        </p:txBody>
      </p:sp>
      <p:grpSp>
        <p:nvGrpSpPr>
          <p:cNvPr id="209" name="Group 155"/>
          <p:cNvGrpSpPr>
            <a:grpSpLocks/>
          </p:cNvGrpSpPr>
          <p:nvPr/>
        </p:nvGrpSpPr>
        <p:grpSpPr bwMode="auto">
          <a:xfrm>
            <a:off x="4069080" y="4671201"/>
            <a:ext cx="2138363" cy="2260600"/>
            <a:chOff x="1296" y="2736"/>
            <a:chExt cx="1347" cy="1424"/>
          </a:xfrm>
        </p:grpSpPr>
        <p:sp>
          <p:nvSpPr>
            <p:cNvPr id="210" name="Line 78"/>
            <p:cNvSpPr>
              <a:spLocks noChangeShapeType="1"/>
            </p:cNvSpPr>
            <p:nvPr/>
          </p:nvSpPr>
          <p:spPr bwMode="auto">
            <a:xfrm rot="17601814" flipV="1">
              <a:off x="2354" y="3319"/>
              <a:ext cx="0" cy="10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211" name="Line 79"/>
            <p:cNvSpPr>
              <a:spLocks noChangeShapeType="1"/>
            </p:cNvSpPr>
            <p:nvPr/>
          </p:nvSpPr>
          <p:spPr bwMode="auto">
            <a:xfrm rot="17601814" flipV="1">
              <a:off x="2224" y="3404"/>
              <a:ext cx="113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212" name="Rectangle 130"/>
            <p:cNvSpPr>
              <a:spLocks noChangeArrowheads="1"/>
            </p:cNvSpPr>
            <p:nvPr/>
          </p:nvSpPr>
          <p:spPr bwMode="auto">
            <a:xfrm>
              <a:off x="1714" y="3310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chemeClr val="tx1"/>
                  </a:solidFill>
                  <a:latin typeface="Patrick Hand" panose="020B0604020202020204" charset="0"/>
                </a:rPr>
                <a:t>O</a:t>
              </a:r>
              <a:endParaRPr lang="en-US" altLang="en-US" sz="4000">
                <a:solidFill>
                  <a:schemeClr val="tx1"/>
                </a:solidFill>
                <a:latin typeface="Patrick Hand" panose="020B0604020202020204" charset="0"/>
              </a:endParaRPr>
            </a:p>
          </p:txBody>
        </p:sp>
        <p:sp>
          <p:nvSpPr>
            <p:cNvPr id="213" name="Rectangle 133"/>
            <p:cNvSpPr>
              <a:spLocks noChangeArrowheads="1"/>
            </p:cNvSpPr>
            <p:nvPr/>
          </p:nvSpPr>
          <p:spPr bwMode="auto">
            <a:xfrm>
              <a:off x="1969" y="3381"/>
              <a:ext cx="10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chemeClr val="tx1"/>
                  </a:solidFill>
                  <a:latin typeface="Patrick Hand" panose="020B0604020202020204" charset="0"/>
                </a:rPr>
                <a:t>O'</a:t>
              </a:r>
              <a:endParaRPr lang="en-US" altLang="en-US" sz="4000">
                <a:solidFill>
                  <a:schemeClr val="tx1"/>
                </a:solidFill>
                <a:latin typeface="Patrick Hand" panose="020B0604020202020204" charset="0"/>
              </a:endParaRPr>
            </a:p>
          </p:txBody>
        </p:sp>
        <p:sp>
          <p:nvSpPr>
            <p:cNvPr id="214" name="Rectangle 135"/>
            <p:cNvSpPr>
              <a:spLocks noChangeArrowheads="1"/>
            </p:cNvSpPr>
            <p:nvPr/>
          </p:nvSpPr>
          <p:spPr bwMode="auto">
            <a:xfrm>
              <a:off x="2586" y="2998"/>
              <a:ext cx="5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chemeClr val="tx1"/>
                  </a:solidFill>
                  <a:latin typeface="Patrick Hand" panose="020B0604020202020204" charset="0"/>
                </a:rPr>
                <a:t>d</a:t>
              </a:r>
              <a:endParaRPr lang="en-US" altLang="en-US" sz="4000">
                <a:solidFill>
                  <a:schemeClr val="tx1"/>
                </a:solidFill>
                <a:latin typeface="Patrick Hand" panose="020B0604020202020204" charset="0"/>
              </a:endParaRPr>
            </a:p>
          </p:txBody>
        </p:sp>
        <p:sp>
          <p:nvSpPr>
            <p:cNvPr id="215" name="Oval 125"/>
            <p:cNvSpPr>
              <a:spLocks noChangeArrowheads="1"/>
            </p:cNvSpPr>
            <p:nvPr/>
          </p:nvSpPr>
          <p:spPr bwMode="auto">
            <a:xfrm>
              <a:off x="1296" y="2736"/>
              <a:ext cx="1084" cy="108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216" name="Oval 126"/>
            <p:cNvSpPr>
              <a:spLocks noChangeArrowheads="1"/>
            </p:cNvSpPr>
            <p:nvPr/>
          </p:nvSpPr>
          <p:spPr bwMode="auto">
            <a:xfrm>
              <a:off x="1679" y="3006"/>
              <a:ext cx="687" cy="687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217" name="Line 127"/>
            <p:cNvSpPr>
              <a:spLocks noChangeShapeType="1"/>
            </p:cNvSpPr>
            <p:nvPr/>
          </p:nvSpPr>
          <p:spPr bwMode="auto">
            <a:xfrm>
              <a:off x="1835" y="3275"/>
              <a:ext cx="496" cy="20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218" name="Line 128"/>
            <p:cNvSpPr>
              <a:spLocks noChangeShapeType="1"/>
            </p:cNvSpPr>
            <p:nvPr/>
          </p:nvSpPr>
          <p:spPr bwMode="auto">
            <a:xfrm flipH="1">
              <a:off x="2026" y="3027"/>
              <a:ext cx="524" cy="113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219" name="Oval 129"/>
            <p:cNvSpPr>
              <a:spLocks noChangeArrowheads="1"/>
            </p:cNvSpPr>
            <p:nvPr/>
          </p:nvSpPr>
          <p:spPr bwMode="auto">
            <a:xfrm>
              <a:off x="1821" y="3261"/>
              <a:ext cx="35" cy="3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220" name="Oval 131"/>
            <p:cNvSpPr>
              <a:spLocks noChangeArrowheads="1"/>
            </p:cNvSpPr>
            <p:nvPr/>
          </p:nvSpPr>
          <p:spPr bwMode="auto">
            <a:xfrm>
              <a:off x="2317" y="3466"/>
              <a:ext cx="35" cy="3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221" name="Oval 132"/>
            <p:cNvSpPr>
              <a:spLocks noChangeArrowheads="1"/>
            </p:cNvSpPr>
            <p:nvPr/>
          </p:nvSpPr>
          <p:spPr bwMode="auto">
            <a:xfrm>
              <a:off x="2005" y="3331"/>
              <a:ext cx="35" cy="3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</p:grpSp>
      <p:sp>
        <p:nvSpPr>
          <p:cNvPr id="222" name="AutoShape 139"/>
          <p:cNvSpPr>
            <a:spLocks noChangeAspect="1" noChangeArrowheads="1" noTextEdit="1"/>
          </p:cNvSpPr>
          <p:nvPr/>
        </p:nvSpPr>
        <p:spPr bwMode="auto">
          <a:xfrm>
            <a:off x="7650480" y="4671201"/>
            <a:ext cx="2033588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800">
              <a:latin typeface="Patrick Hand" panose="020B0604020202020204" charset="0"/>
            </a:endParaRPr>
          </a:p>
        </p:txBody>
      </p:sp>
      <p:grpSp>
        <p:nvGrpSpPr>
          <p:cNvPr id="223" name="Group 149"/>
          <p:cNvGrpSpPr>
            <a:grpSpLocks/>
          </p:cNvGrpSpPr>
          <p:nvPr/>
        </p:nvGrpSpPr>
        <p:grpSpPr bwMode="auto">
          <a:xfrm>
            <a:off x="7675880" y="4696601"/>
            <a:ext cx="1982788" cy="1982788"/>
            <a:chOff x="3568" y="2752"/>
            <a:chExt cx="1249" cy="1249"/>
          </a:xfrm>
        </p:grpSpPr>
        <p:sp>
          <p:nvSpPr>
            <p:cNvPr id="224" name="Oval 141"/>
            <p:cNvSpPr>
              <a:spLocks noChangeArrowheads="1"/>
            </p:cNvSpPr>
            <p:nvPr/>
          </p:nvSpPr>
          <p:spPr bwMode="auto">
            <a:xfrm>
              <a:off x="3568" y="2752"/>
              <a:ext cx="1249" cy="1249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225" name="Oval 142"/>
            <p:cNvSpPr>
              <a:spLocks noChangeArrowheads="1"/>
            </p:cNvSpPr>
            <p:nvPr/>
          </p:nvSpPr>
          <p:spPr bwMode="auto">
            <a:xfrm>
              <a:off x="4021" y="3019"/>
              <a:ext cx="714" cy="715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226" name="Oval 143"/>
            <p:cNvSpPr>
              <a:spLocks noChangeArrowheads="1"/>
            </p:cNvSpPr>
            <p:nvPr/>
          </p:nvSpPr>
          <p:spPr bwMode="auto">
            <a:xfrm>
              <a:off x="4179" y="3363"/>
              <a:ext cx="27" cy="2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227" name="Rectangle 144"/>
            <p:cNvSpPr>
              <a:spLocks noChangeArrowheads="1"/>
            </p:cNvSpPr>
            <p:nvPr/>
          </p:nvSpPr>
          <p:spPr bwMode="auto">
            <a:xfrm>
              <a:off x="4119" y="3401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  <a:latin typeface="Patrick Hand" panose="020B0604020202020204" charset="0"/>
                </a:rPr>
                <a:t>O</a:t>
              </a:r>
              <a:endParaRPr lang="en-US" altLang="en-US" sz="4000">
                <a:latin typeface="Patrick Hand" panose="020B0604020202020204" charset="0"/>
              </a:endParaRPr>
            </a:p>
          </p:txBody>
        </p:sp>
        <p:sp>
          <p:nvSpPr>
            <p:cNvPr id="228" name="Oval 145"/>
            <p:cNvSpPr>
              <a:spLocks noChangeArrowheads="1"/>
            </p:cNvSpPr>
            <p:nvPr/>
          </p:nvSpPr>
          <p:spPr bwMode="auto">
            <a:xfrm>
              <a:off x="4680" y="3734"/>
              <a:ext cx="28" cy="2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229" name="Oval 146"/>
            <p:cNvSpPr>
              <a:spLocks noChangeArrowheads="1"/>
            </p:cNvSpPr>
            <p:nvPr/>
          </p:nvSpPr>
          <p:spPr bwMode="auto">
            <a:xfrm>
              <a:off x="4364" y="3363"/>
              <a:ext cx="27" cy="2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  <p:sp>
          <p:nvSpPr>
            <p:cNvPr id="230" name="Rectangle 147"/>
            <p:cNvSpPr>
              <a:spLocks noChangeArrowheads="1"/>
            </p:cNvSpPr>
            <p:nvPr/>
          </p:nvSpPr>
          <p:spPr bwMode="auto">
            <a:xfrm>
              <a:off x="4342" y="3401"/>
              <a:ext cx="8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  <a:latin typeface="Patrick Hand" panose="020B0604020202020204" charset="0"/>
                </a:rPr>
                <a:t>O'</a:t>
              </a:r>
              <a:endParaRPr lang="en-US" altLang="en-US" sz="4000">
                <a:latin typeface="Patrick Hand" panose="020B0604020202020204" charset="0"/>
              </a:endParaRPr>
            </a:p>
          </p:txBody>
        </p:sp>
        <p:sp>
          <p:nvSpPr>
            <p:cNvPr id="231" name="Oval 148"/>
            <p:cNvSpPr>
              <a:spLocks noChangeArrowheads="1"/>
            </p:cNvSpPr>
            <p:nvPr/>
          </p:nvSpPr>
          <p:spPr bwMode="auto">
            <a:xfrm>
              <a:off x="4430" y="3712"/>
              <a:ext cx="27" cy="2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Patrick Hand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4704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4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205" grpId="0"/>
      <p:bldP spid="206" grpId="0"/>
      <p:bldP spid="207" grpId="0"/>
      <p:bldP spid="20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75" y="860627"/>
            <a:ext cx="11855768" cy="4401735"/>
          </a:xfrm>
          <a:prstGeom prst="rect">
            <a:avLst/>
          </a:prstGeom>
        </p:spPr>
      </p:pic>
      <p:sp>
        <p:nvSpPr>
          <p:cNvPr id="68" name="Hộp Văn bản 19">
            <a:extLst>
              <a:ext uri="{FF2B5EF4-FFF2-40B4-BE49-F238E27FC236}">
                <a16:creationId xmlns:a16="http://schemas.microsoft.com/office/drawing/2014/main" id="{601DB02A-0294-49A3-8480-0E792697969C}"/>
              </a:ext>
            </a:extLst>
          </p:cNvPr>
          <p:cNvSpPr txBox="1"/>
          <p:nvPr/>
        </p:nvSpPr>
        <p:spPr>
          <a:xfrm>
            <a:off x="5113331" y="337407"/>
            <a:ext cx="401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Patrick Hand" panose="00000500000000000000" pitchFamily="2" charset="0"/>
              </a:rPr>
              <a:t>BÀI TẬP RÈN LUYỆN</a:t>
            </a:r>
            <a:endParaRPr lang="vi-VN" sz="2800">
              <a:latin typeface="Patrick Hand" panose="000005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712421" y="5552902"/>
            <a:ext cx="1878677" cy="1729047"/>
          </a:xfrm>
          <a:prstGeom prst="ellipse">
            <a:avLst/>
          </a:prstGeom>
          <a:ln>
            <a:solidFill>
              <a:srgbClr val="213054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91097" y="5020888"/>
            <a:ext cx="2793077" cy="284295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E9A35FD-1B9D-4556-B59C-C85F62437577}"/>
                  </a:ext>
                </a:extLst>
              </p14:cNvPr>
              <p14:cNvContentPartPr/>
              <p14:nvPr/>
            </p14:nvContentPartPr>
            <p14:xfrm>
              <a:off x="2321280" y="2136240"/>
              <a:ext cx="12123000" cy="5742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E9A35FD-1B9D-4556-B59C-C85F624375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11920" y="2126880"/>
                <a:ext cx="12141720" cy="576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1752690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15" y="907905"/>
            <a:ext cx="11960456" cy="2526406"/>
          </a:xfrm>
          <a:prstGeom prst="rect">
            <a:avLst/>
          </a:prstGeom>
        </p:spPr>
      </p:pic>
      <p:sp>
        <p:nvSpPr>
          <p:cNvPr id="42" name="Hộp Văn bản 19">
            <a:extLst>
              <a:ext uri="{FF2B5EF4-FFF2-40B4-BE49-F238E27FC236}">
                <a16:creationId xmlns:a16="http://schemas.microsoft.com/office/drawing/2014/main" id="{601DB02A-0294-49A3-8480-0E792697969C}"/>
              </a:ext>
            </a:extLst>
          </p:cNvPr>
          <p:cNvSpPr txBox="1"/>
          <p:nvPr/>
        </p:nvSpPr>
        <p:spPr>
          <a:xfrm>
            <a:off x="5113331" y="254279"/>
            <a:ext cx="401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Patrick Hand" panose="00000500000000000000" pitchFamily="2" charset="0"/>
              </a:rPr>
              <a:t>BÀI TẬP RÈN LUYỆN</a:t>
            </a:r>
            <a:endParaRPr lang="vi-VN" sz="2800">
              <a:latin typeface="Patrick Hand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485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152348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7" name="Google Shape;1907;p70"/>
          <p:cNvGrpSpPr/>
          <p:nvPr/>
        </p:nvGrpSpPr>
        <p:grpSpPr>
          <a:xfrm flipH="1">
            <a:off x="5710097" y="1758283"/>
            <a:ext cx="7983781" cy="3702941"/>
            <a:chOff x="4630559" y="2846886"/>
            <a:chExt cx="1462360" cy="1323613"/>
          </a:xfrm>
        </p:grpSpPr>
        <p:sp>
          <p:nvSpPr>
            <p:cNvPr id="1908" name="Google Shape;1908;p70"/>
            <p:cNvSpPr/>
            <p:nvPr/>
          </p:nvSpPr>
          <p:spPr>
            <a:xfrm>
              <a:off x="4630559" y="2846886"/>
              <a:ext cx="1462360" cy="1323613"/>
            </a:xfrm>
            <a:custGeom>
              <a:avLst/>
              <a:gdLst/>
              <a:ahLst/>
              <a:cxnLst/>
              <a:rect l="l" t="t" r="r" b="b"/>
              <a:pathLst>
                <a:path w="93741" h="84847" extrusionOk="0">
                  <a:moveTo>
                    <a:pt x="66979" y="1296"/>
                  </a:moveTo>
                  <a:cubicBezTo>
                    <a:pt x="72250" y="1296"/>
                    <a:pt x="77161" y="3076"/>
                    <a:pt x="81100" y="6701"/>
                  </a:cubicBezTo>
                  <a:cubicBezTo>
                    <a:pt x="81230" y="6831"/>
                    <a:pt x="81400" y="6897"/>
                    <a:pt x="81569" y="6897"/>
                  </a:cubicBezTo>
                  <a:cubicBezTo>
                    <a:pt x="81682" y="6897"/>
                    <a:pt x="81795" y="6868"/>
                    <a:pt x="81897" y="6810"/>
                  </a:cubicBezTo>
                  <a:lnTo>
                    <a:pt x="90175" y="3063"/>
                  </a:lnTo>
                  <a:lnTo>
                    <a:pt x="90175" y="3063"/>
                  </a:lnTo>
                  <a:cubicBezTo>
                    <a:pt x="88490" y="5808"/>
                    <a:pt x="86877" y="8597"/>
                    <a:pt x="85338" y="11410"/>
                  </a:cubicBezTo>
                  <a:cubicBezTo>
                    <a:pt x="85318" y="11445"/>
                    <a:pt x="85302" y="11480"/>
                    <a:pt x="85289" y="11515"/>
                  </a:cubicBezTo>
                  <a:lnTo>
                    <a:pt x="85289" y="11515"/>
                  </a:lnTo>
                  <a:cubicBezTo>
                    <a:pt x="85216" y="11683"/>
                    <a:pt x="85216" y="11886"/>
                    <a:pt x="85338" y="12098"/>
                  </a:cubicBezTo>
                  <a:cubicBezTo>
                    <a:pt x="90481" y="20936"/>
                    <a:pt x="91894" y="31657"/>
                    <a:pt x="92292" y="41727"/>
                  </a:cubicBezTo>
                  <a:cubicBezTo>
                    <a:pt x="92437" y="46363"/>
                    <a:pt x="92364" y="51000"/>
                    <a:pt x="92038" y="55600"/>
                  </a:cubicBezTo>
                  <a:cubicBezTo>
                    <a:pt x="91749" y="60055"/>
                    <a:pt x="91640" y="64655"/>
                    <a:pt x="90843" y="69038"/>
                  </a:cubicBezTo>
                  <a:cubicBezTo>
                    <a:pt x="90046" y="73457"/>
                    <a:pt x="88271" y="77513"/>
                    <a:pt x="84541" y="80121"/>
                  </a:cubicBezTo>
                  <a:cubicBezTo>
                    <a:pt x="80972" y="82622"/>
                    <a:pt x="76728" y="83619"/>
                    <a:pt x="72467" y="83619"/>
                  </a:cubicBezTo>
                  <a:cubicBezTo>
                    <a:pt x="71236" y="83619"/>
                    <a:pt x="70003" y="83536"/>
                    <a:pt x="68784" y="83381"/>
                  </a:cubicBezTo>
                  <a:cubicBezTo>
                    <a:pt x="59648" y="82207"/>
                    <a:pt x="51069" y="77739"/>
                    <a:pt x="41805" y="77739"/>
                  </a:cubicBezTo>
                  <a:cubicBezTo>
                    <a:pt x="40786" y="77739"/>
                    <a:pt x="39758" y="77793"/>
                    <a:pt x="38721" y="77912"/>
                  </a:cubicBezTo>
                  <a:cubicBezTo>
                    <a:pt x="32454" y="78639"/>
                    <a:pt x="25560" y="81765"/>
                    <a:pt x="18991" y="81765"/>
                  </a:cubicBezTo>
                  <a:cubicBezTo>
                    <a:pt x="17056" y="81765"/>
                    <a:pt x="15148" y="81494"/>
                    <a:pt x="13293" y="80810"/>
                  </a:cubicBezTo>
                  <a:cubicBezTo>
                    <a:pt x="3441" y="77151"/>
                    <a:pt x="1920" y="64655"/>
                    <a:pt x="1884" y="55672"/>
                  </a:cubicBezTo>
                  <a:cubicBezTo>
                    <a:pt x="1811" y="46798"/>
                    <a:pt x="2789" y="37960"/>
                    <a:pt x="2825" y="29086"/>
                  </a:cubicBezTo>
                  <a:cubicBezTo>
                    <a:pt x="2862" y="20972"/>
                    <a:pt x="3151" y="11156"/>
                    <a:pt x="10432" y="5904"/>
                  </a:cubicBezTo>
                  <a:cubicBezTo>
                    <a:pt x="15050" y="2574"/>
                    <a:pt x="20444" y="1608"/>
                    <a:pt x="26045" y="1608"/>
                  </a:cubicBezTo>
                  <a:cubicBezTo>
                    <a:pt x="33360" y="1608"/>
                    <a:pt x="41027" y="3256"/>
                    <a:pt x="47776" y="3441"/>
                  </a:cubicBezTo>
                  <a:cubicBezTo>
                    <a:pt x="48389" y="3471"/>
                    <a:pt x="49004" y="3485"/>
                    <a:pt x="49619" y="3485"/>
                  </a:cubicBezTo>
                  <a:cubicBezTo>
                    <a:pt x="51984" y="3485"/>
                    <a:pt x="54358" y="3271"/>
                    <a:pt x="56686" y="2898"/>
                  </a:cubicBezTo>
                  <a:cubicBezTo>
                    <a:pt x="59910" y="2318"/>
                    <a:pt x="63025" y="1413"/>
                    <a:pt x="66358" y="1304"/>
                  </a:cubicBezTo>
                  <a:cubicBezTo>
                    <a:pt x="66565" y="1299"/>
                    <a:pt x="66772" y="1296"/>
                    <a:pt x="66979" y="1296"/>
                  </a:cubicBezTo>
                  <a:close/>
                  <a:moveTo>
                    <a:pt x="67698" y="0"/>
                  </a:moveTo>
                  <a:cubicBezTo>
                    <a:pt x="62833" y="0"/>
                    <a:pt x="58260" y="1529"/>
                    <a:pt x="53354" y="1956"/>
                  </a:cubicBezTo>
                  <a:cubicBezTo>
                    <a:pt x="52075" y="2069"/>
                    <a:pt x="50793" y="2117"/>
                    <a:pt x="49509" y="2117"/>
                  </a:cubicBezTo>
                  <a:cubicBezTo>
                    <a:pt x="41807" y="2117"/>
                    <a:pt x="34046" y="375"/>
                    <a:pt x="26374" y="375"/>
                  </a:cubicBezTo>
                  <a:cubicBezTo>
                    <a:pt x="23019" y="375"/>
                    <a:pt x="19681" y="708"/>
                    <a:pt x="16372" y="1666"/>
                  </a:cubicBezTo>
                  <a:cubicBezTo>
                    <a:pt x="12134" y="2898"/>
                    <a:pt x="8259" y="5143"/>
                    <a:pt x="5723" y="8838"/>
                  </a:cubicBezTo>
                  <a:cubicBezTo>
                    <a:pt x="3369" y="12207"/>
                    <a:pt x="2354" y="16300"/>
                    <a:pt x="1884" y="20320"/>
                  </a:cubicBezTo>
                  <a:cubicBezTo>
                    <a:pt x="1340" y="24993"/>
                    <a:pt x="1558" y="29665"/>
                    <a:pt x="1485" y="34338"/>
                  </a:cubicBezTo>
                  <a:cubicBezTo>
                    <a:pt x="1413" y="39264"/>
                    <a:pt x="942" y="44154"/>
                    <a:pt x="688" y="49044"/>
                  </a:cubicBezTo>
                  <a:cubicBezTo>
                    <a:pt x="254" y="58171"/>
                    <a:pt x="0" y="69001"/>
                    <a:pt x="5832" y="76644"/>
                  </a:cubicBezTo>
                  <a:cubicBezTo>
                    <a:pt x="8585" y="80230"/>
                    <a:pt x="12352" y="82548"/>
                    <a:pt x="16879" y="82947"/>
                  </a:cubicBezTo>
                  <a:cubicBezTo>
                    <a:pt x="17467" y="82998"/>
                    <a:pt x="18055" y="83022"/>
                    <a:pt x="18643" y="83022"/>
                  </a:cubicBezTo>
                  <a:cubicBezTo>
                    <a:pt x="22624" y="83022"/>
                    <a:pt x="26608" y="81937"/>
                    <a:pt x="30426" y="80991"/>
                  </a:cubicBezTo>
                  <a:cubicBezTo>
                    <a:pt x="34452" y="79977"/>
                    <a:pt x="38391" y="79139"/>
                    <a:pt x="42446" y="79139"/>
                  </a:cubicBezTo>
                  <a:cubicBezTo>
                    <a:pt x="43608" y="79139"/>
                    <a:pt x="44779" y="79208"/>
                    <a:pt x="45965" y="79361"/>
                  </a:cubicBezTo>
                  <a:cubicBezTo>
                    <a:pt x="51760" y="80085"/>
                    <a:pt x="57266" y="82186"/>
                    <a:pt x="62917" y="83599"/>
                  </a:cubicBezTo>
                  <a:cubicBezTo>
                    <a:pt x="65935" y="84350"/>
                    <a:pt x="69260" y="84846"/>
                    <a:pt x="72560" y="84846"/>
                  </a:cubicBezTo>
                  <a:cubicBezTo>
                    <a:pt x="79279" y="84846"/>
                    <a:pt x="85895" y="82790"/>
                    <a:pt x="89612" y="76644"/>
                  </a:cubicBezTo>
                  <a:cubicBezTo>
                    <a:pt x="92111" y="72551"/>
                    <a:pt x="92546" y="67553"/>
                    <a:pt x="92908" y="62880"/>
                  </a:cubicBezTo>
                  <a:cubicBezTo>
                    <a:pt x="93306" y="57230"/>
                    <a:pt x="93741" y="51579"/>
                    <a:pt x="93741" y="45856"/>
                  </a:cubicBezTo>
                  <a:cubicBezTo>
                    <a:pt x="93705" y="34393"/>
                    <a:pt x="92500" y="21902"/>
                    <a:pt x="86692" y="11748"/>
                  </a:cubicBezTo>
                  <a:lnTo>
                    <a:pt x="86692" y="11748"/>
                  </a:lnTo>
                  <a:cubicBezTo>
                    <a:pt x="88552" y="8426"/>
                    <a:pt x="90480" y="5139"/>
                    <a:pt x="92509" y="1920"/>
                  </a:cubicBezTo>
                  <a:cubicBezTo>
                    <a:pt x="92812" y="1406"/>
                    <a:pt x="92357" y="917"/>
                    <a:pt x="91861" y="917"/>
                  </a:cubicBezTo>
                  <a:cubicBezTo>
                    <a:pt x="91763" y="917"/>
                    <a:pt x="91663" y="936"/>
                    <a:pt x="91568" y="978"/>
                  </a:cubicBezTo>
                  <a:lnTo>
                    <a:pt x="81724" y="5433"/>
                  </a:lnTo>
                  <a:lnTo>
                    <a:pt x="81724" y="5433"/>
                  </a:lnTo>
                  <a:cubicBezTo>
                    <a:pt x="78593" y="2611"/>
                    <a:pt x="74674" y="774"/>
                    <a:pt x="70487" y="181"/>
                  </a:cubicBezTo>
                  <a:cubicBezTo>
                    <a:pt x="69544" y="55"/>
                    <a:pt x="68616" y="0"/>
                    <a:pt x="67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09" name="Google Shape;1909;p70"/>
            <p:cNvSpPr/>
            <p:nvPr/>
          </p:nvSpPr>
          <p:spPr>
            <a:xfrm>
              <a:off x="4749541" y="2980844"/>
              <a:ext cx="81104" cy="90652"/>
            </a:xfrm>
            <a:custGeom>
              <a:avLst/>
              <a:gdLst/>
              <a:ahLst/>
              <a:cxnLst/>
              <a:rect l="l" t="t" r="r" b="b"/>
              <a:pathLst>
                <a:path w="5199" h="5811" extrusionOk="0">
                  <a:moveTo>
                    <a:pt x="4127" y="1"/>
                  </a:moveTo>
                  <a:cubicBezTo>
                    <a:pt x="4028" y="1"/>
                    <a:pt x="3925" y="22"/>
                    <a:pt x="3819" y="70"/>
                  </a:cubicBezTo>
                  <a:cubicBezTo>
                    <a:pt x="1827" y="975"/>
                    <a:pt x="450" y="2787"/>
                    <a:pt x="88" y="4960"/>
                  </a:cubicBezTo>
                  <a:cubicBezTo>
                    <a:pt x="0" y="5465"/>
                    <a:pt x="445" y="5810"/>
                    <a:pt x="841" y="5810"/>
                  </a:cubicBezTo>
                  <a:cubicBezTo>
                    <a:pt x="1098" y="5810"/>
                    <a:pt x="1335" y="5664"/>
                    <a:pt x="1392" y="5322"/>
                  </a:cubicBezTo>
                  <a:cubicBezTo>
                    <a:pt x="1646" y="3511"/>
                    <a:pt x="2841" y="1990"/>
                    <a:pt x="4507" y="1229"/>
                  </a:cubicBezTo>
                  <a:cubicBezTo>
                    <a:pt x="5199" y="915"/>
                    <a:pt x="4772" y="1"/>
                    <a:pt x="4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10" name="Google Shape;1910;p70"/>
            <p:cNvSpPr/>
            <p:nvPr/>
          </p:nvSpPr>
          <p:spPr>
            <a:xfrm>
              <a:off x="4730290" y="3404025"/>
              <a:ext cx="25724" cy="253157"/>
            </a:xfrm>
            <a:custGeom>
              <a:avLst/>
              <a:gdLst/>
              <a:ahLst/>
              <a:cxnLst/>
              <a:rect l="l" t="t" r="r" b="b"/>
              <a:pathLst>
                <a:path w="1649" h="16228" extrusionOk="0">
                  <a:moveTo>
                    <a:pt x="661" y="0"/>
                  </a:moveTo>
                  <a:cubicBezTo>
                    <a:pt x="326" y="0"/>
                    <a:pt x="0" y="218"/>
                    <a:pt x="18" y="652"/>
                  </a:cubicBezTo>
                  <a:cubicBezTo>
                    <a:pt x="236" y="5614"/>
                    <a:pt x="272" y="10613"/>
                    <a:pt x="163" y="15575"/>
                  </a:cubicBezTo>
                  <a:cubicBezTo>
                    <a:pt x="163" y="16010"/>
                    <a:pt x="507" y="16227"/>
                    <a:pt x="851" y="16227"/>
                  </a:cubicBezTo>
                  <a:cubicBezTo>
                    <a:pt x="1195" y="16227"/>
                    <a:pt x="1540" y="16010"/>
                    <a:pt x="1540" y="15575"/>
                  </a:cubicBezTo>
                  <a:cubicBezTo>
                    <a:pt x="1648" y="10613"/>
                    <a:pt x="1576" y="5614"/>
                    <a:pt x="1358" y="652"/>
                  </a:cubicBezTo>
                  <a:cubicBezTo>
                    <a:pt x="1340" y="218"/>
                    <a:pt x="996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11" name="Google Shape;1911;p70"/>
            <p:cNvSpPr/>
            <p:nvPr/>
          </p:nvSpPr>
          <p:spPr>
            <a:xfrm>
              <a:off x="5180771" y="4000553"/>
              <a:ext cx="252892" cy="46878"/>
            </a:xfrm>
            <a:custGeom>
              <a:avLst/>
              <a:gdLst/>
              <a:ahLst/>
              <a:cxnLst/>
              <a:rect l="l" t="t" r="r" b="b"/>
              <a:pathLst>
                <a:path w="16211" h="3005" extrusionOk="0">
                  <a:moveTo>
                    <a:pt x="5293" y="0"/>
                  </a:moveTo>
                  <a:cubicBezTo>
                    <a:pt x="3794" y="0"/>
                    <a:pt x="2287" y="153"/>
                    <a:pt x="770" y="518"/>
                  </a:cubicBezTo>
                  <a:cubicBezTo>
                    <a:pt x="1" y="719"/>
                    <a:pt x="251" y="1846"/>
                    <a:pt x="950" y="1846"/>
                  </a:cubicBezTo>
                  <a:cubicBezTo>
                    <a:pt x="1008" y="1846"/>
                    <a:pt x="1069" y="1838"/>
                    <a:pt x="1133" y="1822"/>
                  </a:cubicBezTo>
                  <a:cubicBezTo>
                    <a:pt x="2525" y="1490"/>
                    <a:pt x="3911" y="1351"/>
                    <a:pt x="5291" y="1351"/>
                  </a:cubicBezTo>
                  <a:cubicBezTo>
                    <a:pt x="8580" y="1351"/>
                    <a:pt x="11838" y="2139"/>
                    <a:pt x="15078" y="2981"/>
                  </a:cubicBezTo>
                  <a:cubicBezTo>
                    <a:pt x="15140" y="2997"/>
                    <a:pt x="15199" y="3005"/>
                    <a:pt x="15256" y="3005"/>
                  </a:cubicBezTo>
                  <a:cubicBezTo>
                    <a:pt x="15958" y="3005"/>
                    <a:pt x="16211" y="1842"/>
                    <a:pt x="15440" y="1641"/>
                  </a:cubicBezTo>
                  <a:cubicBezTo>
                    <a:pt x="12070" y="786"/>
                    <a:pt x="8700" y="0"/>
                    <a:pt x="5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12" name="Google Shape;1912;p70"/>
            <p:cNvSpPr/>
            <p:nvPr/>
          </p:nvSpPr>
          <p:spPr>
            <a:xfrm>
              <a:off x="5488871" y="4035747"/>
              <a:ext cx="28267" cy="20920"/>
            </a:xfrm>
            <a:custGeom>
              <a:avLst/>
              <a:gdLst/>
              <a:ahLst/>
              <a:cxnLst/>
              <a:rect l="l" t="t" r="r" b="b"/>
              <a:pathLst>
                <a:path w="1812" h="1341" extrusionOk="0">
                  <a:moveTo>
                    <a:pt x="906" y="1"/>
                  </a:moveTo>
                  <a:cubicBezTo>
                    <a:pt x="0" y="1"/>
                    <a:pt x="0" y="1341"/>
                    <a:pt x="906" y="1341"/>
                  </a:cubicBezTo>
                  <a:cubicBezTo>
                    <a:pt x="1811" y="1341"/>
                    <a:pt x="1811" y="1"/>
                    <a:pt x="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13" name="Google Shape;1913;p70"/>
            <p:cNvSpPr/>
            <p:nvPr/>
          </p:nvSpPr>
          <p:spPr>
            <a:xfrm>
              <a:off x="5910976" y="3121259"/>
              <a:ext cx="68375" cy="169759"/>
            </a:xfrm>
            <a:custGeom>
              <a:avLst/>
              <a:gdLst/>
              <a:ahLst/>
              <a:cxnLst/>
              <a:rect l="l" t="t" r="r" b="b"/>
              <a:pathLst>
                <a:path w="4383" h="10882" extrusionOk="0">
                  <a:moveTo>
                    <a:pt x="1003" y="1"/>
                  </a:moveTo>
                  <a:cubicBezTo>
                    <a:pt x="476" y="1"/>
                    <a:pt x="1" y="697"/>
                    <a:pt x="507" y="1175"/>
                  </a:cubicBezTo>
                  <a:cubicBezTo>
                    <a:pt x="3006" y="3529"/>
                    <a:pt x="3006" y="7006"/>
                    <a:pt x="2934" y="10230"/>
                  </a:cubicBezTo>
                  <a:cubicBezTo>
                    <a:pt x="2934" y="10665"/>
                    <a:pt x="3278" y="10882"/>
                    <a:pt x="3622" y="10882"/>
                  </a:cubicBezTo>
                  <a:cubicBezTo>
                    <a:pt x="3966" y="10882"/>
                    <a:pt x="4310" y="10665"/>
                    <a:pt x="4310" y="10230"/>
                  </a:cubicBezTo>
                  <a:cubicBezTo>
                    <a:pt x="4382" y="6608"/>
                    <a:pt x="4238" y="2841"/>
                    <a:pt x="1448" y="197"/>
                  </a:cubicBezTo>
                  <a:cubicBezTo>
                    <a:pt x="1311" y="59"/>
                    <a:pt x="1154" y="1"/>
                    <a:pt x="1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1914" name="Google Shape;1914;p70"/>
          <p:cNvSpPr txBox="1">
            <a:spLocks noGrp="1"/>
          </p:cNvSpPr>
          <p:nvPr>
            <p:ph type="title"/>
          </p:nvPr>
        </p:nvSpPr>
        <p:spPr>
          <a:xfrm>
            <a:off x="1141160" y="863202"/>
            <a:ext cx="4954080" cy="13848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r>
              <a:rPr lang="en" sz="9600"/>
              <a:t>Thanks</a:t>
            </a:r>
            <a:endParaRPr sz="9600"/>
          </a:p>
        </p:txBody>
      </p:sp>
      <p:grpSp>
        <p:nvGrpSpPr>
          <p:cNvPr id="1917" name="Google Shape;1917;p70"/>
          <p:cNvGrpSpPr/>
          <p:nvPr/>
        </p:nvGrpSpPr>
        <p:grpSpPr>
          <a:xfrm>
            <a:off x="2301270" y="3520567"/>
            <a:ext cx="1107749" cy="1132341"/>
            <a:chOff x="2001681" y="1776554"/>
            <a:chExt cx="692343" cy="707713"/>
          </a:xfrm>
        </p:grpSpPr>
        <p:sp>
          <p:nvSpPr>
            <p:cNvPr id="1918" name="Google Shape;1918;p70"/>
            <p:cNvSpPr/>
            <p:nvPr/>
          </p:nvSpPr>
          <p:spPr>
            <a:xfrm>
              <a:off x="2006769" y="1787976"/>
              <a:ext cx="672026" cy="693028"/>
            </a:xfrm>
            <a:custGeom>
              <a:avLst/>
              <a:gdLst/>
              <a:ahLst/>
              <a:cxnLst/>
              <a:rect l="l" t="t" r="r" b="b"/>
              <a:pathLst>
                <a:path w="38303" h="39500" extrusionOk="0">
                  <a:moveTo>
                    <a:pt x="4969" y="0"/>
                  </a:moveTo>
                  <a:cubicBezTo>
                    <a:pt x="3763" y="0"/>
                    <a:pt x="2557" y="169"/>
                    <a:pt x="1641" y="748"/>
                  </a:cubicBezTo>
                  <a:cubicBezTo>
                    <a:pt x="0" y="1906"/>
                    <a:pt x="676" y="5283"/>
                    <a:pt x="676" y="7212"/>
                  </a:cubicBezTo>
                  <a:cubicBezTo>
                    <a:pt x="676" y="10203"/>
                    <a:pt x="965" y="13097"/>
                    <a:pt x="965" y="15895"/>
                  </a:cubicBezTo>
                  <a:cubicBezTo>
                    <a:pt x="965" y="18982"/>
                    <a:pt x="386" y="21780"/>
                    <a:pt x="676" y="24675"/>
                  </a:cubicBezTo>
                  <a:cubicBezTo>
                    <a:pt x="965" y="27569"/>
                    <a:pt x="676" y="30367"/>
                    <a:pt x="869" y="32972"/>
                  </a:cubicBezTo>
                  <a:cubicBezTo>
                    <a:pt x="1062" y="36252"/>
                    <a:pt x="1062" y="37699"/>
                    <a:pt x="4535" y="38664"/>
                  </a:cubicBezTo>
                  <a:cubicBezTo>
                    <a:pt x="6532" y="39288"/>
                    <a:pt x="8546" y="39499"/>
                    <a:pt x="10579" y="39499"/>
                  </a:cubicBezTo>
                  <a:cubicBezTo>
                    <a:pt x="13260" y="39499"/>
                    <a:pt x="15973" y="39131"/>
                    <a:pt x="18717" y="38857"/>
                  </a:cubicBezTo>
                  <a:lnTo>
                    <a:pt x="18717" y="38664"/>
                  </a:lnTo>
                  <a:lnTo>
                    <a:pt x="18717" y="29402"/>
                  </a:lnTo>
                  <a:cubicBezTo>
                    <a:pt x="18717" y="28437"/>
                    <a:pt x="19103" y="23517"/>
                    <a:pt x="18717" y="23228"/>
                  </a:cubicBezTo>
                  <a:lnTo>
                    <a:pt x="18428" y="23228"/>
                  </a:lnTo>
                  <a:cubicBezTo>
                    <a:pt x="18042" y="22649"/>
                    <a:pt x="16595" y="22745"/>
                    <a:pt x="15630" y="22649"/>
                  </a:cubicBezTo>
                  <a:lnTo>
                    <a:pt x="15630" y="22552"/>
                  </a:lnTo>
                  <a:cubicBezTo>
                    <a:pt x="14954" y="22359"/>
                    <a:pt x="15437" y="18597"/>
                    <a:pt x="15437" y="17342"/>
                  </a:cubicBezTo>
                  <a:lnTo>
                    <a:pt x="15726" y="17342"/>
                  </a:lnTo>
                  <a:cubicBezTo>
                    <a:pt x="15855" y="17182"/>
                    <a:pt x="16123" y="17128"/>
                    <a:pt x="16459" y="17128"/>
                  </a:cubicBezTo>
                  <a:cubicBezTo>
                    <a:pt x="17131" y="17128"/>
                    <a:pt x="18074" y="17342"/>
                    <a:pt x="18717" y="17342"/>
                  </a:cubicBezTo>
                  <a:cubicBezTo>
                    <a:pt x="18235" y="16860"/>
                    <a:pt x="18428" y="14062"/>
                    <a:pt x="18428" y="13097"/>
                  </a:cubicBezTo>
                  <a:cubicBezTo>
                    <a:pt x="18717" y="10589"/>
                    <a:pt x="20261" y="8466"/>
                    <a:pt x="22576" y="7598"/>
                  </a:cubicBezTo>
                  <a:cubicBezTo>
                    <a:pt x="23570" y="7063"/>
                    <a:pt x="24563" y="6907"/>
                    <a:pt x="25569" y="6907"/>
                  </a:cubicBezTo>
                  <a:cubicBezTo>
                    <a:pt x="26988" y="6907"/>
                    <a:pt x="28432" y="7219"/>
                    <a:pt x="29933" y="7219"/>
                  </a:cubicBezTo>
                  <a:cubicBezTo>
                    <a:pt x="30053" y="7219"/>
                    <a:pt x="30173" y="7217"/>
                    <a:pt x="30294" y="7212"/>
                  </a:cubicBezTo>
                  <a:cubicBezTo>
                    <a:pt x="30970" y="8177"/>
                    <a:pt x="30294" y="11457"/>
                    <a:pt x="30294" y="11940"/>
                  </a:cubicBezTo>
                  <a:lnTo>
                    <a:pt x="30294" y="12422"/>
                  </a:lnTo>
                  <a:cubicBezTo>
                    <a:pt x="29412" y="12422"/>
                    <a:pt x="28642" y="11974"/>
                    <a:pt x="27728" y="11974"/>
                  </a:cubicBezTo>
                  <a:cubicBezTo>
                    <a:pt x="27442" y="11974"/>
                    <a:pt x="27143" y="12018"/>
                    <a:pt x="26821" y="12133"/>
                  </a:cubicBezTo>
                  <a:cubicBezTo>
                    <a:pt x="23734" y="12808"/>
                    <a:pt x="25181" y="15413"/>
                    <a:pt x="24988" y="17825"/>
                  </a:cubicBezTo>
                  <a:lnTo>
                    <a:pt x="25181" y="18018"/>
                  </a:lnTo>
                  <a:cubicBezTo>
                    <a:pt x="25931" y="18018"/>
                    <a:pt x="27039" y="17869"/>
                    <a:pt x="28041" y="17869"/>
                  </a:cubicBezTo>
                  <a:cubicBezTo>
                    <a:pt x="28842" y="17869"/>
                    <a:pt x="29576" y="17964"/>
                    <a:pt x="30005" y="18307"/>
                  </a:cubicBezTo>
                  <a:lnTo>
                    <a:pt x="30005" y="18500"/>
                  </a:lnTo>
                  <a:cubicBezTo>
                    <a:pt x="30198" y="19947"/>
                    <a:pt x="29523" y="22070"/>
                    <a:pt x="29523" y="22745"/>
                  </a:cubicBezTo>
                  <a:lnTo>
                    <a:pt x="29523" y="23035"/>
                  </a:lnTo>
                  <a:lnTo>
                    <a:pt x="25374" y="23035"/>
                  </a:lnTo>
                  <a:cubicBezTo>
                    <a:pt x="24409" y="24964"/>
                    <a:pt x="24699" y="28244"/>
                    <a:pt x="24699" y="30367"/>
                  </a:cubicBezTo>
                  <a:lnTo>
                    <a:pt x="24699" y="38568"/>
                  </a:lnTo>
                  <a:cubicBezTo>
                    <a:pt x="27764" y="38650"/>
                    <a:pt x="30901" y="39089"/>
                    <a:pt x="33987" y="39089"/>
                  </a:cubicBezTo>
                  <a:cubicBezTo>
                    <a:pt x="34494" y="39089"/>
                    <a:pt x="35000" y="39077"/>
                    <a:pt x="35504" y="39050"/>
                  </a:cubicBezTo>
                  <a:cubicBezTo>
                    <a:pt x="36951" y="39050"/>
                    <a:pt x="37627" y="38568"/>
                    <a:pt x="37820" y="36927"/>
                  </a:cubicBezTo>
                  <a:cubicBezTo>
                    <a:pt x="38013" y="35191"/>
                    <a:pt x="37916" y="33454"/>
                    <a:pt x="37627" y="31718"/>
                  </a:cubicBezTo>
                  <a:cubicBezTo>
                    <a:pt x="37337" y="28727"/>
                    <a:pt x="37337" y="25350"/>
                    <a:pt x="37337" y="22070"/>
                  </a:cubicBezTo>
                  <a:cubicBezTo>
                    <a:pt x="37337" y="16571"/>
                    <a:pt x="38013" y="11168"/>
                    <a:pt x="38302" y="5765"/>
                  </a:cubicBezTo>
                  <a:cubicBezTo>
                    <a:pt x="38302" y="4125"/>
                    <a:pt x="38109" y="1520"/>
                    <a:pt x="36758" y="748"/>
                  </a:cubicBezTo>
                  <a:cubicBezTo>
                    <a:pt x="35842" y="266"/>
                    <a:pt x="34684" y="145"/>
                    <a:pt x="33502" y="145"/>
                  </a:cubicBezTo>
                  <a:cubicBezTo>
                    <a:pt x="32320" y="145"/>
                    <a:pt x="31114" y="266"/>
                    <a:pt x="30101" y="266"/>
                  </a:cubicBezTo>
                  <a:cubicBezTo>
                    <a:pt x="28427" y="266"/>
                    <a:pt x="26358" y="54"/>
                    <a:pt x="24337" y="54"/>
                  </a:cubicBezTo>
                  <a:cubicBezTo>
                    <a:pt x="22750" y="54"/>
                    <a:pt x="21191" y="185"/>
                    <a:pt x="19875" y="652"/>
                  </a:cubicBezTo>
                  <a:lnTo>
                    <a:pt x="19875" y="748"/>
                  </a:lnTo>
                  <a:cubicBezTo>
                    <a:pt x="19151" y="965"/>
                    <a:pt x="18373" y="1074"/>
                    <a:pt x="17623" y="1074"/>
                  </a:cubicBezTo>
                  <a:cubicBezTo>
                    <a:pt x="17372" y="1074"/>
                    <a:pt x="17125" y="1062"/>
                    <a:pt x="16884" y="1038"/>
                  </a:cubicBezTo>
                  <a:cubicBezTo>
                    <a:pt x="14086" y="1038"/>
                    <a:pt x="11095" y="555"/>
                    <a:pt x="8297" y="266"/>
                  </a:cubicBezTo>
                  <a:cubicBezTo>
                    <a:pt x="7381" y="169"/>
                    <a:pt x="6175" y="0"/>
                    <a:pt x="49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19" name="Google Shape;1919;p70"/>
            <p:cNvSpPr/>
            <p:nvPr/>
          </p:nvSpPr>
          <p:spPr>
            <a:xfrm>
              <a:off x="2524487" y="1901580"/>
              <a:ext cx="30739" cy="96726"/>
            </a:xfrm>
            <a:custGeom>
              <a:avLst/>
              <a:gdLst/>
              <a:ahLst/>
              <a:cxnLst/>
              <a:rect l="l" t="t" r="r" b="b"/>
              <a:pathLst>
                <a:path w="1752" h="5513" extrusionOk="0">
                  <a:moveTo>
                    <a:pt x="572" y="1"/>
                  </a:moveTo>
                  <a:cubicBezTo>
                    <a:pt x="286" y="1"/>
                    <a:pt x="1" y="296"/>
                    <a:pt x="208" y="641"/>
                  </a:cubicBezTo>
                  <a:cubicBezTo>
                    <a:pt x="979" y="1798"/>
                    <a:pt x="208" y="3824"/>
                    <a:pt x="111" y="5079"/>
                  </a:cubicBezTo>
                  <a:cubicBezTo>
                    <a:pt x="111" y="5368"/>
                    <a:pt x="304" y="5513"/>
                    <a:pt x="497" y="5513"/>
                  </a:cubicBezTo>
                  <a:cubicBezTo>
                    <a:pt x="690" y="5513"/>
                    <a:pt x="883" y="5368"/>
                    <a:pt x="883" y="5079"/>
                  </a:cubicBezTo>
                  <a:cubicBezTo>
                    <a:pt x="979" y="3632"/>
                    <a:pt x="1751" y="1605"/>
                    <a:pt x="883" y="158"/>
                  </a:cubicBezTo>
                  <a:cubicBezTo>
                    <a:pt x="800" y="48"/>
                    <a:pt x="686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20" name="Google Shape;1920;p70"/>
            <p:cNvSpPr/>
            <p:nvPr/>
          </p:nvSpPr>
          <p:spPr>
            <a:xfrm>
              <a:off x="2423164" y="1986655"/>
              <a:ext cx="118516" cy="115341"/>
            </a:xfrm>
            <a:custGeom>
              <a:avLst/>
              <a:gdLst/>
              <a:ahLst/>
              <a:cxnLst/>
              <a:rect l="l" t="t" r="r" b="b"/>
              <a:pathLst>
                <a:path w="6755" h="6574" extrusionOk="0">
                  <a:moveTo>
                    <a:pt x="3334" y="0"/>
                  </a:moveTo>
                  <a:cubicBezTo>
                    <a:pt x="2396" y="0"/>
                    <a:pt x="1531" y="252"/>
                    <a:pt x="966" y="1194"/>
                  </a:cubicBezTo>
                  <a:cubicBezTo>
                    <a:pt x="1" y="2642"/>
                    <a:pt x="676" y="4571"/>
                    <a:pt x="580" y="6211"/>
                  </a:cubicBezTo>
                  <a:cubicBezTo>
                    <a:pt x="580" y="6453"/>
                    <a:pt x="773" y="6573"/>
                    <a:pt x="966" y="6573"/>
                  </a:cubicBezTo>
                  <a:cubicBezTo>
                    <a:pt x="1159" y="6573"/>
                    <a:pt x="1352" y="6453"/>
                    <a:pt x="1352" y="6211"/>
                  </a:cubicBezTo>
                  <a:cubicBezTo>
                    <a:pt x="1448" y="4861"/>
                    <a:pt x="1062" y="3413"/>
                    <a:pt x="1352" y="2063"/>
                  </a:cubicBezTo>
                  <a:cubicBezTo>
                    <a:pt x="1623" y="1067"/>
                    <a:pt x="2426" y="793"/>
                    <a:pt x="3341" y="793"/>
                  </a:cubicBezTo>
                  <a:cubicBezTo>
                    <a:pt x="4376" y="793"/>
                    <a:pt x="5555" y="1143"/>
                    <a:pt x="6272" y="1194"/>
                  </a:cubicBezTo>
                  <a:cubicBezTo>
                    <a:pt x="6754" y="1194"/>
                    <a:pt x="6754" y="423"/>
                    <a:pt x="6272" y="326"/>
                  </a:cubicBezTo>
                  <a:cubicBezTo>
                    <a:pt x="5383" y="277"/>
                    <a:pt x="4318" y="0"/>
                    <a:pt x="333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21" name="Google Shape;1921;p70"/>
            <p:cNvSpPr/>
            <p:nvPr/>
          </p:nvSpPr>
          <p:spPr>
            <a:xfrm>
              <a:off x="2436709" y="2089539"/>
              <a:ext cx="102129" cy="20879"/>
            </a:xfrm>
            <a:custGeom>
              <a:avLst/>
              <a:gdLst/>
              <a:ahLst/>
              <a:cxnLst/>
              <a:rect l="l" t="t" r="r" b="b"/>
              <a:pathLst>
                <a:path w="5821" h="1190" extrusionOk="0">
                  <a:moveTo>
                    <a:pt x="3641" y="1"/>
                  </a:moveTo>
                  <a:cubicBezTo>
                    <a:pt x="2577" y="1"/>
                    <a:pt x="1423" y="251"/>
                    <a:pt x="483" y="251"/>
                  </a:cubicBezTo>
                  <a:cubicBezTo>
                    <a:pt x="1" y="251"/>
                    <a:pt x="1" y="926"/>
                    <a:pt x="483" y="1023"/>
                  </a:cubicBezTo>
                  <a:cubicBezTo>
                    <a:pt x="1343" y="1023"/>
                    <a:pt x="2476" y="749"/>
                    <a:pt x="3509" y="749"/>
                  </a:cubicBezTo>
                  <a:cubicBezTo>
                    <a:pt x="4100" y="749"/>
                    <a:pt x="4658" y="838"/>
                    <a:pt x="5114" y="1119"/>
                  </a:cubicBezTo>
                  <a:cubicBezTo>
                    <a:pt x="5180" y="1168"/>
                    <a:pt x="5245" y="1190"/>
                    <a:pt x="5307" y="1190"/>
                  </a:cubicBezTo>
                  <a:cubicBezTo>
                    <a:pt x="5609" y="1190"/>
                    <a:pt x="5820" y="684"/>
                    <a:pt x="5500" y="444"/>
                  </a:cubicBezTo>
                  <a:cubicBezTo>
                    <a:pt x="4971" y="104"/>
                    <a:pt x="4325" y="1"/>
                    <a:pt x="36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22" name="Google Shape;1922;p70"/>
            <p:cNvSpPr/>
            <p:nvPr/>
          </p:nvSpPr>
          <p:spPr>
            <a:xfrm>
              <a:off x="2514574" y="2101119"/>
              <a:ext cx="25405" cy="88462"/>
            </a:xfrm>
            <a:custGeom>
              <a:avLst/>
              <a:gdLst/>
              <a:ahLst/>
              <a:cxnLst/>
              <a:rect l="l" t="t" r="r" b="b"/>
              <a:pathLst>
                <a:path w="1448" h="5042" extrusionOk="0">
                  <a:moveTo>
                    <a:pt x="797" y="1"/>
                  </a:moveTo>
                  <a:cubicBezTo>
                    <a:pt x="604" y="1"/>
                    <a:pt x="435" y="121"/>
                    <a:pt x="483" y="363"/>
                  </a:cubicBezTo>
                  <a:cubicBezTo>
                    <a:pt x="676" y="1810"/>
                    <a:pt x="97" y="3257"/>
                    <a:pt x="1" y="4608"/>
                  </a:cubicBezTo>
                  <a:cubicBezTo>
                    <a:pt x="1" y="4897"/>
                    <a:pt x="194" y="5042"/>
                    <a:pt x="387" y="5042"/>
                  </a:cubicBezTo>
                  <a:cubicBezTo>
                    <a:pt x="580" y="5042"/>
                    <a:pt x="773" y="4897"/>
                    <a:pt x="773" y="4608"/>
                  </a:cubicBezTo>
                  <a:cubicBezTo>
                    <a:pt x="869" y="3161"/>
                    <a:pt x="1448" y="1906"/>
                    <a:pt x="1255" y="363"/>
                  </a:cubicBezTo>
                  <a:cubicBezTo>
                    <a:pt x="1207" y="121"/>
                    <a:pt x="990" y="1"/>
                    <a:pt x="79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23" name="Google Shape;1923;p70"/>
            <p:cNvSpPr/>
            <p:nvPr/>
          </p:nvSpPr>
          <p:spPr>
            <a:xfrm>
              <a:off x="2313140" y="1897825"/>
              <a:ext cx="233489" cy="196293"/>
            </a:xfrm>
            <a:custGeom>
              <a:avLst/>
              <a:gdLst/>
              <a:ahLst/>
              <a:cxnLst/>
              <a:rect l="l" t="t" r="r" b="b"/>
              <a:pathLst>
                <a:path w="13308" h="11188" extrusionOk="0">
                  <a:moveTo>
                    <a:pt x="12736" y="179"/>
                  </a:moveTo>
                  <a:cubicBezTo>
                    <a:pt x="12757" y="179"/>
                    <a:pt x="12777" y="180"/>
                    <a:pt x="12796" y="183"/>
                  </a:cubicBezTo>
                  <a:lnTo>
                    <a:pt x="12796" y="183"/>
                  </a:lnTo>
                  <a:cubicBezTo>
                    <a:pt x="12808" y="182"/>
                    <a:pt x="12820" y="180"/>
                    <a:pt x="12832" y="179"/>
                  </a:cubicBezTo>
                  <a:close/>
                  <a:moveTo>
                    <a:pt x="7784" y="0"/>
                  </a:moveTo>
                  <a:cubicBezTo>
                    <a:pt x="7345" y="0"/>
                    <a:pt x="6905" y="23"/>
                    <a:pt x="6465" y="83"/>
                  </a:cubicBezTo>
                  <a:cubicBezTo>
                    <a:pt x="4535" y="469"/>
                    <a:pt x="2799" y="1530"/>
                    <a:pt x="1641" y="3074"/>
                  </a:cubicBezTo>
                  <a:cubicBezTo>
                    <a:pt x="773" y="4231"/>
                    <a:pt x="290" y="5679"/>
                    <a:pt x="387" y="7126"/>
                  </a:cubicBezTo>
                  <a:cubicBezTo>
                    <a:pt x="387" y="8284"/>
                    <a:pt x="1" y="9924"/>
                    <a:pt x="676" y="10985"/>
                  </a:cubicBezTo>
                  <a:cubicBezTo>
                    <a:pt x="763" y="11129"/>
                    <a:pt x="884" y="11187"/>
                    <a:pt x="1004" y="11187"/>
                  </a:cubicBezTo>
                  <a:cubicBezTo>
                    <a:pt x="1283" y="11187"/>
                    <a:pt x="1554" y="10869"/>
                    <a:pt x="1352" y="10599"/>
                  </a:cubicBezTo>
                  <a:cubicBezTo>
                    <a:pt x="773" y="9827"/>
                    <a:pt x="1062" y="8284"/>
                    <a:pt x="1062" y="7415"/>
                  </a:cubicBezTo>
                  <a:cubicBezTo>
                    <a:pt x="1062" y="5775"/>
                    <a:pt x="1641" y="4135"/>
                    <a:pt x="2799" y="2977"/>
                  </a:cubicBezTo>
                  <a:cubicBezTo>
                    <a:pt x="4323" y="1235"/>
                    <a:pt x="6186" y="875"/>
                    <a:pt x="8143" y="875"/>
                  </a:cubicBezTo>
                  <a:cubicBezTo>
                    <a:pt x="9520" y="875"/>
                    <a:pt x="10943" y="1053"/>
                    <a:pt x="12329" y="1053"/>
                  </a:cubicBezTo>
                  <a:cubicBezTo>
                    <a:pt x="12465" y="1053"/>
                    <a:pt x="12601" y="1051"/>
                    <a:pt x="12736" y="1048"/>
                  </a:cubicBezTo>
                  <a:cubicBezTo>
                    <a:pt x="13201" y="1048"/>
                    <a:pt x="13307" y="241"/>
                    <a:pt x="12796" y="183"/>
                  </a:cubicBezTo>
                  <a:lnTo>
                    <a:pt x="12796" y="183"/>
                  </a:lnTo>
                  <a:cubicBezTo>
                    <a:pt x="12493" y="209"/>
                    <a:pt x="12190" y="220"/>
                    <a:pt x="11887" y="220"/>
                  </a:cubicBezTo>
                  <a:cubicBezTo>
                    <a:pt x="10520" y="220"/>
                    <a:pt x="9152" y="0"/>
                    <a:pt x="778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24" name="Google Shape;1924;p70"/>
            <p:cNvSpPr/>
            <p:nvPr/>
          </p:nvSpPr>
          <p:spPr>
            <a:xfrm>
              <a:off x="2267049" y="2076345"/>
              <a:ext cx="73198" cy="19299"/>
            </a:xfrm>
            <a:custGeom>
              <a:avLst/>
              <a:gdLst/>
              <a:ahLst/>
              <a:cxnLst/>
              <a:rect l="l" t="t" r="r" b="b"/>
              <a:pathLst>
                <a:path w="4172" h="1100" extrusionOk="0">
                  <a:moveTo>
                    <a:pt x="1455" y="0"/>
                  </a:moveTo>
                  <a:cubicBezTo>
                    <a:pt x="1031" y="0"/>
                    <a:pt x="632" y="79"/>
                    <a:pt x="312" y="328"/>
                  </a:cubicBezTo>
                  <a:cubicBezTo>
                    <a:pt x="0" y="562"/>
                    <a:pt x="319" y="985"/>
                    <a:pt x="657" y="985"/>
                  </a:cubicBezTo>
                  <a:cubicBezTo>
                    <a:pt x="737" y="985"/>
                    <a:pt x="818" y="962"/>
                    <a:pt x="891" y="906"/>
                  </a:cubicBezTo>
                  <a:cubicBezTo>
                    <a:pt x="1043" y="793"/>
                    <a:pt x="1224" y="754"/>
                    <a:pt x="1405" y="754"/>
                  </a:cubicBezTo>
                  <a:cubicBezTo>
                    <a:pt x="1687" y="754"/>
                    <a:pt x="1970" y="848"/>
                    <a:pt x="2145" y="906"/>
                  </a:cubicBezTo>
                  <a:cubicBezTo>
                    <a:pt x="2628" y="906"/>
                    <a:pt x="3110" y="1003"/>
                    <a:pt x="3593" y="1099"/>
                  </a:cubicBezTo>
                  <a:cubicBezTo>
                    <a:pt x="4171" y="1099"/>
                    <a:pt x="4171" y="231"/>
                    <a:pt x="3593" y="231"/>
                  </a:cubicBezTo>
                  <a:cubicBezTo>
                    <a:pt x="2983" y="231"/>
                    <a:pt x="2182" y="0"/>
                    <a:pt x="14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25" name="Google Shape;1925;p70"/>
            <p:cNvSpPr/>
            <p:nvPr/>
          </p:nvSpPr>
          <p:spPr>
            <a:xfrm>
              <a:off x="2264049" y="2082083"/>
              <a:ext cx="24388" cy="103866"/>
            </a:xfrm>
            <a:custGeom>
              <a:avLst/>
              <a:gdLst/>
              <a:ahLst/>
              <a:cxnLst/>
              <a:rect l="l" t="t" r="r" b="b"/>
              <a:pathLst>
                <a:path w="1390" h="5920" extrusionOk="0">
                  <a:moveTo>
                    <a:pt x="580" y="1"/>
                  </a:moveTo>
                  <a:cubicBezTo>
                    <a:pt x="411" y="1"/>
                    <a:pt x="242" y="97"/>
                    <a:pt x="194" y="290"/>
                  </a:cubicBezTo>
                  <a:cubicBezTo>
                    <a:pt x="194" y="1448"/>
                    <a:pt x="1" y="2605"/>
                    <a:pt x="1" y="3763"/>
                  </a:cubicBezTo>
                  <a:cubicBezTo>
                    <a:pt x="1" y="4342"/>
                    <a:pt x="1" y="5500"/>
                    <a:pt x="580" y="5886"/>
                  </a:cubicBezTo>
                  <a:cubicBezTo>
                    <a:pt x="639" y="5909"/>
                    <a:pt x="696" y="5920"/>
                    <a:pt x="750" y="5920"/>
                  </a:cubicBezTo>
                  <a:cubicBezTo>
                    <a:pt x="1143" y="5920"/>
                    <a:pt x="1389" y="5368"/>
                    <a:pt x="966" y="5114"/>
                  </a:cubicBezTo>
                  <a:cubicBezTo>
                    <a:pt x="580" y="4921"/>
                    <a:pt x="773" y="3184"/>
                    <a:pt x="869" y="2702"/>
                  </a:cubicBezTo>
                  <a:cubicBezTo>
                    <a:pt x="869" y="1930"/>
                    <a:pt x="966" y="1062"/>
                    <a:pt x="966" y="290"/>
                  </a:cubicBezTo>
                  <a:cubicBezTo>
                    <a:pt x="918" y="97"/>
                    <a:pt x="749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26" name="Google Shape;1926;p70"/>
            <p:cNvSpPr/>
            <p:nvPr/>
          </p:nvSpPr>
          <p:spPr>
            <a:xfrm>
              <a:off x="2264558" y="2170106"/>
              <a:ext cx="70952" cy="28581"/>
            </a:xfrm>
            <a:custGeom>
              <a:avLst/>
              <a:gdLst/>
              <a:ahLst/>
              <a:cxnLst/>
              <a:rect l="l" t="t" r="r" b="b"/>
              <a:pathLst>
                <a:path w="4044" h="1629" extrusionOk="0">
                  <a:moveTo>
                    <a:pt x="566" y="89"/>
                  </a:moveTo>
                  <a:cubicBezTo>
                    <a:pt x="145" y="89"/>
                    <a:pt x="0" y="778"/>
                    <a:pt x="454" y="869"/>
                  </a:cubicBezTo>
                  <a:cubicBezTo>
                    <a:pt x="937" y="965"/>
                    <a:pt x="1419" y="965"/>
                    <a:pt x="1902" y="1062"/>
                  </a:cubicBezTo>
                  <a:cubicBezTo>
                    <a:pt x="2384" y="1062"/>
                    <a:pt x="2963" y="1062"/>
                    <a:pt x="3252" y="1448"/>
                  </a:cubicBezTo>
                  <a:cubicBezTo>
                    <a:pt x="3329" y="1576"/>
                    <a:pt x="3427" y="1629"/>
                    <a:pt x="3523" y="1629"/>
                  </a:cubicBezTo>
                  <a:cubicBezTo>
                    <a:pt x="3788" y="1629"/>
                    <a:pt x="4044" y="1223"/>
                    <a:pt x="3831" y="869"/>
                  </a:cubicBezTo>
                  <a:cubicBezTo>
                    <a:pt x="3156" y="0"/>
                    <a:pt x="1612" y="290"/>
                    <a:pt x="647" y="97"/>
                  </a:cubicBezTo>
                  <a:cubicBezTo>
                    <a:pt x="619" y="91"/>
                    <a:pt x="592" y="89"/>
                    <a:pt x="566" y="89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27" name="Google Shape;1927;p70"/>
            <p:cNvSpPr/>
            <p:nvPr/>
          </p:nvSpPr>
          <p:spPr>
            <a:xfrm>
              <a:off x="2321509" y="2184774"/>
              <a:ext cx="30581" cy="281562"/>
            </a:xfrm>
            <a:custGeom>
              <a:avLst/>
              <a:gdLst/>
              <a:ahLst/>
              <a:cxnLst/>
              <a:rect l="l" t="t" r="r" b="b"/>
              <a:pathLst>
                <a:path w="1743" h="16048" extrusionOk="0">
                  <a:moveTo>
                    <a:pt x="624" y="1"/>
                  </a:moveTo>
                  <a:cubicBezTo>
                    <a:pt x="325" y="1"/>
                    <a:pt x="1" y="390"/>
                    <a:pt x="296" y="612"/>
                  </a:cubicBezTo>
                  <a:cubicBezTo>
                    <a:pt x="585" y="997"/>
                    <a:pt x="296" y="2348"/>
                    <a:pt x="296" y="2831"/>
                  </a:cubicBezTo>
                  <a:cubicBezTo>
                    <a:pt x="296" y="3795"/>
                    <a:pt x="199" y="5050"/>
                    <a:pt x="199" y="6111"/>
                  </a:cubicBezTo>
                  <a:cubicBezTo>
                    <a:pt x="6" y="9295"/>
                    <a:pt x="199" y="11899"/>
                    <a:pt x="199" y="16048"/>
                  </a:cubicBezTo>
                  <a:lnTo>
                    <a:pt x="971" y="16048"/>
                  </a:lnTo>
                  <a:cubicBezTo>
                    <a:pt x="971" y="11899"/>
                    <a:pt x="778" y="9005"/>
                    <a:pt x="971" y="5532"/>
                  </a:cubicBezTo>
                  <a:cubicBezTo>
                    <a:pt x="1067" y="4278"/>
                    <a:pt x="1743" y="1190"/>
                    <a:pt x="875" y="129"/>
                  </a:cubicBezTo>
                  <a:cubicBezTo>
                    <a:pt x="806" y="38"/>
                    <a:pt x="716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28" name="Google Shape;1928;p70"/>
            <p:cNvSpPr/>
            <p:nvPr/>
          </p:nvSpPr>
          <p:spPr>
            <a:xfrm>
              <a:off x="2426551" y="2179756"/>
              <a:ext cx="27704" cy="286580"/>
            </a:xfrm>
            <a:custGeom>
              <a:avLst/>
              <a:gdLst/>
              <a:ahLst/>
              <a:cxnLst/>
              <a:rect l="l" t="t" r="r" b="b"/>
              <a:pathLst>
                <a:path w="1579" h="16334" extrusionOk="0">
                  <a:moveTo>
                    <a:pt x="1139" y="0"/>
                  </a:moveTo>
                  <a:cubicBezTo>
                    <a:pt x="1035" y="0"/>
                    <a:pt x="932" y="66"/>
                    <a:pt x="869" y="222"/>
                  </a:cubicBezTo>
                  <a:cubicBezTo>
                    <a:pt x="194" y="2248"/>
                    <a:pt x="1" y="4371"/>
                    <a:pt x="194" y="6493"/>
                  </a:cubicBezTo>
                  <a:lnTo>
                    <a:pt x="194" y="16334"/>
                  </a:lnTo>
                  <a:lnTo>
                    <a:pt x="676" y="16334"/>
                  </a:lnTo>
                  <a:lnTo>
                    <a:pt x="676" y="7747"/>
                  </a:lnTo>
                  <a:cubicBezTo>
                    <a:pt x="676" y="5432"/>
                    <a:pt x="483" y="2827"/>
                    <a:pt x="1448" y="608"/>
                  </a:cubicBezTo>
                  <a:cubicBezTo>
                    <a:pt x="1578" y="282"/>
                    <a:pt x="1357" y="0"/>
                    <a:pt x="11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29" name="Google Shape;1929;p70"/>
            <p:cNvSpPr/>
            <p:nvPr/>
          </p:nvSpPr>
          <p:spPr>
            <a:xfrm>
              <a:off x="2438411" y="2180264"/>
              <a:ext cx="101568" cy="15247"/>
            </a:xfrm>
            <a:custGeom>
              <a:avLst/>
              <a:gdLst/>
              <a:ahLst/>
              <a:cxnLst/>
              <a:rect l="l" t="t" r="r" b="b"/>
              <a:pathLst>
                <a:path w="5789" h="869" extrusionOk="0">
                  <a:moveTo>
                    <a:pt x="483" y="0"/>
                  </a:moveTo>
                  <a:cubicBezTo>
                    <a:pt x="0" y="0"/>
                    <a:pt x="0" y="869"/>
                    <a:pt x="483" y="869"/>
                  </a:cubicBezTo>
                  <a:lnTo>
                    <a:pt x="4631" y="869"/>
                  </a:lnTo>
                  <a:cubicBezTo>
                    <a:pt x="5789" y="869"/>
                    <a:pt x="5789" y="0"/>
                    <a:pt x="46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30" name="Google Shape;1930;p70"/>
            <p:cNvSpPr/>
            <p:nvPr/>
          </p:nvSpPr>
          <p:spPr>
            <a:xfrm>
              <a:off x="2001681" y="1776554"/>
              <a:ext cx="692343" cy="707713"/>
            </a:xfrm>
            <a:custGeom>
              <a:avLst/>
              <a:gdLst/>
              <a:ahLst/>
              <a:cxnLst/>
              <a:rect l="l" t="t" r="r" b="b"/>
              <a:pathLst>
                <a:path w="39461" h="40337" extrusionOk="0">
                  <a:moveTo>
                    <a:pt x="5132" y="786"/>
                  </a:moveTo>
                  <a:cubicBezTo>
                    <a:pt x="6411" y="786"/>
                    <a:pt x="7720" y="911"/>
                    <a:pt x="8973" y="1206"/>
                  </a:cubicBezTo>
                  <a:cubicBezTo>
                    <a:pt x="10999" y="1303"/>
                    <a:pt x="13025" y="1592"/>
                    <a:pt x="15148" y="1785"/>
                  </a:cubicBezTo>
                  <a:cubicBezTo>
                    <a:pt x="15746" y="1860"/>
                    <a:pt x="16373" y="1906"/>
                    <a:pt x="17012" y="1906"/>
                  </a:cubicBezTo>
                  <a:cubicBezTo>
                    <a:pt x="18023" y="1906"/>
                    <a:pt x="19064" y="1791"/>
                    <a:pt x="20068" y="1496"/>
                  </a:cubicBezTo>
                  <a:cubicBezTo>
                    <a:pt x="20120" y="1470"/>
                    <a:pt x="20161" y="1434"/>
                    <a:pt x="20193" y="1391"/>
                  </a:cubicBezTo>
                  <a:lnTo>
                    <a:pt x="20193" y="1391"/>
                  </a:lnTo>
                  <a:cubicBezTo>
                    <a:pt x="21679" y="1028"/>
                    <a:pt x="23169" y="803"/>
                    <a:pt x="24690" y="803"/>
                  </a:cubicBezTo>
                  <a:cubicBezTo>
                    <a:pt x="25298" y="803"/>
                    <a:pt x="25912" y="839"/>
                    <a:pt x="26532" y="917"/>
                  </a:cubicBezTo>
                  <a:cubicBezTo>
                    <a:pt x="27642" y="965"/>
                    <a:pt x="28751" y="989"/>
                    <a:pt x="29873" y="989"/>
                  </a:cubicBezTo>
                  <a:cubicBezTo>
                    <a:pt x="30994" y="989"/>
                    <a:pt x="32128" y="965"/>
                    <a:pt x="33286" y="917"/>
                  </a:cubicBezTo>
                  <a:cubicBezTo>
                    <a:pt x="34540" y="917"/>
                    <a:pt x="36373" y="917"/>
                    <a:pt x="37241" y="2075"/>
                  </a:cubicBezTo>
                  <a:cubicBezTo>
                    <a:pt x="37724" y="3136"/>
                    <a:pt x="38013" y="4197"/>
                    <a:pt x="38013" y="5258"/>
                  </a:cubicBezTo>
                  <a:cubicBezTo>
                    <a:pt x="38013" y="8056"/>
                    <a:pt x="37820" y="10854"/>
                    <a:pt x="37531" y="13652"/>
                  </a:cubicBezTo>
                  <a:cubicBezTo>
                    <a:pt x="37048" y="19151"/>
                    <a:pt x="36952" y="24747"/>
                    <a:pt x="37241" y="30246"/>
                  </a:cubicBezTo>
                  <a:cubicBezTo>
                    <a:pt x="37338" y="32754"/>
                    <a:pt x="37917" y="35263"/>
                    <a:pt x="37531" y="37771"/>
                  </a:cubicBezTo>
                  <a:cubicBezTo>
                    <a:pt x="37290" y="38977"/>
                    <a:pt x="35770" y="39291"/>
                    <a:pt x="34082" y="39291"/>
                  </a:cubicBezTo>
                  <a:cubicBezTo>
                    <a:pt x="32393" y="39291"/>
                    <a:pt x="30536" y="38977"/>
                    <a:pt x="29620" y="38929"/>
                  </a:cubicBezTo>
                  <a:cubicBezTo>
                    <a:pt x="27015" y="38640"/>
                    <a:pt x="24410" y="38543"/>
                    <a:pt x="21708" y="38543"/>
                  </a:cubicBezTo>
                  <a:cubicBezTo>
                    <a:pt x="18911" y="38640"/>
                    <a:pt x="16209" y="39122"/>
                    <a:pt x="13411" y="39411"/>
                  </a:cubicBezTo>
                  <a:cubicBezTo>
                    <a:pt x="12625" y="39468"/>
                    <a:pt x="11839" y="39499"/>
                    <a:pt x="11055" y="39499"/>
                  </a:cubicBezTo>
                  <a:cubicBezTo>
                    <a:pt x="9146" y="39499"/>
                    <a:pt x="7251" y="39311"/>
                    <a:pt x="5404" y="38833"/>
                  </a:cubicBezTo>
                  <a:cubicBezTo>
                    <a:pt x="3185" y="38254"/>
                    <a:pt x="1738" y="37482"/>
                    <a:pt x="1448" y="35070"/>
                  </a:cubicBezTo>
                  <a:cubicBezTo>
                    <a:pt x="1255" y="32851"/>
                    <a:pt x="1159" y="30535"/>
                    <a:pt x="1255" y="28317"/>
                  </a:cubicBezTo>
                  <a:cubicBezTo>
                    <a:pt x="1255" y="25519"/>
                    <a:pt x="966" y="22914"/>
                    <a:pt x="1255" y="20116"/>
                  </a:cubicBezTo>
                  <a:cubicBezTo>
                    <a:pt x="1448" y="15196"/>
                    <a:pt x="1352" y="10372"/>
                    <a:pt x="966" y="5451"/>
                  </a:cubicBezTo>
                  <a:cubicBezTo>
                    <a:pt x="966" y="4583"/>
                    <a:pt x="966" y="3715"/>
                    <a:pt x="1062" y="2846"/>
                  </a:cubicBezTo>
                  <a:cubicBezTo>
                    <a:pt x="1352" y="1399"/>
                    <a:pt x="2702" y="1013"/>
                    <a:pt x="3957" y="820"/>
                  </a:cubicBezTo>
                  <a:cubicBezTo>
                    <a:pt x="4344" y="798"/>
                    <a:pt x="4736" y="786"/>
                    <a:pt x="5132" y="786"/>
                  </a:cubicBezTo>
                  <a:close/>
                  <a:moveTo>
                    <a:pt x="4723" y="0"/>
                  </a:moveTo>
                  <a:cubicBezTo>
                    <a:pt x="3421" y="0"/>
                    <a:pt x="2107" y="402"/>
                    <a:pt x="1062" y="1206"/>
                  </a:cubicBezTo>
                  <a:cubicBezTo>
                    <a:pt x="1" y="2171"/>
                    <a:pt x="194" y="4197"/>
                    <a:pt x="194" y="5451"/>
                  </a:cubicBezTo>
                  <a:cubicBezTo>
                    <a:pt x="580" y="10372"/>
                    <a:pt x="580" y="15292"/>
                    <a:pt x="387" y="20212"/>
                  </a:cubicBezTo>
                  <a:cubicBezTo>
                    <a:pt x="290" y="22721"/>
                    <a:pt x="387" y="25229"/>
                    <a:pt x="387" y="27738"/>
                  </a:cubicBezTo>
                  <a:cubicBezTo>
                    <a:pt x="387" y="30246"/>
                    <a:pt x="387" y="32658"/>
                    <a:pt x="676" y="35070"/>
                  </a:cubicBezTo>
                  <a:cubicBezTo>
                    <a:pt x="966" y="38447"/>
                    <a:pt x="3378" y="39315"/>
                    <a:pt x="6368" y="39894"/>
                  </a:cubicBezTo>
                  <a:cubicBezTo>
                    <a:pt x="7763" y="40216"/>
                    <a:pt x="9173" y="40336"/>
                    <a:pt x="10590" y="40336"/>
                  </a:cubicBezTo>
                  <a:cubicBezTo>
                    <a:pt x="14268" y="40336"/>
                    <a:pt x="17990" y="39524"/>
                    <a:pt x="21612" y="39315"/>
                  </a:cubicBezTo>
                  <a:cubicBezTo>
                    <a:pt x="24313" y="39315"/>
                    <a:pt x="26918" y="39411"/>
                    <a:pt x="29620" y="39701"/>
                  </a:cubicBezTo>
                  <a:cubicBezTo>
                    <a:pt x="30987" y="39820"/>
                    <a:pt x="32538" y="40049"/>
                    <a:pt x="34046" y="40049"/>
                  </a:cubicBezTo>
                  <a:cubicBezTo>
                    <a:pt x="34985" y="40049"/>
                    <a:pt x="35908" y="39960"/>
                    <a:pt x="36759" y="39701"/>
                  </a:cubicBezTo>
                  <a:cubicBezTo>
                    <a:pt x="37724" y="39508"/>
                    <a:pt x="38206" y="38350"/>
                    <a:pt x="38303" y="37289"/>
                  </a:cubicBezTo>
                  <a:cubicBezTo>
                    <a:pt x="38592" y="34781"/>
                    <a:pt x="38013" y="32176"/>
                    <a:pt x="37917" y="29571"/>
                  </a:cubicBezTo>
                  <a:cubicBezTo>
                    <a:pt x="37724" y="24747"/>
                    <a:pt x="37820" y="19826"/>
                    <a:pt x="38110" y="14906"/>
                  </a:cubicBezTo>
                  <a:cubicBezTo>
                    <a:pt x="38399" y="10950"/>
                    <a:pt x="39460" y="6320"/>
                    <a:pt x="38303" y="2460"/>
                  </a:cubicBezTo>
                  <a:cubicBezTo>
                    <a:pt x="37618" y="470"/>
                    <a:pt x="35610" y="43"/>
                    <a:pt x="33598" y="43"/>
                  </a:cubicBezTo>
                  <a:cubicBezTo>
                    <a:pt x="32489" y="43"/>
                    <a:pt x="31379" y="173"/>
                    <a:pt x="30488" y="241"/>
                  </a:cubicBezTo>
                  <a:cubicBezTo>
                    <a:pt x="30141" y="260"/>
                    <a:pt x="29793" y="268"/>
                    <a:pt x="29443" y="268"/>
                  </a:cubicBezTo>
                  <a:cubicBezTo>
                    <a:pt x="27672" y="268"/>
                    <a:pt x="25863" y="67"/>
                    <a:pt x="24062" y="67"/>
                  </a:cubicBezTo>
                  <a:cubicBezTo>
                    <a:pt x="22555" y="67"/>
                    <a:pt x="21054" y="208"/>
                    <a:pt x="19586" y="724"/>
                  </a:cubicBezTo>
                  <a:cubicBezTo>
                    <a:pt x="19513" y="753"/>
                    <a:pt x="19455" y="796"/>
                    <a:pt x="19411" y="846"/>
                  </a:cubicBezTo>
                  <a:lnTo>
                    <a:pt x="19411" y="846"/>
                  </a:lnTo>
                  <a:cubicBezTo>
                    <a:pt x="18732" y="1043"/>
                    <a:pt x="17966" y="1114"/>
                    <a:pt x="17168" y="1114"/>
                  </a:cubicBezTo>
                  <a:cubicBezTo>
                    <a:pt x="15607" y="1114"/>
                    <a:pt x="13925" y="844"/>
                    <a:pt x="12543" y="724"/>
                  </a:cubicBezTo>
                  <a:cubicBezTo>
                    <a:pt x="10131" y="531"/>
                    <a:pt x="7816" y="145"/>
                    <a:pt x="5500" y="48"/>
                  </a:cubicBezTo>
                  <a:cubicBezTo>
                    <a:pt x="5243" y="16"/>
                    <a:pt x="4983" y="0"/>
                    <a:pt x="472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grpSp>
        <p:nvGrpSpPr>
          <p:cNvPr id="1931" name="Google Shape;1931;p70"/>
          <p:cNvGrpSpPr/>
          <p:nvPr/>
        </p:nvGrpSpPr>
        <p:grpSpPr>
          <a:xfrm>
            <a:off x="3817973" y="3515389"/>
            <a:ext cx="1126550" cy="1126560"/>
            <a:chOff x="2326674" y="1849826"/>
            <a:chExt cx="700800" cy="702625"/>
          </a:xfrm>
        </p:grpSpPr>
        <p:sp>
          <p:nvSpPr>
            <p:cNvPr id="1932" name="Google Shape;1932;p70"/>
            <p:cNvSpPr/>
            <p:nvPr/>
          </p:nvSpPr>
          <p:spPr>
            <a:xfrm>
              <a:off x="2328376" y="1856090"/>
              <a:ext cx="672009" cy="685676"/>
            </a:xfrm>
            <a:custGeom>
              <a:avLst/>
              <a:gdLst/>
              <a:ahLst/>
              <a:cxnLst/>
              <a:rect l="l" t="t" r="r" b="b"/>
              <a:pathLst>
                <a:path w="38302" h="39081" extrusionOk="0">
                  <a:moveTo>
                    <a:pt x="11582" y="6328"/>
                  </a:moveTo>
                  <a:cubicBezTo>
                    <a:pt x="12935" y="6328"/>
                    <a:pt x="14165" y="8124"/>
                    <a:pt x="14086" y="9395"/>
                  </a:cubicBezTo>
                  <a:lnTo>
                    <a:pt x="14086" y="9299"/>
                  </a:lnTo>
                  <a:cubicBezTo>
                    <a:pt x="13935" y="11031"/>
                    <a:pt x="12315" y="12058"/>
                    <a:pt x="10739" y="12058"/>
                  </a:cubicBezTo>
                  <a:cubicBezTo>
                    <a:pt x="10296" y="12058"/>
                    <a:pt x="9857" y="11977"/>
                    <a:pt x="9455" y="11807"/>
                  </a:cubicBezTo>
                  <a:cubicBezTo>
                    <a:pt x="8104" y="11132"/>
                    <a:pt x="7622" y="9492"/>
                    <a:pt x="8490" y="8238"/>
                  </a:cubicBezTo>
                  <a:cubicBezTo>
                    <a:pt x="9069" y="7466"/>
                    <a:pt x="9841" y="6887"/>
                    <a:pt x="10709" y="6597"/>
                  </a:cubicBezTo>
                  <a:cubicBezTo>
                    <a:pt x="10998" y="6410"/>
                    <a:pt x="11293" y="6328"/>
                    <a:pt x="11582" y="6328"/>
                  </a:cubicBezTo>
                  <a:close/>
                  <a:moveTo>
                    <a:pt x="16208" y="14412"/>
                  </a:moveTo>
                  <a:cubicBezTo>
                    <a:pt x="17019" y="14933"/>
                    <a:pt x="18107" y="15037"/>
                    <a:pt x="19161" y="15037"/>
                  </a:cubicBezTo>
                  <a:cubicBezTo>
                    <a:pt x="19863" y="15037"/>
                    <a:pt x="20550" y="14991"/>
                    <a:pt x="21129" y="14991"/>
                  </a:cubicBezTo>
                  <a:cubicBezTo>
                    <a:pt x="21225" y="15473"/>
                    <a:pt x="21225" y="16052"/>
                    <a:pt x="21129" y="16535"/>
                  </a:cubicBezTo>
                  <a:lnTo>
                    <a:pt x="21322" y="16631"/>
                  </a:lnTo>
                  <a:cubicBezTo>
                    <a:pt x="23080" y="15459"/>
                    <a:pt x="25074" y="14434"/>
                    <a:pt x="26979" y="14434"/>
                  </a:cubicBezTo>
                  <a:cubicBezTo>
                    <a:pt x="28522" y="14434"/>
                    <a:pt x="30006" y="15107"/>
                    <a:pt x="31259" y="16921"/>
                  </a:cubicBezTo>
                  <a:cubicBezTo>
                    <a:pt x="32513" y="18754"/>
                    <a:pt x="32513" y="21648"/>
                    <a:pt x="32417" y="23771"/>
                  </a:cubicBezTo>
                  <a:cubicBezTo>
                    <a:pt x="32320" y="25893"/>
                    <a:pt x="32127" y="28016"/>
                    <a:pt x="32127" y="30235"/>
                  </a:cubicBezTo>
                  <a:lnTo>
                    <a:pt x="31162" y="30235"/>
                  </a:lnTo>
                  <a:cubicBezTo>
                    <a:pt x="30873" y="30138"/>
                    <a:pt x="30680" y="30138"/>
                    <a:pt x="30391" y="30138"/>
                  </a:cubicBezTo>
                  <a:cubicBezTo>
                    <a:pt x="30157" y="30105"/>
                    <a:pt x="29927" y="30092"/>
                    <a:pt x="29699" y="30092"/>
                  </a:cubicBezTo>
                  <a:cubicBezTo>
                    <a:pt x="28835" y="30092"/>
                    <a:pt x="28005" y="30281"/>
                    <a:pt x="27182" y="30281"/>
                  </a:cubicBezTo>
                  <a:cubicBezTo>
                    <a:pt x="26965" y="30281"/>
                    <a:pt x="26748" y="30268"/>
                    <a:pt x="26531" y="30235"/>
                  </a:cubicBezTo>
                  <a:lnTo>
                    <a:pt x="26531" y="29945"/>
                  </a:lnTo>
                  <a:cubicBezTo>
                    <a:pt x="26531" y="27666"/>
                    <a:pt x="28124" y="18856"/>
                    <a:pt x="24436" y="18856"/>
                  </a:cubicBezTo>
                  <a:cubicBezTo>
                    <a:pt x="24065" y="18856"/>
                    <a:pt x="23640" y="18946"/>
                    <a:pt x="23155" y="19140"/>
                  </a:cubicBezTo>
                  <a:cubicBezTo>
                    <a:pt x="21032" y="19911"/>
                    <a:pt x="20839" y="21648"/>
                    <a:pt x="20839" y="23771"/>
                  </a:cubicBezTo>
                  <a:cubicBezTo>
                    <a:pt x="20839" y="25121"/>
                    <a:pt x="21032" y="26472"/>
                    <a:pt x="21129" y="27726"/>
                  </a:cubicBezTo>
                  <a:cubicBezTo>
                    <a:pt x="21129" y="28209"/>
                    <a:pt x="21418" y="29656"/>
                    <a:pt x="21032" y="30042"/>
                  </a:cubicBezTo>
                  <a:lnTo>
                    <a:pt x="21032" y="30235"/>
                  </a:lnTo>
                  <a:cubicBezTo>
                    <a:pt x="20706" y="30235"/>
                    <a:pt x="20087" y="30253"/>
                    <a:pt x="19392" y="30253"/>
                  </a:cubicBezTo>
                  <a:cubicBezTo>
                    <a:pt x="17829" y="30253"/>
                    <a:pt x="15882" y="30160"/>
                    <a:pt x="16015" y="29559"/>
                  </a:cubicBezTo>
                  <a:lnTo>
                    <a:pt x="16015" y="22999"/>
                  </a:lnTo>
                  <a:cubicBezTo>
                    <a:pt x="16015" y="21455"/>
                    <a:pt x="16112" y="19815"/>
                    <a:pt x="16112" y="18271"/>
                  </a:cubicBezTo>
                  <a:cubicBezTo>
                    <a:pt x="16305" y="17017"/>
                    <a:pt x="16305" y="15763"/>
                    <a:pt x="16112" y="14509"/>
                  </a:cubicBezTo>
                  <a:lnTo>
                    <a:pt x="16208" y="14412"/>
                  </a:lnTo>
                  <a:close/>
                  <a:moveTo>
                    <a:pt x="12563" y="14248"/>
                  </a:moveTo>
                  <a:cubicBezTo>
                    <a:pt x="13026" y="14248"/>
                    <a:pt x="13475" y="14289"/>
                    <a:pt x="13893" y="14412"/>
                  </a:cubicBezTo>
                  <a:lnTo>
                    <a:pt x="13893" y="14702"/>
                  </a:lnTo>
                  <a:lnTo>
                    <a:pt x="13796" y="14605"/>
                  </a:lnTo>
                  <a:cubicBezTo>
                    <a:pt x="13796" y="19718"/>
                    <a:pt x="13507" y="24832"/>
                    <a:pt x="13507" y="29752"/>
                  </a:cubicBezTo>
                  <a:lnTo>
                    <a:pt x="13410" y="30138"/>
                  </a:lnTo>
                  <a:cubicBezTo>
                    <a:pt x="13042" y="30384"/>
                    <a:pt x="12642" y="30467"/>
                    <a:pt x="12230" y="30467"/>
                  </a:cubicBezTo>
                  <a:cubicBezTo>
                    <a:pt x="11372" y="30467"/>
                    <a:pt x="10460" y="30106"/>
                    <a:pt x="9669" y="30106"/>
                  </a:cubicBezTo>
                  <a:cubicBezTo>
                    <a:pt x="9349" y="30106"/>
                    <a:pt x="9049" y="30165"/>
                    <a:pt x="8780" y="30331"/>
                  </a:cubicBezTo>
                  <a:lnTo>
                    <a:pt x="8683" y="30138"/>
                  </a:lnTo>
                  <a:cubicBezTo>
                    <a:pt x="8201" y="29463"/>
                    <a:pt x="8683" y="27919"/>
                    <a:pt x="8683" y="27051"/>
                  </a:cubicBezTo>
                  <a:lnTo>
                    <a:pt x="8683" y="22613"/>
                  </a:lnTo>
                  <a:cubicBezTo>
                    <a:pt x="8683" y="19911"/>
                    <a:pt x="8394" y="17307"/>
                    <a:pt x="8394" y="14605"/>
                  </a:cubicBezTo>
                  <a:lnTo>
                    <a:pt x="8587" y="14316"/>
                  </a:lnTo>
                  <a:cubicBezTo>
                    <a:pt x="8918" y="14399"/>
                    <a:pt x="9276" y="14428"/>
                    <a:pt x="9650" y="14428"/>
                  </a:cubicBezTo>
                  <a:cubicBezTo>
                    <a:pt x="10575" y="14428"/>
                    <a:pt x="11599" y="14248"/>
                    <a:pt x="12563" y="14248"/>
                  </a:cubicBezTo>
                  <a:close/>
                  <a:moveTo>
                    <a:pt x="26292" y="1"/>
                  </a:moveTo>
                  <a:cubicBezTo>
                    <a:pt x="25573" y="1"/>
                    <a:pt x="24867" y="109"/>
                    <a:pt x="24216" y="326"/>
                  </a:cubicBezTo>
                  <a:cubicBezTo>
                    <a:pt x="23637" y="543"/>
                    <a:pt x="23058" y="652"/>
                    <a:pt x="22479" y="652"/>
                  </a:cubicBezTo>
                  <a:cubicBezTo>
                    <a:pt x="22286" y="652"/>
                    <a:pt x="22093" y="640"/>
                    <a:pt x="21900" y="616"/>
                  </a:cubicBezTo>
                  <a:lnTo>
                    <a:pt x="16980" y="230"/>
                  </a:lnTo>
                  <a:cubicBezTo>
                    <a:pt x="15147" y="133"/>
                    <a:pt x="13290" y="109"/>
                    <a:pt x="11445" y="109"/>
                  </a:cubicBezTo>
                  <a:cubicBezTo>
                    <a:pt x="9600" y="109"/>
                    <a:pt x="7766" y="133"/>
                    <a:pt x="5982" y="133"/>
                  </a:cubicBezTo>
                  <a:cubicBezTo>
                    <a:pt x="5804" y="133"/>
                    <a:pt x="5589" y="131"/>
                    <a:pt x="5350" y="131"/>
                  </a:cubicBezTo>
                  <a:cubicBezTo>
                    <a:pt x="4036" y="131"/>
                    <a:pt x="1989" y="200"/>
                    <a:pt x="1254" y="1098"/>
                  </a:cubicBezTo>
                  <a:cubicBezTo>
                    <a:pt x="675" y="1870"/>
                    <a:pt x="772" y="3800"/>
                    <a:pt x="772" y="4668"/>
                  </a:cubicBezTo>
                  <a:cubicBezTo>
                    <a:pt x="675" y="8045"/>
                    <a:pt x="675" y="11325"/>
                    <a:pt x="386" y="14605"/>
                  </a:cubicBezTo>
                  <a:cubicBezTo>
                    <a:pt x="0" y="21262"/>
                    <a:pt x="772" y="27919"/>
                    <a:pt x="772" y="34576"/>
                  </a:cubicBezTo>
                  <a:cubicBezTo>
                    <a:pt x="772" y="35830"/>
                    <a:pt x="675" y="37470"/>
                    <a:pt x="1640" y="38339"/>
                  </a:cubicBezTo>
                  <a:cubicBezTo>
                    <a:pt x="2219" y="38853"/>
                    <a:pt x="3441" y="38939"/>
                    <a:pt x="4534" y="38939"/>
                  </a:cubicBezTo>
                  <a:cubicBezTo>
                    <a:pt x="5081" y="38939"/>
                    <a:pt x="5596" y="38918"/>
                    <a:pt x="5982" y="38918"/>
                  </a:cubicBezTo>
                  <a:cubicBezTo>
                    <a:pt x="8008" y="38918"/>
                    <a:pt x="9979" y="39080"/>
                    <a:pt x="12019" y="39080"/>
                  </a:cubicBezTo>
                  <a:cubicBezTo>
                    <a:pt x="12699" y="39080"/>
                    <a:pt x="13386" y="39062"/>
                    <a:pt x="14086" y="39014"/>
                  </a:cubicBezTo>
                  <a:cubicBezTo>
                    <a:pt x="15919" y="38918"/>
                    <a:pt x="17800" y="38918"/>
                    <a:pt x="19681" y="38918"/>
                  </a:cubicBezTo>
                  <a:cubicBezTo>
                    <a:pt x="21563" y="38918"/>
                    <a:pt x="23444" y="38918"/>
                    <a:pt x="25277" y="38821"/>
                  </a:cubicBezTo>
                  <a:cubicBezTo>
                    <a:pt x="28654" y="38628"/>
                    <a:pt x="32031" y="38628"/>
                    <a:pt x="35407" y="38628"/>
                  </a:cubicBezTo>
                  <a:cubicBezTo>
                    <a:pt x="35507" y="38642"/>
                    <a:pt x="35606" y="38649"/>
                    <a:pt x="35703" y="38649"/>
                  </a:cubicBezTo>
                  <a:cubicBezTo>
                    <a:pt x="36936" y="38649"/>
                    <a:pt x="38019" y="37557"/>
                    <a:pt x="38109" y="36216"/>
                  </a:cubicBezTo>
                  <a:cubicBezTo>
                    <a:pt x="38302" y="34480"/>
                    <a:pt x="38302" y="32647"/>
                    <a:pt x="38205" y="30910"/>
                  </a:cubicBezTo>
                  <a:cubicBezTo>
                    <a:pt x="37916" y="27630"/>
                    <a:pt x="38205" y="24639"/>
                    <a:pt x="37916" y="21166"/>
                  </a:cubicBezTo>
                  <a:cubicBezTo>
                    <a:pt x="37723" y="17789"/>
                    <a:pt x="37819" y="14316"/>
                    <a:pt x="37819" y="10939"/>
                  </a:cubicBezTo>
                  <a:cubicBezTo>
                    <a:pt x="37819" y="8141"/>
                    <a:pt x="38109" y="5440"/>
                    <a:pt x="37916" y="2738"/>
                  </a:cubicBezTo>
                  <a:cubicBezTo>
                    <a:pt x="37819" y="1291"/>
                    <a:pt x="37433" y="230"/>
                    <a:pt x="35890" y="133"/>
                  </a:cubicBezTo>
                  <a:cubicBezTo>
                    <a:pt x="35375" y="101"/>
                    <a:pt x="34850" y="91"/>
                    <a:pt x="34318" y="91"/>
                  </a:cubicBezTo>
                  <a:cubicBezTo>
                    <a:pt x="33253" y="91"/>
                    <a:pt x="32159" y="133"/>
                    <a:pt x="31066" y="133"/>
                  </a:cubicBezTo>
                  <a:cubicBezTo>
                    <a:pt x="29619" y="133"/>
                    <a:pt x="28364" y="37"/>
                    <a:pt x="27014" y="37"/>
                  </a:cubicBezTo>
                  <a:cubicBezTo>
                    <a:pt x="26773" y="13"/>
                    <a:pt x="26531" y="1"/>
                    <a:pt x="26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33" name="Google Shape;1933;p70"/>
            <p:cNvSpPr/>
            <p:nvPr/>
          </p:nvSpPr>
          <p:spPr>
            <a:xfrm>
              <a:off x="2460893" y="1962202"/>
              <a:ext cx="128166" cy="114551"/>
            </a:xfrm>
            <a:custGeom>
              <a:avLst/>
              <a:gdLst/>
              <a:ahLst/>
              <a:cxnLst/>
              <a:rect l="l" t="t" r="r" b="b"/>
              <a:pathLst>
                <a:path w="7305" h="6529" extrusionOk="0">
                  <a:moveTo>
                    <a:pt x="4293" y="805"/>
                  </a:moveTo>
                  <a:cubicBezTo>
                    <a:pt x="5234" y="805"/>
                    <a:pt x="6013" y="1848"/>
                    <a:pt x="6243" y="2768"/>
                  </a:cubicBezTo>
                  <a:cubicBezTo>
                    <a:pt x="6533" y="4023"/>
                    <a:pt x="5761" y="5277"/>
                    <a:pt x="4507" y="5566"/>
                  </a:cubicBezTo>
                  <a:cubicBezTo>
                    <a:pt x="4171" y="5721"/>
                    <a:pt x="3821" y="5793"/>
                    <a:pt x="3479" y="5793"/>
                  </a:cubicBezTo>
                  <a:cubicBezTo>
                    <a:pt x="2546" y="5793"/>
                    <a:pt x="1676" y="5256"/>
                    <a:pt x="1323" y="4409"/>
                  </a:cubicBezTo>
                  <a:cubicBezTo>
                    <a:pt x="744" y="2672"/>
                    <a:pt x="2288" y="1514"/>
                    <a:pt x="3638" y="1032"/>
                  </a:cubicBezTo>
                  <a:cubicBezTo>
                    <a:pt x="3719" y="1000"/>
                    <a:pt x="3778" y="952"/>
                    <a:pt x="3818" y="895"/>
                  </a:cubicBezTo>
                  <a:lnTo>
                    <a:pt x="3818" y="895"/>
                  </a:lnTo>
                  <a:cubicBezTo>
                    <a:pt x="3980" y="833"/>
                    <a:pt x="4139" y="805"/>
                    <a:pt x="4293" y="805"/>
                  </a:cubicBezTo>
                  <a:close/>
                  <a:moveTo>
                    <a:pt x="4180" y="0"/>
                  </a:moveTo>
                  <a:cubicBezTo>
                    <a:pt x="3840" y="0"/>
                    <a:pt x="3494" y="81"/>
                    <a:pt x="3156" y="260"/>
                  </a:cubicBezTo>
                  <a:cubicBezTo>
                    <a:pt x="3101" y="301"/>
                    <a:pt x="3061" y="349"/>
                    <a:pt x="3036" y="399"/>
                  </a:cubicBezTo>
                  <a:lnTo>
                    <a:pt x="3036" y="399"/>
                  </a:lnTo>
                  <a:cubicBezTo>
                    <a:pt x="1345" y="1190"/>
                    <a:pt x="0" y="2510"/>
                    <a:pt x="455" y="4602"/>
                  </a:cubicBezTo>
                  <a:cubicBezTo>
                    <a:pt x="814" y="5965"/>
                    <a:pt x="2134" y="6528"/>
                    <a:pt x="3422" y="6528"/>
                  </a:cubicBezTo>
                  <a:cubicBezTo>
                    <a:pt x="3865" y="6528"/>
                    <a:pt x="4305" y="6462"/>
                    <a:pt x="4700" y="6338"/>
                  </a:cubicBezTo>
                  <a:cubicBezTo>
                    <a:pt x="6340" y="5856"/>
                    <a:pt x="7305" y="4216"/>
                    <a:pt x="7015" y="2576"/>
                  </a:cubicBezTo>
                  <a:cubicBezTo>
                    <a:pt x="6709" y="1197"/>
                    <a:pt x="5490" y="0"/>
                    <a:pt x="41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34" name="Google Shape;1934;p70"/>
            <p:cNvSpPr/>
            <p:nvPr/>
          </p:nvSpPr>
          <p:spPr>
            <a:xfrm>
              <a:off x="2471052" y="2101457"/>
              <a:ext cx="114025" cy="16106"/>
            </a:xfrm>
            <a:custGeom>
              <a:avLst/>
              <a:gdLst/>
              <a:ahLst/>
              <a:cxnLst/>
              <a:rect l="l" t="t" r="r" b="b"/>
              <a:pathLst>
                <a:path w="6499" h="918" extrusionOk="0">
                  <a:moveTo>
                    <a:pt x="4553" y="0"/>
                  </a:moveTo>
                  <a:cubicBezTo>
                    <a:pt x="3654" y="0"/>
                    <a:pt x="2748" y="126"/>
                    <a:pt x="1822" y="126"/>
                  </a:cubicBezTo>
                  <a:cubicBezTo>
                    <a:pt x="1434" y="126"/>
                    <a:pt x="1043" y="104"/>
                    <a:pt x="648" y="41"/>
                  </a:cubicBezTo>
                  <a:cubicBezTo>
                    <a:pt x="619" y="36"/>
                    <a:pt x="592" y="33"/>
                    <a:pt x="566" y="33"/>
                  </a:cubicBezTo>
                  <a:cubicBezTo>
                    <a:pt x="145" y="33"/>
                    <a:pt x="0" y="722"/>
                    <a:pt x="455" y="813"/>
                  </a:cubicBezTo>
                  <a:cubicBezTo>
                    <a:pt x="850" y="876"/>
                    <a:pt x="1246" y="898"/>
                    <a:pt x="1640" y="898"/>
                  </a:cubicBezTo>
                  <a:cubicBezTo>
                    <a:pt x="2580" y="898"/>
                    <a:pt x="3510" y="772"/>
                    <a:pt x="4402" y="772"/>
                  </a:cubicBezTo>
                  <a:cubicBezTo>
                    <a:pt x="4866" y="772"/>
                    <a:pt x="5320" y="806"/>
                    <a:pt x="5761" y="910"/>
                  </a:cubicBezTo>
                  <a:cubicBezTo>
                    <a:pt x="5789" y="915"/>
                    <a:pt x="5817" y="918"/>
                    <a:pt x="5844" y="918"/>
                  </a:cubicBezTo>
                  <a:cubicBezTo>
                    <a:pt x="6274" y="918"/>
                    <a:pt x="6499" y="229"/>
                    <a:pt x="5954" y="138"/>
                  </a:cubicBezTo>
                  <a:cubicBezTo>
                    <a:pt x="5488" y="34"/>
                    <a:pt x="5021" y="0"/>
                    <a:pt x="455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35" name="Google Shape;1935;p70"/>
            <p:cNvSpPr/>
            <p:nvPr/>
          </p:nvSpPr>
          <p:spPr>
            <a:xfrm>
              <a:off x="2472245" y="2107247"/>
              <a:ext cx="17545" cy="286598"/>
            </a:xfrm>
            <a:custGeom>
              <a:avLst/>
              <a:gdLst/>
              <a:ahLst/>
              <a:cxnLst/>
              <a:rect l="l" t="t" r="r" b="b"/>
              <a:pathLst>
                <a:path w="1000" h="16335" extrusionOk="0">
                  <a:moveTo>
                    <a:pt x="338" y="1"/>
                  </a:moveTo>
                  <a:cubicBezTo>
                    <a:pt x="169" y="1"/>
                    <a:pt x="1" y="97"/>
                    <a:pt x="1" y="290"/>
                  </a:cubicBezTo>
                  <a:cubicBezTo>
                    <a:pt x="1" y="3474"/>
                    <a:pt x="194" y="6561"/>
                    <a:pt x="194" y="9648"/>
                  </a:cubicBezTo>
                  <a:cubicBezTo>
                    <a:pt x="290" y="11096"/>
                    <a:pt x="194" y="12639"/>
                    <a:pt x="97" y="14086"/>
                  </a:cubicBezTo>
                  <a:cubicBezTo>
                    <a:pt x="1" y="14762"/>
                    <a:pt x="1" y="15534"/>
                    <a:pt x="290" y="16113"/>
                  </a:cubicBezTo>
                  <a:cubicBezTo>
                    <a:pt x="353" y="16269"/>
                    <a:pt x="456" y="16334"/>
                    <a:pt x="560" y="16334"/>
                  </a:cubicBezTo>
                  <a:cubicBezTo>
                    <a:pt x="778" y="16334"/>
                    <a:pt x="999" y="16052"/>
                    <a:pt x="869" y="15727"/>
                  </a:cubicBezTo>
                  <a:cubicBezTo>
                    <a:pt x="580" y="14569"/>
                    <a:pt x="580" y="13411"/>
                    <a:pt x="772" y="12253"/>
                  </a:cubicBezTo>
                  <a:lnTo>
                    <a:pt x="772" y="8394"/>
                  </a:lnTo>
                  <a:cubicBezTo>
                    <a:pt x="772" y="5789"/>
                    <a:pt x="676" y="2992"/>
                    <a:pt x="676" y="290"/>
                  </a:cubicBezTo>
                  <a:cubicBezTo>
                    <a:pt x="676" y="97"/>
                    <a:pt x="507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36" name="Google Shape;1936;p70"/>
            <p:cNvSpPr/>
            <p:nvPr/>
          </p:nvSpPr>
          <p:spPr>
            <a:xfrm>
              <a:off x="2561953" y="2108948"/>
              <a:ext cx="20335" cy="278878"/>
            </a:xfrm>
            <a:custGeom>
              <a:avLst/>
              <a:gdLst/>
              <a:ahLst/>
              <a:cxnLst/>
              <a:rect l="l" t="t" r="r" b="b"/>
              <a:pathLst>
                <a:path w="1159" h="15895" extrusionOk="0">
                  <a:moveTo>
                    <a:pt x="737" y="0"/>
                  </a:moveTo>
                  <a:cubicBezTo>
                    <a:pt x="556" y="0"/>
                    <a:pt x="387" y="97"/>
                    <a:pt x="387" y="290"/>
                  </a:cubicBezTo>
                  <a:cubicBezTo>
                    <a:pt x="387" y="5403"/>
                    <a:pt x="1" y="10420"/>
                    <a:pt x="1" y="15533"/>
                  </a:cubicBezTo>
                  <a:cubicBezTo>
                    <a:pt x="1" y="15774"/>
                    <a:pt x="194" y="15895"/>
                    <a:pt x="387" y="15895"/>
                  </a:cubicBezTo>
                  <a:cubicBezTo>
                    <a:pt x="580" y="15895"/>
                    <a:pt x="773" y="15774"/>
                    <a:pt x="773" y="15533"/>
                  </a:cubicBezTo>
                  <a:cubicBezTo>
                    <a:pt x="773" y="10420"/>
                    <a:pt x="1159" y="5403"/>
                    <a:pt x="1159" y="290"/>
                  </a:cubicBezTo>
                  <a:cubicBezTo>
                    <a:pt x="1110" y="97"/>
                    <a:pt x="918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37" name="Google Shape;1937;p70"/>
            <p:cNvSpPr/>
            <p:nvPr/>
          </p:nvSpPr>
          <p:spPr>
            <a:xfrm>
              <a:off x="2475386" y="2380229"/>
              <a:ext cx="100673" cy="19545"/>
            </a:xfrm>
            <a:custGeom>
              <a:avLst/>
              <a:gdLst/>
              <a:ahLst/>
              <a:cxnLst/>
              <a:rect l="l" t="t" r="r" b="b"/>
              <a:pathLst>
                <a:path w="5738" h="1114" extrusionOk="0">
                  <a:moveTo>
                    <a:pt x="5225" y="1"/>
                  </a:moveTo>
                  <a:cubicBezTo>
                    <a:pt x="5163" y="1"/>
                    <a:pt x="5097" y="22"/>
                    <a:pt x="5031" y="71"/>
                  </a:cubicBezTo>
                  <a:cubicBezTo>
                    <a:pt x="4686" y="256"/>
                    <a:pt x="4324" y="319"/>
                    <a:pt x="3953" y="319"/>
                  </a:cubicBezTo>
                  <a:cubicBezTo>
                    <a:pt x="3142" y="319"/>
                    <a:pt x="2290" y="16"/>
                    <a:pt x="1479" y="16"/>
                  </a:cubicBezTo>
                  <a:cubicBezTo>
                    <a:pt x="1108" y="16"/>
                    <a:pt x="746" y="80"/>
                    <a:pt x="401" y="264"/>
                  </a:cubicBezTo>
                  <a:cubicBezTo>
                    <a:pt x="0" y="504"/>
                    <a:pt x="264" y="1010"/>
                    <a:pt x="586" y="1010"/>
                  </a:cubicBezTo>
                  <a:cubicBezTo>
                    <a:pt x="652" y="1010"/>
                    <a:pt x="721" y="989"/>
                    <a:pt x="786" y="939"/>
                  </a:cubicBezTo>
                  <a:cubicBezTo>
                    <a:pt x="1034" y="816"/>
                    <a:pt x="1301" y="771"/>
                    <a:pt x="1576" y="771"/>
                  </a:cubicBezTo>
                  <a:cubicBezTo>
                    <a:pt x="2157" y="771"/>
                    <a:pt x="2771" y="970"/>
                    <a:pt x="3295" y="1036"/>
                  </a:cubicBezTo>
                  <a:cubicBezTo>
                    <a:pt x="3483" y="1090"/>
                    <a:pt x="3680" y="1114"/>
                    <a:pt x="3879" y="1114"/>
                  </a:cubicBezTo>
                  <a:cubicBezTo>
                    <a:pt x="4394" y="1114"/>
                    <a:pt x="4931" y="955"/>
                    <a:pt x="5417" y="746"/>
                  </a:cubicBezTo>
                  <a:cubicBezTo>
                    <a:pt x="5738" y="506"/>
                    <a:pt x="5526" y="1"/>
                    <a:pt x="522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38" name="Google Shape;1938;p70"/>
            <p:cNvSpPr/>
            <p:nvPr/>
          </p:nvSpPr>
          <p:spPr>
            <a:xfrm>
              <a:off x="2605973" y="2104597"/>
              <a:ext cx="25405" cy="276457"/>
            </a:xfrm>
            <a:custGeom>
              <a:avLst/>
              <a:gdLst/>
              <a:ahLst/>
              <a:cxnLst/>
              <a:rect l="l" t="t" r="r" b="b"/>
              <a:pathLst>
                <a:path w="1448" h="15757" extrusionOk="0">
                  <a:moveTo>
                    <a:pt x="572" y="0"/>
                  </a:moveTo>
                  <a:cubicBezTo>
                    <a:pt x="328" y="0"/>
                    <a:pt x="35" y="230"/>
                    <a:pt x="97" y="538"/>
                  </a:cubicBezTo>
                  <a:cubicBezTo>
                    <a:pt x="290" y="1792"/>
                    <a:pt x="290" y="2950"/>
                    <a:pt x="97" y="4204"/>
                  </a:cubicBezTo>
                  <a:cubicBezTo>
                    <a:pt x="97" y="5362"/>
                    <a:pt x="97" y="6616"/>
                    <a:pt x="0" y="7773"/>
                  </a:cubicBezTo>
                  <a:cubicBezTo>
                    <a:pt x="0" y="10185"/>
                    <a:pt x="0" y="12597"/>
                    <a:pt x="0" y="15106"/>
                  </a:cubicBezTo>
                  <a:cubicBezTo>
                    <a:pt x="0" y="15540"/>
                    <a:pt x="193" y="15757"/>
                    <a:pt x="386" y="15757"/>
                  </a:cubicBezTo>
                  <a:cubicBezTo>
                    <a:pt x="579" y="15757"/>
                    <a:pt x="772" y="15540"/>
                    <a:pt x="772" y="15106"/>
                  </a:cubicBezTo>
                  <a:lnTo>
                    <a:pt x="772" y="7773"/>
                  </a:lnTo>
                  <a:cubicBezTo>
                    <a:pt x="772" y="5265"/>
                    <a:pt x="1448" y="2564"/>
                    <a:pt x="869" y="248"/>
                  </a:cubicBezTo>
                  <a:cubicBezTo>
                    <a:pt x="834" y="74"/>
                    <a:pt x="711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39" name="Google Shape;1939;p70"/>
            <p:cNvSpPr/>
            <p:nvPr/>
          </p:nvSpPr>
          <p:spPr>
            <a:xfrm>
              <a:off x="2607131" y="2104317"/>
              <a:ext cx="105498" cy="24598"/>
            </a:xfrm>
            <a:custGeom>
              <a:avLst/>
              <a:gdLst/>
              <a:ahLst/>
              <a:cxnLst/>
              <a:rect l="l" t="t" r="r" b="b"/>
              <a:pathLst>
                <a:path w="6013" h="1402" extrusionOk="0">
                  <a:moveTo>
                    <a:pt x="513" y="1"/>
                  </a:moveTo>
                  <a:cubicBezTo>
                    <a:pt x="211" y="1"/>
                    <a:pt x="0" y="506"/>
                    <a:pt x="320" y="747"/>
                  </a:cubicBezTo>
                  <a:lnTo>
                    <a:pt x="417" y="747"/>
                  </a:lnTo>
                  <a:cubicBezTo>
                    <a:pt x="1221" y="1283"/>
                    <a:pt x="2174" y="1402"/>
                    <a:pt x="3160" y="1402"/>
                  </a:cubicBezTo>
                  <a:cubicBezTo>
                    <a:pt x="3948" y="1402"/>
                    <a:pt x="4758" y="1325"/>
                    <a:pt x="5530" y="1325"/>
                  </a:cubicBezTo>
                  <a:cubicBezTo>
                    <a:pt x="6012" y="1325"/>
                    <a:pt x="6012" y="650"/>
                    <a:pt x="5530" y="554"/>
                  </a:cubicBezTo>
                  <a:cubicBezTo>
                    <a:pt x="4804" y="554"/>
                    <a:pt x="4013" y="639"/>
                    <a:pt x="3229" y="639"/>
                  </a:cubicBezTo>
                  <a:cubicBezTo>
                    <a:pt x="2347" y="639"/>
                    <a:pt x="1472" y="531"/>
                    <a:pt x="706" y="71"/>
                  </a:cubicBezTo>
                  <a:cubicBezTo>
                    <a:pt x="640" y="22"/>
                    <a:pt x="575" y="1"/>
                    <a:pt x="51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40" name="Google Shape;1940;p70"/>
            <p:cNvSpPr/>
            <p:nvPr/>
          </p:nvSpPr>
          <p:spPr>
            <a:xfrm>
              <a:off x="2693294" y="2112212"/>
              <a:ext cx="19335" cy="42459"/>
            </a:xfrm>
            <a:custGeom>
              <a:avLst/>
              <a:gdLst/>
              <a:ahLst/>
              <a:cxnLst/>
              <a:rect l="l" t="t" r="r" b="b"/>
              <a:pathLst>
                <a:path w="1102" h="2420" extrusionOk="0">
                  <a:moveTo>
                    <a:pt x="552" y="0"/>
                  </a:moveTo>
                  <a:cubicBezTo>
                    <a:pt x="298" y="0"/>
                    <a:pt x="0" y="341"/>
                    <a:pt x="137" y="682"/>
                  </a:cubicBezTo>
                  <a:cubicBezTo>
                    <a:pt x="330" y="1068"/>
                    <a:pt x="330" y="1647"/>
                    <a:pt x="233" y="2130"/>
                  </a:cubicBezTo>
                  <a:cubicBezTo>
                    <a:pt x="281" y="2323"/>
                    <a:pt x="450" y="2419"/>
                    <a:pt x="619" y="2419"/>
                  </a:cubicBezTo>
                  <a:cubicBezTo>
                    <a:pt x="788" y="2419"/>
                    <a:pt x="957" y="2323"/>
                    <a:pt x="1005" y="2130"/>
                  </a:cubicBezTo>
                  <a:cubicBezTo>
                    <a:pt x="1101" y="1454"/>
                    <a:pt x="1005" y="875"/>
                    <a:pt x="812" y="200"/>
                  </a:cubicBezTo>
                  <a:cubicBezTo>
                    <a:pt x="756" y="59"/>
                    <a:pt x="658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41" name="Google Shape;1941;p70"/>
            <p:cNvSpPr/>
            <p:nvPr/>
          </p:nvSpPr>
          <p:spPr>
            <a:xfrm>
              <a:off x="2695154" y="2105615"/>
              <a:ext cx="233173" cy="290686"/>
            </a:xfrm>
            <a:custGeom>
              <a:avLst/>
              <a:gdLst/>
              <a:ahLst/>
              <a:cxnLst/>
              <a:rect l="l" t="t" r="r" b="b"/>
              <a:pathLst>
                <a:path w="13290" h="16568" extrusionOk="0">
                  <a:moveTo>
                    <a:pt x="6374" y="0"/>
                  </a:moveTo>
                  <a:cubicBezTo>
                    <a:pt x="4293" y="0"/>
                    <a:pt x="2108" y="1108"/>
                    <a:pt x="417" y="2216"/>
                  </a:cubicBezTo>
                  <a:cubicBezTo>
                    <a:pt x="1" y="2466"/>
                    <a:pt x="230" y="2930"/>
                    <a:pt x="610" y="2930"/>
                  </a:cubicBezTo>
                  <a:cubicBezTo>
                    <a:pt x="671" y="2930"/>
                    <a:pt x="736" y="2918"/>
                    <a:pt x="803" y="2892"/>
                  </a:cubicBezTo>
                  <a:cubicBezTo>
                    <a:pt x="2553" y="1759"/>
                    <a:pt x="4496" y="818"/>
                    <a:pt x="6295" y="818"/>
                  </a:cubicBezTo>
                  <a:cubicBezTo>
                    <a:pt x="7865" y="818"/>
                    <a:pt x="9326" y="1536"/>
                    <a:pt x="10450" y="3470"/>
                  </a:cubicBezTo>
                  <a:cubicBezTo>
                    <a:pt x="11512" y="5207"/>
                    <a:pt x="11415" y="7619"/>
                    <a:pt x="11319" y="9645"/>
                  </a:cubicBezTo>
                  <a:cubicBezTo>
                    <a:pt x="11222" y="11671"/>
                    <a:pt x="11029" y="13987"/>
                    <a:pt x="10933" y="16206"/>
                  </a:cubicBezTo>
                  <a:cubicBezTo>
                    <a:pt x="10933" y="16224"/>
                    <a:pt x="10934" y="16242"/>
                    <a:pt x="10936" y="16259"/>
                  </a:cubicBezTo>
                  <a:lnTo>
                    <a:pt x="10936" y="16259"/>
                  </a:lnTo>
                  <a:cubicBezTo>
                    <a:pt x="10934" y="16300"/>
                    <a:pt x="10933" y="16347"/>
                    <a:pt x="10933" y="16398"/>
                  </a:cubicBezTo>
                  <a:lnTo>
                    <a:pt x="10985" y="16398"/>
                  </a:lnTo>
                  <a:cubicBezTo>
                    <a:pt x="11055" y="16511"/>
                    <a:pt x="11187" y="16567"/>
                    <a:pt x="11319" y="16567"/>
                  </a:cubicBezTo>
                  <a:cubicBezTo>
                    <a:pt x="11450" y="16567"/>
                    <a:pt x="11582" y="16511"/>
                    <a:pt x="11653" y="16398"/>
                  </a:cubicBezTo>
                  <a:lnTo>
                    <a:pt x="11705" y="16398"/>
                  </a:lnTo>
                  <a:cubicBezTo>
                    <a:pt x="11705" y="16334"/>
                    <a:pt x="11705" y="16270"/>
                    <a:pt x="11705" y="16205"/>
                  </a:cubicBezTo>
                  <a:lnTo>
                    <a:pt x="11705" y="16205"/>
                  </a:lnTo>
                  <a:cubicBezTo>
                    <a:pt x="11881" y="16072"/>
                    <a:pt x="11835" y="15879"/>
                    <a:pt x="11715" y="15746"/>
                  </a:cubicBezTo>
                  <a:lnTo>
                    <a:pt x="11715" y="15746"/>
                  </a:lnTo>
                  <a:cubicBezTo>
                    <a:pt x="11855" y="11201"/>
                    <a:pt x="13289" y="5414"/>
                    <a:pt x="10161" y="1734"/>
                  </a:cubicBezTo>
                  <a:cubicBezTo>
                    <a:pt x="9054" y="475"/>
                    <a:pt x="7736" y="0"/>
                    <a:pt x="637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42" name="Google Shape;1942;p70"/>
            <p:cNvSpPr/>
            <p:nvPr/>
          </p:nvSpPr>
          <p:spPr>
            <a:xfrm>
              <a:off x="2603990" y="2371088"/>
              <a:ext cx="106937" cy="27370"/>
            </a:xfrm>
            <a:custGeom>
              <a:avLst/>
              <a:gdLst/>
              <a:ahLst/>
              <a:cxnLst/>
              <a:rect l="l" t="t" r="r" b="b"/>
              <a:pathLst>
                <a:path w="6095" h="1560" extrusionOk="0">
                  <a:moveTo>
                    <a:pt x="545" y="0"/>
                  </a:moveTo>
                  <a:cubicBezTo>
                    <a:pt x="359" y="0"/>
                    <a:pt x="159" y="123"/>
                    <a:pt x="113" y="399"/>
                  </a:cubicBezTo>
                  <a:cubicBezTo>
                    <a:pt x="0" y="1361"/>
                    <a:pt x="1611" y="1560"/>
                    <a:pt x="3139" y="1560"/>
                  </a:cubicBezTo>
                  <a:cubicBezTo>
                    <a:pt x="4217" y="1560"/>
                    <a:pt x="5253" y="1460"/>
                    <a:pt x="5613" y="1460"/>
                  </a:cubicBezTo>
                  <a:cubicBezTo>
                    <a:pt x="6095" y="1460"/>
                    <a:pt x="6095" y="689"/>
                    <a:pt x="5613" y="689"/>
                  </a:cubicBezTo>
                  <a:cubicBezTo>
                    <a:pt x="5452" y="689"/>
                    <a:pt x="4873" y="699"/>
                    <a:pt x="4173" y="699"/>
                  </a:cubicBezTo>
                  <a:cubicBezTo>
                    <a:pt x="2772" y="699"/>
                    <a:pt x="885" y="656"/>
                    <a:pt x="885" y="399"/>
                  </a:cubicBezTo>
                  <a:cubicBezTo>
                    <a:pt x="936" y="147"/>
                    <a:pt x="749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43" name="Google Shape;1943;p70"/>
            <p:cNvSpPr/>
            <p:nvPr/>
          </p:nvSpPr>
          <p:spPr>
            <a:xfrm>
              <a:off x="2688908" y="2182760"/>
              <a:ext cx="121903" cy="209768"/>
            </a:xfrm>
            <a:custGeom>
              <a:avLst/>
              <a:gdLst/>
              <a:ahLst/>
              <a:cxnLst/>
              <a:rect l="l" t="t" r="r" b="b"/>
              <a:pathLst>
                <a:path w="6948" h="11956" extrusionOk="0">
                  <a:moveTo>
                    <a:pt x="4165" y="0"/>
                  </a:moveTo>
                  <a:cubicBezTo>
                    <a:pt x="2860" y="0"/>
                    <a:pt x="1319" y="825"/>
                    <a:pt x="676" y="1968"/>
                  </a:cubicBezTo>
                  <a:cubicBezTo>
                    <a:pt x="194" y="3222"/>
                    <a:pt x="1" y="4573"/>
                    <a:pt x="194" y="5827"/>
                  </a:cubicBezTo>
                  <a:cubicBezTo>
                    <a:pt x="194" y="6792"/>
                    <a:pt x="290" y="7756"/>
                    <a:pt x="290" y="8721"/>
                  </a:cubicBezTo>
                  <a:cubicBezTo>
                    <a:pt x="387" y="9397"/>
                    <a:pt x="773" y="10747"/>
                    <a:pt x="290" y="11326"/>
                  </a:cubicBezTo>
                  <a:cubicBezTo>
                    <a:pt x="40" y="11702"/>
                    <a:pt x="277" y="11956"/>
                    <a:pt x="553" y="11956"/>
                  </a:cubicBezTo>
                  <a:cubicBezTo>
                    <a:pt x="703" y="11956"/>
                    <a:pt x="864" y="11881"/>
                    <a:pt x="966" y="11712"/>
                  </a:cubicBezTo>
                  <a:cubicBezTo>
                    <a:pt x="1351" y="11037"/>
                    <a:pt x="1351" y="10265"/>
                    <a:pt x="1159" y="9493"/>
                  </a:cubicBezTo>
                  <a:cubicBezTo>
                    <a:pt x="966" y="7949"/>
                    <a:pt x="869" y="6406"/>
                    <a:pt x="966" y="4766"/>
                  </a:cubicBezTo>
                  <a:cubicBezTo>
                    <a:pt x="966" y="3222"/>
                    <a:pt x="1159" y="1968"/>
                    <a:pt x="2606" y="1196"/>
                  </a:cubicBezTo>
                  <a:cubicBezTo>
                    <a:pt x="2959" y="921"/>
                    <a:pt x="3377" y="790"/>
                    <a:pt x="3800" y="790"/>
                  </a:cubicBezTo>
                  <a:cubicBezTo>
                    <a:pt x="4416" y="790"/>
                    <a:pt x="5043" y="1067"/>
                    <a:pt x="5500" y="1582"/>
                  </a:cubicBezTo>
                  <a:cubicBezTo>
                    <a:pt x="6368" y="3029"/>
                    <a:pt x="6175" y="5344"/>
                    <a:pt x="6079" y="6985"/>
                  </a:cubicBezTo>
                  <a:cubicBezTo>
                    <a:pt x="6079" y="8625"/>
                    <a:pt x="5789" y="9975"/>
                    <a:pt x="5789" y="11519"/>
                  </a:cubicBezTo>
                  <a:cubicBezTo>
                    <a:pt x="5789" y="11809"/>
                    <a:pt x="5982" y="11953"/>
                    <a:pt x="6175" y="11953"/>
                  </a:cubicBezTo>
                  <a:cubicBezTo>
                    <a:pt x="6368" y="11953"/>
                    <a:pt x="6561" y="11809"/>
                    <a:pt x="6561" y="11519"/>
                  </a:cubicBezTo>
                  <a:cubicBezTo>
                    <a:pt x="6561" y="9493"/>
                    <a:pt x="6947" y="7371"/>
                    <a:pt x="6947" y="5344"/>
                  </a:cubicBezTo>
                  <a:cubicBezTo>
                    <a:pt x="6947" y="3801"/>
                    <a:pt x="6851" y="1292"/>
                    <a:pt x="5404" y="328"/>
                  </a:cubicBezTo>
                  <a:cubicBezTo>
                    <a:pt x="5052" y="102"/>
                    <a:pt x="4623" y="0"/>
                    <a:pt x="416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44" name="Google Shape;1944;p70"/>
            <p:cNvSpPr/>
            <p:nvPr/>
          </p:nvSpPr>
          <p:spPr>
            <a:xfrm>
              <a:off x="2787581" y="2381475"/>
              <a:ext cx="114621" cy="17212"/>
            </a:xfrm>
            <a:custGeom>
              <a:avLst/>
              <a:gdLst/>
              <a:ahLst/>
              <a:cxnLst/>
              <a:rect l="l" t="t" r="r" b="b"/>
              <a:pathLst>
                <a:path w="6533" h="981" extrusionOk="0">
                  <a:moveTo>
                    <a:pt x="3639" y="0"/>
                  </a:moveTo>
                  <a:cubicBezTo>
                    <a:pt x="2674" y="97"/>
                    <a:pt x="1709" y="97"/>
                    <a:pt x="648" y="97"/>
                  </a:cubicBezTo>
                  <a:cubicBezTo>
                    <a:pt x="620" y="91"/>
                    <a:pt x="592" y="88"/>
                    <a:pt x="566" y="88"/>
                  </a:cubicBezTo>
                  <a:cubicBezTo>
                    <a:pt x="145" y="88"/>
                    <a:pt x="1" y="778"/>
                    <a:pt x="455" y="868"/>
                  </a:cubicBezTo>
                  <a:cubicBezTo>
                    <a:pt x="889" y="917"/>
                    <a:pt x="1299" y="941"/>
                    <a:pt x="1709" y="941"/>
                  </a:cubicBezTo>
                  <a:cubicBezTo>
                    <a:pt x="2119" y="941"/>
                    <a:pt x="2529" y="917"/>
                    <a:pt x="2963" y="868"/>
                  </a:cubicBezTo>
                  <a:cubicBezTo>
                    <a:pt x="3181" y="829"/>
                    <a:pt x="3395" y="814"/>
                    <a:pt x="3606" y="814"/>
                  </a:cubicBezTo>
                  <a:cubicBezTo>
                    <a:pt x="4307" y="814"/>
                    <a:pt x="4981" y="981"/>
                    <a:pt x="5690" y="981"/>
                  </a:cubicBezTo>
                  <a:cubicBezTo>
                    <a:pt x="5809" y="981"/>
                    <a:pt x="5929" y="976"/>
                    <a:pt x="6051" y="965"/>
                  </a:cubicBezTo>
                  <a:cubicBezTo>
                    <a:pt x="6533" y="965"/>
                    <a:pt x="6533" y="193"/>
                    <a:pt x="6051" y="193"/>
                  </a:cubicBezTo>
                  <a:cubicBezTo>
                    <a:pt x="5182" y="193"/>
                    <a:pt x="4507" y="0"/>
                    <a:pt x="36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45" name="Google Shape;1945;p70"/>
            <p:cNvSpPr/>
            <p:nvPr/>
          </p:nvSpPr>
          <p:spPr>
            <a:xfrm>
              <a:off x="2326674" y="1849826"/>
              <a:ext cx="700800" cy="702625"/>
            </a:xfrm>
            <a:custGeom>
              <a:avLst/>
              <a:gdLst/>
              <a:ahLst/>
              <a:cxnLst/>
              <a:rect l="l" t="t" r="r" b="b"/>
              <a:pathLst>
                <a:path w="39943" h="40047" extrusionOk="0">
                  <a:moveTo>
                    <a:pt x="27047" y="872"/>
                  </a:moveTo>
                  <a:cubicBezTo>
                    <a:pt x="28238" y="872"/>
                    <a:pt x="29456" y="1016"/>
                    <a:pt x="30584" y="1069"/>
                  </a:cubicBezTo>
                  <a:lnTo>
                    <a:pt x="34250" y="1069"/>
                  </a:lnTo>
                  <a:cubicBezTo>
                    <a:pt x="34925" y="1069"/>
                    <a:pt x="35697" y="1069"/>
                    <a:pt x="36373" y="1166"/>
                  </a:cubicBezTo>
                  <a:cubicBezTo>
                    <a:pt x="37916" y="1262"/>
                    <a:pt x="37916" y="2902"/>
                    <a:pt x="37916" y="3867"/>
                  </a:cubicBezTo>
                  <a:cubicBezTo>
                    <a:pt x="38013" y="9559"/>
                    <a:pt x="37530" y="15252"/>
                    <a:pt x="37820" y="20944"/>
                  </a:cubicBezTo>
                  <a:cubicBezTo>
                    <a:pt x="37916" y="23549"/>
                    <a:pt x="37916" y="26154"/>
                    <a:pt x="38013" y="28758"/>
                  </a:cubicBezTo>
                  <a:cubicBezTo>
                    <a:pt x="38206" y="31460"/>
                    <a:pt x="38206" y="34258"/>
                    <a:pt x="37916" y="36959"/>
                  </a:cubicBezTo>
                  <a:cubicBezTo>
                    <a:pt x="37626" y="38586"/>
                    <a:pt x="35830" y="38883"/>
                    <a:pt x="34026" y="38883"/>
                  </a:cubicBezTo>
                  <a:cubicBezTo>
                    <a:pt x="32989" y="38883"/>
                    <a:pt x="31949" y="38785"/>
                    <a:pt x="31191" y="38785"/>
                  </a:cubicBezTo>
                  <a:cubicBezTo>
                    <a:pt x="31079" y="38785"/>
                    <a:pt x="30972" y="38787"/>
                    <a:pt x="30873" y="38792"/>
                  </a:cubicBezTo>
                  <a:cubicBezTo>
                    <a:pt x="27979" y="38792"/>
                    <a:pt x="25085" y="38889"/>
                    <a:pt x="22287" y="38985"/>
                  </a:cubicBezTo>
                  <a:cubicBezTo>
                    <a:pt x="20486" y="39017"/>
                    <a:pt x="18696" y="39028"/>
                    <a:pt x="16913" y="39028"/>
                  </a:cubicBezTo>
                  <a:cubicBezTo>
                    <a:pt x="13347" y="39028"/>
                    <a:pt x="9809" y="38985"/>
                    <a:pt x="6272" y="38985"/>
                  </a:cubicBezTo>
                  <a:lnTo>
                    <a:pt x="3763" y="38985"/>
                  </a:lnTo>
                  <a:cubicBezTo>
                    <a:pt x="1834" y="38889"/>
                    <a:pt x="1351" y="37538"/>
                    <a:pt x="1448" y="35898"/>
                  </a:cubicBezTo>
                  <a:cubicBezTo>
                    <a:pt x="1448" y="33100"/>
                    <a:pt x="1351" y="30302"/>
                    <a:pt x="1158" y="27408"/>
                  </a:cubicBezTo>
                  <a:cubicBezTo>
                    <a:pt x="965" y="21716"/>
                    <a:pt x="1062" y="16120"/>
                    <a:pt x="1255" y="10428"/>
                  </a:cubicBezTo>
                  <a:cubicBezTo>
                    <a:pt x="1351" y="8112"/>
                    <a:pt x="1351" y="5797"/>
                    <a:pt x="1448" y="3481"/>
                  </a:cubicBezTo>
                  <a:cubicBezTo>
                    <a:pt x="1448" y="1220"/>
                    <a:pt x="3323" y="944"/>
                    <a:pt x="5155" y="944"/>
                  </a:cubicBezTo>
                  <a:cubicBezTo>
                    <a:pt x="5746" y="944"/>
                    <a:pt x="6333" y="973"/>
                    <a:pt x="6850" y="973"/>
                  </a:cubicBezTo>
                  <a:cubicBezTo>
                    <a:pt x="8491" y="973"/>
                    <a:pt x="10107" y="949"/>
                    <a:pt x="11711" y="949"/>
                  </a:cubicBezTo>
                  <a:cubicBezTo>
                    <a:pt x="13314" y="949"/>
                    <a:pt x="14906" y="973"/>
                    <a:pt x="16498" y="1069"/>
                  </a:cubicBezTo>
                  <a:cubicBezTo>
                    <a:pt x="17945" y="1069"/>
                    <a:pt x="19393" y="1262"/>
                    <a:pt x="20840" y="1359"/>
                  </a:cubicBezTo>
                  <a:cubicBezTo>
                    <a:pt x="21284" y="1427"/>
                    <a:pt x="21728" y="1459"/>
                    <a:pt x="22173" y="1459"/>
                  </a:cubicBezTo>
                  <a:cubicBezTo>
                    <a:pt x="22802" y="1459"/>
                    <a:pt x="23432" y="1395"/>
                    <a:pt x="24061" y="1278"/>
                  </a:cubicBezTo>
                  <a:lnTo>
                    <a:pt x="24061" y="1278"/>
                  </a:lnTo>
                  <a:cubicBezTo>
                    <a:pt x="24092" y="1288"/>
                    <a:pt x="24126" y="1293"/>
                    <a:pt x="24161" y="1293"/>
                  </a:cubicBezTo>
                  <a:cubicBezTo>
                    <a:pt x="24209" y="1293"/>
                    <a:pt x="24260" y="1284"/>
                    <a:pt x="24313" y="1262"/>
                  </a:cubicBezTo>
                  <a:cubicBezTo>
                    <a:pt x="25168" y="963"/>
                    <a:pt x="26099" y="872"/>
                    <a:pt x="27047" y="872"/>
                  </a:cubicBezTo>
                  <a:close/>
                  <a:moveTo>
                    <a:pt x="5627" y="1"/>
                  </a:moveTo>
                  <a:cubicBezTo>
                    <a:pt x="3415" y="1"/>
                    <a:pt x="1117" y="372"/>
                    <a:pt x="676" y="2516"/>
                  </a:cubicBezTo>
                  <a:cubicBezTo>
                    <a:pt x="483" y="4543"/>
                    <a:pt x="386" y="6569"/>
                    <a:pt x="483" y="8595"/>
                  </a:cubicBezTo>
                  <a:cubicBezTo>
                    <a:pt x="483" y="11489"/>
                    <a:pt x="290" y="14383"/>
                    <a:pt x="194" y="17278"/>
                  </a:cubicBezTo>
                  <a:cubicBezTo>
                    <a:pt x="1" y="22970"/>
                    <a:pt x="579" y="28662"/>
                    <a:pt x="579" y="34451"/>
                  </a:cubicBezTo>
                  <a:cubicBezTo>
                    <a:pt x="579" y="35705"/>
                    <a:pt x="194" y="37827"/>
                    <a:pt x="1255" y="38889"/>
                  </a:cubicBezTo>
                  <a:cubicBezTo>
                    <a:pt x="2038" y="39672"/>
                    <a:pt x="3330" y="39883"/>
                    <a:pt x="4615" y="39883"/>
                  </a:cubicBezTo>
                  <a:cubicBezTo>
                    <a:pt x="4912" y="39883"/>
                    <a:pt x="5209" y="39872"/>
                    <a:pt x="5500" y="39853"/>
                  </a:cubicBezTo>
                  <a:cubicBezTo>
                    <a:pt x="7815" y="39853"/>
                    <a:pt x="10034" y="40046"/>
                    <a:pt x="12350" y="40046"/>
                  </a:cubicBezTo>
                  <a:cubicBezTo>
                    <a:pt x="15244" y="40046"/>
                    <a:pt x="18042" y="39853"/>
                    <a:pt x="20840" y="39853"/>
                  </a:cubicBezTo>
                  <a:cubicBezTo>
                    <a:pt x="23541" y="39853"/>
                    <a:pt x="26146" y="39757"/>
                    <a:pt x="28751" y="39660"/>
                  </a:cubicBezTo>
                  <a:cubicBezTo>
                    <a:pt x="29830" y="39700"/>
                    <a:pt x="30892" y="39724"/>
                    <a:pt x="31952" y="39724"/>
                  </a:cubicBezTo>
                  <a:cubicBezTo>
                    <a:pt x="33450" y="39724"/>
                    <a:pt x="34943" y="39677"/>
                    <a:pt x="36469" y="39564"/>
                  </a:cubicBezTo>
                  <a:cubicBezTo>
                    <a:pt x="39942" y="38985"/>
                    <a:pt x="38881" y="32425"/>
                    <a:pt x="38688" y="30109"/>
                  </a:cubicBezTo>
                  <a:cubicBezTo>
                    <a:pt x="38302" y="21426"/>
                    <a:pt x="38688" y="12647"/>
                    <a:pt x="38592" y="3964"/>
                  </a:cubicBezTo>
                  <a:cubicBezTo>
                    <a:pt x="38688" y="2902"/>
                    <a:pt x="38399" y="1841"/>
                    <a:pt x="37820" y="1069"/>
                  </a:cubicBezTo>
                  <a:cubicBezTo>
                    <a:pt x="36935" y="265"/>
                    <a:pt x="35917" y="198"/>
                    <a:pt x="34876" y="198"/>
                  </a:cubicBezTo>
                  <a:cubicBezTo>
                    <a:pt x="34668" y="198"/>
                    <a:pt x="34459" y="201"/>
                    <a:pt x="34250" y="201"/>
                  </a:cubicBezTo>
                  <a:lnTo>
                    <a:pt x="28365" y="201"/>
                  </a:lnTo>
                  <a:cubicBezTo>
                    <a:pt x="27977" y="149"/>
                    <a:pt x="27589" y="125"/>
                    <a:pt x="27202" y="125"/>
                  </a:cubicBezTo>
                  <a:cubicBezTo>
                    <a:pt x="26376" y="125"/>
                    <a:pt x="25551" y="234"/>
                    <a:pt x="24726" y="416"/>
                  </a:cubicBezTo>
                  <a:lnTo>
                    <a:pt x="24726" y="416"/>
                  </a:lnTo>
                  <a:cubicBezTo>
                    <a:pt x="24679" y="383"/>
                    <a:pt x="24622" y="363"/>
                    <a:pt x="24557" y="363"/>
                  </a:cubicBezTo>
                  <a:cubicBezTo>
                    <a:pt x="24512" y="363"/>
                    <a:pt x="24462" y="373"/>
                    <a:pt x="24409" y="394"/>
                  </a:cubicBezTo>
                  <a:cubicBezTo>
                    <a:pt x="23746" y="678"/>
                    <a:pt x="22979" y="776"/>
                    <a:pt x="22170" y="776"/>
                  </a:cubicBezTo>
                  <a:cubicBezTo>
                    <a:pt x="20508" y="776"/>
                    <a:pt x="18666" y="362"/>
                    <a:pt x="17174" y="297"/>
                  </a:cubicBezTo>
                  <a:cubicBezTo>
                    <a:pt x="14376" y="105"/>
                    <a:pt x="11578" y="105"/>
                    <a:pt x="8780" y="105"/>
                  </a:cubicBezTo>
                  <a:cubicBezTo>
                    <a:pt x="7945" y="105"/>
                    <a:pt x="6798" y="1"/>
                    <a:pt x="562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grpSp>
        <p:nvGrpSpPr>
          <p:cNvPr id="1946" name="Google Shape;1946;p70"/>
          <p:cNvGrpSpPr/>
          <p:nvPr/>
        </p:nvGrpSpPr>
        <p:grpSpPr>
          <a:xfrm>
            <a:off x="2291872" y="5024303"/>
            <a:ext cx="1126557" cy="1111912"/>
            <a:chOff x="1952607" y="3793176"/>
            <a:chExt cx="704169" cy="691694"/>
          </a:xfrm>
        </p:grpSpPr>
        <p:sp>
          <p:nvSpPr>
            <p:cNvPr id="1947" name="Google Shape;1947;p70"/>
            <p:cNvSpPr/>
            <p:nvPr/>
          </p:nvSpPr>
          <p:spPr>
            <a:xfrm>
              <a:off x="1971223" y="3807984"/>
              <a:ext cx="644937" cy="662517"/>
            </a:xfrm>
            <a:custGeom>
              <a:avLst/>
              <a:gdLst/>
              <a:ahLst/>
              <a:cxnLst/>
              <a:rect l="l" t="t" r="r" b="b"/>
              <a:pathLst>
                <a:path w="36759" h="37761" extrusionOk="0">
                  <a:moveTo>
                    <a:pt x="27155" y="12383"/>
                  </a:moveTo>
                  <a:cubicBezTo>
                    <a:pt x="27645" y="12383"/>
                    <a:pt x="28122" y="12490"/>
                    <a:pt x="28558" y="12677"/>
                  </a:cubicBezTo>
                  <a:cubicBezTo>
                    <a:pt x="28751" y="12870"/>
                    <a:pt x="28751" y="13159"/>
                    <a:pt x="28558" y="13352"/>
                  </a:cubicBezTo>
                  <a:cubicBezTo>
                    <a:pt x="28558" y="13641"/>
                    <a:pt x="28558" y="14027"/>
                    <a:pt x="28558" y="14413"/>
                  </a:cubicBezTo>
                  <a:cubicBezTo>
                    <a:pt x="28558" y="14606"/>
                    <a:pt x="28461" y="14799"/>
                    <a:pt x="28268" y="14799"/>
                  </a:cubicBezTo>
                  <a:lnTo>
                    <a:pt x="22769" y="14799"/>
                  </a:lnTo>
                  <a:cubicBezTo>
                    <a:pt x="22695" y="14873"/>
                    <a:pt x="22608" y="14904"/>
                    <a:pt x="22517" y="14904"/>
                  </a:cubicBezTo>
                  <a:cubicBezTo>
                    <a:pt x="22369" y="14904"/>
                    <a:pt x="22213" y="14822"/>
                    <a:pt x="22094" y="14703"/>
                  </a:cubicBezTo>
                  <a:cubicBezTo>
                    <a:pt x="21997" y="14220"/>
                    <a:pt x="21901" y="13834"/>
                    <a:pt x="21901" y="13352"/>
                  </a:cubicBezTo>
                  <a:cubicBezTo>
                    <a:pt x="21901" y="13255"/>
                    <a:pt x="21901" y="13159"/>
                    <a:pt x="21997" y="13159"/>
                  </a:cubicBezTo>
                  <a:cubicBezTo>
                    <a:pt x="21997" y="12870"/>
                    <a:pt x="22094" y="12677"/>
                    <a:pt x="22383" y="12677"/>
                  </a:cubicBezTo>
                  <a:cubicBezTo>
                    <a:pt x="23734" y="12677"/>
                    <a:pt x="25085" y="12677"/>
                    <a:pt x="26339" y="12484"/>
                  </a:cubicBezTo>
                  <a:cubicBezTo>
                    <a:pt x="26612" y="12415"/>
                    <a:pt x="26886" y="12383"/>
                    <a:pt x="27155" y="12383"/>
                  </a:cubicBezTo>
                  <a:close/>
                  <a:moveTo>
                    <a:pt x="8137" y="11476"/>
                  </a:moveTo>
                  <a:cubicBezTo>
                    <a:pt x="8233" y="11476"/>
                    <a:pt x="8330" y="11519"/>
                    <a:pt x="8394" y="11615"/>
                  </a:cubicBezTo>
                  <a:lnTo>
                    <a:pt x="8587" y="11615"/>
                  </a:lnTo>
                  <a:cubicBezTo>
                    <a:pt x="9386" y="11575"/>
                    <a:pt x="10185" y="11552"/>
                    <a:pt x="10991" y="11552"/>
                  </a:cubicBezTo>
                  <a:cubicBezTo>
                    <a:pt x="12131" y="11552"/>
                    <a:pt x="13285" y="11599"/>
                    <a:pt x="14472" y="11712"/>
                  </a:cubicBezTo>
                  <a:cubicBezTo>
                    <a:pt x="15533" y="11808"/>
                    <a:pt x="17173" y="11712"/>
                    <a:pt x="18042" y="12677"/>
                  </a:cubicBezTo>
                  <a:cubicBezTo>
                    <a:pt x="18814" y="13641"/>
                    <a:pt x="19103" y="14896"/>
                    <a:pt x="18910" y="16150"/>
                  </a:cubicBezTo>
                  <a:cubicBezTo>
                    <a:pt x="18717" y="16922"/>
                    <a:pt x="18331" y="17597"/>
                    <a:pt x="17656" y="18079"/>
                  </a:cubicBezTo>
                  <a:cubicBezTo>
                    <a:pt x="19778" y="18851"/>
                    <a:pt x="19971" y="22807"/>
                    <a:pt x="19006" y="24447"/>
                  </a:cubicBezTo>
                  <a:cubicBezTo>
                    <a:pt x="18102" y="25622"/>
                    <a:pt x="16775" y="26289"/>
                    <a:pt x="15341" y="26289"/>
                  </a:cubicBezTo>
                  <a:cubicBezTo>
                    <a:pt x="15245" y="26289"/>
                    <a:pt x="15148" y="26286"/>
                    <a:pt x="15051" y="26280"/>
                  </a:cubicBezTo>
                  <a:cubicBezTo>
                    <a:pt x="13893" y="26280"/>
                    <a:pt x="12735" y="26280"/>
                    <a:pt x="11481" y="26183"/>
                  </a:cubicBezTo>
                  <a:cubicBezTo>
                    <a:pt x="10999" y="26135"/>
                    <a:pt x="10492" y="26111"/>
                    <a:pt x="9974" y="26111"/>
                  </a:cubicBezTo>
                  <a:cubicBezTo>
                    <a:pt x="9455" y="26111"/>
                    <a:pt x="8925" y="26135"/>
                    <a:pt x="8394" y="26183"/>
                  </a:cubicBezTo>
                  <a:cubicBezTo>
                    <a:pt x="8351" y="26270"/>
                    <a:pt x="8268" y="26318"/>
                    <a:pt x="8173" y="26318"/>
                  </a:cubicBezTo>
                  <a:cubicBezTo>
                    <a:pt x="8057" y="26318"/>
                    <a:pt x="7921" y="26246"/>
                    <a:pt x="7815" y="26087"/>
                  </a:cubicBezTo>
                  <a:cubicBezTo>
                    <a:pt x="7140" y="24929"/>
                    <a:pt x="7719" y="22324"/>
                    <a:pt x="7719" y="20974"/>
                  </a:cubicBezTo>
                  <a:cubicBezTo>
                    <a:pt x="7912" y="17886"/>
                    <a:pt x="7815" y="14896"/>
                    <a:pt x="7815" y="11905"/>
                  </a:cubicBezTo>
                  <a:cubicBezTo>
                    <a:pt x="7751" y="11647"/>
                    <a:pt x="7944" y="11476"/>
                    <a:pt x="8137" y="11476"/>
                  </a:cubicBezTo>
                  <a:close/>
                  <a:moveTo>
                    <a:pt x="25115" y="15228"/>
                  </a:moveTo>
                  <a:cubicBezTo>
                    <a:pt x="25509" y="15228"/>
                    <a:pt x="25918" y="15276"/>
                    <a:pt x="26339" y="15378"/>
                  </a:cubicBezTo>
                  <a:cubicBezTo>
                    <a:pt x="29233" y="15957"/>
                    <a:pt x="31066" y="18948"/>
                    <a:pt x="30391" y="21842"/>
                  </a:cubicBezTo>
                  <a:cubicBezTo>
                    <a:pt x="30391" y="22035"/>
                    <a:pt x="30198" y="22228"/>
                    <a:pt x="30005" y="22228"/>
                  </a:cubicBezTo>
                  <a:cubicBezTo>
                    <a:pt x="29683" y="22196"/>
                    <a:pt x="29351" y="22185"/>
                    <a:pt x="29012" y="22185"/>
                  </a:cubicBezTo>
                  <a:cubicBezTo>
                    <a:pt x="28333" y="22185"/>
                    <a:pt x="27625" y="22228"/>
                    <a:pt x="26918" y="22228"/>
                  </a:cubicBezTo>
                  <a:cubicBezTo>
                    <a:pt x="25856" y="22035"/>
                    <a:pt x="24699" y="22035"/>
                    <a:pt x="23637" y="22035"/>
                  </a:cubicBezTo>
                  <a:cubicBezTo>
                    <a:pt x="23637" y="23101"/>
                    <a:pt x="24519" y="23711"/>
                    <a:pt x="25390" y="23711"/>
                  </a:cubicBezTo>
                  <a:cubicBezTo>
                    <a:pt x="26015" y="23711"/>
                    <a:pt x="26635" y="23396"/>
                    <a:pt x="26918" y="22710"/>
                  </a:cubicBezTo>
                  <a:cubicBezTo>
                    <a:pt x="27014" y="22517"/>
                    <a:pt x="27111" y="22517"/>
                    <a:pt x="27304" y="22517"/>
                  </a:cubicBezTo>
                  <a:lnTo>
                    <a:pt x="27496" y="22517"/>
                  </a:lnTo>
                  <a:cubicBezTo>
                    <a:pt x="27656" y="22563"/>
                    <a:pt x="27838" y="22576"/>
                    <a:pt x="28029" y="22576"/>
                  </a:cubicBezTo>
                  <a:cubicBezTo>
                    <a:pt x="28294" y="22576"/>
                    <a:pt x="28577" y="22551"/>
                    <a:pt x="28850" y="22551"/>
                  </a:cubicBezTo>
                  <a:cubicBezTo>
                    <a:pt x="29214" y="22551"/>
                    <a:pt x="29559" y="22596"/>
                    <a:pt x="29812" y="22807"/>
                  </a:cubicBezTo>
                  <a:cubicBezTo>
                    <a:pt x="29851" y="22794"/>
                    <a:pt x="29888" y="22788"/>
                    <a:pt x="29923" y="22788"/>
                  </a:cubicBezTo>
                  <a:cubicBezTo>
                    <a:pt x="30148" y="22788"/>
                    <a:pt x="30281" y="23038"/>
                    <a:pt x="30198" y="23289"/>
                  </a:cubicBezTo>
                  <a:cubicBezTo>
                    <a:pt x="29508" y="25358"/>
                    <a:pt x="27359" y="26392"/>
                    <a:pt x="25246" y="26392"/>
                  </a:cubicBezTo>
                  <a:cubicBezTo>
                    <a:pt x="24699" y="26392"/>
                    <a:pt x="24154" y="26323"/>
                    <a:pt x="23637" y="26183"/>
                  </a:cubicBezTo>
                  <a:cubicBezTo>
                    <a:pt x="20840" y="25508"/>
                    <a:pt x="19103" y="22614"/>
                    <a:pt x="19875" y="19816"/>
                  </a:cubicBezTo>
                  <a:cubicBezTo>
                    <a:pt x="20545" y="17304"/>
                    <a:pt x="22523" y="15228"/>
                    <a:pt x="25115" y="15228"/>
                  </a:cubicBezTo>
                  <a:close/>
                  <a:moveTo>
                    <a:pt x="19277" y="0"/>
                  </a:moveTo>
                  <a:cubicBezTo>
                    <a:pt x="19086" y="0"/>
                    <a:pt x="18898" y="12"/>
                    <a:pt x="18717" y="38"/>
                  </a:cubicBezTo>
                  <a:cubicBezTo>
                    <a:pt x="18621" y="134"/>
                    <a:pt x="18621" y="134"/>
                    <a:pt x="18524" y="231"/>
                  </a:cubicBezTo>
                  <a:cubicBezTo>
                    <a:pt x="16595" y="1003"/>
                    <a:pt x="14279" y="810"/>
                    <a:pt x="12349" y="1485"/>
                  </a:cubicBezTo>
                  <a:cubicBezTo>
                    <a:pt x="9841" y="2450"/>
                    <a:pt x="7622" y="3897"/>
                    <a:pt x="5693" y="5730"/>
                  </a:cubicBezTo>
                  <a:cubicBezTo>
                    <a:pt x="1930" y="9300"/>
                    <a:pt x="0" y="14317"/>
                    <a:pt x="193" y="19430"/>
                  </a:cubicBezTo>
                  <a:cubicBezTo>
                    <a:pt x="193" y="24350"/>
                    <a:pt x="2219" y="29078"/>
                    <a:pt x="5693" y="32551"/>
                  </a:cubicBezTo>
                  <a:cubicBezTo>
                    <a:pt x="9069" y="35928"/>
                    <a:pt x="13700" y="37761"/>
                    <a:pt x="18428" y="37761"/>
                  </a:cubicBezTo>
                  <a:cubicBezTo>
                    <a:pt x="23444" y="37761"/>
                    <a:pt x="28172" y="35542"/>
                    <a:pt x="31356" y="31683"/>
                  </a:cubicBezTo>
                  <a:cubicBezTo>
                    <a:pt x="34346" y="28017"/>
                    <a:pt x="36083" y="23482"/>
                    <a:pt x="36469" y="18755"/>
                  </a:cubicBezTo>
                  <a:cubicBezTo>
                    <a:pt x="36758" y="13834"/>
                    <a:pt x="34925" y="9010"/>
                    <a:pt x="31356" y="5634"/>
                  </a:cubicBezTo>
                  <a:cubicBezTo>
                    <a:pt x="29426" y="3897"/>
                    <a:pt x="27304" y="2546"/>
                    <a:pt x="24892" y="1582"/>
                  </a:cubicBezTo>
                  <a:cubicBezTo>
                    <a:pt x="23637" y="906"/>
                    <a:pt x="22190" y="424"/>
                    <a:pt x="20840" y="231"/>
                  </a:cubicBezTo>
                  <a:cubicBezTo>
                    <a:pt x="20345" y="90"/>
                    <a:pt x="19799" y="0"/>
                    <a:pt x="19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48" name="Google Shape;1948;p70"/>
            <p:cNvSpPr/>
            <p:nvPr/>
          </p:nvSpPr>
          <p:spPr>
            <a:xfrm>
              <a:off x="2098178" y="4009313"/>
              <a:ext cx="25405" cy="260420"/>
            </a:xfrm>
            <a:custGeom>
              <a:avLst/>
              <a:gdLst/>
              <a:ahLst/>
              <a:cxnLst/>
              <a:rect l="l" t="t" r="r" b="b"/>
              <a:pathLst>
                <a:path w="1448" h="14843" extrusionOk="0">
                  <a:moveTo>
                    <a:pt x="951" y="1"/>
                  </a:moveTo>
                  <a:cubicBezTo>
                    <a:pt x="751" y="1"/>
                    <a:pt x="579" y="172"/>
                    <a:pt x="579" y="430"/>
                  </a:cubicBezTo>
                  <a:cubicBezTo>
                    <a:pt x="579" y="3421"/>
                    <a:pt x="676" y="6411"/>
                    <a:pt x="579" y="9499"/>
                  </a:cubicBezTo>
                  <a:cubicBezTo>
                    <a:pt x="579" y="10849"/>
                    <a:pt x="0" y="13358"/>
                    <a:pt x="676" y="14612"/>
                  </a:cubicBezTo>
                  <a:cubicBezTo>
                    <a:pt x="729" y="14771"/>
                    <a:pt x="840" y="14843"/>
                    <a:pt x="962" y="14843"/>
                  </a:cubicBezTo>
                  <a:cubicBezTo>
                    <a:pt x="1061" y="14843"/>
                    <a:pt x="1168" y="14795"/>
                    <a:pt x="1254" y="14708"/>
                  </a:cubicBezTo>
                  <a:lnTo>
                    <a:pt x="1254" y="14708"/>
                  </a:lnTo>
                  <a:cubicBezTo>
                    <a:pt x="1202" y="14730"/>
                    <a:pt x="1152" y="14739"/>
                    <a:pt x="1107" y="14739"/>
                  </a:cubicBezTo>
                  <a:cubicBezTo>
                    <a:pt x="738" y="14739"/>
                    <a:pt x="632" y="14108"/>
                    <a:pt x="1061" y="13937"/>
                  </a:cubicBezTo>
                  <a:lnTo>
                    <a:pt x="1351" y="13937"/>
                  </a:lnTo>
                  <a:cubicBezTo>
                    <a:pt x="1158" y="13261"/>
                    <a:pt x="1158" y="12586"/>
                    <a:pt x="1351" y="11911"/>
                  </a:cubicBezTo>
                  <a:cubicBezTo>
                    <a:pt x="1351" y="10946"/>
                    <a:pt x="1351" y="9885"/>
                    <a:pt x="1351" y="8823"/>
                  </a:cubicBezTo>
                  <a:cubicBezTo>
                    <a:pt x="1447" y="6218"/>
                    <a:pt x="1351" y="3614"/>
                    <a:pt x="1351" y="1009"/>
                  </a:cubicBezTo>
                  <a:lnTo>
                    <a:pt x="1158" y="1009"/>
                  </a:lnTo>
                  <a:cubicBezTo>
                    <a:pt x="965" y="1009"/>
                    <a:pt x="772" y="816"/>
                    <a:pt x="772" y="623"/>
                  </a:cubicBezTo>
                  <a:lnTo>
                    <a:pt x="772" y="526"/>
                  </a:lnTo>
                  <a:cubicBezTo>
                    <a:pt x="772" y="237"/>
                    <a:pt x="965" y="140"/>
                    <a:pt x="1254" y="140"/>
                  </a:cubicBezTo>
                  <a:cubicBezTo>
                    <a:pt x="1158" y="44"/>
                    <a:pt x="1051" y="1"/>
                    <a:pt x="9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49" name="Google Shape;1949;p70"/>
            <p:cNvSpPr/>
            <p:nvPr/>
          </p:nvSpPr>
          <p:spPr>
            <a:xfrm>
              <a:off x="2110021" y="4012348"/>
              <a:ext cx="198066" cy="121306"/>
            </a:xfrm>
            <a:custGeom>
              <a:avLst/>
              <a:gdLst/>
              <a:ahLst/>
              <a:cxnLst/>
              <a:rect l="l" t="t" r="r" b="b"/>
              <a:pathLst>
                <a:path w="11289" h="6914" extrusionOk="0">
                  <a:moveTo>
                    <a:pt x="3177" y="0"/>
                  </a:moveTo>
                  <a:cubicBezTo>
                    <a:pt x="2371" y="0"/>
                    <a:pt x="1572" y="24"/>
                    <a:pt x="772" y="64"/>
                  </a:cubicBezTo>
                  <a:lnTo>
                    <a:pt x="579" y="64"/>
                  </a:lnTo>
                  <a:cubicBezTo>
                    <a:pt x="531" y="40"/>
                    <a:pt x="477" y="28"/>
                    <a:pt x="421" y="28"/>
                  </a:cubicBezTo>
                  <a:cubicBezTo>
                    <a:pt x="254" y="28"/>
                    <a:pt x="73" y="136"/>
                    <a:pt x="1" y="353"/>
                  </a:cubicBezTo>
                  <a:lnTo>
                    <a:pt x="1" y="450"/>
                  </a:lnTo>
                  <a:cubicBezTo>
                    <a:pt x="1" y="643"/>
                    <a:pt x="193" y="836"/>
                    <a:pt x="386" y="836"/>
                  </a:cubicBezTo>
                  <a:lnTo>
                    <a:pt x="676" y="836"/>
                  </a:lnTo>
                  <a:cubicBezTo>
                    <a:pt x="1501" y="775"/>
                    <a:pt x="2335" y="742"/>
                    <a:pt x="3173" y="742"/>
                  </a:cubicBezTo>
                  <a:cubicBezTo>
                    <a:pt x="4982" y="742"/>
                    <a:pt x="6807" y="892"/>
                    <a:pt x="8587" y="1222"/>
                  </a:cubicBezTo>
                  <a:cubicBezTo>
                    <a:pt x="10324" y="1511"/>
                    <a:pt x="10517" y="3537"/>
                    <a:pt x="10131" y="4984"/>
                  </a:cubicBezTo>
                  <a:cubicBezTo>
                    <a:pt x="9938" y="5660"/>
                    <a:pt x="9262" y="6045"/>
                    <a:pt x="8876" y="6528"/>
                  </a:cubicBezTo>
                  <a:cubicBezTo>
                    <a:pt x="8780" y="6624"/>
                    <a:pt x="8780" y="6817"/>
                    <a:pt x="8876" y="6914"/>
                  </a:cubicBezTo>
                  <a:cubicBezTo>
                    <a:pt x="8780" y="6624"/>
                    <a:pt x="8973" y="6431"/>
                    <a:pt x="9262" y="6431"/>
                  </a:cubicBezTo>
                  <a:cubicBezTo>
                    <a:pt x="9455" y="6431"/>
                    <a:pt x="9648" y="6528"/>
                    <a:pt x="9841" y="6528"/>
                  </a:cubicBezTo>
                  <a:cubicBezTo>
                    <a:pt x="10517" y="6045"/>
                    <a:pt x="10903" y="5370"/>
                    <a:pt x="11095" y="4598"/>
                  </a:cubicBezTo>
                  <a:cubicBezTo>
                    <a:pt x="11288" y="3344"/>
                    <a:pt x="10999" y="2090"/>
                    <a:pt x="10227" y="1125"/>
                  </a:cubicBezTo>
                  <a:cubicBezTo>
                    <a:pt x="9359" y="257"/>
                    <a:pt x="7719" y="257"/>
                    <a:pt x="6657" y="160"/>
                  </a:cubicBezTo>
                  <a:cubicBezTo>
                    <a:pt x="5471" y="47"/>
                    <a:pt x="4317" y="0"/>
                    <a:pt x="31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50" name="Google Shape;1950;p70"/>
            <p:cNvSpPr/>
            <p:nvPr/>
          </p:nvSpPr>
          <p:spPr>
            <a:xfrm>
              <a:off x="2107126" y="4125180"/>
              <a:ext cx="214505" cy="145729"/>
            </a:xfrm>
            <a:custGeom>
              <a:avLst/>
              <a:gdLst/>
              <a:ahLst/>
              <a:cxnLst/>
              <a:rect l="l" t="t" r="r" b="b"/>
              <a:pathLst>
                <a:path w="12226" h="8306" extrusionOk="0">
                  <a:moveTo>
                    <a:pt x="9331" y="0"/>
                  </a:moveTo>
                  <a:cubicBezTo>
                    <a:pt x="9041" y="0"/>
                    <a:pt x="8945" y="193"/>
                    <a:pt x="8945" y="483"/>
                  </a:cubicBezTo>
                  <a:cubicBezTo>
                    <a:pt x="9041" y="579"/>
                    <a:pt x="9138" y="772"/>
                    <a:pt x="9331" y="772"/>
                  </a:cubicBezTo>
                  <a:cubicBezTo>
                    <a:pt x="10778" y="772"/>
                    <a:pt x="11164" y="3088"/>
                    <a:pt x="11164" y="4052"/>
                  </a:cubicBezTo>
                  <a:cubicBezTo>
                    <a:pt x="11164" y="6464"/>
                    <a:pt x="9427" y="7236"/>
                    <a:pt x="7401" y="7429"/>
                  </a:cubicBezTo>
                  <a:cubicBezTo>
                    <a:pt x="6822" y="7477"/>
                    <a:pt x="6219" y="7501"/>
                    <a:pt x="5617" y="7501"/>
                  </a:cubicBezTo>
                  <a:cubicBezTo>
                    <a:pt x="5014" y="7501"/>
                    <a:pt x="4411" y="7477"/>
                    <a:pt x="3832" y="7429"/>
                  </a:cubicBezTo>
                  <a:cubicBezTo>
                    <a:pt x="3301" y="7333"/>
                    <a:pt x="2795" y="7284"/>
                    <a:pt x="2288" y="7284"/>
                  </a:cubicBezTo>
                  <a:cubicBezTo>
                    <a:pt x="1782" y="7284"/>
                    <a:pt x="1275" y="7333"/>
                    <a:pt x="744" y="7429"/>
                  </a:cubicBezTo>
                  <a:lnTo>
                    <a:pt x="455" y="7429"/>
                  </a:lnTo>
                  <a:cubicBezTo>
                    <a:pt x="1" y="7520"/>
                    <a:pt x="145" y="8209"/>
                    <a:pt x="647" y="8209"/>
                  </a:cubicBezTo>
                  <a:cubicBezTo>
                    <a:pt x="678" y="8209"/>
                    <a:pt x="710" y="8207"/>
                    <a:pt x="744" y="8201"/>
                  </a:cubicBezTo>
                  <a:cubicBezTo>
                    <a:pt x="1227" y="8153"/>
                    <a:pt x="1733" y="8129"/>
                    <a:pt x="2252" y="8129"/>
                  </a:cubicBezTo>
                  <a:cubicBezTo>
                    <a:pt x="2770" y="8129"/>
                    <a:pt x="3301" y="8153"/>
                    <a:pt x="3832" y="8201"/>
                  </a:cubicBezTo>
                  <a:cubicBezTo>
                    <a:pt x="4989" y="8297"/>
                    <a:pt x="6147" y="8297"/>
                    <a:pt x="7305" y="8297"/>
                  </a:cubicBezTo>
                  <a:cubicBezTo>
                    <a:pt x="7392" y="8303"/>
                    <a:pt x="7479" y="8306"/>
                    <a:pt x="7566" y="8306"/>
                  </a:cubicBezTo>
                  <a:cubicBezTo>
                    <a:pt x="9021" y="8306"/>
                    <a:pt x="10441" y="7557"/>
                    <a:pt x="11260" y="6464"/>
                  </a:cubicBezTo>
                  <a:cubicBezTo>
                    <a:pt x="12225" y="4824"/>
                    <a:pt x="12032" y="869"/>
                    <a:pt x="9910" y="97"/>
                  </a:cubicBezTo>
                  <a:cubicBezTo>
                    <a:pt x="9717" y="0"/>
                    <a:pt x="9524" y="0"/>
                    <a:pt x="93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51" name="Google Shape;1951;p70"/>
            <p:cNvSpPr/>
            <p:nvPr/>
          </p:nvSpPr>
          <p:spPr>
            <a:xfrm>
              <a:off x="2157410" y="4050702"/>
              <a:ext cx="18650" cy="60951"/>
            </a:xfrm>
            <a:custGeom>
              <a:avLst/>
              <a:gdLst/>
              <a:ahLst/>
              <a:cxnLst/>
              <a:rect l="l" t="t" r="r" b="b"/>
              <a:pathLst>
                <a:path w="1063" h="3474" extrusionOk="0">
                  <a:moveTo>
                    <a:pt x="580" y="0"/>
                  </a:moveTo>
                  <a:cubicBezTo>
                    <a:pt x="290" y="0"/>
                    <a:pt x="1" y="193"/>
                    <a:pt x="97" y="483"/>
                  </a:cubicBezTo>
                  <a:cubicBezTo>
                    <a:pt x="290" y="1062"/>
                    <a:pt x="290" y="1737"/>
                    <a:pt x="194" y="2316"/>
                  </a:cubicBezTo>
                  <a:cubicBezTo>
                    <a:pt x="194" y="2671"/>
                    <a:pt x="194" y="3026"/>
                    <a:pt x="269" y="3382"/>
                  </a:cubicBezTo>
                  <a:lnTo>
                    <a:pt x="269" y="3382"/>
                  </a:lnTo>
                  <a:cubicBezTo>
                    <a:pt x="236" y="3126"/>
                    <a:pt x="417" y="2895"/>
                    <a:pt x="676" y="2895"/>
                  </a:cubicBezTo>
                  <a:lnTo>
                    <a:pt x="966" y="2895"/>
                  </a:lnTo>
                  <a:lnTo>
                    <a:pt x="966" y="2605"/>
                  </a:lnTo>
                  <a:lnTo>
                    <a:pt x="966" y="1737"/>
                  </a:lnTo>
                  <a:cubicBezTo>
                    <a:pt x="1062" y="1351"/>
                    <a:pt x="1062" y="1062"/>
                    <a:pt x="966" y="772"/>
                  </a:cubicBezTo>
                  <a:lnTo>
                    <a:pt x="676" y="772"/>
                  </a:lnTo>
                  <a:cubicBezTo>
                    <a:pt x="194" y="772"/>
                    <a:pt x="194" y="193"/>
                    <a:pt x="580" y="0"/>
                  </a:cubicBezTo>
                  <a:close/>
                  <a:moveTo>
                    <a:pt x="269" y="3382"/>
                  </a:moveTo>
                  <a:cubicBezTo>
                    <a:pt x="273" y="3412"/>
                    <a:pt x="280" y="3443"/>
                    <a:pt x="290" y="3474"/>
                  </a:cubicBezTo>
                  <a:cubicBezTo>
                    <a:pt x="283" y="3443"/>
                    <a:pt x="276" y="3412"/>
                    <a:pt x="269" y="338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52" name="Google Shape;1952;p70"/>
            <p:cNvSpPr/>
            <p:nvPr/>
          </p:nvSpPr>
          <p:spPr>
            <a:xfrm>
              <a:off x="2165884" y="4115022"/>
              <a:ext cx="1702" cy="1702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0" y="0"/>
                  </a:moveTo>
                  <a:cubicBezTo>
                    <a:pt x="0" y="0"/>
                    <a:pt x="0" y="0"/>
                    <a:pt x="0" y="97"/>
                  </a:cubicBezTo>
                  <a:lnTo>
                    <a:pt x="97" y="97"/>
                  </a:lnTo>
                  <a:cubicBezTo>
                    <a:pt x="97" y="0"/>
                    <a:pt x="97" y="0"/>
                    <a:pt x="0" y="0"/>
                  </a:cubicBezTo>
                  <a:close/>
                </a:path>
              </a:pathLst>
            </a:custGeom>
            <a:solidFill>
              <a:srgbClr val="08162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53" name="Google Shape;1953;p70"/>
            <p:cNvSpPr/>
            <p:nvPr/>
          </p:nvSpPr>
          <p:spPr>
            <a:xfrm>
              <a:off x="2159112" y="4153954"/>
              <a:ext cx="15247" cy="74496"/>
            </a:xfrm>
            <a:custGeom>
              <a:avLst/>
              <a:gdLst/>
              <a:ahLst/>
              <a:cxnLst/>
              <a:rect l="l" t="t" r="r" b="b"/>
              <a:pathLst>
                <a:path w="869" h="4246" extrusionOk="0">
                  <a:moveTo>
                    <a:pt x="97" y="0"/>
                  </a:moveTo>
                  <a:cubicBezTo>
                    <a:pt x="0" y="772"/>
                    <a:pt x="0" y="1544"/>
                    <a:pt x="97" y="2316"/>
                  </a:cubicBezTo>
                  <a:cubicBezTo>
                    <a:pt x="0" y="2895"/>
                    <a:pt x="0" y="3474"/>
                    <a:pt x="193" y="4053"/>
                  </a:cubicBezTo>
                  <a:cubicBezTo>
                    <a:pt x="193" y="4128"/>
                    <a:pt x="253" y="4144"/>
                    <a:pt x="325" y="4194"/>
                  </a:cubicBezTo>
                  <a:lnTo>
                    <a:pt x="325" y="4194"/>
                  </a:lnTo>
                  <a:cubicBezTo>
                    <a:pt x="113" y="3978"/>
                    <a:pt x="216" y="3562"/>
                    <a:pt x="483" y="3474"/>
                  </a:cubicBezTo>
                  <a:lnTo>
                    <a:pt x="869" y="3474"/>
                  </a:lnTo>
                  <a:cubicBezTo>
                    <a:pt x="869" y="3377"/>
                    <a:pt x="869" y="3281"/>
                    <a:pt x="772" y="3184"/>
                  </a:cubicBezTo>
                  <a:lnTo>
                    <a:pt x="772" y="2316"/>
                  </a:lnTo>
                  <a:cubicBezTo>
                    <a:pt x="772" y="1641"/>
                    <a:pt x="772" y="965"/>
                    <a:pt x="772" y="386"/>
                  </a:cubicBezTo>
                  <a:lnTo>
                    <a:pt x="483" y="386"/>
                  </a:lnTo>
                  <a:cubicBezTo>
                    <a:pt x="290" y="290"/>
                    <a:pt x="97" y="193"/>
                    <a:pt x="97" y="0"/>
                  </a:cubicBezTo>
                  <a:close/>
                  <a:moveTo>
                    <a:pt x="325" y="4194"/>
                  </a:moveTo>
                  <a:cubicBezTo>
                    <a:pt x="343" y="4213"/>
                    <a:pt x="363" y="4230"/>
                    <a:pt x="386" y="4245"/>
                  </a:cubicBezTo>
                  <a:cubicBezTo>
                    <a:pt x="365" y="4225"/>
                    <a:pt x="344" y="4208"/>
                    <a:pt x="325" y="419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54" name="Google Shape;1954;p70"/>
            <p:cNvSpPr/>
            <p:nvPr/>
          </p:nvSpPr>
          <p:spPr>
            <a:xfrm>
              <a:off x="2159112" y="4144831"/>
              <a:ext cx="106656" cy="81918"/>
            </a:xfrm>
            <a:custGeom>
              <a:avLst/>
              <a:gdLst/>
              <a:ahLst/>
              <a:cxnLst/>
              <a:rect l="l" t="t" r="r" b="b"/>
              <a:pathLst>
                <a:path w="6079" h="4669" extrusionOk="0">
                  <a:moveTo>
                    <a:pt x="3649" y="0"/>
                  </a:moveTo>
                  <a:cubicBezTo>
                    <a:pt x="3494" y="0"/>
                    <a:pt x="3339" y="12"/>
                    <a:pt x="3184" y="38"/>
                  </a:cubicBezTo>
                  <a:cubicBezTo>
                    <a:pt x="2702" y="86"/>
                    <a:pt x="2243" y="110"/>
                    <a:pt x="1785" y="110"/>
                  </a:cubicBezTo>
                  <a:cubicBezTo>
                    <a:pt x="1327" y="110"/>
                    <a:pt x="869" y="86"/>
                    <a:pt x="386" y="38"/>
                  </a:cubicBezTo>
                  <a:cubicBezTo>
                    <a:pt x="97" y="38"/>
                    <a:pt x="0" y="231"/>
                    <a:pt x="97" y="424"/>
                  </a:cubicBezTo>
                  <a:cubicBezTo>
                    <a:pt x="97" y="617"/>
                    <a:pt x="193" y="810"/>
                    <a:pt x="386" y="810"/>
                  </a:cubicBezTo>
                  <a:lnTo>
                    <a:pt x="772" y="810"/>
                  </a:lnTo>
                  <a:cubicBezTo>
                    <a:pt x="1737" y="906"/>
                    <a:pt x="2605" y="1003"/>
                    <a:pt x="3570" y="1003"/>
                  </a:cubicBezTo>
                  <a:cubicBezTo>
                    <a:pt x="4631" y="1003"/>
                    <a:pt x="5210" y="1292"/>
                    <a:pt x="5114" y="2450"/>
                  </a:cubicBezTo>
                  <a:cubicBezTo>
                    <a:pt x="5054" y="3815"/>
                    <a:pt x="4047" y="4048"/>
                    <a:pt x="2920" y="4048"/>
                  </a:cubicBezTo>
                  <a:cubicBezTo>
                    <a:pt x="2334" y="4048"/>
                    <a:pt x="1715" y="3985"/>
                    <a:pt x="1182" y="3985"/>
                  </a:cubicBezTo>
                  <a:cubicBezTo>
                    <a:pt x="1074" y="3985"/>
                    <a:pt x="969" y="3987"/>
                    <a:pt x="869" y="3994"/>
                  </a:cubicBezTo>
                  <a:lnTo>
                    <a:pt x="483" y="3994"/>
                  </a:lnTo>
                  <a:cubicBezTo>
                    <a:pt x="193" y="3994"/>
                    <a:pt x="97" y="4476"/>
                    <a:pt x="386" y="4669"/>
                  </a:cubicBezTo>
                  <a:lnTo>
                    <a:pt x="676" y="4669"/>
                  </a:lnTo>
                  <a:cubicBezTo>
                    <a:pt x="1062" y="4621"/>
                    <a:pt x="1472" y="4597"/>
                    <a:pt x="1882" y="4597"/>
                  </a:cubicBezTo>
                  <a:cubicBezTo>
                    <a:pt x="2292" y="4597"/>
                    <a:pt x="2702" y="4621"/>
                    <a:pt x="3088" y="4669"/>
                  </a:cubicBezTo>
                  <a:cubicBezTo>
                    <a:pt x="3570" y="4669"/>
                    <a:pt x="4149" y="4573"/>
                    <a:pt x="4631" y="4380"/>
                  </a:cubicBezTo>
                  <a:cubicBezTo>
                    <a:pt x="5403" y="3994"/>
                    <a:pt x="5886" y="3222"/>
                    <a:pt x="5886" y="2354"/>
                  </a:cubicBezTo>
                  <a:cubicBezTo>
                    <a:pt x="6078" y="1485"/>
                    <a:pt x="5693" y="617"/>
                    <a:pt x="4921" y="231"/>
                  </a:cubicBezTo>
                  <a:cubicBezTo>
                    <a:pt x="4497" y="90"/>
                    <a:pt x="4073" y="0"/>
                    <a:pt x="364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55" name="Google Shape;1955;p70"/>
            <p:cNvSpPr/>
            <p:nvPr/>
          </p:nvSpPr>
          <p:spPr>
            <a:xfrm>
              <a:off x="2372389" y="4180886"/>
              <a:ext cx="130359" cy="17527"/>
            </a:xfrm>
            <a:custGeom>
              <a:avLst/>
              <a:gdLst/>
              <a:ahLst/>
              <a:cxnLst/>
              <a:rect l="l" t="t" r="r" b="b"/>
              <a:pathLst>
                <a:path w="7430" h="999" extrusionOk="0">
                  <a:moveTo>
                    <a:pt x="1538" y="0"/>
                  </a:moveTo>
                  <a:cubicBezTo>
                    <a:pt x="1115" y="0"/>
                    <a:pt x="695" y="32"/>
                    <a:pt x="290" y="106"/>
                  </a:cubicBezTo>
                  <a:cubicBezTo>
                    <a:pt x="194" y="106"/>
                    <a:pt x="97" y="202"/>
                    <a:pt x="1" y="299"/>
                  </a:cubicBezTo>
                  <a:cubicBezTo>
                    <a:pt x="81" y="245"/>
                    <a:pt x="170" y="221"/>
                    <a:pt x="255" y="221"/>
                  </a:cubicBezTo>
                  <a:cubicBezTo>
                    <a:pt x="475" y="221"/>
                    <a:pt x="676" y="379"/>
                    <a:pt x="676" y="588"/>
                  </a:cubicBezTo>
                  <a:cubicBezTo>
                    <a:pt x="676" y="684"/>
                    <a:pt x="676" y="781"/>
                    <a:pt x="676" y="877"/>
                  </a:cubicBezTo>
                  <a:cubicBezTo>
                    <a:pt x="987" y="849"/>
                    <a:pt x="1306" y="837"/>
                    <a:pt x="1628" y="837"/>
                  </a:cubicBezTo>
                  <a:cubicBezTo>
                    <a:pt x="2407" y="837"/>
                    <a:pt x="3206" y="906"/>
                    <a:pt x="3956" y="974"/>
                  </a:cubicBezTo>
                  <a:cubicBezTo>
                    <a:pt x="4664" y="974"/>
                    <a:pt x="5371" y="931"/>
                    <a:pt x="6050" y="931"/>
                  </a:cubicBezTo>
                  <a:cubicBezTo>
                    <a:pt x="6390" y="931"/>
                    <a:pt x="6722" y="942"/>
                    <a:pt x="7043" y="974"/>
                  </a:cubicBezTo>
                  <a:cubicBezTo>
                    <a:pt x="7078" y="991"/>
                    <a:pt x="7112" y="999"/>
                    <a:pt x="7145" y="999"/>
                  </a:cubicBezTo>
                  <a:cubicBezTo>
                    <a:pt x="7299" y="999"/>
                    <a:pt x="7429" y="826"/>
                    <a:pt x="7429" y="588"/>
                  </a:cubicBezTo>
                  <a:lnTo>
                    <a:pt x="7429" y="588"/>
                  </a:lnTo>
                  <a:cubicBezTo>
                    <a:pt x="7362" y="689"/>
                    <a:pt x="7260" y="731"/>
                    <a:pt x="7155" y="731"/>
                  </a:cubicBezTo>
                  <a:cubicBezTo>
                    <a:pt x="6959" y="731"/>
                    <a:pt x="6754" y="584"/>
                    <a:pt x="6754" y="395"/>
                  </a:cubicBezTo>
                  <a:cubicBezTo>
                    <a:pt x="6754" y="299"/>
                    <a:pt x="6754" y="299"/>
                    <a:pt x="6754" y="202"/>
                  </a:cubicBezTo>
                  <a:cubicBezTo>
                    <a:pt x="6465" y="202"/>
                    <a:pt x="6175" y="299"/>
                    <a:pt x="5789" y="299"/>
                  </a:cubicBezTo>
                  <a:cubicBezTo>
                    <a:pt x="5017" y="299"/>
                    <a:pt x="4342" y="299"/>
                    <a:pt x="3570" y="202"/>
                  </a:cubicBezTo>
                  <a:cubicBezTo>
                    <a:pt x="2914" y="83"/>
                    <a:pt x="2222" y="0"/>
                    <a:pt x="15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56" name="Google Shape;1956;p70"/>
            <p:cNvSpPr/>
            <p:nvPr/>
          </p:nvSpPr>
          <p:spPr>
            <a:xfrm>
              <a:off x="2308069" y="4075230"/>
              <a:ext cx="208224" cy="195820"/>
            </a:xfrm>
            <a:custGeom>
              <a:avLst/>
              <a:gdLst/>
              <a:ahLst/>
              <a:cxnLst/>
              <a:rect l="l" t="t" r="r" b="b"/>
              <a:pathLst>
                <a:path w="11868" h="11161" extrusionOk="0">
                  <a:moveTo>
                    <a:pt x="5979" y="0"/>
                  </a:moveTo>
                  <a:cubicBezTo>
                    <a:pt x="3416" y="0"/>
                    <a:pt x="1361" y="2157"/>
                    <a:pt x="772" y="4680"/>
                  </a:cubicBezTo>
                  <a:cubicBezTo>
                    <a:pt x="0" y="7382"/>
                    <a:pt x="1641" y="10276"/>
                    <a:pt x="4438" y="10951"/>
                  </a:cubicBezTo>
                  <a:cubicBezTo>
                    <a:pt x="4955" y="11091"/>
                    <a:pt x="5500" y="11160"/>
                    <a:pt x="6047" y="11160"/>
                  </a:cubicBezTo>
                  <a:cubicBezTo>
                    <a:pt x="8160" y="11160"/>
                    <a:pt x="10309" y="10126"/>
                    <a:pt x="10999" y="8057"/>
                  </a:cubicBezTo>
                  <a:cubicBezTo>
                    <a:pt x="11082" y="7806"/>
                    <a:pt x="10949" y="7556"/>
                    <a:pt x="10724" y="7556"/>
                  </a:cubicBezTo>
                  <a:cubicBezTo>
                    <a:pt x="10689" y="7556"/>
                    <a:pt x="10652" y="7562"/>
                    <a:pt x="10613" y="7575"/>
                  </a:cubicBezTo>
                  <a:cubicBezTo>
                    <a:pt x="10709" y="7575"/>
                    <a:pt x="10709" y="7575"/>
                    <a:pt x="10709" y="7671"/>
                  </a:cubicBezTo>
                  <a:cubicBezTo>
                    <a:pt x="11006" y="7967"/>
                    <a:pt x="10733" y="8377"/>
                    <a:pt x="10460" y="8377"/>
                  </a:cubicBezTo>
                  <a:cubicBezTo>
                    <a:pt x="10377" y="8377"/>
                    <a:pt x="10294" y="8340"/>
                    <a:pt x="10227" y="8250"/>
                  </a:cubicBezTo>
                  <a:lnTo>
                    <a:pt x="10131" y="8250"/>
                  </a:lnTo>
                  <a:cubicBezTo>
                    <a:pt x="9366" y="9779"/>
                    <a:pt x="7573" y="10399"/>
                    <a:pt x="5901" y="10399"/>
                  </a:cubicBezTo>
                  <a:cubicBezTo>
                    <a:pt x="5463" y="10399"/>
                    <a:pt x="5032" y="10356"/>
                    <a:pt x="4631" y="10276"/>
                  </a:cubicBezTo>
                  <a:cubicBezTo>
                    <a:pt x="2026" y="9794"/>
                    <a:pt x="965" y="7285"/>
                    <a:pt x="1448" y="4873"/>
                  </a:cubicBezTo>
                  <a:cubicBezTo>
                    <a:pt x="1797" y="2512"/>
                    <a:pt x="3891" y="864"/>
                    <a:pt x="6220" y="864"/>
                  </a:cubicBezTo>
                  <a:cubicBezTo>
                    <a:pt x="6461" y="864"/>
                    <a:pt x="6703" y="882"/>
                    <a:pt x="6947" y="918"/>
                  </a:cubicBezTo>
                  <a:cubicBezTo>
                    <a:pt x="9359" y="1400"/>
                    <a:pt x="10902" y="3812"/>
                    <a:pt x="10516" y="6224"/>
                  </a:cubicBezTo>
                  <a:cubicBezTo>
                    <a:pt x="10516" y="6321"/>
                    <a:pt x="10516" y="6417"/>
                    <a:pt x="10516" y="6417"/>
                  </a:cubicBezTo>
                  <a:cubicBezTo>
                    <a:pt x="10399" y="6770"/>
                    <a:pt x="10640" y="6980"/>
                    <a:pt x="10868" y="6980"/>
                  </a:cubicBezTo>
                  <a:cubicBezTo>
                    <a:pt x="11014" y="6980"/>
                    <a:pt x="11154" y="6894"/>
                    <a:pt x="11192" y="6706"/>
                  </a:cubicBezTo>
                  <a:cubicBezTo>
                    <a:pt x="11867" y="3716"/>
                    <a:pt x="10034" y="821"/>
                    <a:pt x="7140" y="146"/>
                  </a:cubicBezTo>
                  <a:cubicBezTo>
                    <a:pt x="6744" y="47"/>
                    <a:pt x="6356" y="0"/>
                    <a:pt x="5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57" name="Google Shape;1957;p70"/>
            <p:cNvSpPr/>
            <p:nvPr/>
          </p:nvSpPr>
          <p:spPr>
            <a:xfrm>
              <a:off x="2370705" y="4183096"/>
              <a:ext cx="81268" cy="56249"/>
            </a:xfrm>
            <a:custGeom>
              <a:avLst/>
              <a:gdLst/>
              <a:ahLst/>
              <a:cxnLst/>
              <a:rect l="l" t="t" r="r" b="b"/>
              <a:pathLst>
                <a:path w="4632" h="3206" extrusionOk="0">
                  <a:moveTo>
                    <a:pt x="437" y="0"/>
                  </a:moveTo>
                  <a:cubicBezTo>
                    <a:pt x="355" y="0"/>
                    <a:pt x="271" y="24"/>
                    <a:pt x="193" y="76"/>
                  </a:cubicBezTo>
                  <a:cubicBezTo>
                    <a:pt x="97" y="173"/>
                    <a:pt x="0" y="269"/>
                    <a:pt x="0" y="462"/>
                  </a:cubicBezTo>
                  <a:cubicBezTo>
                    <a:pt x="0" y="1716"/>
                    <a:pt x="868" y="2777"/>
                    <a:pt x="2026" y="3163"/>
                  </a:cubicBezTo>
                  <a:cubicBezTo>
                    <a:pt x="2181" y="3192"/>
                    <a:pt x="2336" y="3205"/>
                    <a:pt x="2489" y="3205"/>
                  </a:cubicBezTo>
                  <a:cubicBezTo>
                    <a:pt x="3385" y="3205"/>
                    <a:pt x="4219" y="2733"/>
                    <a:pt x="4631" y="1909"/>
                  </a:cubicBezTo>
                  <a:lnTo>
                    <a:pt x="4535" y="1909"/>
                  </a:lnTo>
                  <a:cubicBezTo>
                    <a:pt x="4149" y="1813"/>
                    <a:pt x="4149" y="1330"/>
                    <a:pt x="4535" y="1137"/>
                  </a:cubicBezTo>
                  <a:cubicBezTo>
                    <a:pt x="4342" y="1137"/>
                    <a:pt x="4245" y="1234"/>
                    <a:pt x="4149" y="1330"/>
                  </a:cubicBezTo>
                  <a:cubicBezTo>
                    <a:pt x="3857" y="2038"/>
                    <a:pt x="3225" y="2368"/>
                    <a:pt x="2592" y="2368"/>
                  </a:cubicBezTo>
                  <a:cubicBezTo>
                    <a:pt x="1758" y="2368"/>
                    <a:pt x="923" y="1794"/>
                    <a:pt x="868" y="751"/>
                  </a:cubicBezTo>
                  <a:cubicBezTo>
                    <a:pt x="868" y="655"/>
                    <a:pt x="868" y="558"/>
                    <a:pt x="868" y="462"/>
                  </a:cubicBezTo>
                  <a:cubicBezTo>
                    <a:pt x="868" y="179"/>
                    <a:pt x="662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58" name="Google Shape;1958;p70"/>
            <p:cNvSpPr/>
            <p:nvPr/>
          </p:nvSpPr>
          <p:spPr>
            <a:xfrm>
              <a:off x="2440095" y="4201343"/>
              <a:ext cx="61074" cy="19177"/>
            </a:xfrm>
            <a:custGeom>
              <a:avLst/>
              <a:gdLst/>
              <a:ahLst/>
              <a:cxnLst/>
              <a:rect l="l" t="t" r="r" b="b"/>
              <a:pathLst>
                <a:path w="3481" h="1093" extrusionOk="0">
                  <a:moveTo>
                    <a:pt x="580" y="1"/>
                  </a:moveTo>
                  <a:cubicBezTo>
                    <a:pt x="1" y="1"/>
                    <a:pt x="1" y="869"/>
                    <a:pt x="580" y="869"/>
                  </a:cubicBezTo>
                  <a:lnTo>
                    <a:pt x="676" y="869"/>
                  </a:lnTo>
                  <a:cubicBezTo>
                    <a:pt x="1062" y="869"/>
                    <a:pt x="1351" y="966"/>
                    <a:pt x="1737" y="966"/>
                  </a:cubicBezTo>
                  <a:cubicBezTo>
                    <a:pt x="1882" y="917"/>
                    <a:pt x="2027" y="893"/>
                    <a:pt x="2171" y="893"/>
                  </a:cubicBezTo>
                  <a:cubicBezTo>
                    <a:pt x="2316" y="893"/>
                    <a:pt x="2461" y="917"/>
                    <a:pt x="2606" y="966"/>
                  </a:cubicBezTo>
                  <a:lnTo>
                    <a:pt x="2702" y="966"/>
                  </a:lnTo>
                  <a:cubicBezTo>
                    <a:pt x="2769" y="1055"/>
                    <a:pt x="2852" y="1093"/>
                    <a:pt x="2935" y="1093"/>
                  </a:cubicBezTo>
                  <a:cubicBezTo>
                    <a:pt x="3208" y="1093"/>
                    <a:pt x="3481" y="683"/>
                    <a:pt x="3184" y="387"/>
                  </a:cubicBezTo>
                  <a:cubicBezTo>
                    <a:pt x="3184" y="290"/>
                    <a:pt x="3184" y="290"/>
                    <a:pt x="3088" y="290"/>
                  </a:cubicBezTo>
                  <a:cubicBezTo>
                    <a:pt x="2835" y="80"/>
                    <a:pt x="2490" y="35"/>
                    <a:pt x="2126" y="35"/>
                  </a:cubicBezTo>
                  <a:cubicBezTo>
                    <a:pt x="1853" y="35"/>
                    <a:pt x="1570" y="60"/>
                    <a:pt x="1305" y="60"/>
                  </a:cubicBezTo>
                  <a:cubicBezTo>
                    <a:pt x="1114" y="60"/>
                    <a:pt x="932" y="47"/>
                    <a:pt x="7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59" name="Google Shape;1959;p70"/>
            <p:cNvSpPr/>
            <p:nvPr/>
          </p:nvSpPr>
          <p:spPr>
            <a:xfrm>
              <a:off x="2357160" y="4025981"/>
              <a:ext cx="118499" cy="19229"/>
            </a:xfrm>
            <a:custGeom>
              <a:avLst/>
              <a:gdLst/>
              <a:ahLst/>
              <a:cxnLst/>
              <a:rect l="l" t="t" r="r" b="b"/>
              <a:pathLst>
                <a:path w="6754" h="1096" extrusionOk="0">
                  <a:moveTo>
                    <a:pt x="5209" y="1"/>
                  </a:moveTo>
                  <a:cubicBezTo>
                    <a:pt x="4946" y="1"/>
                    <a:pt x="4685" y="23"/>
                    <a:pt x="4438" y="59"/>
                  </a:cubicBezTo>
                  <a:cubicBezTo>
                    <a:pt x="3088" y="252"/>
                    <a:pt x="1737" y="252"/>
                    <a:pt x="386" y="252"/>
                  </a:cubicBezTo>
                  <a:cubicBezTo>
                    <a:pt x="97" y="252"/>
                    <a:pt x="0" y="445"/>
                    <a:pt x="0" y="734"/>
                  </a:cubicBezTo>
                  <a:cubicBezTo>
                    <a:pt x="103" y="666"/>
                    <a:pt x="217" y="634"/>
                    <a:pt x="323" y="634"/>
                  </a:cubicBezTo>
                  <a:cubicBezTo>
                    <a:pt x="515" y="634"/>
                    <a:pt x="676" y="740"/>
                    <a:pt x="676" y="927"/>
                  </a:cubicBezTo>
                  <a:lnTo>
                    <a:pt x="676" y="1023"/>
                  </a:lnTo>
                  <a:cubicBezTo>
                    <a:pt x="1158" y="1072"/>
                    <a:pt x="1640" y="1096"/>
                    <a:pt x="2123" y="1096"/>
                  </a:cubicBezTo>
                  <a:cubicBezTo>
                    <a:pt x="2605" y="1096"/>
                    <a:pt x="3088" y="1072"/>
                    <a:pt x="3570" y="1023"/>
                  </a:cubicBezTo>
                  <a:cubicBezTo>
                    <a:pt x="4064" y="882"/>
                    <a:pt x="4610" y="793"/>
                    <a:pt x="5170" y="793"/>
                  </a:cubicBezTo>
                  <a:cubicBezTo>
                    <a:pt x="5375" y="793"/>
                    <a:pt x="5582" y="805"/>
                    <a:pt x="5789" y="830"/>
                  </a:cubicBezTo>
                  <a:cubicBezTo>
                    <a:pt x="5789" y="565"/>
                    <a:pt x="5993" y="417"/>
                    <a:pt x="6193" y="417"/>
                  </a:cubicBezTo>
                  <a:cubicBezTo>
                    <a:pt x="6356" y="417"/>
                    <a:pt x="6517" y="517"/>
                    <a:pt x="6561" y="734"/>
                  </a:cubicBezTo>
                  <a:lnTo>
                    <a:pt x="6561" y="927"/>
                  </a:lnTo>
                  <a:cubicBezTo>
                    <a:pt x="6754" y="734"/>
                    <a:pt x="6754" y="445"/>
                    <a:pt x="6561" y="252"/>
                  </a:cubicBezTo>
                  <a:cubicBezTo>
                    <a:pt x="6133" y="68"/>
                    <a:pt x="5666" y="1"/>
                    <a:pt x="520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60" name="Google Shape;1960;p70"/>
            <p:cNvSpPr/>
            <p:nvPr/>
          </p:nvSpPr>
          <p:spPr>
            <a:xfrm>
              <a:off x="2369003" y="4054088"/>
              <a:ext cx="104972" cy="14826"/>
            </a:xfrm>
            <a:custGeom>
              <a:avLst/>
              <a:gdLst/>
              <a:ahLst/>
              <a:cxnLst/>
              <a:rect l="l" t="t" r="r" b="b"/>
              <a:pathLst>
                <a:path w="5983" h="845" extrusionOk="0">
                  <a:moveTo>
                    <a:pt x="5982" y="386"/>
                  </a:moveTo>
                  <a:cubicBezTo>
                    <a:pt x="5966" y="481"/>
                    <a:pt x="5932" y="561"/>
                    <a:pt x="5886" y="625"/>
                  </a:cubicBezTo>
                  <a:lnTo>
                    <a:pt x="5886" y="625"/>
                  </a:lnTo>
                  <a:cubicBezTo>
                    <a:pt x="5945" y="556"/>
                    <a:pt x="5982" y="471"/>
                    <a:pt x="5982" y="386"/>
                  </a:cubicBezTo>
                  <a:close/>
                  <a:moveTo>
                    <a:pt x="5886" y="625"/>
                  </a:moveTo>
                  <a:lnTo>
                    <a:pt x="5886" y="625"/>
                  </a:lnTo>
                  <a:cubicBezTo>
                    <a:pt x="5812" y="712"/>
                    <a:pt x="5704" y="772"/>
                    <a:pt x="5596" y="772"/>
                  </a:cubicBezTo>
                  <a:lnTo>
                    <a:pt x="5318" y="772"/>
                  </a:lnTo>
                  <a:cubicBezTo>
                    <a:pt x="5377" y="804"/>
                    <a:pt x="5444" y="820"/>
                    <a:pt x="5512" y="820"/>
                  </a:cubicBezTo>
                  <a:cubicBezTo>
                    <a:pt x="5649" y="820"/>
                    <a:pt x="5792" y="755"/>
                    <a:pt x="5886" y="625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97" y="97"/>
                    <a:pt x="97" y="290"/>
                    <a:pt x="97" y="386"/>
                  </a:cubicBezTo>
                  <a:cubicBezTo>
                    <a:pt x="194" y="483"/>
                    <a:pt x="194" y="676"/>
                    <a:pt x="97" y="772"/>
                  </a:cubicBezTo>
                  <a:cubicBezTo>
                    <a:pt x="483" y="820"/>
                    <a:pt x="845" y="844"/>
                    <a:pt x="1195" y="844"/>
                  </a:cubicBezTo>
                  <a:cubicBezTo>
                    <a:pt x="1544" y="844"/>
                    <a:pt x="1882" y="820"/>
                    <a:pt x="2220" y="772"/>
                  </a:cubicBezTo>
                  <a:lnTo>
                    <a:pt x="5318" y="772"/>
                  </a:lnTo>
                  <a:cubicBezTo>
                    <a:pt x="5200" y="708"/>
                    <a:pt x="5114" y="579"/>
                    <a:pt x="5114" y="386"/>
                  </a:cubicBezTo>
                  <a:lnTo>
                    <a:pt x="5114" y="193"/>
                  </a:lnTo>
                  <a:lnTo>
                    <a:pt x="2316" y="193"/>
                  </a:lnTo>
                  <a:cubicBezTo>
                    <a:pt x="2109" y="219"/>
                    <a:pt x="1902" y="231"/>
                    <a:pt x="1696" y="231"/>
                  </a:cubicBezTo>
                  <a:cubicBezTo>
                    <a:pt x="1131" y="231"/>
                    <a:pt x="566" y="14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61" name="Google Shape;1961;p70"/>
            <p:cNvSpPr/>
            <p:nvPr/>
          </p:nvSpPr>
          <p:spPr>
            <a:xfrm>
              <a:off x="2457763" y="4031736"/>
              <a:ext cx="14510" cy="34704"/>
            </a:xfrm>
            <a:custGeom>
              <a:avLst/>
              <a:gdLst/>
              <a:ahLst/>
              <a:cxnLst/>
              <a:rect l="l" t="t" r="r" b="b"/>
              <a:pathLst>
                <a:path w="827" h="1978" extrusionOk="0">
                  <a:moveTo>
                    <a:pt x="448" y="1"/>
                  </a:moveTo>
                  <a:cubicBezTo>
                    <a:pt x="225" y="1"/>
                    <a:pt x="0" y="174"/>
                    <a:pt x="55" y="502"/>
                  </a:cubicBezTo>
                  <a:cubicBezTo>
                    <a:pt x="151" y="792"/>
                    <a:pt x="151" y="1081"/>
                    <a:pt x="55" y="1371"/>
                  </a:cubicBezTo>
                  <a:lnTo>
                    <a:pt x="55" y="1564"/>
                  </a:lnTo>
                  <a:cubicBezTo>
                    <a:pt x="55" y="1829"/>
                    <a:pt x="288" y="1977"/>
                    <a:pt x="498" y="1977"/>
                  </a:cubicBezTo>
                  <a:cubicBezTo>
                    <a:pt x="670" y="1977"/>
                    <a:pt x="827" y="1877"/>
                    <a:pt x="827" y="1660"/>
                  </a:cubicBezTo>
                  <a:lnTo>
                    <a:pt x="827" y="1564"/>
                  </a:lnTo>
                  <a:cubicBezTo>
                    <a:pt x="827" y="1274"/>
                    <a:pt x="827" y="888"/>
                    <a:pt x="827" y="599"/>
                  </a:cubicBezTo>
                  <a:lnTo>
                    <a:pt x="827" y="309"/>
                  </a:lnTo>
                  <a:cubicBezTo>
                    <a:pt x="785" y="101"/>
                    <a:pt x="617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62" name="Google Shape;1962;p70"/>
            <p:cNvSpPr/>
            <p:nvPr/>
          </p:nvSpPr>
          <p:spPr>
            <a:xfrm>
              <a:off x="2355458" y="4040543"/>
              <a:ext cx="18" cy="1702"/>
            </a:xfrm>
            <a:custGeom>
              <a:avLst/>
              <a:gdLst/>
              <a:ahLst/>
              <a:cxnLst/>
              <a:rect l="l" t="t" r="r" b="b"/>
              <a:pathLst>
                <a:path w="1" h="97" fill="none" extrusionOk="0">
                  <a:moveTo>
                    <a:pt x="1" y="0"/>
                  </a:moveTo>
                  <a:lnTo>
                    <a:pt x="1" y="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63" name="Google Shape;1963;p70"/>
            <p:cNvSpPr/>
            <p:nvPr/>
          </p:nvSpPr>
          <p:spPr>
            <a:xfrm>
              <a:off x="2355458" y="4037087"/>
              <a:ext cx="16948" cy="31230"/>
            </a:xfrm>
            <a:custGeom>
              <a:avLst/>
              <a:gdLst/>
              <a:ahLst/>
              <a:cxnLst/>
              <a:rect l="l" t="t" r="r" b="b"/>
              <a:pathLst>
                <a:path w="966" h="1780" extrusionOk="0">
                  <a:moveTo>
                    <a:pt x="377" y="1"/>
                  </a:moveTo>
                  <a:cubicBezTo>
                    <a:pt x="270" y="1"/>
                    <a:pt x="166" y="33"/>
                    <a:pt x="97" y="101"/>
                  </a:cubicBezTo>
                  <a:cubicBezTo>
                    <a:pt x="1" y="101"/>
                    <a:pt x="1" y="197"/>
                    <a:pt x="1" y="294"/>
                  </a:cubicBezTo>
                  <a:cubicBezTo>
                    <a:pt x="1" y="776"/>
                    <a:pt x="97" y="1162"/>
                    <a:pt x="194" y="1548"/>
                  </a:cubicBezTo>
                  <a:cubicBezTo>
                    <a:pt x="300" y="1707"/>
                    <a:pt x="435" y="1779"/>
                    <a:pt x="568" y="1779"/>
                  </a:cubicBezTo>
                  <a:cubicBezTo>
                    <a:pt x="676" y="1779"/>
                    <a:pt x="782" y="1731"/>
                    <a:pt x="869" y="1645"/>
                  </a:cubicBezTo>
                  <a:cubicBezTo>
                    <a:pt x="966" y="1548"/>
                    <a:pt x="966" y="1355"/>
                    <a:pt x="869" y="1259"/>
                  </a:cubicBezTo>
                  <a:cubicBezTo>
                    <a:pt x="773" y="1162"/>
                    <a:pt x="773" y="1066"/>
                    <a:pt x="773" y="969"/>
                  </a:cubicBezTo>
                  <a:cubicBezTo>
                    <a:pt x="773" y="776"/>
                    <a:pt x="773" y="583"/>
                    <a:pt x="773" y="390"/>
                  </a:cubicBezTo>
                  <a:lnTo>
                    <a:pt x="773" y="294"/>
                  </a:lnTo>
                  <a:cubicBezTo>
                    <a:pt x="773" y="107"/>
                    <a:pt x="571" y="1"/>
                    <a:pt x="3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64" name="Google Shape;1964;p70"/>
            <p:cNvSpPr/>
            <p:nvPr/>
          </p:nvSpPr>
          <p:spPr>
            <a:xfrm>
              <a:off x="1952607" y="3793176"/>
              <a:ext cx="704169" cy="691694"/>
            </a:xfrm>
            <a:custGeom>
              <a:avLst/>
              <a:gdLst/>
              <a:ahLst/>
              <a:cxnLst/>
              <a:rect l="l" t="t" r="r" b="b"/>
              <a:pathLst>
                <a:path w="40135" h="39424" extrusionOk="0">
                  <a:moveTo>
                    <a:pt x="20338" y="844"/>
                  </a:moveTo>
                  <a:cubicBezTo>
                    <a:pt x="20860" y="844"/>
                    <a:pt x="21406" y="934"/>
                    <a:pt x="21901" y="1075"/>
                  </a:cubicBezTo>
                  <a:cubicBezTo>
                    <a:pt x="23251" y="1268"/>
                    <a:pt x="24698" y="1750"/>
                    <a:pt x="25953" y="2426"/>
                  </a:cubicBezTo>
                  <a:cubicBezTo>
                    <a:pt x="28365" y="3390"/>
                    <a:pt x="30487" y="4741"/>
                    <a:pt x="32417" y="6478"/>
                  </a:cubicBezTo>
                  <a:cubicBezTo>
                    <a:pt x="35986" y="9854"/>
                    <a:pt x="37819" y="14678"/>
                    <a:pt x="37530" y="19599"/>
                  </a:cubicBezTo>
                  <a:cubicBezTo>
                    <a:pt x="37144" y="24326"/>
                    <a:pt x="35407" y="28861"/>
                    <a:pt x="32417" y="32527"/>
                  </a:cubicBezTo>
                  <a:cubicBezTo>
                    <a:pt x="29233" y="36386"/>
                    <a:pt x="24505" y="38605"/>
                    <a:pt x="19489" y="38605"/>
                  </a:cubicBezTo>
                  <a:cubicBezTo>
                    <a:pt x="14761" y="38605"/>
                    <a:pt x="10130" y="36772"/>
                    <a:pt x="6754" y="33395"/>
                  </a:cubicBezTo>
                  <a:cubicBezTo>
                    <a:pt x="3280" y="29922"/>
                    <a:pt x="1254" y="25194"/>
                    <a:pt x="1254" y="20274"/>
                  </a:cubicBezTo>
                  <a:cubicBezTo>
                    <a:pt x="1061" y="15161"/>
                    <a:pt x="2991" y="10144"/>
                    <a:pt x="6754" y="6574"/>
                  </a:cubicBezTo>
                  <a:cubicBezTo>
                    <a:pt x="8683" y="4741"/>
                    <a:pt x="10902" y="3294"/>
                    <a:pt x="13410" y="2329"/>
                  </a:cubicBezTo>
                  <a:cubicBezTo>
                    <a:pt x="15437" y="1654"/>
                    <a:pt x="17656" y="1847"/>
                    <a:pt x="19585" y="1075"/>
                  </a:cubicBezTo>
                  <a:cubicBezTo>
                    <a:pt x="19682" y="978"/>
                    <a:pt x="19682" y="978"/>
                    <a:pt x="19778" y="882"/>
                  </a:cubicBezTo>
                  <a:cubicBezTo>
                    <a:pt x="19959" y="856"/>
                    <a:pt x="20147" y="844"/>
                    <a:pt x="20338" y="844"/>
                  </a:cubicBezTo>
                  <a:close/>
                  <a:moveTo>
                    <a:pt x="20470" y="0"/>
                  </a:moveTo>
                  <a:cubicBezTo>
                    <a:pt x="19965" y="0"/>
                    <a:pt x="19472" y="96"/>
                    <a:pt x="19006" y="303"/>
                  </a:cubicBezTo>
                  <a:cubicBezTo>
                    <a:pt x="18910" y="303"/>
                    <a:pt x="18910" y="400"/>
                    <a:pt x="18910" y="400"/>
                  </a:cubicBezTo>
                  <a:cubicBezTo>
                    <a:pt x="18234" y="593"/>
                    <a:pt x="17463" y="593"/>
                    <a:pt x="16787" y="785"/>
                  </a:cubicBezTo>
                  <a:cubicBezTo>
                    <a:pt x="15629" y="978"/>
                    <a:pt x="14375" y="1268"/>
                    <a:pt x="13218" y="1557"/>
                  </a:cubicBezTo>
                  <a:cubicBezTo>
                    <a:pt x="11095" y="2329"/>
                    <a:pt x="9165" y="3487"/>
                    <a:pt x="7525" y="4934"/>
                  </a:cubicBezTo>
                  <a:cubicBezTo>
                    <a:pt x="3859" y="7732"/>
                    <a:pt x="1447" y="11784"/>
                    <a:pt x="675" y="16318"/>
                  </a:cubicBezTo>
                  <a:cubicBezTo>
                    <a:pt x="0" y="20756"/>
                    <a:pt x="675" y="25194"/>
                    <a:pt x="2509" y="29150"/>
                  </a:cubicBezTo>
                  <a:cubicBezTo>
                    <a:pt x="4535" y="32816"/>
                    <a:pt x="7622" y="35903"/>
                    <a:pt x="11481" y="37640"/>
                  </a:cubicBezTo>
                  <a:cubicBezTo>
                    <a:pt x="13958" y="38849"/>
                    <a:pt x="16596" y="39423"/>
                    <a:pt x="19206" y="39423"/>
                  </a:cubicBezTo>
                  <a:cubicBezTo>
                    <a:pt x="24929" y="39423"/>
                    <a:pt x="30514" y="36659"/>
                    <a:pt x="33960" y="31755"/>
                  </a:cubicBezTo>
                  <a:cubicBezTo>
                    <a:pt x="39074" y="24712"/>
                    <a:pt x="40135" y="14582"/>
                    <a:pt x="34443" y="7539"/>
                  </a:cubicBezTo>
                  <a:cubicBezTo>
                    <a:pt x="32224" y="4934"/>
                    <a:pt x="29522" y="3004"/>
                    <a:pt x="26339" y="1750"/>
                  </a:cubicBezTo>
                  <a:cubicBezTo>
                    <a:pt x="24891" y="978"/>
                    <a:pt x="23348" y="496"/>
                    <a:pt x="21804" y="207"/>
                  </a:cubicBezTo>
                  <a:cubicBezTo>
                    <a:pt x="21356" y="72"/>
                    <a:pt x="20909" y="0"/>
                    <a:pt x="2047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65" name="Google Shape;1965;p70"/>
            <p:cNvSpPr/>
            <p:nvPr/>
          </p:nvSpPr>
          <p:spPr>
            <a:xfrm>
              <a:off x="2160796" y="4050702"/>
              <a:ext cx="96515" cy="67724"/>
            </a:xfrm>
            <a:custGeom>
              <a:avLst/>
              <a:gdLst/>
              <a:ahLst/>
              <a:cxnLst/>
              <a:rect l="l" t="t" r="r" b="b"/>
              <a:pathLst>
                <a:path w="5501" h="3860" extrusionOk="0">
                  <a:moveTo>
                    <a:pt x="387" y="0"/>
                  </a:moveTo>
                  <a:cubicBezTo>
                    <a:pt x="1" y="193"/>
                    <a:pt x="1" y="772"/>
                    <a:pt x="483" y="772"/>
                  </a:cubicBezTo>
                  <a:lnTo>
                    <a:pt x="773" y="772"/>
                  </a:lnTo>
                  <a:cubicBezTo>
                    <a:pt x="1448" y="772"/>
                    <a:pt x="2123" y="772"/>
                    <a:pt x="2702" y="869"/>
                  </a:cubicBezTo>
                  <a:cubicBezTo>
                    <a:pt x="3378" y="965"/>
                    <a:pt x="4535" y="676"/>
                    <a:pt x="4632" y="1737"/>
                  </a:cubicBezTo>
                  <a:cubicBezTo>
                    <a:pt x="4741" y="2830"/>
                    <a:pt x="3922" y="3087"/>
                    <a:pt x="2945" y="3087"/>
                  </a:cubicBezTo>
                  <a:cubicBezTo>
                    <a:pt x="2198" y="3087"/>
                    <a:pt x="1358" y="2936"/>
                    <a:pt x="773" y="2895"/>
                  </a:cubicBezTo>
                  <a:lnTo>
                    <a:pt x="483" y="2895"/>
                  </a:lnTo>
                  <a:cubicBezTo>
                    <a:pt x="194" y="2895"/>
                    <a:pt x="1" y="3281"/>
                    <a:pt x="194" y="3474"/>
                  </a:cubicBezTo>
                  <a:cubicBezTo>
                    <a:pt x="194" y="3570"/>
                    <a:pt x="194" y="3666"/>
                    <a:pt x="290" y="3666"/>
                  </a:cubicBezTo>
                  <a:lnTo>
                    <a:pt x="773" y="3666"/>
                  </a:lnTo>
                  <a:cubicBezTo>
                    <a:pt x="1352" y="3666"/>
                    <a:pt x="1834" y="3859"/>
                    <a:pt x="2413" y="3859"/>
                  </a:cubicBezTo>
                  <a:cubicBezTo>
                    <a:pt x="2992" y="3859"/>
                    <a:pt x="3571" y="3859"/>
                    <a:pt x="4149" y="3666"/>
                  </a:cubicBezTo>
                  <a:cubicBezTo>
                    <a:pt x="4921" y="3377"/>
                    <a:pt x="5404" y="2605"/>
                    <a:pt x="5404" y="1833"/>
                  </a:cubicBezTo>
                  <a:cubicBezTo>
                    <a:pt x="5500" y="965"/>
                    <a:pt x="4921" y="290"/>
                    <a:pt x="4149" y="97"/>
                  </a:cubicBezTo>
                  <a:lnTo>
                    <a:pt x="2702" y="97"/>
                  </a:lnTo>
                  <a:cubicBezTo>
                    <a:pt x="1930" y="97"/>
                    <a:pt x="1255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66" name="Google Shape;1966;p70"/>
            <p:cNvSpPr/>
            <p:nvPr/>
          </p:nvSpPr>
          <p:spPr>
            <a:xfrm>
              <a:off x="2377477" y="4147182"/>
              <a:ext cx="82953" cy="16527"/>
            </a:xfrm>
            <a:custGeom>
              <a:avLst/>
              <a:gdLst/>
              <a:ahLst/>
              <a:cxnLst/>
              <a:rect l="l" t="t" r="r" b="b"/>
              <a:pathLst>
                <a:path w="4728" h="942" extrusionOk="0">
                  <a:moveTo>
                    <a:pt x="2219" y="1"/>
                  </a:moveTo>
                  <a:cubicBezTo>
                    <a:pt x="1640" y="1"/>
                    <a:pt x="1061" y="97"/>
                    <a:pt x="482" y="97"/>
                  </a:cubicBezTo>
                  <a:lnTo>
                    <a:pt x="289" y="676"/>
                  </a:lnTo>
                  <a:cubicBezTo>
                    <a:pt x="193" y="772"/>
                    <a:pt x="193" y="772"/>
                    <a:pt x="0" y="869"/>
                  </a:cubicBezTo>
                  <a:cubicBezTo>
                    <a:pt x="289" y="917"/>
                    <a:pt x="555" y="941"/>
                    <a:pt x="820" y="941"/>
                  </a:cubicBezTo>
                  <a:cubicBezTo>
                    <a:pt x="1085" y="941"/>
                    <a:pt x="1351" y="917"/>
                    <a:pt x="1640" y="869"/>
                  </a:cubicBezTo>
                  <a:cubicBezTo>
                    <a:pt x="2074" y="772"/>
                    <a:pt x="2533" y="724"/>
                    <a:pt x="2991" y="724"/>
                  </a:cubicBezTo>
                  <a:cubicBezTo>
                    <a:pt x="3449" y="724"/>
                    <a:pt x="3907" y="772"/>
                    <a:pt x="4341" y="869"/>
                  </a:cubicBezTo>
                  <a:cubicBezTo>
                    <a:pt x="4631" y="869"/>
                    <a:pt x="4727" y="579"/>
                    <a:pt x="4727" y="386"/>
                  </a:cubicBezTo>
                  <a:lnTo>
                    <a:pt x="4727" y="386"/>
                  </a:lnTo>
                  <a:cubicBezTo>
                    <a:pt x="4683" y="521"/>
                    <a:pt x="4534" y="593"/>
                    <a:pt x="4378" y="593"/>
                  </a:cubicBezTo>
                  <a:cubicBezTo>
                    <a:pt x="4198" y="593"/>
                    <a:pt x="4007" y="497"/>
                    <a:pt x="3956" y="290"/>
                  </a:cubicBezTo>
                  <a:cubicBezTo>
                    <a:pt x="3956" y="194"/>
                    <a:pt x="3859" y="97"/>
                    <a:pt x="38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67" name="Google Shape;1967;p70"/>
            <p:cNvSpPr/>
            <p:nvPr/>
          </p:nvSpPr>
          <p:spPr>
            <a:xfrm>
              <a:off x="2367319" y="4114653"/>
              <a:ext cx="93111" cy="47775"/>
            </a:xfrm>
            <a:custGeom>
              <a:avLst/>
              <a:gdLst/>
              <a:ahLst/>
              <a:cxnLst/>
              <a:rect l="l" t="t" r="r" b="b"/>
              <a:pathLst>
                <a:path w="5307" h="2723" extrusionOk="0">
                  <a:moveTo>
                    <a:pt x="2602" y="0"/>
                  </a:moveTo>
                  <a:cubicBezTo>
                    <a:pt x="1417" y="0"/>
                    <a:pt x="640" y="1072"/>
                    <a:pt x="193" y="2144"/>
                  </a:cubicBezTo>
                  <a:cubicBezTo>
                    <a:pt x="0" y="2433"/>
                    <a:pt x="290" y="2723"/>
                    <a:pt x="675" y="2723"/>
                  </a:cubicBezTo>
                  <a:cubicBezTo>
                    <a:pt x="772" y="2723"/>
                    <a:pt x="772" y="2626"/>
                    <a:pt x="868" y="2530"/>
                  </a:cubicBezTo>
                  <a:lnTo>
                    <a:pt x="1061" y="1951"/>
                  </a:lnTo>
                  <a:cubicBezTo>
                    <a:pt x="1351" y="1372"/>
                    <a:pt x="1833" y="986"/>
                    <a:pt x="2509" y="890"/>
                  </a:cubicBezTo>
                  <a:cubicBezTo>
                    <a:pt x="2587" y="880"/>
                    <a:pt x="2665" y="875"/>
                    <a:pt x="2742" y="875"/>
                  </a:cubicBezTo>
                  <a:cubicBezTo>
                    <a:pt x="3416" y="875"/>
                    <a:pt x="4005" y="1248"/>
                    <a:pt x="4438" y="1855"/>
                  </a:cubicBezTo>
                  <a:cubicBezTo>
                    <a:pt x="4438" y="1951"/>
                    <a:pt x="4535" y="2048"/>
                    <a:pt x="4535" y="2144"/>
                  </a:cubicBezTo>
                  <a:cubicBezTo>
                    <a:pt x="4583" y="2337"/>
                    <a:pt x="4752" y="2433"/>
                    <a:pt x="4920" y="2433"/>
                  </a:cubicBezTo>
                  <a:cubicBezTo>
                    <a:pt x="5089" y="2433"/>
                    <a:pt x="5258" y="2337"/>
                    <a:pt x="5306" y="2144"/>
                  </a:cubicBezTo>
                  <a:cubicBezTo>
                    <a:pt x="5306" y="2048"/>
                    <a:pt x="5306" y="2048"/>
                    <a:pt x="5306" y="1951"/>
                  </a:cubicBezTo>
                  <a:cubicBezTo>
                    <a:pt x="4920" y="890"/>
                    <a:pt x="3956" y="118"/>
                    <a:pt x="2894" y="21"/>
                  </a:cubicBezTo>
                  <a:cubicBezTo>
                    <a:pt x="2794" y="7"/>
                    <a:pt x="2697" y="0"/>
                    <a:pt x="260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68" name="Google Shape;1968;p70"/>
            <p:cNvSpPr/>
            <p:nvPr/>
          </p:nvSpPr>
          <p:spPr>
            <a:xfrm>
              <a:off x="2385934" y="4130005"/>
              <a:ext cx="59267" cy="18896"/>
            </a:xfrm>
            <a:custGeom>
              <a:avLst/>
              <a:gdLst/>
              <a:ahLst/>
              <a:cxnLst/>
              <a:rect l="l" t="t" r="r" b="b"/>
              <a:pathLst>
                <a:path w="3378" h="1077" extrusionOk="0">
                  <a:moveTo>
                    <a:pt x="1681" y="0"/>
                  </a:moveTo>
                  <a:cubicBezTo>
                    <a:pt x="1604" y="0"/>
                    <a:pt x="1526" y="5"/>
                    <a:pt x="1448" y="15"/>
                  </a:cubicBezTo>
                  <a:cubicBezTo>
                    <a:pt x="772" y="111"/>
                    <a:pt x="290" y="497"/>
                    <a:pt x="0" y="1076"/>
                  </a:cubicBezTo>
                  <a:cubicBezTo>
                    <a:pt x="579" y="1076"/>
                    <a:pt x="1158" y="1076"/>
                    <a:pt x="1737" y="980"/>
                  </a:cubicBezTo>
                  <a:lnTo>
                    <a:pt x="3377" y="980"/>
                  </a:lnTo>
                  <a:cubicBezTo>
                    <a:pt x="2944" y="373"/>
                    <a:pt x="2355" y="0"/>
                    <a:pt x="1681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69" name="Google Shape;1969;p70"/>
            <p:cNvSpPr/>
            <p:nvPr/>
          </p:nvSpPr>
          <p:spPr>
            <a:xfrm>
              <a:off x="2174341" y="4064247"/>
              <a:ext cx="69601" cy="40775"/>
            </a:xfrm>
            <a:custGeom>
              <a:avLst/>
              <a:gdLst/>
              <a:ahLst/>
              <a:cxnLst/>
              <a:rect l="l" t="t" r="r" b="b"/>
              <a:pathLst>
                <a:path w="3967" h="2324" extrusionOk="0">
                  <a:moveTo>
                    <a:pt x="1" y="0"/>
                  </a:moveTo>
                  <a:cubicBezTo>
                    <a:pt x="1" y="290"/>
                    <a:pt x="1" y="675"/>
                    <a:pt x="1" y="965"/>
                  </a:cubicBezTo>
                  <a:lnTo>
                    <a:pt x="1" y="1833"/>
                  </a:lnTo>
                  <a:lnTo>
                    <a:pt x="1" y="2123"/>
                  </a:lnTo>
                  <a:cubicBezTo>
                    <a:pt x="602" y="2166"/>
                    <a:pt x="1471" y="2323"/>
                    <a:pt x="2233" y="2323"/>
                  </a:cubicBezTo>
                  <a:cubicBezTo>
                    <a:pt x="3183" y="2323"/>
                    <a:pt x="3967" y="2078"/>
                    <a:pt x="3860" y="1061"/>
                  </a:cubicBezTo>
                  <a:cubicBezTo>
                    <a:pt x="3787" y="193"/>
                    <a:pt x="3227" y="85"/>
                    <a:pt x="2584" y="85"/>
                  </a:cubicBezTo>
                  <a:cubicBezTo>
                    <a:pt x="2370" y="85"/>
                    <a:pt x="2147" y="97"/>
                    <a:pt x="1930" y="97"/>
                  </a:cubicBezTo>
                  <a:cubicBezTo>
                    <a:pt x="1158" y="97"/>
                    <a:pt x="676" y="0"/>
                    <a:pt x="1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70" name="Google Shape;1970;p70"/>
            <p:cNvSpPr/>
            <p:nvPr/>
          </p:nvSpPr>
          <p:spPr>
            <a:xfrm>
              <a:off x="2170955" y="4159025"/>
              <a:ext cx="77882" cy="56846"/>
            </a:xfrm>
            <a:custGeom>
              <a:avLst/>
              <a:gdLst/>
              <a:ahLst/>
              <a:cxnLst/>
              <a:rect l="l" t="t" r="r" b="b"/>
              <a:pathLst>
                <a:path w="4439" h="3240" extrusionOk="0">
                  <a:moveTo>
                    <a:pt x="97" y="1"/>
                  </a:moveTo>
                  <a:cubicBezTo>
                    <a:pt x="1" y="676"/>
                    <a:pt x="1" y="1352"/>
                    <a:pt x="97" y="1930"/>
                  </a:cubicBezTo>
                  <a:lnTo>
                    <a:pt x="97" y="2799"/>
                  </a:lnTo>
                  <a:cubicBezTo>
                    <a:pt x="97" y="2895"/>
                    <a:pt x="97" y="3088"/>
                    <a:pt x="97" y="3185"/>
                  </a:cubicBezTo>
                  <a:cubicBezTo>
                    <a:pt x="204" y="3178"/>
                    <a:pt x="314" y="3176"/>
                    <a:pt x="428" y="3176"/>
                  </a:cubicBezTo>
                  <a:cubicBezTo>
                    <a:pt x="988" y="3176"/>
                    <a:pt x="1625" y="3239"/>
                    <a:pt x="2223" y="3239"/>
                  </a:cubicBezTo>
                  <a:cubicBezTo>
                    <a:pt x="3372" y="3239"/>
                    <a:pt x="4379" y="3006"/>
                    <a:pt x="4439" y="1641"/>
                  </a:cubicBezTo>
                  <a:cubicBezTo>
                    <a:pt x="4439" y="483"/>
                    <a:pt x="3956" y="194"/>
                    <a:pt x="2895" y="194"/>
                  </a:cubicBezTo>
                  <a:cubicBezTo>
                    <a:pt x="1930" y="194"/>
                    <a:pt x="1062" y="97"/>
                    <a:pt x="97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grpSp>
        <p:nvGrpSpPr>
          <p:cNvPr id="1971" name="Google Shape;1971;p70"/>
          <p:cNvGrpSpPr/>
          <p:nvPr/>
        </p:nvGrpSpPr>
        <p:grpSpPr>
          <a:xfrm>
            <a:off x="3825315" y="5031596"/>
            <a:ext cx="1111915" cy="1097330"/>
            <a:chOff x="1935677" y="4753169"/>
            <a:chExt cx="695712" cy="687343"/>
          </a:xfrm>
        </p:grpSpPr>
        <p:sp>
          <p:nvSpPr>
            <p:cNvPr id="1972" name="Google Shape;1972;p70"/>
            <p:cNvSpPr/>
            <p:nvPr/>
          </p:nvSpPr>
          <p:spPr>
            <a:xfrm>
              <a:off x="1971223" y="4766713"/>
              <a:ext cx="650007" cy="663605"/>
            </a:xfrm>
            <a:custGeom>
              <a:avLst/>
              <a:gdLst/>
              <a:ahLst/>
              <a:cxnLst/>
              <a:rect l="l" t="t" r="r" b="b"/>
              <a:pathLst>
                <a:path w="37048" h="37823" extrusionOk="0">
                  <a:moveTo>
                    <a:pt x="16209" y="0"/>
                  </a:moveTo>
                  <a:cubicBezTo>
                    <a:pt x="14665" y="97"/>
                    <a:pt x="13218" y="483"/>
                    <a:pt x="11771" y="1158"/>
                  </a:cubicBezTo>
                  <a:cubicBezTo>
                    <a:pt x="9745" y="2219"/>
                    <a:pt x="7719" y="3570"/>
                    <a:pt x="6078" y="5307"/>
                  </a:cubicBezTo>
                  <a:cubicBezTo>
                    <a:pt x="2412" y="8780"/>
                    <a:pt x="0" y="12928"/>
                    <a:pt x="193" y="18331"/>
                  </a:cubicBezTo>
                  <a:cubicBezTo>
                    <a:pt x="386" y="23059"/>
                    <a:pt x="1640" y="27979"/>
                    <a:pt x="5017" y="31356"/>
                  </a:cubicBezTo>
                  <a:cubicBezTo>
                    <a:pt x="6561" y="33285"/>
                    <a:pt x="8490" y="34829"/>
                    <a:pt x="10709" y="35890"/>
                  </a:cubicBezTo>
                  <a:cubicBezTo>
                    <a:pt x="10999" y="33478"/>
                    <a:pt x="11481" y="30970"/>
                    <a:pt x="12060" y="28654"/>
                  </a:cubicBezTo>
                  <a:cubicBezTo>
                    <a:pt x="12349" y="27400"/>
                    <a:pt x="12446" y="26242"/>
                    <a:pt x="12832" y="24988"/>
                  </a:cubicBezTo>
                  <a:cubicBezTo>
                    <a:pt x="13218" y="24120"/>
                    <a:pt x="13411" y="23155"/>
                    <a:pt x="13218" y="22190"/>
                  </a:cubicBezTo>
                  <a:cubicBezTo>
                    <a:pt x="12928" y="21515"/>
                    <a:pt x="12639" y="20840"/>
                    <a:pt x="12639" y="20068"/>
                  </a:cubicBezTo>
                  <a:cubicBezTo>
                    <a:pt x="12157" y="18814"/>
                    <a:pt x="12157" y="17463"/>
                    <a:pt x="12446" y="16112"/>
                  </a:cubicBezTo>
                  <a:cubicBezTo>
                    <a:pt x="12964" y="14410"/>
                    <a:pt x="14562" y="13275"/>
                    <a:pt x="16236" y="13275"/>
                  </a:cubicBezTo>
                  <a:cubicBezTo>
                    <a:pt x="16744" y="13275"/>
                    <a:pt x="17258" y="13379"/>
                    <a:pt x="17752" y="13604"/>
                  </a:cubicBezTo>
                  <a:cubicBezTo>
                    <a:pt x="22287" y="15340"/>
                    <a:pt x="18235" y="20840"/>
                    <a:pt x="18138" y="24023"/>
                  </a:cubicBezTo>
                  <a:cubicBezTo>
                    <a:pt x="18448" y="25439"/>
                    <a:pt x="19427" y="26003"/>
                    <a:pt x="20527" y="26003"/>
                  </a:cubicBezTo>
                  <a:cubicBezTo>
                    <a:pt x="21825" y="26003"/>
                    <a:pt x="23292" y="25217"/>
                    <a:pt x="24023" y="24120"/>
                  </a:cubicBezTo>
                  <a:cubicBezTo>
                    <a:pt x="24892" y="22673"/>
                    <a:pt x="25470" y="21033"/>
                    <a:pt x="25760" y="19393"/>
                  </a:cubicBezTo>
                  <a:cubicBezTo>
                    <a:pt x="26435" y="15630"/>
                    <a:pt x="25181" y="11192"/>
                    <a:pt x="21225" y="9938"/>
                  </a:cubicBezTo>
                  <a:cubicBezTo>
                    <a:pt x="20446" y="9709"/>
                    <a:pt x="19662" y="9599"/>
                    <a:pt x="18890" y="9599"/>
                  </a:cubicBezTo>
                  <a:cubicBezTo>
                    <a:pt x="16412" y="9599"/>
                    <a:pt x="14064" y="10726"/>
                    <a:pt x="12446" y="12639"/>
                  </a:cubicBezTo>
                  <a:cubicBezTo>
                    <a:pt x="11095" y="14183"/>
                    <a:pt x="9166" y="16691"/>
                    <a:pt x="9745" y="18910"/>
                  </a:cubicBezTo>
                  <a:cubicBezTo>
                    <a:pt x="10131" y="20164"/>
                    <a:pt x="10709" y="21419"/>
                    <a:pt x="11288" y="22673"/>
                  </a:cubicBezTo>
                  <a:cubicBezTo>
                    <a:pt x="11288" y="22673"/>
                    <a:pt x="11288" y="22769"/>
                    <a:pt x="11288" y="22866"/>
                  </a:cubicBezTo>
                  <a:cubicBezTo>
                    <a:pt x="11481" y="23927"/>
                    <a:pt x="11095" y="25085"/>
                    <a:pt x="10227" y="25760"/>
                  </a:cubicBezTo>
                  <a:cubicBezTo>
                    <a:pt x="10108" y="25879"/>
                    <a:pt x="9960" y="25927"/>
                    <a:pt x="9799" y="25927"/>
                  </a:cubicBezTo>
                  <a:cubicBezTo>
                    <a:pt x="9305" y="25927"/>
                    <a:pt x="8685" y="25472"/>
                    <a:pt x="8394" y="25181"/>
                  </a:cubicBezTo>
                  <a:cubicBezTo>
                    <a:pt x="5885" y="23059"/>
                    <a:pt x="4728" y="19682"/>
                    <a:pt x="5403" y="16498"/>
                  </a:cubicBezTo>
                  <a:cubicBezTo>
                    <a:pt x="6626" y="10557"/>
                    <a:pt x="12597" y="5724"/>
                    <a:pt x="18514" y="5724"/>
                  </a:cubicBezTo>
                  <a:cubicBezTo>
                    <a:pt x="19130" y="5724"/>
                    <a:pt x="19747" y="5776"/>
                    <a:pt x="20357" y="5886"/>
                  </a:cubicBezTo>
                  <a:cubicBezTo>
                    <a:pt x="23927" y="6561"/>
                    <a:pt x="27014" y="8491"/>
                    <a:pt x="29233" y="11288"/>
                  </a:cubicBezTo>
                  <a:cubicBezTo>
                    <a:pt x="31259" y="14183"/>
                    <a:pt x="31934" y="17752"/>
                    <a:pt x="31163" y="21226"/>
                  </a:cubicBezTo>
                  <a:cubicBezTo>
                    <a:pt x="30391" y="24506"/>
                    <a:pt x="28558" y="28076"/>
                    <a:pt x="25470" y="29619"/>
                  </a:cubicBezTo>
                  <a:cubicBezTo>
                    <a:pt x="24259" y="30263"/>
                    <a:pt x="23063" y="30535"/>
                    <a:pt x="21881" y="30535"/>
                  </a:cubicBezTo>
                  <a:cubicBezTo>
                    <a:pt x="20051" y="30535"/>
                    <a:pt x="18257" y="29882"/>
                    <a:pt x="16498" y="28944"/>
                  </a:cubicBezTo>
                  <a:cubicBezTo>
                    <a:pt x="16209" y="30584"/>
                    <a:pt x="15919" y="32128"/>
                    <a:pt x="15437" y="33768"/>
                  </a:cubicBezTo>
                  <a:cubicBezTo>
                    <a:pt x="15244" y="34925"/>
                    <a:pt x="14858" y="36083"/>
                    <a:pt x="14183" y="37144"/>
                  </a:cubicBezTo>
                  <a:cubicBezTo>
                    <a:pt x="15437" y="37530"/>
                    <a:pt x="16595" y="37723"/>
                    <a:pt x="17849" y="37820"/>
                  </a:cubicBezTo>
                  <a:cubicBezTo>
                    <a:pt x="17958" y="37822"/>
                    <a:pt x="18067" y="37823"/>
                    <a:pt x="18176" y="37823"/>
                  </a:cubicBezTo>
                  <a:cubicBezTo>
                    <a:pt x="28163" y="37823"/>
                    <a:pt x="36567" y="29123"/>
                    <a:pt x="36758" y="19007"/>
                  </a:cubicBezTo>
                  <a:cubicBezTo>
                    <a:pt x="37048" y="13700"/>
                    <a:pt x="35022" y="8491"/>
                    <a:pt x="31163" y="4824"/>
                  </a:cubicBezTo>
                  <a:cubicBezTo>
                    <a:pt x="29523" y="3184"/>
                    <a:pt x="27496" y="2026"/>
                    <a:pt x="25278" y="1255"/>
                  </a:cubicBezTo>
                  <a:cubicBezTo>
                    <a:pt x="24120" y="965"/>
                    <a:pt x="22866" y="676"/>
                    <a:pt x="21708" y="579"/>
                  </a:cubicBezTo>
                  <a:cubicBezTo>
                    <a:pt x="21185" y="505"/>
                    <a:pt x="20373" y="199"/>
                    <a:pt x="19764" y="199"/>
                  </a:cubicBezTo>
                  <a:cubicBezTo>
                    <a:pt x="19587" y="199"/>
                    <a:pt x="19427" y="225"/>
                    <a:pt x="19296" y="290"/>
                  </a:cubicBezTo>
                  <a:cubicBezTo>
                    <a:pt x="19199" y="338"/>
                    <a:pt x="19103" y="362"/>
                    <a:pt x="19019" y="362"/>
                  </a:cubicBezTo>
                  <a:cubicBezTo>
                    <a:pt x="18934" y="362"/>
                    <a:pt x="18862" y="338"/>
                    <a:pt x="18814" y="290"/>
                  </a:cubicBezTo>
                  <a:cubicBezTo>
                    <a:pt x="17945" y="97"/>
                    <a:pt x="17077" y="0"/>
                    <a:pt x="162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73" name="Google Shape;1973;p70"/>
            <p:cNvSpPr/>
            <p:nvPr/>
          </p:nvSpPr>
          <p:spPr>
            <a:xfrm>
              <a:off x="2274207" y="51881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8162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74" name="Google Shape;1974;p70"/>
            <p:cNvSpPr/>
            <p:nvPr/>
          </p:nvSpPr>
          <p:spPr>
            <a:xfrm>
              <a:off x="2115092" y="4921127"/>
              <a:ext cx="336882" cy="316178"/>
            </a:xfrm>
            <a:custGeom>
              <a:avLst/>
              <a:gdLst/>
              <a:ahLst/>
              <a:cxnLst/>
              <a:rect l="l" t="t" r="r" b="b"/>
              <a:pathLst>
                <a:path w="19201" h="18021" extrusionOk="0">
                  <a:moveTo>
                    <a:pt x="10924" y="1"/>
                  </a:moveTo>
                  <a:cubicBezTo>
                    <a:pt x="8894" y="1"/>
                    <a:pt x="6811" y="758"/>
                    <a:pt x="5114" y="2005"/>
                  </a:cubicBezTo>
                  <a:cubicBezTo>
                    <a:pt x="3281" y="3452"/>
                    <a:pt x="1931" y="5285"/>
                    <a:pt x="1062" y="7504"/>
                  </a:cubicBezTo>
                  <a:cubicBezTo>
                    <a:pt x="1" y="9916"/>
                    <a:pt x="1448" y="11846"/>
                    <a:pt x="2316" y="13968"/>
                  </a:cubicBezTo>
                  <a:cubicBezTo>
                    <a:pt x="2413" y="14161"/>
                    <a:pt x="2582" y="14258"/>
                    <a:pt x="2739" y="14258"/>
                  </a:cubicBezTo>
                  <a:cubicBezTo>
                    <a:pt x="2895" y="14258"/>
                    <a:pt x="3040" y="14161"/>
                    <a:pt x="3088" y="13968"/>
                  </a:cubicBezTo>
                  <a:cubicBezTo>
                    <a:pt x="3185" y="13872"/>
                    <a:pt x="3185" y="13872"/>
                    <a:pt x="3088" y="13775"/>
                  </a:cubicBezTo>
                  <a:cubicBezTo>
                    <a:pt x="2509" y="12618"/>
                    <a:pt x="1931" y="11363"/>
                    <a:pt x="1545" y="10109"/>
                  </a:cubicBezTo>
                  <a:cubicBezTo>
                    <a:pt x="966" y="7987"/>
                    <a:pt x="2895" y="5478"/>
                    <a:pt x="4246" y="3935"/>
                  </a:cubicBezTo>
                  <a:cubicBezTo>
                    <a:pt x="5805" y="1930"/>
                    <a:pt x="8222" y="839"/>
                    <a:pt x="10704" y="839"/>
                  </a:cubicBezTo>
                  <a:cubicBezTo>
                    <a:pt x="11447" y="839"/>
                    <a:pt x="12196" y="937"/>
                    <a:pt x="12929" y="1137"/>
                  </a:cubicBezTo>
                  <a:cubicBezTo>
                    <a:pt x="16885" y="2391"/>
                    <a:pt x="18139" y="6925"/>
                    <a:pt x="17463" y="10688"/>
                  </a:cubicBezTo>
                  <a:cubicBezTo>
                    <a:pt x="17174" y="12328"/>
                    <a:pt x="16595" y="13872"/>
                    <a:pt x="15727" y="15319"/>
                  </a:cubicBezTo>
                  <a:cubicBezTo>
                    <a:pt x="15054" y="16457"/>
                    <a:pt x="13632" y="17235"/>
                    <a:pt x="12339" y="17235"/>
                  </a:cubicBezTo>
                  <a:cubicBezTo>
                    <a:pt x="11221" y="17235"/>
                    <a:pt x="10200" y="16654"/>
                    <a:pt x="9842" y="15222"/>
                  </a:cubicBezTo>
                  <a:lnTo>
                    <a:pt x="9842" y="15512"/>
                  </a:lnTo>
                  <a:cubicBezTo>
                    <a:pt x="9842" y="15699"/>
                    <a:pt x="9681" y="15805"/>
                    <a:pt x="9515" y="15805"/>
                  </a:cubicBezTo>
                  <a:cubicBezTo>
                    <a:pt x="9424" y="15805"/>
                    <a:pt x="9331" y="15773"/>
                    <a:pt x="9263" y="15705"/>
                  </a:cubicBezTo>
                  <a:lnTo>
                    <a:pt x="9263" y="15705"/>
                  </a:lnTo>
                  <a:cubicBezTo>
                    <a:pt x="9745" y="17152"/>
                    <a:pt x="11096" y="18020"/>
                    <a:pt x="12543" y="18020"/>
                  </a:cubicBezTo>
                  <a:cubicBezTo>
                    <a:pt x="14569" y="18020"/>
                    <a:pt x="16016" y="16477"/>
                    <a:pt x="16885" y="14837"/>
                  </a:cubicBezTo>
                  <a:cubicBezTo>
                    <a:pt x="19104" y="10881"/>
                    <a:pt x="19200" y="5575"/>
                    <a:pt x="16113" y="2198"/>
                  </a:cubicBezTo>
                  <a:cubicBezTo>
                    <a:pt x="14669" y="661"/>
                    <a:pt x="12820" y="1"/>
                    <a:pt x="1092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75" name="Google Shape;1975;p70"/>
            <p:cNvSpPr/>
            <p:nvPr/>
          </p:nvSpPr>
          <p:spPr>
            <a:xfrm>
              <a:off x="2182815" y="5000307"/>
              <a:ext cx="179433" cy="197732"/>
            </a:xfrm>
            <a:custGeom>
              <a:avLst/>
              <a:gdLst/>
              <a:ahLst/>
              <a:cxnLst/>
              <a:rect l="l" t="t" r="r" b="b"/>
              <a:pathLst>
                <a:path w="10227" h="11270" extrusionOk="0">
                  <a:moveTo>
                    <a:pt x="4120" y="0"/>
                  </a:moveTo>
                  <a:cubicBezTo>
                    <a:pt x="2431" y="0"/>
                    <a:pt x="812" y="1082"/>
                    <a:pt x="289" y="2798"/>
                  </a:cubicBezTo>
                  <a:cubicBezTo>
                    <a:pt x="0" y="4149"/>
                    <a:pt x="97" y="5500"/>
                    <a:pt x="579" y="6754"/>
                  </a:cubicBezTo>
                  <a:cubicBezTo>
                    <a:pt x="579" y="7429"/>
                    <a:pt x="868" y="8105"/>
                    <a:pt x="1254" y="8683"/>
                  </a:cubicBezTo>
                  <a:cubicBezTo>
                    <a:pt x="1142" y="8460"/>
                    <a:pt x="1355" y="8301"/>
                    <a:pt x="1572" y="8301"/>
                  </a:cubicBezTo>
                  <a:cubicBezTo>
                    <a:pt x="1729" y="8301"/>
                    <a:pt x="1889" y="8384"/>
                    <a:pt x="1930" y="8587"/>
                  </a:cubicBezTo>
                  <a:cubicBezTo>
                    <a:pt x="1930" y="8683"/>
                    <a:pt x="1930" y="8780"/>
                    <a:pt x="1930" y="8876"/>
                  </a:cubicBezTo>
                  <a:cubicBezTo>
                    <a:pt x="2026" y="8683"/>
                    <a:pt x="2026" y="8490"/>
                    <a:pt x="1833" y="8298"/>
                  </a:cubicBezTo>
                  <a:cubicBezTo>
                    <a:pt x="1351" y="8008"/>
                    <a:pt x="1254" y="7140"/>
                    <a:pt x="1158" y="6561"/>
                  </a:cubicBezTo>
                  <a:cubicBezTo>
                    <a:pt x="868" y="5307"/>
                    <a:pt x="868" y="3956"/>
                    <a:pt x="1158" y="2605"/>
                  </a:cubicBezTo>
                  <a:cubicBezTo>
                    <a:pt x="1549" y="1345"/>
                    <a:pt x="2722" y="751"/>
                    <a:pt x="3921" y="751"/>
                  </a:cubicBezTo>
                  <a:cubicBezTo>
                    <a:pt x="5384" y="751"/>
                    <a:pt x="6884" y="1637"/>
                    <a:pt x="7043" y="3281"/>
                  </a:cubicBezTo>
                  <a:cubicBezTo>
                    <a:pt x="7236" y="5789"/>
                    <a:pt x="5306" y="8105"/>
                    <a:pt x="5210" y="10613"/>
                  </a:cubicBezTo>
                  <a:lnTo>
                    <a:pt x="5210" y="10709"/>
                  </a:lnTo>
                  <a:cubicBezTo>
                    <a:pt x="5210" y="10806"/>
                    <a:pt x="5210" y="10806"/>
                    <a:pt x="5210" y="10902"/>
                  </a:cubicBezTo>
                  <a:cubicBezTo>
                    <a:pt x="5210" y="10999"/>
                    <a:pt x="5210" y="11192"/>
                    <a:pt x="5306" y="11192"/>
                  </a:cubicBezTo>
                  <a:cubicBezTo>
                    <a:pt x="5387" y="11246"/>
                    <a:pt x="5476" y="11270"/>
                    <a:pt x="5561" y="11270"/>
                  </a:cubicBezTo>
                  <a:cubicBezTo>
                    <a:pt x="5781" y="11270"/>
                    <a:pt x="5982" y="11111"/>
                    <a:pt x="5982" y="10902"/>
                  </a:cubicBezTo>
                  <a:lnTo>
                    <a:pt x="5982" y="10709"/>
                  </a:lnTo>
                  <a:cubicBezTo>
                    <a:pt x="6078" y="7526"/>
                    <a:pt x="10227" y="2026"/>
                    <a:pt x="5596" y="290"/>
                  </a:cubicBezTo>
                  <a:cubicBezTo>
                    <a:pt x="5115" y="93"/>
                    <a:pt x="4614" y="0"/>
                    <a:pt x="412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76" name="Google Shape;1976;p70"/>
            <p:cNvSpPr/>
            <p:nvPr/>
          </p:nvSpPr>
          <p:spPr>
            <a:xfrm>
              <a:off x="2159112" y="5145931"/>
              <a:ext cx="62653" cy="252174"/>
            </a:xfrm>
            <a:custGeom>
              <a:avLst/>
              <a:gdLst/>
              <a:ahLst/>
              <a:cxnLst/>
              <a:rect l="l" t="t" r="r" b="b"/>
              <a:pathLst>
                <a:path w="3571" h="14373" extrusionOk="0">
                  <a:moveTo>
                    <a:pt x="2945" y="1"/>
                  </a:moveTo>
                  <a:cubicBezTo>
                    <a:pt x="2736" y="1"/>
                    <a:pt x="2509" y="160"/>
                    <a:pt x="2509" y="383"/>
                  </a:cubicBezTo>
                  <a:cubicBezTo>
                    <a:pt x="2605" y="1445"/>
                    <a:pt x="2509" y="2409"/>
                    <a:pt x="2123" y="3278"/>
                  </a:cubicBezTo>
                  <a:cubicBezTo>
                    <a:pt x="1737" y="4435"/>
                    <a:pt x="1640" y="5690"/>
                    <a:pt x="1351" y="6847"/>
                  </a:cubicBezTo>
                  <a:cubicBezTo>
                    <a:pt x="772" y="9259"/>
                    <a:pt x="290" y="11671"/>
                    <a:pt x="0" y="14083"/>
                  </a:cubicBezTo>
                  <a:lnTo>
                    <a:pt x="386" y="14276"/>
                  </a:lnTo>
                  <a:lnTo>
                    <a:pt x="579" y="14373"/>
                  </a:lnTo>
                  <a:cubicBezTo>
                    <a:pt x="676" y="14373"/>
                    <a:pt x="676" y="14276"/>
                    <a:pt x="772" y="14180"/>
                  </a:cubicBezTo>
                  <a:cubicBezTo>
                    <a:pt x="1062" y="11382"/>
                    <a:pt x="1737" y="8681"/>
                    <a:pt x="2316" y="5883"/>
                  </a:cubicBezTo>
                  <a:cubicBezTo>
                    <a:pt x="2702" y="4243"/>
                    <a:pt x="3570" y="2216"/>
                    <a:pt x="3281" y="576"/>
                  </a:cubicBezTo>
                  <a:cubicBezTo>
                    <a:pt x="3281" y="480"/>
                    <a:pt x="3281" y="383"/>
                    <a:pt x="3281" y="287"/>
                  </a:cubicBezTo>
                  <a:cubicBezTo>
                    <a:pt x="3240" y="84"/>
                    <a:pt x="3097" y="1"/>
                    <a:pt x="294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77" name="Google Shape;1977;p70"/>
            <p:cNvSpPr/>
            <p:nvPr/>
          </p:nvSpPr>
          <p:spPr>
            <a:xfrm>
              <a:off x="2206501" y="5262237"/>
              <a:ext cx="54197" cy="154484"/>
            </a:xfrm>
            <a:custGeom>
              <a:avLst/>
              <a:gdLst/>
              <a:ahLst/>
              <a:cxnLst/>
              <a:rect l="l" t="t" r="r" b="b"/>
              <a:pathLst>
                <a:path w="3089" h="8805" extrusionOk="0">
                  <a:moveTo>
                    <a:pt x="2715" y="0"/>
                  </a:moveTo>
                  <a:cubicBezTo>
                    <a:pt x="2677" y="0"/>
                    <a:pt x="2640" y="8"/>
                    <a:pt x="2606" y="25"/>
                  </a:cubicBezTo>
                  <a:cubicBezTo>
                    <a:pt x="2413" y="25"/>
                    <a:pt x="2316" y="218"/>
                    <a:pt x="2316" y="411"/>
                  </a:cubicBezTo>
                  <a:cubicBezTo>
                    <a:pt x="2123" y="1859"/>
                    <a:pt x="1737" y="3402"/>
                    <a:pt x="1351" y="4849"/>
                  </a:cubicBezTo>
                  <a:cubicBezTo>
                    <a:pt x="1158" y="6200"/>
                    <a:pt x="676" y="7454"/>
                    <a:pt x="1" y="8612"/>
                  </a:cubicBezTo>
                  <a:lnTo>
                    <a:pt x="773" y="8805"/>
                  </a:lnTo>
                  <a:cubicBezTo>
                    <a:pt x="1351" y="7840"/>
                    <a:pt x="1737" y="6682"/>
                    <a:pt x="1930" y="5428"/>
                  </a:cubicBezTo>
                  <a:cubicBezTo>
                    <a:pt x="2413" y="3885"/>
                    <a:pt x="2799" y="2244"/>
                    <a:pt x="3088" y="701"/>
                  </a:cubicBezTo>
                  <a:lnTo>
                    <a:pt x="3088" y="411"/>
                  </a:lnTo>
                  <a:cubicBezTo>
                    <a:pt x="3088" y="173"/>
                    <a:pt x="2892" y="0"/>
                    <a:pt x="271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78" name="Google Shape;1978;p70"/>
            <p:cNvSpPr/>
            <p:nvPr/>
          </p:nvSpPr>
          <p:spPr>
            <a:xfrm>
              <a:off x="1935677" y="4753169"/>
              <a:ext cx="695712" cy="687343"/>
            </a:xfrm>
            <a:custGeom>
              <a:avLst/>
              <a:gdLst/>
              <a:ahLst/>
              <a:cxnLst/>
              <a:rect l="l" t="t" r="r" b="b"/>
              <a:pathLst>
                <a:path w="39653" h="39176" extrusionOk="0">
                  <a:moveTo>
                    <a:pt x="18331" y="772"/>
                  </a:moveTo>
                  <a:cubicBezTo>
                    <a:pt x="19199" y="772"/>
                    <a:pt x="20068" y="869"/>
                    <a:pt x="20936" y="1062"/>
                  </a:cubicBezTo>
                  <a:cubicBezTo>
                    <a:pt x="20984" y="1110"/>
                    <a:pt x="21057" y="1134"/>
                    <a:pt x="21141" y="1134"/>
                  </a:cubicBezTo>
                  <a:cubicBezTo>
                    <a:pt x="21225" y="1134"/>
                    <a:pt x="21322" y="1110"/>
                    <a:pt x="21418" y="1062"/>
                  </a:cubicBezTo>
                  <a:cubicBezTo>
                    <a:pt x="21549" y="997"/>
                    <a:pt x="21709" y="971"/>
                    <a:pt x="21887" y="971"/>
                  </a:cubicBezTo>
                  <a:cubicBezTo>
                    <a:pt x="22495" y="971"/>
                    <a:pt x="23307" y="1277"/>
                    <a:pt x="23830" y="1351"/>
                  </a:cubicBezTo>
                  <a:cubicBezTo>
                    <a:pt x="24988" y="1448"/>
                    <a:pt x="26242" y="1737"/>
                    <a:pt x="27400" y="2027"/>
                  </a:cubicBezTo>
                  <a:cubicBezTo>
                    <a:pt x="29619" y="2798"/>
                    <a:pt x="31645" y="3956"/>
                    <a:pt x="33382" y="5596"/>
                  </a:cubicBezTo>
                  <a:cubicBezTo>
                    <a:pt x="37144" y="9359"/>
                    <a:pt x="39170" y="14472"/>
                    <a:pt x="38881" y="19779"/>
                  </a:cubicBezTo>
                  <a:cubicBezTo>
                    <a:pt x="38596" y="29841"/>
                    <a:pt x="30279" y="38502"/>
                    <a:pt x="20362" y="38502"/>
                  </a:cubicBezTo>
                  <a:cubicBezTo>
                    <a:pt x="20200" y="38502"/>
                    <a:pt x="20037" y="38500"/>
                    <a:pt x="19875" y="38495"/>
                  </a:cubicBezTo>
                  <a:cubicBezTo>
                    <a:pt x="18621" y="38495"/>
                    <a:pt x="17463" y="38302"/>
                    <a:pt x="16305" y="37916"/>
                  </a:cubicBezTo>
                  <a:lnTo>
                    <a:pt x="15533" y="37627"/>
                  </a:lnTo>
                  <a:cubicBezTo>
                    <a:pt x="14761" y="37434"/>
                    <a:pt x="14086" y="37145"/>
                    <a:pt x="13411" y="36855"/>
                  </a:cubicBezTo>
                  <a:lnTo>
                    <a:pt x="13121" y="36759"/>
                  </a:lnTo>
                  <a:lnTo>
                    <a:pt x="12735" y="36662"/>
                  </a:lnTo>
                  <a:cubicBezTo>
                    <a:pt x="10516" y="35601"/>
                    <a:pt x="8587" y="34057"/>
                    <a:pt x="7043" y="32224"/>
                  </a:cubicBezTo>
                  <a:cubicBezTo>
                    <a:pt x="3666" y="28655"/>
                    <a:pt x="2412" y="23831"/>
                    <a:pt x="2219" y="19103"/>
                  </a:cubicBezTo>
                  <a:cubicBezTo>
                    <a:pt x="2026" y="13700"/>
                    <a:pt x="4438" y="9552"/>
                    <a:pt x="8201" y="6079"/>
                  </a:cubicBezTo>
                  <a:cubicBezTo>
                    <a:pt x="9841" y="4342"/>
                    <a:pt x="11771" y="2991"/>
                    <a:pt x="13893" y="1930"/>
                  </a:cubicBezTo>
                  <a:cubicBezTo>
                    <a:pt x="15244" y="1255"/>
                    <a:pt x="16787" y="869"/>
                    <a:pt x="18331" y="772"/>
                  </a:cubicBezTo>
                  <a:close/>
                  <a:moveTo>
                    <a:pt x="18331" y="1"/>
                  </a:moveTo>
                  <a:cubicBezTo>
                    <a:pt x="17270" y="1"/>
                    <a:pt x="16209" y="194"/>
                    <a:pt x="15244" y="580"/>
                  </a:cubicBezTo>
                  <a:cubicBezTo>
                    <a:pt x="13121" y="1255"/>
                    <a:pt x="11192" y="2413"/>
                    <a:pt x="9455" y="3860"/>
                  </a:cubicBezTo>
                  <a:cubicBezTo>
                    <a:pt x="5885" y="6851"/>
                    <a:pt x="2798" y="10324"/>
                    <a:pt x="1737" y="15051"/>
                  </a:cubicBezTo>
                  <a:cubicBezTo>
                    <a:pt x="0" y="23348"/>
                    <a:pt x="4149" y="33286"/>
                    <a:pt x="11674" y="37048"/>
                  </a:cubicBezTo>
                  <a:cubicBezTo>
                    <a:pt x="14511" y="38466"/>
                    <a:pt x="17560" y="39175"/>
                    <a:pt x="20561" y="39175"/>
                  </a:cubicBezTo>
                  <a:cubicBezTo>
                    <a:pt x="26135" y="39175"/>
                    <a:pt x="31544" y="36730"/>
                    <a:pt x="35118" y="31838"/>
                  </a:cubicBezTo>
                  <a:cubicBezTo>
                    <a:pt x="36469" y="30198"/>
                    <a:pt x="37530" y="28365"/>
                    <a:pt x="38398" y="26436"/>
                  </a:cubicBezTo>
                  <a:cubicBezTo>
                    <a:pt x="39267" y="24024"/>
                    <a:pt x="39653" y="21612"/>
                    <a:pt x="39556" y="19103"/>
                  </a:cubicBezTo>
                  <a:cubicBezTo>
                    <a:pt x="39653" y="14376"/>
                    <a:pt x="37916" y="9841"/>
                    <a:pt x="34829" y="6272"/>
                  </a:cubicBezTo>
                  <a:cubicBezTo>
                    <a:pt x="32996" y="4053"/>
                    <a:pt x="30680" y="2413"/>
                    <a:pt x="28075" y="1448"/>
                  </a:cubicBezTo>
                  <a:cubicBezTo>
                    <a:pt x="26532" y="965"/>
                    <a:pt x="24988" y="580"/>
                    <a:pt x="23348" y="483"/>
                  </a:cubicBezTo>
                  <a:cubicBezTo>
                    <a:pt x="22769" y="290"/>
                    <a:pt x="22094" y="194"/>
                    <a:pt x="21515" y="194"/>
                  </a:cubicBezTo>
                  <a:lnTo>
                    <a:pt x="21418" y="194"/>
                  </a:lnTo>
                  <a:cubicBezTo>
                    <a:pt x="21267" y="207"/>
                    <a:pt x="21115" y="213"/>
                    <a:pt x="20964" y="213"/>
                  </a:cubicBezTo>
                  <a:cubicBezTo>
                    <a:pt x="20056" y="213"/>
                    <a:pt x="19158" y="1"/>
                    <a:pt x="183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79" name="Google Shape;1979;p70"/>
            <p:cNvSpPr/>
            <p:nvPr/>
          </p:nvSpPr>
          <p:spPr>
            <a:xfrm>
              <a:off x="2055860" y="4867509"/>
              <a:ext cx="477347" cy="436537"/>
            </a:xfrm>
            <a:custGeom>
              <a:avLst/>
              <a:gdLst/>
              <a:ahLst/>
              <a:cxnLst/>
              <a:rect l="l" t="t" r="r" b="b"/>
              <a:pathLst>
                <a:path w="27207" h="24881" extrusionOk="0">
                  <a:moveTo>
                    <a:pt x="13891" y="1"/>
                  </a:moveTo>
                  <a:cubicBezTo>
                    <a:pt x="7925" y="1"/>
                    <a:pt x="1818" y="4776"/>
                    <a:pt x="676" y="10753"/>
                  </a:cubicBezTo>
                  <a:cubicBezTo>
                    <a:pt x="0" y="13937"/>
                    <a:pt x="1158" y="17314"/>
                    <a:pt x="3570" y="19436"/>
                  </a:cubicBezTo>
                  <a:cubicBezTo>
                    <a:pt x="3934" y="19727"/>
                    <a:pt x="4516" y="20182"/>
                    <a:pt x="5029" y="20182"/>
                  </a:cubicBezTo>
                  <a:cubicBezTo>
                    <a:pt x="5197" y="20182"/>
                    <a:pt x="5357" y="20134"/>
                    <a:pt x="5499" y="20015"/>
                  </a:cubicBezTo>
                  <a:cubicBezTo>
                    <a:pt x="6368" y="19340"/>
                    <a:pt x="6754" y="18182"/>
                    <a:pt x="6561" y="17121"/>
                  </a:cubicBezTo>
                  <a:lnTo>
                    <a:pt x="6561" y="17121"/>
                  </a:lnTo>
                  <a:cubicBezTo>
                    <a:pt x="6561" y="17386"/>
                    <a:pt x="6378" y="17510"/>
                    <a:pt x="6190" y="17510"/>
                  </a:cubicBezTo>
                  <a:cubicBezTo>
                    <a:pt x="5967" y="17510"/>
                    <a:pt x="5737" y="17338"/>
                    <a:pt x="5789" y="17024"/>
                  </a:cubicBezTo>
                  <a:lnTo>
                    <a:pt x="5789" y="17024"/>
                  </a:lnTo>
                  <a:cubicBezTo>
                    <a:pt x="5692" y="17121"/>
                    <a:pt x="5692" y="17121"/>
                    <a:pt x="5789" y="17217"/>
                  </a:cubicBezTo>
                  <a:cubicBezTo>
                    <a:pt x="5885" y="17893"/>
                    <a:pt x="5596" y="18568"/>
                    <a:pt x="5114" y="19147"/>
                  </a:cubicBezTo>
                  <a:cubicBezTo>
                    <a:pt x="5042" y="19266"/>
                    <a:pt x="4953" y="19314"/>
                    <a:pt x="4853" y="19314"/>
                  </a:cubicBezTo>
                  <a:cubicBezTo>
                    <a:pt x="4545" y="19314"/>
                    <a:pt x="4126" y="18859"/>
                    <a:pt x="3763" y="18568"/>
                  </a:cubicBezTo>
                  <a:cubicBezTo>
                    <a:pt x="2798" y="17700"/>
                    <a:pt x="2026" y="16542"/>
                    <a:pt x="1640" y="15191"/>
                  </a:cubicBezTo>
                  <a:cubicBezTo>
                    <a:pt x="772" y="12393"/>
                    <a:pt x="1351" y="9306"/>
                    <a:pt x="3088" y="6894"/>
                  </a:cubicBezTo>
                  <a:cubicBezTo>
                    <a:pt x="5390" y="3224"/>
                    <a:pt x="9625" y="789"/>
                    <a:pt x="13871" y="789"/>
                  </a:cubicBezTo>
                  <a:cubicBezTo>
                    <a:pt x="15317" y="789"/>
                    <a:pt x="16765" y="1071"/>
                    <a:pt x="18138" y="1684"/>
                  </a:cubicBezTo>
                  <a:cubicBezTo>
                    <a:pt x="20646" y="2746"/>
                    <a:pt x="22769" y="4482"/>
                    <a:pt x="24313" y="6798"/>
                  </a:cubicBezTo>
                  <a:cubicBezTo>
                    <a:pt x="26049" y="9306"/>
                    <a:pt x="26146" y="12779"/>
                    <a:pt x="25567" y="15770"/>
                  </a:cubicBezTo>
                  <a:cubicBezTo>
                    <a:pt x="24891" y="18664"/>
                    <a:pt x="23155" y="21269"/>
                    <a:pt x="20743" y="23006"/>
                  </a:cubicBezTo>
                  <a:cubicBezTo>
                    <a:pt x="19607" y="23763"/>
                    <a:pt x="18412" y="24074"/>
                    <a:pt x="17210" y="24074"/>
                  </a:cubicBezTo>
                  <a:cubicBezTo>
                    <a:pt x="15349" y="24074"/>
                    <a:pt x="13471" y="23327"/>
                    <a:pt x="11771" y="22331"/>
                  </a:cubicBezTo>
                  <a:cubicBezTo>
                    <a:pt x="11719" y="22305"/>
                    <a:pt x="11660" y="22293"/>
                    <a:pt x="11600" y="22293"/>
                  </a:cubicBezTo>
                  <a:cubicBezTo>
                    <a:pt x="11436" y="22293"/>
                    <a:pt x="11262" y="22382"/>
                    <a:pt x="11192" y="22523"/>
                  </a:cubicBezTo>
                  <a:cubicBezTo>
                    <a:pt x="11243" y="22506"/>
                    <a:pt x="11294" y="22498"/>
                    <a:pt x="11344" y="22498"/>
                  </a:cubicBezTo>
                  <a:cubicBezTo>
                    <a:pt x="11575" y="22498"/>
                    <a:pt x="11771" y="22671"/>
                    <a:pt x="11771" y="22909"/>
                  </a:cubicBezTo>
                  <a:lnTo>
                    <a:pt x="11771" y="23199"/>
                  </a:lnTo>
                  <a:cubicBezTo>
                    <a:pt x="13482" y="24202"/>
                    <a:pt x="15302" y="24881"/>
                    <a:pt x="17164" y="24881"/>
                  </a:cubicBezTo>
                  <a:cubicBezTo>
                    <a:pt x="18346" y="24881"/>
                    <a:pt x="19544" y="24607"/>
                    <a:pt x="20743" y="23971"/>
                  </a:cubicBezTo>
                  <a:cubicBezTo>
                    <a:pt x="23830" y="22331"/>
                    <a:pt x="25663" y="18857"/>
                    <a:pt x="26435" y="15481"/>
                  </a:cubicBezTo>
                  <a:cubicBezTo>
                    <a:pt x="27207" y="12104"/>
                    <a:pt x="26532" y="8534"/>
                    <a:pt x="24506" y="5640"/>
                  </a:cubicBezTo>
                  <a:cubicBezTo>
                    <a:pt x="22287" y="2746"/>
                    <a:pt x="19103" y="816"/>
                    <a:pt x="15630" y="141"/>
                  </a:cubicBezTo>
                  <a:cubicBezTo>
                    <a:pt x="15055" y="46"/>
                    <a:pt x="14473" y="1"/>
                    <a:pt x="1389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4" name="Hình ảnh 3" descr="Ảnh có chứa văn bản, vẽ, ký hiệu&#10;&#10;Mô tả được tạo tự động">
            <a:extLst>
              <a:ext uri="{FF2B5EF4-FFF2-40B4-BE49-F238E27FC236}">
                <a16:creationId xmlns:a16="http://schemas.microsoft.com/office/drawing/2014/main" id="{C9082DD2-A1AD-43E6-937D-B2C4E46F8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24" y="2781360"/>
            <a:ext cx="4410354" cy="1514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Hình ảnh 23" descr="Ảnh có chứa văn bản, vẽ, ký hiệu&#10;&#10;Mô tả được tạo tự động">
            <a:extLst>
              <a:ext uri="{FF2B5EF4-FFF2-40B4-BE49-F238E27FC236}">
                <a16:creationId xmlns:a16="http://schemas.microsoft.com/office/drawing/2014/main" id="{E40724BA-51AD-4C95-9216-D7ADF7A2F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778" y="1"/>
            <a:ext cx="1841622" cy="632600"/>
          </a:xfrm>
          <a:prstGeom prst="rect">
            <a:avLst/>
          </a:prstGeom>
        </p:spPr>
      </p:pic>
      <p:sp>
        <p:nvSpPr>
          <p:cNvPr id="44" name="Google Shape;1322;p51">
            <a:extLst>
              <a:ext uri="{FF2B5EF4-FFF2-40B4-BE49-F238E27FC236}">
                <a16:creationId xmlns:a16="http://schemas.microsoft.com/office/drawing/2014/main" id="{D3FBE234-7CA5-404A-B1A1-672FF7D445F0}"/>
              </a:ext>
            </a:extLst>
          </p:cNvPr>
          <p:cNvSpPr/>
          <p:nvPr/>
        </p:nvSpPr>
        <p:spPr>
          <a:xfrm>
            <a:off x="-1188960" y="60617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5" name="Google Shape;1329;p51">
            <a:extLst>
              <a:ext uri="{FF2B5EF4-FFF2-40B4-BE49-F238E27FC236}">
                <a16:creationId xmlns:a16="http://schemas.microsoft.com/office/drawing/2014/main" id="{587A9496-6A13-4756-A254-CE3BF94194E8}"/>
              </a:ext>
            </a:extLst>
          </p:cNvPr>
          <p:cNvGrpSpPr/>
          <p:nvPr/>
        </p:nvGrpSpPr>
        <p:grpSpPr>
          <a:xfrm>
            <a:off x="310579" y="1"/>
            <a:ext cx="1914870" cy="1379259"/>
            <a:chOff x="1240825" y="240075"/>
            <a:chExt cx="5918800" cy="5145775"/>
          </a:xfrm>
        </p:grpSpPr>
        <p:sp>
          <p:nvSpPr>
            <p:cNvPr id="46" name="Google Shape;1330;p51">
              <a:extLst>
                <a:ext uri="{FF2B5EF4-FFF2-40B4-BE49-F238E27FC236}">
                  <a16:creationId xmlns:a16="http://schemas.microsoft.com/office/drawing/2014/main" id="{82892EA2-03FF-47E4-896F-F8FB00903161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47" name="Google Shape;1331;p51">
              <a:extLst>
                <a:ext uri="{FF2B5EF4-FFF2-40B4-BE49-F238E27FC236}">
                  <a16:creationId xmlns:a16="http://schemas.microsoft.com/office/drawing/2014/main" id="{FE8D9CD4-0741-492E-9449-3D8012759A9B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1026" name="Picture 2" descr="Tongue Frog Sticker by Fruit by the Foot for iOS &amp; Android | GIPHY">
            <a:extLst>
              <a:ext uri="{FF2B5EF4-FFF2-40B4-BE49-F238E27FC236}">
                <a16:creationId xmlns:a16="http://schemas.microsoft.com/office/drawing/2014/main" id="{AA6EC939-5796-4CC0-81F9-FA3A700147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61803"/>
            <a:ext cx="2134261" cy="213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225D5F15-77C0-4E53-8149-374DEFFABED0}"/>
              </a:ext>
            </a:extLst>
          </p:cNvPr>
          <p:cNvGrpSpPr/>
          <p:nvPr/>
        </p:nvGrpSpPr>
        <p:grpSpPr>
          <a:xfrm>
            <a:off x="4439571" y="134828"/>
            <a:ext cx="4562298" cy="570497"/>
            <a:chOff x="135275" y="1055962"/>
            <a:chExt cx="1521443" cy="503650"/>
          </a:xfrm>
        </p:grpSpPr>
        <p:grpSp>
          <p:nvGrpSpPr>
            <p:cNvPr id="37" name="Google Shape;1018;p41">
              <a:extLst>
                <a:ext uri="{FF2B5EF4-FFF2-40B4-BE49-F238E27FC236}">
                  <a16:creationId xmlns:a16="http://schemas.microsoft.com/office/drawing/2014/main" id="{83702FB2-CE28-433A-8AAD-1FDFD6D76550}"/>
                </a:ext>
              </a:extLst>
            </p:cNvPr>
            <p:cNvGrpSpPr/>
            <p:nvPr/>
          </p:nvGrpSpPr>
          <p:grpSpPr>
            <a:xfrm rot="5400000">
              <a:off x="644172" y="547065"/>
              <a:ext cx="503650" cy="1521443"/>
              <a:chOff x="3226403" y="2109272"/>
              <a:chExt cx="691049" cy="2087545"/>
            </a:xfrm>
          </p:grpSpPr>
          <p:sp>
            <p:nvSpPr>
              <p:cNvPr id="38" name="Google Shape;1019;p41">
                <a:extLst>
                  <a:ext uri="{FF2B5EF4-FFF2-40B4-BE49-F238E27FC236}">
                    <a16:creationId xmlns:a16="http://schemas.microsoft.com/office/drawing/2014/main" id="{F26E6D1F-51FD-4A7C-9CF7-1951B3259EFC}"/>
                  </a:ext>
                </a:extLst>
              </p:cNvPr>
              <p:cNvSpPr/>
              <p:nvPr/>
            </p:nvSpPr>
            <p:spPr>
              <a:xfrm>
                <a:off x="3226403" y="2109272"/>
                <a:ext cx="691049" cy="2087545"/>
              </a:xfrm>
              <a:custGeom>
                <a:avLst/>
                <a:gdLst/>
                <a:ahLst/>
                <a:cxnLst/>
                <a:rect l="l" t="t" r="r" b="b"/>
                <a:pathLst>
                  <a:path w="44298" h="133817" extrusionOk="0">
                    <a:moveTo>
                      <a:pt x="36214" y="1313"/>
                    </a:moveTo>
                    <a:cubicBezTo>
                      <a:pt x="37058" y="1313"/>
                      <a:pt x="37890" y="1417"/>
                      <a:pt x="38684" y="1753"/>
                    </a:cubicBezTo>
                    <a:cubicBezTo>
                      <a:pt x="42017" y="3129"/>
                      <a:pt x="42343" y="7512"/>
                      <a:pt x="42452" y="10663"/>
                    </a:cubicBezTo>
                    <a:cubicBezTo>
                      <a:pt x="42452" y="10666"/>
                      <a:pt x="42452" y="10669"/>
                      <a:pt x="42452" y="10672"/>
                    </a:cubicBezTo>
                    <a:lnTo>
                      <a:pt x="42452" y="10672"/>
                    </a:lnTo>
                    <a:cubicBezTo>
                      <a:pt x="42452" y="10681"/>
                      <a:pt x="42452" y="10690"/>
                      <a:pt x="42452" y="10700"/>
                    </a:cubicBezTo>
                    <a:cubicBezTo>
                      <a:pt x="42850" y="26492"/>
                      <a:pt x="41800" y="42284"/>
                      <a:pt x="40966" y="58041"/>
                    </a:cubicBezTo>
                    <a:cubicBezTo>
                      <a:pt x="40496" y="66082"/>
                      <a:pt x="40170" y="74123"/>
                      <a:pt x="40097" y="82164"/>
                    </a:cubicBezTo>
                    <a:cubicBezTo>
                      <a:pt x="40025" y="90205"/>
                      <a:pt x="40459" y="98101"/>
                      <a:pt x="40604" y="106070"/>
                    </a:cubicBezTo>
                    <a:cubicBezTo>
                      <a:pt x="40713" y="110054"/>
                      <a:pt x="40604" y="114039"/>
                      <a:pt x="40278" y="118023"/>
                    </a:cubicBezTo>
                    <a:cubicBezTo>
                      <a:pt x="39952" y="122189"/>
                      <a:pt x="39807" y="127078"/>
                      <a:pt x="35968" y="129578"/>
                    </a:cubicBezTo>
                    <a:cubicBezTo>
                      <a:pt x="32145" y="132103"/>
                      <a:pt x="27336" y="132585"/>
                      <a:pt x="22573" y="132585"/>
                    </a:cubicBezTo>
                    <a:cubicBezTo>
                      <a:pt x="19754" y="132585"/>
                      <a:pt x="16952" y="132416"/>
                      <a:pt x="14380" y="132403"/>
                    </a:cubicBezTo>
                    <a:cubicBezTo>
                      <a:pt x="11048" y="132403"/>
                      <a:pt x="6882" y="131968"/>
                      <a:pt x="5614" y="128274"/>
                    </a:cubicBezTo>
                    <a:cubicBezTo>
                      <a:pt x="4745" y="125883"/>
                      <a:pt x="4999" y="122768"/>
                      <a:pt x="5035" y="120233"/>
                    </a:cubicBezTo>
                    <a:cubicBezTo>
                      <a:pt x="5144" y="114763"/>
                      <a:pt x="5578" y="109294"/>
                      <a:pt x="6122" y="103861"/>
                    </a:cubicBezTo>
                    <a:cubicBezTo>
                      <a:pt x="7317" y="91401"/>
                      <a:pt x="9273" y="78904"/>
                      <a:pt x="9526" y="66372"/>
                    </a:cubicBezTo>
                    <a:cubicBezTo>
                      <a:pt x="9526" y="66046"/>
                      <a:pt x="9309" y="65792"/>
                      <a:pt x="9019" y="65720"/>
                    </a:cubicBezTo>
                    <a:cubicBezTo>
                      <a:pt x="6995" y="65282"/>
                      <a:pt x="4970" y="64803"/>
                      <a:pt x="2946" y="64282"/>
                    </a:cubicBezTo>
                    <a:lnTo>
                      <a:pt x="2946" y="64282"/>
                    </a:lnTo>
                    <a:lnTo>
                      <a:pt x="8874" y="61916"/>
                    </a:lnTo>
                    <a:cubicBezTo>
                      <a:pt x="9164" y="61808"/>
                      <a:pt x="9381" y="61554"/>
                      <a:pt x="9381" y="61264"/>
                    </a:cubicBezTo>
                    <a:cubicBezTo>
                      <a:pt x="8476" y="49022"/>
                      <a:pt x="5832" y="36996"/>
                      <a:pt x="4999" y="24790"/>
                    </a:cubicBezTo>
                    <a:cubicBezTo>
                      <a:pt x="4600" y="19139"/>
                      <a:pt x="3731" y="11641"/>
                      <a:pt x="7136" y="6751"/>
                    </a:cubicBezTo>
                    <a:cubicBezTo>
                      <a:pt x="10351" y="2184"/>
                      <a:pt x="17181" y="1431"/>
                      <a:pt x="22828" y="1431"/>
                    </a:cubicBezTo>
                    <a:cubicBezTo>
                      <a:pt x="23988" y="1431"/>
                      <a:pt x="25097" y="1462"/>
                      <a:pt x="26116" y="1499"/>
                    </a:cubicBezTo>
                    <a:cubicBezTo>
                      <a:pt x="27654" y="1550"/>
                      <a:pt x="29192" y="1618"/>
                      <a:pt x="30730" y="1618"/>
                    </a:cubicBezTo>
                    <a:cubicBezTo>
                      <a:pt x="31401" y="1618"/>
                      <a:pt x="32073" y="1605"/>
                      <a:pt x="32744" y="1572"/>
                    </a:cubicBezTo>
                    <a:cubicBezTo>
                      <a:pt x="33876" y="1509"/>
                      <a:pt x="35055" y="1313"/>
                      <a:pt x="36214" y="1313"/>
                    </a:cubicBezTo>
                    <a:close/>
                    <a:moveTo>
                      <a:pt x="36034" y="1"/>
                    </a:moveTo>
                    <a:cubicBezTo>
                      <a:pt x="35859" y="1"/>
                      <a:pt x="35680" y="5"/>
                      <a:pt x="35497" y="14"/>
                    </a:cubicBezTo>
                    <a:cubicBezTo>
                      <a:pt x="33944" y="80"/>
                      <a:pt x="32395" y="98"/>
                      <a:pt x="30846" y="98"/>
                    </a:cubicBezTo>
                    <a:cubicBezTo>
                      <a:pt x="28887" y="98"/>
                      <a:pt x="26928" y="69"/>
                      <a:pt x="24958" y="69"/>
                    </a:cubicBezTo>
                    <a:cubicBezTo>
                      <a:pt x="24163" y="69"/>
                      <a:pt x="23366" y="73"/>
                      <a:pt x="22566" y="87"/>
                    </a:cubicBezTo>
                    <a:cubicBezTo>
                      <a:pt x="19161" y="159"/>
                      <a:pt x="15503" y="558"/>
                      <a:pt x="12279" y="1644"/>
                    </a:cubicBezTo>
                    <a:cubicBezTo>
                      <a:pt x="5977" y="3781"/>
                      <a:pt x="3767" y="9142"/>
                      <a:pt x="3441" y="15408"/>
                    </a:cubicBezTo>
                    <a:cubicBezTo>
                      <a:pt x="3079" y="22653"/>
                      <a:pt x="4021" y="30042"/>
                      <a:pt x="4962" y="37214"/>
                    </a:cubicBezTo>
                    <a:cubicBezTo>
                      <a:pt x="6029" y="45070"/>
                      <a:pt x="7374" y="52926"/>
                      <a:pt x="8006" y="60817"/>
                    </a:cubicBezTo>
                    <a:lnTo>
                      <a:pt x="8006" y="60817"/>
                    </a:lnTo>
                    <a:lnTo>
                      <a:pt x="616" y="63800"/>
                    </a:lnTo>
                    <a:cubicBezTo>
                      <a:pt x="0" y="63981"/>
                      <a:pt x="0" y="64887"/>
                      <a:pt x="616" y="65104"/>
                    </a:cubicBezTo>
                    <a:cubicBezTo>
                      <a:pt x="3135" y="65751"/>
                      <a:pt x="5654" y="66366"/>
                      <a:pt x="8174" y="66948"/>
                    </a:cubicBezTo>
                    <a:lnTo>
                      <a:pt x="8174" y="66948"/>
                    </a:lnTo>
                    <a:cubicBezTo>
                      <a:pt x="7878" y="78865"/>
                      <a:pt x="6067" y="90747"/>
                      <a:pt x="4890" y="102593"/>
                    </a:cubicBezTo>
                    <a:cubicBezTo>
                      <a:pt x="4310" y="108461"/>
                      <a:pt x="3767" y="114365"/>
                      <a:pt x="3658" y="120233"/>
                    </a:cubicBezTo>
                    <a:cubicBezTo>
                      <a:pt x="3622" y="125231"/>
                      <a:pt x="3332" y="131280"/>
                      <a:pt x="9055" y="133091"/>
                    </a:cubicBezTo>
                    <a:cubicBezTo>
                      <a:pt x="10849" y="133674"/>
                      <a:pt x="12754" y="133785"/>
                      <a:pt x="14650" y="133785"/>
                    </a:cubicBezTo>
                    <a:cubicBezTo>
                      <a:pt x="15816" y="133785"/>
                      <a:pt x="16979" y="133743"/>
                      <a:pt x="18111" y="133743"/>
                    </a:cubicBezTo>
                    <a:cubicBezTo>
                      <a:pt x="19626" y="133773"/>
                      <a:pt x="21153" y="133816"/>
                      <a:pt x="22683" y="133816"/>
                    </a:cubicBezTo>
                    <a:cubicBezTo>
                      <a:pt x="24810" y="133816"/>
                      <a:pt x="26942" y="133733"/>
                      <a:pt x="29050" y="133417"/>
                    </a:cubicBezTo>
                    <a:cubicBezTo>
                      <a:pt x="32237" y="132910"/>
                      <a:pt x="35787" y="131860"/>
                      <a:pt x="38214" y="129578"/>
                    </a:cubicBezTo>
                    <a:cubicBezTo>
                      <a:pt x="40604" y="127332"/>
                      <a:pt x="40930" y="124145"/>
                      <a:pt x="41329" y="121066"/>
                    </a:cubicBezTo>
                    <a:cubicBezTo>
                      <a:pt x="42415" y="112409"/>
                      <a:pt x="41872" y="103680"/>
                      <a:pt x="41582" y="94986"/>
                    </a:cubicBezTo>
                    <a:cubicBezTo>
                      <a:pt x="41292" y="86293"/>
                      <a:pt x="41437" y="77636"/>
                      <a:pt x="41800" y="68980"/>
                    </a:cubicBezTo>
                    <a:cubicBezTo>
                      <a:pt x="42596" y="49535"/>
                      <a:pt x="44298" y="30162"/>
                      <a:pt x="43828" y="10717"/>
                    </a:cubicBezTo>
                    <a:lnTo>
                      <a:pt x="43828" y="10717"/>
                    </a:lnTo>
                    <a:cubicBezTo>
                      <a:pt x="43829" y="10700"/>
                      <a:pt x="43829" y="10682"/>
                      <a:pt x="43828" y="10663"/>
                    </a:cubicBezTo>
                    <a:cubicBezTo>
                      <a:pt x="43652" y="5349"/>
                      <a:pt x="42040" y="1"/>
                      <a:pt x="36034" y="1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3584"/>
              </a:p>
            </p:txBody>
          </p:sp>
          <p:sp>
            <p:nvSpPr>
              <p:cNvPr id="39" name="Google Shape;1020;p41">
                <a:extLst>
                  <a:ext uri="{FF2B5EF4-FFF2-40B4-BE49-F238E27FC236}">
                    <a16:creationId xmlns:a16="http://schemas.microsoft.com/office/drawing/2014/main" id="{E99F5602-5852-4A61-84F4-FD23982E8829}"/>
                  </a:ext>
                </a:extLst>
              </p:cNvPr>
              <p:cNvSpPr/>
              <p:nvPr/>
            </p:nvSpPr>
            <p:spPr>
              <a:xfrm>
                <a:off x="3308255" y="2199284"/>
                <a:ext cx="114145" cy="201224"/>
              </a:xfrm>
              <a:custGeom>
                <a:avLst/>
                <a:gdLst/>
                <a:ahLst/>
                <a:cxnLst/>
                <a:rect l="l" t="t" r="r" b="b"/>
                <a:pathLst>
                  <a:path w="7317" h="12899" extrusionOk="0">
                    <a:moveTo>
                      <a:pt x="6513" y="1"/>
                    </a:moveTo>
                    <a:cubicBezTo>
                      <a:pt x="6492" y="1"/>
                      <a:pt x="6470" y="2"/>
                      <a:pt x="6448" y="3"/>
                    </a:cubicBezTo>
                    <a:cubicBezTo>
                      <a:pt x="1" y="474"/>
                      <a:pt x="906" y="7538"/>
                      <a:pt x="725" y="12246"/>
                    </a:cubicBezTo>
                    <a:cubicBezTo>
                      <a:pt x="707" y="12681"/>
                      <a:pt x="1042" y="12898"/>
                      <a:pt x="1386" y="12898"/>
                    </a:cubicBezTo>
                    <a:cubicBezTo>
                      <a:pt x="1730" y="12898"/>
                      <a:pt x="2083" y="12681"/>
                      <a:pt x="2101" y="12246"/>
                    </a:cubicBezTo>
                    <a:cubicBezTo>
                      <a:pt x="2210" y="8515"/>
                      <a:pt x="1196" y="1742"/>
                      <a:pt x="6448" y="1380"/>
                    </a:cubicBezTo>
                    <a:cubicBezTo>
                      <a:pt x="7295" y="1309"/>
                      <a:pt x="7317" y="1"/>
                      <a:pt x="6513" y="1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3584"/>
              </a:p>
            </p:txBody>
          </p:sp>
          <p:sp>
            <p:nvSpPr>
              <p:cNvPr id="40" name="Google Shape;1021;p41">
                <a:extLst>
                  <a:ext uri="{FF2B5EF4-FFF2-40B4-BE49-F238E27FC236}">
                    <a16:creationId xmlns:a16="http://schemas.microsoft.com/office/drawing/2014/main" id="{FC62FECD-5D9A-4D31-812E-483CC47B663C}"/>
                  </a:ext>
                </a:extLst>
              </p:cNvPr>
              <p:cNvSpPr/>
              <p:nvPr/>
            </p:nvSpPr>
            <p:spPr>
              <a:xfrm>
                <a:off x="3326977" y="4035796"/>
                <a:ext cx="105050" cy="126703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8122" extrusionOk="0">
                    <a:moveTo>
                      <a:pt x="1213" y="1"/>
                    </a:moveTo>
                    <a:cubicBezTo>
                      <a:pt x="946" y="1"/>
                      <a:pt x="680" y="143"/>
                      <a:pt x="580" y="473"/>
                    </a:cubicBezTo>
                    <a:cubicBezTo>
                      <a:pt x="1" y="2357"/>
                      <a:pt x="254" y="4385"/>
                      <a:pt x="1304" y="6015"/>
                    </a:cubicBezTo>
                    <a:cubicBezTo>
                      <a:pt x="2319" y="7572"/>
                      <a:pt x="4166" y="7898"/>
                      <a:pt x="5868" y="8116"/>
                    </a:cubicBezTo>
                    <a:cubicBezTo>
                      <a:pt x="5902" y="8120"/>
                      <a:pt x="5935" y="8122"/>
                      <a:pt x="5966" y="8122"/>
                    </a:cubicBezTo>
                    <a:cubicBezTo>
                      <a:pt x="6734" y="8122"/>
                      <a:pt x="6669" y="6880"/>
                      <a:pt x="5868" y="6775"/>
                    </a:cubicBezTo>
                    <a:cubicBezTo>
                      <a:pt x="4492" y="6558"/>
                      <a:pt x="2971" y="6341"/>
                      <a:pt x="2246" y="4964"/>
                    </a:cubicBezTo>
                    <a:cubicBezTo>
                      <a:pt x="1558" y="3697"/>
                      <a:pt x="1449" y="2212"/>
                      <a:pt x="1884" y="835"/>
                    </a:cubicBezTo>
                    <a:cubicBezTo>
                      <a:pt x="2037" y="332"/>
                      <a:pt x="1622" y="1"/>
                      <a:pt x="1213" y="1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endParaRPr sz="3584"/>
              </a:p>
            </p:txBody>
          </p:sp>
        </p:grpSp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601DB02A-0294-49A3-8480-0E792697969C}"/>
                </a:ext>
              </a:extLst>
            </p:cNvPr>
            <p:cNvSpPr txBox="1"/>
            <p:nvPr/>
          </p:nvSpPr>
          <p:spPr>
            <a:xfrm>
              <a:off x="210266" y="1079187"/>
              <a:ext cx="1338485" cy="42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60">
                  <a:latin typeface="Patrick Hand" panose="00000500000000000000" pitchFamily="2" charset="0"/>
                </a:rPr>
                <a:t>KIỂM TRA BÀI CŨ</a:t>
              </a:r>
              <a:endParaRPr lang="vi-VN" sz="2560">
                <a:latin typeface="Patrick Hand" panose="00000500000000000000" pitchFamily="2" charset="0"/>
              </a:endParaRPr>
            </a:p>
          </p:txBody>
        </p:sp>
      </p:grpSp>
      <p:sp>
        <p:nvSpPr>
          <p:cNvPr id="26" name="Google Shape;266;p39">
            <a:extLst>
              <a:ext uri="{FF2B5EF4-FFF2-40B4-BE49-F238E27FC236}">
                <a16:creationId xmlns:a16="http://schemas.microsoft.com/office/drawing/2014/main" id="{5B7C0127-E897-4C9E-9514-3363572159FD}"/>
              </a:ext>
            </a:extLst>
          </p:cNvPr>
          <p:cNvSpPr/>
          <p:nvPr/>
        </p:nvSpPr>
        <p:spPr>
          <a:xfrm>
            <a:off x="8273672" y="9059694"/>
            <a:ext cx="1841824" cy="1229778"/>
          </a:xfrm>
          <a:custGeom>
            <a:avLst/>
            <a:gdLst/>
            <a:ahLst/>
            <a:cxnLst/>
            <a:rect l="l" t="t" r="r" b="b"/>
            <a:pathLst>
              <a:path w="23219" h="15504" extrusionOk="0">
                <a:moveTo>
                  <a:pt x="0" y="3617"/>
                </a:moveTo>
                <a:cubicBezTo>
                  <a:pt x="0" y="7713"/>
                  <a:pt x="2042" y="13706"/>
                  <a:pt x="6096" y="14285"/>
                </a:cubicBezTo>
                <a:cubicBezTo>
                  <a:pt x="12446" y="15193"/>
                  <a:pt x="25244" y="10791"/>
                  <a:pt x="22860" y="4836"/>
                </a:cubicBezTo>
                <a:cubicBezTo>
                  <a:pt x="20361" y="-1407"/>
                  <a:pt x="7730" y="-1200"/>
                  <a:pt x="2743" y="3312"/>
                </a:cubicBezTo>
                <a:cubicBezTo>
                  <a:pt x="397" y="5435"/>
                  <a:pt x="-877" y="11119"/>
                  <a:pt x="1828" y="12761"/>
                </a:cubicBezTo>
                <a:cubicBezTo>
                  <a:pt x="5289" y="14862"/>
                  <a:pt x="5638" y="14133"/>
                  <a:pt x="9448" y="15504"/>
                </a:cubicBezTo>
              </a:path>
            </a:pathLst>
          </a:cu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1796811" y="1006923"/>
            <a:ext cx="1074571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80">
                <a:latin typeface="Patrick Hand" panose="020B0604020202020204" charset="0"/>
                <a:cs typeface="Times New Roman" panose="02020603050405020304" pitchFamily="18" charset="0"/>
              </a:rPr>
              <a:t>Trong bảng sau ( R là bán kính đường tròn, d là khoảng cách từ  tâm đến đường thẳng). Hãy đánh dấu “X” vào ô trống thích hợp: </a:t>
            </a:r>
          </a:p>
        </p:txBody>
      </p:sp>
      <p:graphicFrame>
        <p:nvGraphicFramePr>
          <p:cNvPr id="34" name="Group 2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939672"/>
              </p:ext>
            </p:extLst>
          </p:nvPr>
        </p:nvGraphicFramePr>
        <p:xfrm>
          <a:off x="1960187" y="2240668"/>
          <a:ext cx="10582333" cy="530325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881106">
                  <a:extLst>
                    <a:ext uri="{9D8B030D-6E8A-4147-A177-3AD203B41FA5}">
                      <a16:colId xmlns:a16="http://schemas.microsoft.com/office/drawing/2014/main" val="4130591477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2044669133"/>
                    </a:ext>
                  </a:extLst>
                </a:gridCol>
                <a:gridCol w="1197032">
                  <a:extLst>
                    <a:ext uri="{9D8B030D-6E8A-4147-A177-3AD203B41FA5}">
                      <a16:colId xmlns:a16="http://schemas.microsoft.com/office/drawing/2014/main" val="1329946161"/>
                    </a:ext>
                  </a:extLst>
                </a:gridCol>
                <a:gridCol w="3308466">
                  <a:extLst>
                    <a:ext uri="{9D8B030D-6E8A-4147-A177-3AD203B41FA5}">
                      <a16:colId xmlns:a16="http://schemas.microsoft.com/office/drawing/2014/main" val="588015280"/>
                    </a:ext>
                  </a:extLst>
                </a:gridCol>
                <a:gridCol w="1269048">
                  <a:extLst>
                    <a:ext uri="{9D8B030D-6E8A-4147-A177-3AD203B41FA5}">
                      <a16:colId xmlns:a16="http://schemas.microsoft.com/office/drawing/2014/main" val="3599829092"/>
                    </a:ext>
                  </a:extLst>
                </a:gridCol>
                <a:gridCol w="1762899">
                  <a:extLst>
                    <a:ext uri="{9D8B030D-6E8A-4147-A177-3AD203B41FA5}">
                      <a16:colId xmlns:a16="http://schemas.microsoft.com/office/drawing/2014/main" val="2127868714"/>
                    </a:ext>
                  </a:extLst>
                </a:gridCol>
              </a:tblGrid>
              <a:tr h="112166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Trường hợp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d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Vị trí tương đối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Đúng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Sai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extLst>
                  <a:ext uri="{0D108BD9-81ED-4DB2-BD59-A6C34878D82A}">
                    <a16:rowId xmlns:a16="http://schemas.microsoft.com/office/drawing/2014/main" val="3070012969"/>
                  </a:ext>
                </a:extLst>
              </a:tr>
              <a:tr h="83631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5cm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3cm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Cắt nhau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…..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…..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extLst>
                  <a:ext uri="{0D108BD9-81ED-4DB2-BD59-A6C34878D82A}">
                    <a16:rowId xmlns:a16="http://schemas.microsoft.com/office/drawing/2014/main" val="2836169248"/>
                  </a:ext>
                </a:extLst>
              </a:tr>
              <a:tr h="83631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3cm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5cm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Cắt nhau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…..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…..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extLst>
                  <a:ext uri="{0D108BD9-81ED-4DB2-BD59-A6C34878D82A}">
                    <a16:rowId xmlns:a16="http://schemas.microsoft.com/office/drawing/2014/main" val="2480191370"/>
                  </a:ext>
                </a:extLst>
              </a:tr>
              <a:tr h="83631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6cm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6cm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Tiếp xúc nhau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…..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…..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extLst>
                  <a:ext uri="{0D108BD9-81ED-4DB2-BD59-A6C34878D82A}">
                    <a16:rowId xmlns:a16="http://schemas.microsoft.com/office/drawing/2014/main" val="1454857636"/>
                  </a:ext>
                </a:extLst>
              </a:tr>
              <a:tr h="83631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7cm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5cm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Tiếp xúc nhau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…..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…..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extLst>
                  <a:ext uri="{0D108BD9-81ED-4DB2-BD59-A6C34878D82A}">
                    <a16:rowId xmlns:a16="http://schemas.microsoft.com/office/drawing/2014/main" val="4119328085"/>
                  </a:ext>
                </a:extLst>
              </a:tr>
              <a:tr h="83631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4cm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7cm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Không giao nhau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…..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Patrick Hand" panose="020B0604020202020204" charset="0"/>
                          <a:cs typeface="Times New Roman" panose="02020603050405020304" pitchFamily="18" charset="0"/>
                        </a:rPr>
                        <a:t>…..</a:t>
                      </a: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Patrick Han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73152" marB="73152" horzOverflow="overflow"/>
                </a:tc>
                <a:extLst>
                  <a:ext uri="{0D108BD9-81ED-4DB2-BD59-A6C34878D82A}">
                    <a16:rowId xmlns:a16="http://schemas.microsoft.com/office/drawing/2014/main" val="157738537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0F7233-8CB0-43BF-8C8F-41FB8C3CF75C}"/>
                  </a:ext>
                </a:extLst>
              </p14:cNvPr>
              <p14:cNvContentPartPr/>
              <p14:nvPr/>
            </p14:nvContentPartPr>
            <p14:xfrm>
              <a:off x="9950040" y="3586320"/>
              <a:ext cx="1892880" cy="3575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0F7233-8CB0-43BF-8C8F-41FB8C3CF7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40680" y="3576960"/>
                <a:ext cx="1911600" cy="3594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42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Hình ảnh 126" descr="Ảnh có chứa văn bản, vẽ, ký hiệu&#10;&#10;Mô tả được tạo tự động">
            <a:extLst>
              <a:ext uri="{FF2B5EF4-FFF2-40B4-BE49-F238E27FC236}">
                <a16:creationId xmlns:a16="http://schemas.microsoft.com/office/drawing/2014/main" id="{1217D748-EF8D-4F6A-BD6C-3A86989F6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778" y="1"/>
            <a:ext cx="1841622" cy="632600"/>
          </a:xfrm>
          <a:prstGeom prst="rect">
            <a:avLst/>
          </a:prstGeom>
        </p:spPr>
      </p:pic>
      <p:grpSp>
        <p:nvGrpSpPr>
          <p:cNvPr id="130" name="Group 51"/>
          <p:cNvGrpSpPr>
            <a:grpSpLocks/>
          </p:cNvGrpSpPr>
          <p:nvPr/>
        </p:nvGrpSpPr>
        <p:grpSpPr bwMode="auto">
          <a:xfrm>
            <a:off x="11447658" y="2547621"/>
            <a:ext cx="1341120" cy="1341120"/>
            <a:chOff x="3600" y="3120"/>
            <a:chExt cx="528" cy="528"/>
          </a:xfrm>
        </p:grpSpPr>
        <p:grpSp>
          <p:nvGrpSpPr>
            <p:cNvPr id="131" name="Group 52"/>
            <p:cNvGrpSpPr>
              <a:grpSpLocks/>
            </p:cNvGrpSpPr>
            <p:nvPr/>
          </p:nvGrpSpPr>
          <p:grpSpPr bwMode="auto">
            <a:xfrm>
              <a:off x="3637" y="3180"/>
              <a:ext cx="395" cy="395"/>
              <a:chOff x="3600" y="2400"/>
              <a:chExt cx="480" cy="480"/>
            </a:xfrm>
          </p:grpSpPr>
          <p:sp>
            <p:nvSpPr>
              <p:cNvPr id="136" name="Oval 53"/>
              <p:cNvSpPr>
                <a:spLocks noChangeArrowheads="1"/>
              </p:cNvSpPr>
              <p:nvPr/>
            </p:nvSpPr>
            <p:spPr bwMode="auto">
              <a:xfrm>
                <a:off x="3600" y="2400"/>
                <a:ext cx="480" cy="480"/>
              </a:xfrm>
              <a:prstGeom prst="ellips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3584">
                  <a:effectLst>
                    <a:outerShdw blurRad="38100" dist="38100" dir="2700000" algn="tl">
                      <a:srgbClr val="C0C0C0"/>
                    </a:outerShdw>
                  </a:effectLst>
                  <a:latin typeface="Patrick Hand" panose="020B0604020202020204" charset="0"/>
                </a:endParaRPr>
              </a:p>
            </p:txBody>
          </p:sp>
          <p:sp>
            <p:nvSpPr>
              <p:cNvPr id="137" name="Oval 54"/>
              <p:cNvSpPr>
                <a:spLocks noChangeArrowheads="1"/>
              </p:cNvSpPr>
              <p:nvPr/>
            </p:nvSpPr>
            <p:spPr bwMode="auto">
              <a:xfrm>
                <a:off x="3829" y="2632"/>
                <a:ext cx="11" cy="1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>
                  <a:latin typeface="Patrick Hand" panose="020B0604020202020204" charset="0"/>
                </a:endParaRPr>
              </a:p>
            </p:txBody>
          </p:sp>
          <p:sp>
            <p:nvSpPr>
              <p:cNvPr id="138" name="Text Box 55"/>
              <p:cNvSpPr txBox="1">
                <a:spLocks noChangeArrowheads="1"/>
              </p:cNvSpPr>
              <p:nvPr/>
            </p:nvSpPr>
            <p:spPr bwMode="auto">
              <a:xfrm>
                <a:off x="3807" y="2641"/>
                <a:ext cx="192" cy="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1600">
                    <a:solidFill>
                      <a:schemeClr val="accent1"/>
                    </a:solidFill>
                    <a:latin typeface="Patrick Hand" panose="020B0604020202020204" charset="0"/>
                  </a:rPr>
                  <a:t>O’</a:t>
                </a:r>
              </a:p>
            </p:txBody>
          </p:sp>
        </p:grpSp>
        <p:grpSp>
          <p:nvGrpSpPr>
            <p:cNvPr id="132" name="Group 56"/>
            <p:cNvGrpSpPr>
              <a:grpSpLocks/>
            </p:cNvGrpSpPr>
            <p:nvPr/>
          </p:nvGrpSpPr>
          <p:grpSpPr bwMode="auto">
            <a:xfrm>
              <a:off x="3600" y="3120"/>
              <a:ext cx="528" cy="528"/>
              <a:chOff x="3600" y="3120"/>
              <a:chExt cx="528" cy="528"/>
            </a:xfrm>
          </p:grpSpPr>
          <p:sp>
            <p:nvSpPr>
              <p:cNvPr id="133" name="Oval 57"/>
              <p:cNvSpPr>
                <a:spLocks noChangeArrowheads="1"/>
              </p:cNvSpPr>
              <p:nvPr/>
            </p:nvSpPr>
            <p:spPr bwMode="auto">
              <a:xfrm>
                <a:off x="3600" y="3120"/>
                <a:ext cx="528" cy="528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vi-VN" altLang="en-US" sz="3840">
                  <a:solidFill>
                    <a:schemeClr val="tx1"/>
                  </a:solidFill>
                  <a:latin typeface="Patrick Hand" panose="020B0604020202020204" charset="0"/>
                </a:endParaRPr>
              </a:p>
            </p:txBody>
          </p:sp>
          <p:sp>
            <p:nvSpPr>
              <p:cNvPr id="134" name="Oval 58"/>
              <p:cNvSpPr>
                <a:spLocks noChangeArrowheads="1"/>
              </p:cNvSpPr>
              <p:nvPr/>
            </p:nvSpPr>
            <p:spPr bwMode="auto">
              <a:xfrm>
                <a:off x="3866" y="3378"/>
                <a:ext cx="9" cy="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>
                  <a:latin typeface="Patrick Hand" panose="020B0604020202020204" charset="0"/>
                </a:endParaRPr>
              </a:p>
            </p:txBody>
          </p:sp>
          <p:sp>
            <p:nvSpPr>
              <p:cNvPr id="135" name="Text Box 59"/>
              <p:cNvSpPr txBox="1">
                <a:spLocks noChangeArrowheads="1"/>
              </p:cNvSpPr>
              <p:nvPr/>
            </p:nvSpPr>
            <p:spPr bwMode="auto">
              <a:xfrm>
                <a:off x="3744" y="3372"/>
                <a:ext cx="151" cy="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1600">
                    <a:latin typeface="Patrick Hand" panose="020B0604020202020204" charset="0"/>
                  </a:rPr>
                  <a:t>O</a:t>
                </a:r>
              </a:p>
            </p:txBody>
          </p:sp>
        </p:grpSp>
      </p:grpSp>
      <p:grpSp>
        <p:nvGrpSpPr>
          <p:cNvPr id="139" name="Group 85"/>
          <p:cNvGrpSpPr>
            <a:grpSpLocks/>
          </p:cNvGrpSpPr>
          <p:nvPr/>
        </p:nvGrpSpPr>
        <p:grpSpPr bwMode="auto">
          <a:xfrm>
            <a:off x="11569578" y="2181862"/>
            <a:ext cx="1003301" cy="1003301"/>
            <a:chOff x="96" y="1845"/>
            <a:chExt cx="395" cy="395"/>
          </a:xfrm>
        </p:grpSpPr>
        <p:sp>
          <p:nvSpPr>
            <p:cNvPr id="140" name="Oval 86"/>
            <p:cNvSpPr>
              <a:spLocks noChangeArrowheads="1"/>
            </p:cNvSpPr>
            <p:nvPr/>
          </p:nvSpPr>
          <p:spPr bwMode="auto">
            <a:xfrm>
              <a:off x="96" y="1845"/>
              <a:ext cx="395" cy="395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vi-VN" altLang="en-US" sz="3840">
                <a:solidFill>
                  <a:schemeClr val="tx1"/>
                </a:solidFill>
                <a:latin typeface="Patrick Hand" panose="020B0604020202020204" charset="0"/>
              </a:endParaRPr>
            </a:p>
          </p:txBody>
        </p:sp>
        <p:sp>
          <p:nvSpPr>
            <p:cNvPr id="141" name="Oval 87"/>
            <p:cNvSpPr>
              <a:spLocks noChangeArrowheads="1"/>
            </p:cNvSpPr>
            <p:nvPr/>
          </p:nvSpPr>
          <p:spPr bwMode="auto">
            <a:xfrm>
              <a:off x="284" y="2036"/>
              <a:ext cx="10" cy="9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84">
                <a:latin typeface="Patrick Hand" panose="020B0604020202020204" charset="0"/>
              </a:endParaRPr>
            </a:p>
          </p:txBody>
        </p:sp>
        <p:sp>
          <p:nvSpPr>
            <p:cNvPr id="142" name="Text Box 88"/>
            <p:cNvSpPr txBox="1">
              <a:spLocks noChangeArrowheads="1"/>
            </p:cNvSpPr>
            <p:nvPr/>
          </p:nvSpPr>
          <p:spPr bwMode="auto">
            <a:xfrm>
              <a:off x="266" y="2043"/>
              <a:ext cx="158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1600">
                  <a:latin typeface="Patrick Hand" panose="020B0604020202020204" charset="0"/>
                </a:rPr>
                <a:t>O</a:t>
              </a:r>
            </a:p>
          </p:txBody>
        </p:sp>
      </p:grpSp>
      <p:grpSp>
        <p:nvGrpSpPr>
          <p:cNvPr id="143" name="Group 18"/>
          <p:cNvGrpSpPr>
            <a:grpSpLocks/>
          </p:cNvGrpSpPr>
          <p:nvPr/>
        </p:nvGrpSpPr>
        <p:grpSpPr bwMode="auto">
          <a:xfrm>
            <a:off x="11434958" y="2547621"/>
            <a:ext cx="1341120" cy="1341120"/>
            <a:chOff x="4512" y="2784"/>
            <a:chExt cx="528" cy="528"/>
          </a:xfrm>
        </p:grpSpPr>
        <p:grpSp>
          <p:nvGrpSpPr>
            <p:cNvPr id="144" name="Group 19"/>
            <p:cNvGrpSpPr>
              <a:grpSpLocks/>
            </p:cNvGrpSpPr>
            <p:nvPr/>
          </p:nvGrpSpPr>
          <p:grpSpPr bwMode="auto">
            <a:xfrm>
              <a:off x="4644" y="2850"/>
              <a:ext cx="395" cy="395"/>
              <a:chOff x="3600" y="2400"/>
              <a:chExt cx="480" cy="480"/>
            </a:xfrm>
          </p:grpSpPr>
          <p:sp>
            <p:nvSpPr>
              <p:cNvPr id="149" name="Oval 20"/>
              <p:cNvSpPr>
                <a:spLocks noChangeArrowheads="1"/>
              </p:cNvSpPr>
              <p:nvPr/>
            </p:nvSpPr>
            <p:spPr bwMode="auto">
              <a:xfrm>
                <a:off x="3600" y="2400"/>
                <a:ext cx="480" cy="480"/>
              </a:xfrm>
              <a:prstGeom prst="ellips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3584">
                  <a:effectLst>
                    <a:outerShdw blurRad="38100" dist="38100" dir="2700000" algn="tl">
                      <a:srgbClr val="C0C0C0"/>
                    </a:outerShdw>
                  </a:effectLst>
                  <a:latin typeface="Patrick Hand" panose="020B0604020202020204" charset="0"/>
                </a:endParaRPr>
              </a:p>
            </p:txBody>
          </p:sp>
          <p:sp>
            <p:nvSpPr>
              <p:cNvPr id="150" name="Oval 21"/>
              <p:cNvSpPr>
                <a:spLocks noChangeArrowheads="1"/>
              </p:cNvSpPr>
              <p:nvPr/>
            </p:nvSpPr>
            <p:spPr bwMode="auto">
              <a:xfrm>
                <a:off x="3829" y="2632"/>
                <a:ext cx="11" cy="1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>
                  <a:latin typeface="Patrick Hand" panose="020B0604020202020204" charset="0"/>
                </a:endParaRPr>
              </a:p>
            </p:txBody>
          </p:sp>
          <p:sp>
            <p:nvSpPr>
              <p:cNvPr id="151" name="Text Box 22"/>
              <p:cNvSpPr txBox="1">
                <a:spLocks noChangeArrowheads="1"/>
              </p:cNvSpPr>
              <p:nvPr/>
            </p:nvSpPr>
            <p:spPr bwMode="auto">
              <a:xfrm>
                <a:off x="3807" y="2641"/>
                <a:ext cx="192" cy="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1600">
                    <a:latin typeface="Patrick Hand" panose="020B0604020202020204" charset="0"/>
                  </a:rPr>
                  <a:t>O</a:t>
                </a:r>
              </a:p>
            </p:txBody>
          </p:sp>
        </p:grpSp>
        <p:grpSp>
          <p:nvGrpSpPr>
            <p:cNvPr id="145" name="Group 23"/>
            <p:cNvGrpSpPr>
              <a:grpSpLocks/>
            </p:cNvGrpSpPr>
            <p:nvPr/>
          </p:nvGrpSpPr>
          <p:grpSpPr bwMode="auto">
            <a:xfrm>
              <a:off x="4512" y="2784"/>
              <a:ext cx="528" cy="528"/>
              <a:chOff x="4368" y="2304"/>
              <a:chExt cx="672" cy="672"/>
            </a:xfrm>
          </p:grpSpPr>
          <p:sp>
            <p:nvSpPr>
              <p:cNvPr id="146" name="Oval 24"/>
              <p:cNvSpPr>
                <a:spLocks noChangeArrowheads="1"/>
              </p:cNvSpPr>
              <p:nvPr/>
            </p:nvSpPr>
            <p:spPr bwMode="auto">
              <a:xfrm>
                <a:off x="4368" y="2304"/>
                <a:ext cx="672" cy="672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vi-VN" altLang="en-US" sz="3840">
                  <a:solidFill>
                    <a:schemeClr val="accent1"/>
                  </a:solidFill>
                  <a:latin typeface="Patrick Hand" panose="020B0604020202020204" charset="0"/>
                </a:endParaRPr>
              </a:p>
            </p:txBody>
          </p:sp>
          <p:sp>
            <p:nvSpPr>
              <p:cNvPr id="147" name="Oval 25"/>
              <p:cNvSpPr>
                <a:spLocks noChangeArrowheads="1"/>
              </p:cNvSpPr>
              <p:nvPr/>
            </p:nvSpPr>
            <p:spPr bwMode="auto">
              <a:xfrm>
                <a:off x="4707" y="2632"/>
                <a:ext cx="11" cy="1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>
                  <a:latin typeface="Patrick Hand" panose="020B0604020202020204" charset="0"/>
                </a:endParaRPr>
              </a:p>
            </p:txBody>
          </p:sp>
          <p:sp>
            <p:nvSpPr>
              <p:cNvPr id="148" name="Text Box 26"/>
              <p:cNvSpPr txBox="1">
                <a:spLocks noChangeArrowheads="1"/>
              </p:cNvSpPr>
              <p:nvPr/>
            </p:nvSpPr>
            <p:spPr bwMode="auto">
              <a:xfrm>
                <a:off x="4705" y="2641"/>
                <a:ext cx="192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just"/>
                <a:r>
                  <a:rPr lang="en-US" altLang="en-US" sz="1600">
                    <a:solidFill>
                      <a:schemeClr val="accent1"/>
                    </a:solidFill>
                    <a:latin typeface="Patrick Hand" panose="020B0604020202020204" charset="0"/>
                  </a:rPr>
                  <a:t>O’</a:t>
                </a:r>
              </a:p>
            </p:txBody>
          </p:sp>
        </p:grpSp>
      </p:grpSp>
      <p:grpSp>
        <p:nvGrpSpPr>
          <p:cNvPr id="152" name="Group 40"/>
          <p:cNvGrpSpPr>
            <a:grpSpLocks/>
          </p:cNvGrpSpPr>
          <p:nvPr/>
        </p:nvGrpSpPr>
        <p:grpSpPr bwMode="auto">
          <a:xfrm>
            <a:off x="11447658" y="2547621"/>
            <a:ext cx="1341120" cy="1341120"/>
            <a:chOff x="4368" y="2304"/>
            <a:chExt cx="672" cy="672"/>
          </a:xfrm>
        </p:grpSpPr>
        <p:sp>
          <p:nvSpPr>
            <p:cNvPr id="153" name="Oval 41"/>
            <p:cNvSpPr>
              <a:spLocks noChangeArrowheads="1"/>
            </p:cNvSpPr>
            <p:nvPr/>
          </p:nvSpPr>
          <p:spPr bwMode="auto">
            <a:xfrm>
              <a:off x="4368" y="2304"/>
              <a:ext cx="672" cy="67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vi-VN" altLang="en-US" sz="3840">
                <a:solidFill>
                  <a:schemeClr val="tx1"/>
                </a:solidFill>
                <a:latin typeface="Patrick Hand" panose="020B0604020202020204" charset="0"/>
              </a:endParaRPr>
            </a:p>
          </p:txBody>
        </p:sp>
        <p:sp>
          <p:nvSpPr>
            <p:cNvPr id="154" name="Oval 42"/>
            <p:cNvSpPr>
              <a:spLocks noChangeArrowheads="1"/>
            </p:cNvSpPr>
            <p:nvPr/>
          </p:nvSpPr>
          <p:spPr bwMode="auto">
            <a:xfrm>
              <a:off x="4707" y="2632"/>
              <a:ext cx="11" cy="1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84">
                <a:latin typeface="Patrick Hand" panose="020B0604020202020204" charset="0"/>
              </a:endParaRPr>
            </a:p>
          </p:txBody>
        </p:sp>
        <p:sp>
          <p:nvSpPr>
            <p:cNvPr id="155" name="Text Box 43"/>
            <p:cNvSpPr txBox="1">
              <a:spLocks noChangeArrowheads="1"/>
            </p:cNvSpPr>
            <p:nvPr/>
          </p:nvSpPr>
          <p:spPr bwMode="auto">
            <a:xfrm>
              <a:off x="4705" y="2641"/>
              <a:ext cx="192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1600">
                  <a:solidFill>
                    <a:schemeClr val="accent1"/>
                  </a:solidFill>
                  <a:latin typeface="Patrick Hand" panose="020B0604020202020204" charset="0"/>
                </a:rPr>
                <a:t>O’</a:t>
              </a:r>
            </a:p>
          </p:txBody>
        </p:sp>
      </p:grpSp>
      <p:grpSp>
        <p:nvGrpSpPr>
          <p:cNvPr id="156" name="Group 44"/>
          <p:cNvGrpSpPr>
            <a:grpSpLocks/>
          </p:cNvGrpSpPr>
          <p:nvPr/>
        </p:nvGrpSpPr>
        <p:grpSpPr bwMode="auto">
          <a:xfrm>
            <a:off x="11447658" y="2547621"/>
            <a:ext cx="2346960" cy="1341120"/>
            <a:chOff x="4608" y="3024"/>
            <a:chExt cx="924" cy="528"/>
          </a:xfrm>
        </p:grpSpPr>
        <p:sp>
          <p:nvSpPr>
            <p:cNvPr id="157" name="Oval 45"/>
            <p:cNvSpPr>
              <a:spLocks noChangeArrowheads="1"/>
            </p:cNvSpPr>
            <p:nvPr/>
          </p:nvSpPr>
          <p:spPr bwMode="auto">
            <a:xfrm>
              <a:off x="5137" y="3093"/>
              <a:ext cx="395" cy="395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84">
                <a:latin typeface="Patrick Hand" panose="020B0604020202020204" charset="0"/>
              </a:endParaRPr>
            </a:p>
          </p:txBody>
        </p:sp>
        <p:sp>
          <p:nvSpPr>
            <p:cNvPr id="158" name="Oval 46"/>
            <p:cNvSpPr>
              <a:spLocks noChangeArrowheads="1"/>
            </p:cNvSpPr>
            <p:nvPr/>
          </p:nvSpPr>
          <p:spPr bwMode="auto">
            <a:xfrm>
              <a:off x="5325" y="3284"/>
              <a:ext cx="10" cy="9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84">
                <a:latin typeface="Patrick Hand" panose="020B0604020202020204" charset="0"/>
              </a:endParaRPr>
            </a:p>
          </p:txBody>
        </p:sp>
        <p:sp>
          <p:nvSpPr>
            <p:cNvPr id="159" name="Text Box 47"/>
            <p:cNvSpPr txBox="1">
              <a:spLocks noChangeArrowheads="1"/>
            </p:cNvSpPr>
            <p:nvPr/>
          </p:nvSpPr>
          <p:spPr bwMode="auto">
            <a:xfrm>
              <a:off x="5307" y="3291"/>
              <a:ext cx="158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1600">
                  <a:latin typeface="Patrick Hand" panose="020B0604020202020204" charset="0"/>
                </a:rPr>
                <a:t>O</a:t>
              </a:r>
            </a:p>
          </p:txBody>
        </p:sp>
        <p:sp>
          <p:nvSpPr>
            <p:cNvPr id="160" name="Oval 48"/>
            <p:cNvSpPr>
              <a:spLocks noChangeArrowheads="1"/>
            </p:cNvSpPr>
            <p:nvPr/>
          </p:nvSpPr>
          <p:spPr bwMode="auto">
            <a:xfrm>
              <a:off x="4608" y="3024"/>
              <a:ext cx="528" cy="52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vi-VN" altLang="en-US" sz="3840">
                <a:solidFill>
                  <a:schemeClr val="tx1"/>
                </a:solidFill>
                <a:latin typeface="Patrick Hand" panose="020B0604020202020204" charset="0"/>
              </a:endParaRPr>
            </a:p>
          </p:txBody>
        </p:sp>
        <p:sp>
          <p:nvSpPr>
            <p:cNvPr id="161" name="Oval 49"/>
            <p:cNvSpPr>
              <a:spLocks noChangeArrowheads="1"/>
            </p:cNvSpPr>
            <p:nvPr/>
          </p:nvSpPr>
          <p:spPr bwMode="auto">
            <a:xfrm>
              <a:off x="4874" y="3282"/>
              <a:ext cx="9" cy="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84">
                <a:latin typeface="Patrick Hand" panose="020B0604020202020204" charset="0"/>
              </a:endParaRPr>
            </a:p>
          </p:txBody>
        </p:sp>
        <p:sp>
          <p:nvSpPr>
            <p:cNvPr id="162" name="Text Box 50"/>
            <p:cNvSpPr txBox="1">
              <a:spLocks noChangeArrowheads="1"/>
            </p:cNvSpPr>
            <p:nvPr/>
          </p:nvSpPr>
          <p:spPr bwMode="auto">
            <a:xfrm>
              <a:off x="4873" y="3289"/>
              <a:ext cx="151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1600">
                  <a:solidFill>
                    <a:schemeClr val="accent1"/>
                  </a:solidFill>
                  <a:latin typeface="Patrick Hand" panose="020B0604020202020204" charset="0"/>
                </a:rPr>
                <a:t>O’</a:t>
              </a:r>
            </a:p>
          </p:txBody>
        </p:sp>
      </p:grpSp>
      <p:grpSp>
        <p:nvGrpSpPr>
          <p:cNvPr id="163" name="Group 27"/>
          <p:cNvGrpSpPr>
            <a:grpSpLocks/>
          </p:cNvGrpSpPr>
          <p:nvPr/>
        </p:nvGrpSpPr>
        <p:grpSpPr bwMode="auto">
          <a:xfrm>
            <a:off x="11046338" y="2547621"/>
            <a:ext cx="1734821" cy="1341120"/>
            <a:chOff x="4357" y="3024"/>
            <a:chExt cx="683" cy="528"/>
          </a:xfrm>
        </p:grpSpPr>
        <p:grpSp>
          <p:nvGrpSpPr>
            <p:cNvPr id="164" name="Group 28"/>
            <p:cNvGrpSpPr>
              <a:grpSpLocks/>
            </p:cNvGrpSpPr>
            <p:nvPr/>
          </p:nvGrpSpPr>
          <p:grpSpPr bwMode="auto">
            <a:xfrm>
              <a:off x="4357" y="3090"/>
              <a:ext cx="395" cy="395"/>
              <a:chOff x="3600" y="2400"/>
              <a:chExt cx="480" cy="480"/>
            </a:xfrm>
          </p:grpSpPr>
          <p:sp>
            <p:nvSpPr>
              <p:cNvPr id="169" name="Oval 29"/>
              <p:cNvSpPr>
                <a:spLocks noChangeArrowheads="1"/>
              </p:cNvSpPr>
              <p:nvPr/>
            </p:nvSpPr>
            <p:spPr bwMode="auto">
              <a:xfrm>
                <a:off x="3600" y="2400"/>
                <a:ext cx="480" cy="480"/>
              </a:xfrm>
              <a:prstGeom prst="ellips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>
                  <a:latin typeface="Patrick Hand" panose="020B0604020202020204" charset="0"/>
                </a:endParaRPr>
              </a:p>
            </p:txBody>
          </p:sp>
          <p:sp>
            <p:nvSpPr>
              <p:cNvPr id="170" name="Oval 30"/>
              <p:cNvSpPr>
                <a:spLocks noChangeArrowheads="1"/>
              </p:cNvSpPr>
              <p:nvPr/>
            </p:nvSpPr>
            <p:spPr bwMode="auto">
              <a:xfrm>
                <a:off x="3829" y="2632"/>
                <a:ext cx="11" cy="1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>
                  <a:latin typeface="Patrick Hand" panose="020B0604020202020204" charset="0"/>
                </a:endParaRPr>
              </a:p>
            </p:txBody>
          </p:sp>
          <p:sp>
            <p:nvSpPr>
              <p:cNvPr id="171" name="Text Box 31"/>
              <p:cNvSpPr txBox="1">
                <a:spLocks noChangeArrowheads="1"/>
              </p:cNvSpPr>
              <p:nvPr/>
            </p:nvSpPr>
            <p:spPr bwMode="auto">
              <a:xfrm>
                <a:off x="3807" y="2641"/>
                <a:ext cx="192" cy="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1600">
                    <a:latin typeface="Patrick Hand" panose="020B0604020202020204" charset="0"/>
                  </a:rPr>
                  <a:t>O</a:t>
                </a:r>
              </a:p>
            </p:txBody>
          </p:sp>
        </p:grpSp>
        <p:grpSp>
          <p:nvGrpSpPr>
            <p:cNvPr id="165" name="Group 32"/>
            <p:cNvGrpSpPr>
              <a:grpSpLocks/>
            </p:cNvGrpSpPr>
            <p:nvPr/>
          </p:nvGrpSpPr>
          <p:grpSpPr bwMode="auto">
            <a:xfrm>
              <a:off x="4512" y="3024"/>
              <a:ext cx="528" cy="528"/>
              <a:chOff x="4368" y="2304"/>
              <a:chExt cx="672" cy="672"/>
            </a:xfrm>
          </p:grpSpPr>
          <p:sp>
            <p:nvSpPr>
              <p:cNvPr id="166" name="Oval 33"/>
              <p:cNvSpPr>
                <a:spLocks noChangeArrowheads="1"/>
              </p:cNvSpPr>
              <p:nvPr/>
            </p:nvSpPr>
            <p:spPr bwMode="auto">
              <a:xfrm>
                <a:off x="4368" y="2304"/>
                <a:ext cx="672" cy="672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vi-VN" altLang="en-US" sz="3840">
                  <a:solidFill>
                    <a:schemeClr val="tx1"/>
                  </a:solidFill>
                  <a:latin typeface="Patrick Hand" panose="020B0604020202020204" charset="0"/>
                </a:endParaRPr>
              </a:p>
            </p:txBody>
          </p:sp>
          <p:sp>
            <p:nvSpPr>
              <p:cNvPr id="167" name="Oval 34"/>
              <p:cNvSpPr>
                <a:spLocks noChangeArrowheads="1"/>
              </p:cNvSpPr>
              <p:nvPr/>
            </p:nvSpPr>
            <p:spPr bwMode="auto">
              <a:xfrm>
                <a:off x="4707" y="2632"/>
                <a:ext cx="11" cy="1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>
                  <a:latin typeface="Patrick Hand" panose="020B0604020202020204" charset="0"/>
                </a:endParaRPr>
              </a:p>
            </p:txBody>
          </p:sp>
          <p:sp>
            <p:nvSpPr>
              <p:cNvPr id="168" name="Text Box 35"/>
              <p:cNvSpPr txBox="1">
                <a:spLocks noChangeArrowheads="1"/>
              </p:cNvSpPr>
              <p:nvPr/>
            </p:nvSpPr>
            <p:spPr bwMode="auto">
              <a:xfrm>
                <a:off x="4705" y="2641"/>
                <a:ext cx="192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1600">
                    <a:solidFill>
                      <a:schemeClr val="accent1"/>
                    </a:solidFill>
                    <a:latin typeface="Patrick Hand" panose="020B0604020202020204" charset="0"/>
                  </a:rPr>
                  <a:t>O’</a:t>
                </a:r>
              </a:p>
            </p:txBody>
          </p:sp>
        </p:grpSp>
      </p:grpSp>
      <p:grpSp>
        <p:nvGrpSpPr>
          <p:cNvPr id="172" name="Group 36"/>
          <p:cNvGrpSpPr>
            <a:grpSpLocks/>
          </p:cNvGrpSpPr>
          <p:nvPr/>
        </p:nvGrpSpPr>
        <p:grpSpPr bwMode="auto">
          <a:xfrm>
            <a:off x="9618858" y="2776222"/>
            <a:ext cx="1003301" cy="1003301"/>
            <a:chOff x="3600" y="2400"/>
            <a:chExt cx="480" cy="480"/>
          </a:xfrm>
        </p:grpSpPr>
        <p:sp>
          <p:nvSpPr>
            <p:cNvPr id="173" name="Oval 37"/>
            <p:cNvSpPr>
              <a:spLocks noChangeArrowheads="1"/>
            </p:cNvSpPr>
            <p:nvPr/>
          </p:nvSpPr>
          <p:spPr bwMode="auto">
            <a:xfrm>
              <a:off x="3600" y="2400"/>
              <a:ext cx="480" cy="480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84">
                <a:latin typeface="Patrick Hand" panose="020B0604020202020204" charset="0"/>
              </a:endParaRPr>
            </a:p>
          </p:txBody>
        </p:sp>
        <p:sp>
          <p:nvSpPr>
            <p:cNvPr id="174" name="Oval 38"/>
            <p:cNvSpPr>
              <a:spLocks noChangeArrowheads="1"/>
            </p:cNvSpPr>
            <p:nvPr/>
          </p:nvSpPr>
          <p:spPr bwMode="auto">
            <a:xfrm>
              <a:off x="3829" y="2632"/>
              <a:ext cx="11" cy="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84">
                <a:latin typeface="Patrick Hand" panose="020B0604020202020204" charset="0"/>
              </a:endParaRPr>
            </a:p>
          </p:txBody>
        </p:sp>
        <p:sp>
          <p:nvSpPr>
            <p:cNvPr id="175" name="Text Box 39"/>
            <p:cNvSpPr txBox="1">
              <a:spLocks noChangeArrowheads="1"/>
            </p:cNvSpPr>
            <p:nvPr/>
          </p:nvSpPr>
          <p:spPr bwMode="auto">
            <a:xfrm>
              <a:off x="3807" y="2641"/>
              <a:ext cx="192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1600">
                  <a:latin typeface="Patrick Hand" panose="020B0604020202020204" charset="0"/>
                </a:rPr>
                <a:t>O</a:t>
              </a:r>
            </a:p>
          </p:txBody>
        </p:sp>
      </p:grpSp>
      <p:grpSp>
        <p:nvGrpSpPr>
          <p:cNvPr id="180" name="Group 89"/>
          <p:cNvGrpSpPr>
            <a:grpSpLocks/>
          </p:cNvGrpSpPr>
          <p:nvPr/>
        </p:nvGrpSpPr>
        <p:grpSpPr bwMode="auto">
          <a:xfrm>
            <a:off x="11401938" y="3825242"/>
            <a:ext cx="1341120" cy="1341120"/>
            <a:chOff x="551" y="1776"/>
            <a:chExt cx="528" cy="528"/>
          </a:xfrm>
        </p:grpSpPr>
        <p:sp>
          <p:nvSpPr>
            <p:cNvPr id="181" name="Oval 90"/>
            <p:cNvSpPr>
              <a:spLocks noChangeArrowheads="1"/>
            </p:cNvSpPr>
            <p:nvPr/>
          </p:nvSpPr>
          <p:spPr bwMode="auto">
            <a:xfrm>
              <a:off x="551" y="1776"/>
              <a:ext cx="528" cy="52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vi-VN" altLang="en-US" sz="3840">
                <a:solidFill>
                  <a:schemeClr val="tx1"/>
                </a:solidFill>
                <a:latin typeface="Patrick Hand" panose="020B0604020202020204" charset="0"/>
              </a:endParaRPr>
            </a:p>
          </p:txBody>
        </p:sp>
        <p:sp>
          <p:nvSpPr>
            <p:cNvPr id="182" name="Oval 91"/>
            <p:cNvSpPr>
              <a:spLocks noChangeArrowheads="1"/>
            </p:cNvSpPr>
            <p:nvPr/>
          </p:nvSpPr>
          <p:spPr bwMode="auto">
            <a:xfrm>
              <a:off x="817" y="2034"/>
              <a:ext cx="9" cy="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84">
                <a:latin typeface="Patrick Hand" panose="020B0604020202020204" charset="0"/>
              </a:endParaRPr>
            </a:p>
          </p:txBody>
        </p:sp>
        <p:sp>
          <p:nvSpPr>
            <p:cNvPr id="183" name="Text Box 92"/>
            <p:cNvSpPr txBox="1">
              <a:spLocks noChangeArrowheads="1"/>
            </p:cNvSpPr>
            <p:nvPr/>
          </p:nvSpPr>
          <p:spPr bwMode="auto">
            <a:xfrm>
              <a:off x="816" y="2041"/>
              <a:ext cx="15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1600">
                  <a:solidFill>
                    <a:schemeClr val="accent1"/>
                  </a:solidFill>
                  <a:latin typeface="Patrick Hand" panose="020B0604020202020204" charset="0"/>
                </a:rPr>
                <a:t>O</a:t>
              </a:r>
              <a:r>
                <a:rPr lang="en-US" altLang="en-US" sz="1920">
                  <a:solidFill>
                    <a:schemeClr val="accent1"/>
                  </a:solidFill>
                  <a:latin typeface="Patrick Hand" panose="020B0604020202020204" charset="0"/>
                </a:rPr>
                <a:t>’</a:t>
              </a:r>
            </a:p>
          </p:txBody>
        </p:sp>
      </p:grpSp>
      <p:sp>
        <p:nvSpPr>
          <p:cNvPr id="188" name="Rectangle 101"/>
          <p:cNvSpPr>
            <a:spLocks noChangeArrowheads="1"/>
          </p:cNvSpPr>
          <p:nvPr/>
        </p:nvSpPr>
        <p:spPr bwMode="auto">
          <a:xfrm>
            <a:off x="0" y="1397001"/>
            <a:ext cx="70713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en-US" sz="3200">
                <a:latin typeface="Patrick Hand" panose="020B0604020202020204" charset="0"/>
                <a:sym typeface="Symbol" panose="05050102010706020507" pitchFamily="18" charset="2"/>
              </a:rPr>
              <a:t>- Hai đường tròn có hai điểm chung </a:t>
            </a:r>
          </a:p>
        </p:txBody>
      </p:sp>
      <p:sp>
        <p:nvSpPr>
          <p:cNvPr id="189" name="Rectangle 102"/>
          <p:cNvSpPr>
            <a:spLocks noChangeArrowheads="1"/>
          </p:cNvSpPr>
          <p:nvPr/>
        </p:nvSpPr>
        <p:spPr bwMode="auto">
          <a:xfrm>
            <a:off x="0" y="3528062"/>
            <a:ext cx="70713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en-US" sz="3200">
                <a:latin typeface="Patrick Hand" panose="020B0604020202020204" charset="0"/>
                <a:sym typeface="Symbol" panose="05050102010706020507" pitchFamily="18" charset="2"/>
              </a:rPr>
              <a:t>- Hai đường tròn có một điểm chung:</a:t>
            </a:r>
          </a:p>
        </p:txBody>
      </p:sp>
      <p:sp>
        <p:nvSpPr>
          <p:cNvPr id="190" name="Rectangle 103"/>
          <p:cNvSpPr>
            <a:spLocks noChangeArrowheads="1"/>
          </p:cNvSpPr>
          <p:nvPr/>
        </p:nvSpPr>
        <p:spPr bwMode="auto">
          <a:xfrm>
            <a:off x="91440" y="5806441"/>
            <a:ext cx="70713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en-US" sz="3200">
                <a:latin typeface="Patrick Hand" panose="020B0604020202020204" charset="0"/>
                <a:sym typeface="Symbol" panose="05050102010706020507" pitchFamily="18" charset="2"/>
              </a:rPr>
              <a:t>- Hai đường tròn không có điểm chung</a:t>
            </a:r>
          </a:p>
        </p:txBody>
      </p:sp>
      <p:grpSp>
        <p:nvGrpSpPr>
          <p:cNvPr id="191" name="Group 60"/>
          <p:cNvGrpSpPr>
            <a:grpSpLocks/>
          </p:cNvGrpSpPr>
          <p:nvPr/>
        </p:nvGrpSpPr>
        <p:grpSpPr bwMode="auto">
          <a:xfrm>
            <a:off x="9590919" y="2547621"/>
            <a:ext cx="3197859" cy="1341120"/>
            <a:chOff x="3781" y="2352"/>
            <a:chExt cx="1259" cy="528"/>
          </a:xfrm>
        </p:grpSpPr>
        <p:grpSp>
          <p:nvGrpSpPr>
            <p:cNvPr id="192" name="Group 61"/>
            <p:cNvGrpSpPr>
              <a:grpSpLocks/>
            </p:cNvGrpSpPr>
            <p:nvPr/>
          </p:nvGrpSpPr>
          <p:grpSpPr bwMode="auto">
            <a:xfrm>
              <a:off x="3781" y="2448"/>
              <a:ext cx="395" cy="395"/>
              <a:chOff x="3600" y="2400"/>
              <a:chExt cx="480" cy="480"/>
            </a:xfrm>
          </p:grpSpPr>
          <p:sp>
            <p:nvSpPr>
              <p:cNvPr id="197" name="Oval 62"/>
              <p:cNvSpPr>
                <a:spLocks noChangeArrowheads="1"/>
              </p:cNvSpPr>
              <p:nvPr/>
            </p:nvSpPr>
            <p:spPr bwMode="auto">
              <a:xfrm>
                <a:off x="3600" y="2400"/>
                <a:ext cx="480" cy="480"/>
              </a:xfrm>
              <a:prstGeom prst="ellips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>
                  <a:latin typeface="Patrick Hand" panose="020B0604020202020204" charset="0"/>
                </a:endParaRPr>
              </a:p>
            </p:txBody>
          </p:sp>
          <p:sp>
            <p:nvSpPr>
              <p:cNvPr id="198" name="Oval 63"/>
              <p:cNvSpPr>
                <a:spLocks noChangeArrowheads="1"/>
              </p:cNvSpPr>
              <p:nvPr/>
            </p:nvSpPr>
            <p:spPr bwMode="auto">
              <a:xfrm>
                <a:off x="3829" y="2632"/>
                <a:ext cx="11" cy="1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>
                  <a:latin typeface="Patrick Hand" panose="020B0604020202020204" charset="0"/>
                </a:endParaRPr>
              </a:p>
            </p:txBody>
          </p:sp>
          <p:sp>
            <p:nvSpPr>
              <p:cNvPr id="199" name="Text Box 64"/>
              <p:cNvSpPr txBox="1">
                <a:spLocks noChangeArrowheads="1"/>
              </p:cNvSpPr>
              <p:nvPr/>
            </p:nvSpPr>
            <p:spPr bwMode="auto">
              <a:xfrm>
                <a:off x="3807" y="2641"/>
                <a:ext cx="192" cy="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1600">
                    <a:latin typeface="Patrick Hand" panose="020B0604020202020204" charset="0"/>
                  </a:rPr>
                  <a:t>O</a:t>
                </a:r>
              </a:p>
            </p:txBody>
          </p:sp>
        </p:grpSp>
        <p:grpSp>
          <p:nvGrpSpPr>
            <p:cNvPr id="193" name="Group 65"/>
            <p:cNvGrpSpPr>
              <a:grpSpLocks/>
            </p:cNvGrpSpPr>
            <p:nvPr/>
          </p:nvGrpSpPr>
          <p:grpSpPr bwMode="auto">
            <a:xfrm>
              <a:off x="4512" y="2352"/>
              <a:ext cx="528" cy="528"/>
              <a:chOff x="4368" y="2304"/>
              <a:chExt cx="672" cy="672"/>
            </a:xfrm>
          </p:grpSpPr>
          <p:sp>
            <p:nvSpPr>
              <p:cNvPr id="194" name="Oval 66"/>
              <p:cNvSpPr>
                <a:spLocks noChangeArrowheads="1"/>
              </p:cNvSpPr>
              <p:nvPr/>
            </p:nvSpPr>
            <p:spPr bwMode="auto">
              <a:xfrm>
                <a:off x="4368" y="2304"/>
                <a:ext cx="672" cy="672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vi-VN" altLang="en-US" sz="3840">
                  <a:latin typeface="Patrick Hand" panose="020B0604020202020204" charset="0"/>
                </a:endParaRPr>
              </a:p>
            </p:txBody>
          </p:sp>
          <p:sp>
            <p:nvSpPr>
              <p:cNvPr id="195" name="Oval 67"/>
              <p:cNvSpPr>
                <a:spLocks noChangeArrowheads="1"/>
              </p:cNvSpPr>
              <p:nvPr/>
            </p:nvSpPr>
            <p:spPr bwMode="auto">
              <a:xfrm>
                <a:off x="4707" y="2632"/>
                <a:ext cx="11" cy="1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>
                  <a:latin typeface="Patrick Hand" panose="020B0604020202020204" charset="0"/>
                </a:endParaRPr>
              </a:p>
            </p:txBody>
          </p:sp>
          <p:sp>
            <p:nvSpPr>
              <p:cNvPr id="196" name="Text Box 68"/>
              <p:cNvSpPr txBox="1">
                <a:spLocks noChangeArrowheads="1"/>
              </p:cNvSpPr>
              <p:nvPr/>
            </p:nvSpPr>
            <p:spPr bwMode="auto">
              <a:xfrm>
                <a:off x="4705" y="2641"/>
                <a:ext cx="192" cy="1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1600">
                    <a:solidFill>
                      <a:schemeClr val="accent1"/>
                    </a:solidFill>
                    <a:latin typeface="Patrick Hand" panose="020B0604020202020204" charset="0"/>
                  </a:rPr>
                  <a:t>O</a:t>
                </a:r>
                <a:r>
                  <a:rPr lang="en-US" altLang="en-US" sz="1920">
                    <a:solidFill>
                      <a:schemeClr val="accent1"/>
                    </a:solidFill>
                    <a:latin typeface="Patrick Hand" panose="020B0604020202020204" charset="0"/>
                  </a:rPr>
                  <a:t>’</a:t>
                </a:r>
              </a:p>
            </p:txBody>
          </p:sp>
        </p:grpSp>
      </p:grpSp>
      <p:sp>
        <p:nvSpPr>
          <p:cNvPr id="65" name="Google Shape;851;p39"/>
          <p:cNvSpPr txBox="1">
            <a:spLocks/>
          </p:cNvSpPr>
          <p:nvPr/>
        </p:nvSpPr>
        <p:spPr>
          <a:xfrm>
            <a:off x="4224426" y="133767"/>
            <a:ext cx="6821912" cy="74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731520" marR="0" lvl="0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92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463040" marR="0" lvl="1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2194560" marR="0" lvl="2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926080" marR="0" lvl="3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657600" marR="0" lvl="4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4389120" marR="0" lvl="5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5120640" marR="0" lvl="6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5852160" marR="0" lvl="7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6583680" marR="0" lvl="8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None/>
            </a:pPr>
            <a:r>
              <a:rPr lang="vi-VN" sz="3200">
                <a:solidFill>
                  <a:srgbClr val="FF0000"/>
                </a:solidFill>
                <a:latin typeface="Patrick Hand" panose="00000500000000000000" pitchFamily="2" charset="0"/>
              </a:rPr>
              <a:t>VỊ TRÍ TƯƠNG ĐỐI CỦA HAI ĐƯỜNG TRÒN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5834 L 1.94444E-6 -0.00972 " pathEditMode="relative" rAng="0" ptsTypes="AA">
                                      <p:cBhvr>
                                        <p:cTn id="20" dur="2000" spd="-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5695 L 1.94444E-6 0.1333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13334 L 1.94444E-6 0.168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6806 L 0 0.2902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29305 L -0.00087 0.179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17662 L 1.94444E-6 0.0099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0.09914 -0.0053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14 -0.0081 L 0.13247 -0.003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7 -0.0081 L 0.14914 -0.007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09 -0.00532 L 0.21789 -0.0050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88 -0.00509 L 0.00122 -0.0048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833 L 0.09792 -0.0083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296 -0.06482 L 3.88889E-6 6.17284E-7 " pathEditMode="relative" rAng="0" ptsTypes="AA">
                                      <p:cBhvr>
                                        <p:cTn id="82" dur="2000" spd="-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9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14 -0.00532 L 0.14914 -0.0053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865 0.20741 L -5.55556E-7 6.17284E-7 " pathEditMode="relative" rAng="0" ptsTypes="AA">
                                      <p:cBhvr>
                                        <p:cTn id="98" dur="1000" spd="-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24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55 -0.0037 L 0.21702 -0.003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17 0.20154 L -3.61111E-6 6.17284E-7 " pathEditMode="relative" rAng="0" ptsTypes="AA">
                                      <p:cBhvr>
                                        <p:cTn id="114" dur="1000" spd="-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76" y="-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89 -0.00509 L 0.13247 -0.0050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6.17284E-7 L -0.71233 0.4756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5" y="23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7 -0.01088 L -0.0092 -0.01065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6.17284E-7 L -0.40799 0.4836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1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89" grpId="0"/>
      <p:bldP spid="1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0" name="Google Shape;1110;p44"/>
          <p:cNvGrpSpPr/>
          <p:nvPr/>
        </p:nvGrpSpPr>
        <p:grpSpPr>
          <a:xfrm>
            <a:off x="271731" y="87563"/>
            <a:ext cx="1159771" cy="1090074"/>
            <a:chOff x="6528424" y="1260656"/>
            <a:chExt cx="1975626" cy="1856900"/>
          </a:xfrm>
        </p:grpSpPr>
        <p:sp>
          <p:nvSpPr>
            <p:cNvPr id="1111" name="Google Shape;1111;p44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112" name="Google Shape;1112;p44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113" name="Google Shape;1113;p44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114" name="Google Shape;1114;p44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115" name="Google Shape;1115;p44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116" name="Google Shape;1116;p44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117" name="Google Shape;1117;p44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118" name="Google Shape;1118;p44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119" name="Google Shape;1119;p44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120" name="Google Shape;1120;p44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121" name="Google Shape;1121;p44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122" name="Google Shape;1122;p44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123" name="Google Shape;1123;p44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124" name="Google Shape;1124;p44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125" name="Google Shape;1125;p44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126" name="Google Shape;1126;p44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127" name="Google Shape;1127;p44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128" name="Google Shape;1128;p44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129" name="Google Shape;1129;p44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130" name="Google Shape;1130;p44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131" name="Google Shape;1131;p44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4" name="Hình ảnh 3" descr="Ảnh có chứa văn bản, vẽ, ký hiệu&#10;&#10;Mô tả được tạo tự động">
            <a:extLst>
              <a:ext uri="{FF2B5EF4-FFF2-40B4-BE49-F238E27FC236}">
                <a16:creationId xmlns:a16="http://schemas.microsoft.com/office/drawing/2014/main" id="{EEBECB4B-0769-4B12-BF09-236EBA4AF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778" y="0"/>
            <a:ext cx="1841622" cy="921235"/>
          </a:xfrm>
          <a:prstGeom prst="rect">
            <a:avLst/>
          </a:prstGeom>
        </p:spPr>
      </p:pic>
      <p:grpSp>
        <p:nvGrpSpPr>
          <p:cNvPr id="44" name="Group 217"/>
          <p:cNvGrpSpPr>
            <a:grpSpLocks/>
          </p:cNvGrpSpPr>
          <p:nvPr/>
        </p:nvGrpSpPr>
        <p:grpSpPr bwMode="auto">
          <a:xfrm>
            <a:off x="10134028" y="2240744"/>
            <a:ext cx="2148840" cy="2146301"/>
            <a:chOff x="4273" y="2353"/>
            <a:chExt cx="846" cy="845"/>
          </a:xfrm>
        </p:grpSpPr>
        <p:sp>
          <p:nvSpPr>
            <p:cNvPr id="45" name="Text Box 197"/>
            <p:cNvSpPr txBox="1">
              <a:spLocks noChangeArrowheads="1"/>
            </p:cNvSpPr>
            <p:nvPr/>
          </p:nvSpPr>
          <p:spPr bwMode="auto">
            <a:xfrm>
              <a:off x="4530" y="2741"/>
              <a:ext cx="24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2560">
                  <a:latin typeface=".VnArial Narrow" panose="020B7200000000000000" pitchFamily="34" charset="0"/>
                </a:rPr>
                <a:t>O’</a:t>
              </a:r>
            </a:p>
          </p:txBody>
        </p:sp>
        <p:sp>
          <p:nvSpPr>
            <p:cNvPr id="46" name="Oval 195"/>
            <p:cNvSpPr>
              <a:spLocks noChangeArrowheads="1"/>
            </p:cNvSpPr>
            <p:nvPr/>
          </p:nvSpPr>
          <p:spPr bwMode="auto">
            <a:xfrm>
              <a:off x="4273" y="2353"/>
              <a:ext cx="846" cy="845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vi-VN" altLang="en-US" sz="3840">
                <a:solidFill>
                  <a:schemeClr val="tx1"/>
                </a:solidFill>
                <a:latin typeface=".VnArial Narrow" panose="020B7200000000000000" pitchFamily="34" charset="0"/>
              </a:endParaRPr>
            </a:p>
          </p:txBody>
        </p:sp>
        <p:sp>
          <p:nvSpPr>
            <p:cNvPr id="47" name="Oval 196"/>
            <p:cNvSpPr>
              <a:spLocks noChangeArrowheads="1"/>
            </p:cNvSpPr>
            <p:nvPr/>
          </p:nvSpPr>
          <p:spPr bwMode="auto">
            <a:xfrm>
              <a:off x="4700" y="2765"/>
              <a:ext cx="14" cy="1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84"/>
            </a:p>
          </p:txBody>
        </p:sp>
      </p:grpSp>
      <p:grpSp>
        <p:nvGrpSpPr>
          <p:cNvPr id="48" name="Group 219"/>
          <p:cNvGrpSpPr>
            <a:grpSpLocks/>
          </p:cNvGrpSpPr>
          <p:nvPr/>
        </p:nvGrpSpPr>
        <p:grpSpPr bwMode="auto">
          <a:xfrm>
            <a:off x="10136567" y="2243286"/>
            <a:ext cx="2148840" cy="2146299"/>
            <a:chOff x="3432" y="2349"/>
            <a:chExt cx="846" cy="845"/>
          </a:xfrm>
        </p:grpSpPr>
        <p:sp>
          <p:nvSpPr>
            <p:cNvPr id="49" name="Oval 205"/>
            <p:cNvSpPr>
              <a:spLocks noChangeArrowheads="1"/>
            </p:cNvSpPr>
            <p:nvPr/>
          </p:nvSpPr>
          <p:spPr bwMode="auto">
            <a:xfrm>
              <a:off x="3432" y="2349"/>
              <a:ext cx="846" cy="84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vi-VN" altLang="en-US" sz="3840">
                <a:solidFill>
                  <a:schemeClr val="tx1"/>
                </a:solidFill>
                <a:latin typeface=".VnArial Narrow" panose="020B7200000000000000" pitchFamily="34" charset="0"/>
              </a:endParaRPr>
            </a:p>
          </p:txBody>
        </p:sp>
        <p:grpSp>
          <p:nvGrpSpPr>
            <p:cNvPr id="50" name="Group 218"/>
            <p:cNvGrpSpPr>
              <a:grpSpLocks/>
            </p:cNvGrpSpPr>
            <p:nvPr/>
          </p:nvGrpSpPr>
          <p:grpSpPr bwMode="auto">
            <a:xfrm>
              <a:off x="3824" y="2737"/>
              <a:ext cx="242" cy="155"/>
              <a:chOff x="3824" y="2737"/>
              <a:chExt cx="242" cy="155"/>
            </a:xfrm>
          </p:grpSpPr>
          <p:sp>
            <p:nvSpPr>
              <p:cNvPr id="51" name="Text Box 204"/>
              <p:cNvSpPr txBox="1">
                <a:spLocks noChangeArrowheads="1"/>
              </p:cNvSpPr>
              <p:nvPr/>
            </p:nvSpPr>
            <p:spPr bwMode="auto">
              <a:xfrm>
                <a:off x="3824" y="2737"/>
                <a:ext cx="242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2560">
                    <a:solidFill>
                      <a:schemeClr val="accent1"/>
                    </a:solidFill>
                    <a:latin typeface=".VnArial Narrow" panose="020B7200000000000000" pitchFamily="34" charset="0"/>
                  </a:rPr>
                  <a:t>O</a:t>
                </a:r>
                <a:endParaRPr lang="en-US" altLang="en-US">
                  <a:solidFill>
                    <a:schemeClr val="accent1"/>
                  </a:solidFill>
                  <a:latin typeface=".VnArial Narrow" panose="020B7200000000000000" pitchFamily="34" charset="0"/>
                </a:endParaRPr>
              </a:p>
            </p:txBody>
          </p:sp>
          <p:sp>
            <p:nvSpPr>
              <p:cNvPr id="52" name="Oval 206"/>
              <p:cNvSpPr>
                <a:spLocks noChangeArrowheads="1"/>
              </p:cNvSpPr>
              <p:nvPr/>
            </p:nvSpPr>
            <p:spPr bwMode="auto">
              <a:xfrm>
                <a:off x="3859" y="2761"/>
                <a:ext cx="14" cy="1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 sz="3584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53" name="Rectangle 127"/>
          <p:cNvSpPr>
            <a:spLocks noChangeArrowheads="1"/>
          </p:cNvSpPr>
          <p:nvPr/>
        </p:nvSpPr>
        <p:spPr bwMode="auto">
          <a:xfrm>
            <a:off x="228600" y="5798822"/>
            <a:ext cx="707136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en-US" sz="2880">
                <a:latin typeface="Patrick Hand" panose="020B0604020202020204" charset="0"/>
                <a:sym typeface="Symbol" panose="05050102010706020507" pitchFamily="18" charset="2"/>
              </a:rPr>
              <a:t>- Hai đường tròn không có điểm chung</a:t>
            </a:r>
          </a:p>
        </p:txBody>
      </p:sp>
      <p:sp>
        <p:nvSpPr>
          <p:cNvPr id="54" name="Rectangle 126"/>
          <p:cNvSpPr>
            <a:spLocks noChangeArrowheads="1"/>
          </p:cNvSpPr>
          <p:nvPr/>
        </p:nvSpPr>
        <p:spPr bwMode="auto">
          <a:xfrm>
            <a:off x="185421" y="3469641"/>
            <a:ext cx="707136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en-US" sz="2880">
                <a:latin typeface="Patrick Hand" panose="020B0604020202020204" charset="0"/>
                <a:sym typeface="Symbol" panose="05050102010706020507" pitchFamily="18" charset="2"/>
              </a:rPr>
              <a:t>- Hai đường tròn có một điểm chung:</a:t>
            </a:r>
          </a:p>
        </p:txBody>
      </p:sp>
      <p:sp>
        <p:nvSpPr>
          <p:cNvPr id="55" name="Rectangle 125"/>
          <p:cNvSpPr>
            <a:spLocks noChangeArrowheads="1"/>
          </p:cNvSpPr>
          <p:nvPr/>
        </p:nvSpPr>
        <p:spPr bwMode="auto">
          <a:xfrm>
            <a:off x="129541" y="1397001"/>
            <a:ext cx="707136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en-US" sz="2880">
                <a:latin typeface="Patrick Hand" panose="020B0604020202020204" charset="0"/>
                <a:sym typeface="Symbol" panose="05050102010706020507" pitchFamily="18" charset="2"/>
              </a:rPr>
              <a:t>- Hai đường tròn có hai điểm chung </a:t>
            </a:r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0" y="243840"/>
            <a:ext cx="14142720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vi-VN" altLang="en-US" sz="3840">
              <a:solidFill>
                <a:schemeClr val="tx1"/>
              </a:solidFill>
              <a:latin typeface=".VnArial Narrow" panose="020B7200000000000000" pitchFamily="34" charset="0"/>
            </a:endParaRPr>
          </a:p>
        </p:txBody>
      </p:sp>
      <p:grpSp>
        <p:nvGrpSpPr>
          <p:cNvPr id="62" name="Group 129"/>
          <p:cNvGrpSpPr>
            <a:grpSpLocks/>
          </p:cNvGrpSpPr>
          <p:nvPr/>
        </p:nvGrpSpPr>
        <p:grpSpPr bwMode="auto">
          <a:xfrm>
            <a:off x="706637" y="6631480"/>
            <a:ext cx="1341120" cy="1341120"/>
            <a:chOff x="3600" y="3120"/>
            <a:chExt cx="528" cy="528"/>
          </a:xfrm>
        </p:grpSpPr>
        <p:grpSp>
          <p:nvGrpSpPr>
            <p:cNvPr id="63" name="Group 130"/>
            <p:cNvGrpSpPr>
              <a:grpSpLocks/>
            </p:cNvGrpSpPr>
            <p:nvPr/>
          </p:nvGrpSpPr>
          <p:grpSpPr bwMode="auto">
            <a:xfrm>
              <a:off x="3637" y="3180"/>
              <a:ext cx="395" cy="395"/>
              <a:chOff x="3600" y="2400"/>
              <a:chExt cx="480" cy="480"/>
            </a:xfrm>
          </p:grpSpPr>
          <p:sp>
            <p:nvSpPr>
              <p:cNvPr id="68" name="Oval 131"/>
              <p:cNvSpPr>
                <a:spLocks noChangeArrowheads="1"/>
              </p:cNvSpPr>
              <p:nvPr/>
            </p:nvSpPr>
            <p:spPr bwMode="auto">
              <a:xfrm>
                <a:off x="3600" y="2400"/>
                <a:ext cx="480" cy="480"/>
              </a:xfrm>
              <a:prstGeom prst="ellips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/>
              </a:p>
            </p:txBody>
          </p:sp>
          <p:sp>
            <p:nvSpPr>
              <p:cNvPr id="69" name="Oval 132"/>
              <p:cNvSpPr>
                <a:spLocks noChangeArrowheads="1"/>
              </p:cNvSpPr>
              <p:nvPr/>
            </p:nvSpPr>
            <p:spPr bwMode="auto">
              <a:xfrm>
                <a:off x="3829" y="2632"/>
                <a:ext cx="11" cy="1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/>
              </a:p>
            </p:txBody>
          </p:sp>
          <p:sp>
            <p:nvSpPr>
              <p:cNvPr id="70" name="Text Box 133"/>
              <p:cNvSpPr txBox="1">
                <a:spLocks noChangeArrowheads="1"/>
              </p:cNvSpPr>
              <p:nvPr/>
            </p:nvSpPr>
            <p:spPr bwMode="auto">
              <a:xfrm>
                <a:off x="3807" y="2641"/>
                <a:ext cx="192" cy="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1600">
                    <a:solidFill>
                      <a:schemeClr val="accent1"/>
                    </a:solidFill>
                    <a:latin typeface=".VnArial Narrow" panose="020B7200000000000000" pitchFamily="34" charset="0"/>
                  </a:rPr>
                  <a:t>O’</a:t>
                </a:r>
              </a:p>
            </p:txBody>
          </p:sp>
        </p:grpSp>
        <p:grpSp>
          <p:nvGrpSpPr>
            <p:cNvPr id="64" name="Group 134"/>
            <p:cNvGrpSpPr>
              <a:grpSpLocks/>
            </p:cNvGrpSpPr>
            <p:nvPr/>
          </p:nvGrpSpPr>
          <p:grpSpPr bwMode="auto">
            <a:xfrm>
              <a:off x="3600" y="3120"/>
              <a:ext cx="528" cy="528"/>
              <a:chOff x="3600" y="3120"/>
              <a:chExt cx="528" cy="528"/>
            </a:xfrm>
          </p:grpSpPr>
          <p:sp>
            <p:nvSpPr>
              <p:cNvPr id="65" name="Oval 135"/>
              <p:cNvSpPr>
                <a:spLocks noChangeArrowheads="1"/>
              </p:cNvSpPr>
              <p:nvPr/>
            </p:nvSpPr>
            <p:spPr bwMode="auto">
              <a:xfrm>
                <a:off x="3600" y="3120"/>
                <a:ext cx="528" cy="528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vi-VN" altLang="en-US" sz="3840">
                  <a:solidFill>
                    <a:schemeClr val="accent1"/>
                  </a:solidFill>
                  <a:latin typeface=".VnArial Narrow" panose="020B7200000000000000" pitchFamily="34" charset="0"/>
                </a:endParaRPr>
              </a:p>
            </p:txBody>
          </p:sp>
          <p:sp>
            <p:nvSpPr>
              <p:cNvPr id="66" name="Oval 136"/>
              <p:cNvSpPr>
                <a:spLocks noChangeArrowheads="1"/>
              </p:cNvSpPr>
              <p:nvPr/>
            </p:nvSpPr>
            <p:spPr bwMode="auto">
              <a:xfrm>
                <a:off x="3866" y="3378"/>
                <a:ext cx="9" cy="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/>
              </a:p>
            </p:txBody>
          </p:sp>
          <p:sp>
            <p:nvSpPr>
              <p:cNvPr id="67" name="Text Box 137"/>
              <p:cNvSpPr txBox="1">
                <a:spLocks noChangeArrowheads="1"/>
              </p:cNvSpPr>
              <p:nvPr/>
            </p:nvSpPr>
            <p:spPr bwMode="auto">
              <a:xfrm>
                <a:off x="3744" y="3372"/>
                <a:ext cx="151" cy="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1600">
                    <a:latin typeface=".VnArial Narrow" panose="020B7200000000000000" pitchFamily="34" charset="0"/>
                  </a:rPr>
                  <a:t>O</a:t>
                </a:r>
              </a:p>
            </p:txBody>
          </p:sp>
        </p:grpSp>
      </p:grpSp>
      <p:grpSp>
        <p:nvGrpSpPr>
          <p:cNvPr id="71" name="Group 138"/>
          <p:cNvGrpSpPr>
            <a:grpSpLocks/>
          </p:cNvGrpSpPr>
          <p:nvPr/>
        </p:nvGrpSpPr>
        <p:grpSpPr bwMode="auto">
          <a:xfrm>
            <a:off x="2784357" y="6667040"/>
            <a:ext cx="3197859" cy="1341120"/>
            <a:chOff x="3781" y="2352"/>
            <a:chExt cx="1259" cy="528"/>
          </a:xfrm>
        </p:grpSpPr>
        <p:grpSp>
          <p:nvGrpSpPr>
            <p:cNvPr id="72" name="Group 139"/>
            <p:cNvGrpSpPr>
              <a:grpSpLocks/>
            </p:cNvGrpSpPr>
            <p:nvPr/>
          </p:nvGrpSpPr>
          <p:grpSpPr bwMode="auto">
            <a:xfrm>
              <a:off x="3781" y="2448"/>
              <a:ext cx="395" cy="395"/>
              <a:chOff x="3600" y="2400"/>
              <a:chExt cx="480" cy="480"/>
            </a:xfrm>
          </p:grpSpPr>
          <p:sp>
            <p:nvSpPr>
              <p:cNvPr id="77" name="Oval 140"/>
              <p:cNvSpPr>
                <a:spLocks noChangeArrowheads="1"/>
              </p:cNvSpPr>
              <p:nvPr/>
            </p:nvSpPr>
            <p:spPr bwMode="auto">
              <a:xfrm>
                <a:off x="3600" y="2400"/>
                <a:ext cx="480" cy="480"/>
              </a:xfrm>
              <a:prstGeom prst="ellips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/>
              </a:p>
            </p:txBody>
          </p:sp>
          <p:sp>
            <p:nvSpPr>
              <p:cNvPr id="78" name="Oval 141"/>
              <p:cNvSpPr>
                <a:spLocks noChangeArrowheads="1"/>
              </p:cNvSpPr>
              <p:nvPr/>
            </p:nvSpPr>
            <p:spPr bwMode="auto">
              <a:xfrm>
                <a:off x="3829" y="2632"/>
                <a:ext cx="11" cy="1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/>
              </a:p>
            </p:txBody>
          </p:sp>
          <p:sp>
            <p:nvSpPr>
              <p:cNvPr id="79" name="Text Box 142"/>
              <p:cNvSpPr txBox="1">
                <a:spLocks noChangeArrowheads="1"/>
              </p:cNvSpPr>
              <p:nvPr/>
            </p:nvSpPr>
            <p:spPr bwMode="auto">
              <a:xfrm>
                <a:off x="3807" y="2641"/>
                <a:ext cx="192" cy="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1600">
                    <a:latin typeface=".VnArial Narrow" panose="020B7200000000000000" pitchFamily="34" charset="0"/>
                  </a:rPr>
                  <a:t>O</a:t>
                </a:r>
              </a:p>
            </p:txBody>
          </p:sp>
        </p:grpSp>
        <p:grpSp>
          <p:nvGrpSpPr>
            <p:cNvPr id="73" name="Group 143"/>
            <p:cNvGrpSpPr>
              <a:grpSpLocks/>
            </p:cNvGrpSpPr>
            <p:nvPr/>
          </p:nvGrpSpPr>
          <p:grpSpPr bwMode="auto">
            <a:xfrm>
              <a:off x="4512" y="2352"/>
              <a:ext cx="528" cy="528"/>
              <a:chOff x="4368" y="2304"/>
              <a:chExt cx="672" cy="672"/>
            </a:xfrm>
          </p:grpSpPr>
          <p:sp>
            <p:nvSpPr>
              <p:cNvPr id="74" name="Oval 144"/>
              <p:cNvSpPr>
                <a:spLocks noChangeArrowheads="1"/>
              </p:cNvSpPr>
              <p:nvPr/>
            </p:nvSpPr>
            <p:spPr bwMode="auto">
              <a:xfrm>
                <a:off x="4368" y="2304"/>
                <a:ext cx="672" cy="672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vi-VN" altLang="en-US" sz="3840">
                  <a:solidFill>
                    <a:schemeClr val="tx1"/>
                  </a:solidFill>
                  <a:latin typeface=".VnArial Narrow" panose="020B7200000000000000" pitchFamily="34" charset="0"/>
                </a:endParaRPr>
              </a:p>
            </p:txBody>
          </p:sp>
          <p:sp>
            <p:nvSpPr>
              <p:cNvPr id="75" name="Oval 145"/>
              <p:cNvSpPr>
                <a:spLocks noChangeArrowheads="1"/>
              </p:cNvSpPr>
              <p:nvPr/>
            </p:nvSpPr>
            <p:spPr bwMode="auto">
              <a:xfrm>
                <a:off x="4707" y="2632"/>
                <a:ext cx="11" cy="1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/>
              </a:p>
            </p:txBody>
          </p:sp>
          <p:sp>
            <p:nvSpPr>
              <p:cNvPr id="76" name="Text Box 146"/>
              <p:cNvSpPr txBox="1">
                <a:spLocks noChangeArrowheads="1"/>
              </p:cNvSpPr>
              <p:nvPr/>
            </p:nvSpPr>
            <p:spPr bwMode="auto">
              <a:xfrm>
                <a:off x="4705" y="2641"/>
                <a:ext cx="192" cy="1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1600">
                    <a:solidFill>
                      <a:schemeClr val="accent1"/>
                    </a:solidFill>
                    <a:latin typeface=".VnArial Narrow" panose="020B7200000000000000" pitchFamily="34" charset="0"/>
                  </a:rPr>
                  <a:t>O</a:t>
                </a:r>
                <a:r>
                  <a:rPr lang="en-US" altLang="en-US" sz="1920">
                    <a:solidFill>
                      <a:schemeClr val="accent1"/>
                    </a:solidFill>
                    <a:latin typeface=".VnArial Narrow" panose="020B7200000000000000" pitchFamily="34" charset="0"/>
                  </a:rPr>
                  <a:t>’</a:t>
                </a:r>
              </a:p>
            </p:txBody>
          </p:sp>
        </p:grpSp>
      </p:grpSp>
      <p:grpSp>
        <p:nvGrpSpPr>
          <p:cNvPr id="80" name="Group 147"/>
          <p:cNvGrpSpPr>
            <a:grpSpLocks/>
          </p:cNvGrpSpPr>
          <p:nvPr/>
        </p:nvGrpSpPr>
        <p:grpSpPr bwMode="auto">
          <a:xfrm>
            <a:off x="706637" y="4262122"/>
            <a:ext cx="1341120" cy="1341120"/>
            <a:chOff x="4512" y="2784"/>
            <a:chExt cx="528" cy="528"/>
          </a:xfrm>
        </p:grpSpPr>
        <p:grpSp>
          <p:nvGrpSpPr>
            <p:cNvPr id="81" name="Group 148"/>
            <p:cNvGrpSpPr>
              <a:grpSpLocks/>
            </p:cNvGrpSpPr>
            <p:nvPr/>
          </p:nvGrpSpPr>
          <p:grpSpPr bwMode="auto">
            <a:xfrm>
              <a:off x="4644" y="2850"/>
              <a:ext cx="395" cy="395"/>
              <a:chOff x="3600" y="2400"/>
              <a:chExt cx="480" cy="480"/>
            </a:xfrm>
          </p:grpSpPr>
          <p:sp>
            <p:nvSpPr>
              <p:cNvPr id="86" name="Oval 149"/>
              <p:cNvSpPr>
                <a:spLocks noChangeArrowheads="1"/>
              </p:cNvSpPr>
              <p:nvPr/>
            </p:nvSpPr>
            <p:spPr bwMode="auto">
              <a:xfrm>
                <a:off x="3600" y="2400"/>
                <a:ext cx="480" cy="480"/>
              </a:xfrm>
              <a:prstGeom prst="ellips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/>
              </a:p>
            </p:txBody>
          </p:sp>
          <p:sp>
            <p:nvSpPr>
              <p:cNvPr id="87" name="Oval 150"/>
              <p:cNvSpPr>
                <a:spLocks noChangeArrowheads="1"/>
              </p:cNvSpPr>
              <p:nvPr/>
            </p:nvSpPr>
            <p:spPr bwMode="auto">
              <a:xfrm>
                <a:off x="3829" y="2632"/>
                <a:ext cx="11" cy="1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/>
              </a:p>
            </p:txBody>
          </p:sp>
          <p:sp>
            <p:nvSpPr>
              <p:cNvPr id="88" name="Text Box 151"/>
              <p:cNvSpPr txBox="1">
                <a:spLocks noChangeArrowheads="1"/>
              </p:cNvSpPr>
              <p:nvPr/>
            </p:nvSpPr>
            <p:spPr bwMode="auto">
              <a:xfrm>
                <a:off x="3807" y="2641"/>
                <a:ext cx="192" cy="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1600">
                    <a:latin typeface=".VnArial Narrow" panose="020B7200000000000000" pitchFamily="34" charset="0"/>
                  </a:rPr>
                  <a:t>O</a:t>
                </a:r>
              </a:p>
            </p:txBody>
          </p:sp>
        </p:grpSp>
        <p:grpSp>
          <p:nvGrpSpPr>
            <p:cNvPr id="82" name="Group 152"/>
            <p:cNvGrpSpPr>
              <a:grpSpLocks/>
            </p:cNvGrpSpPr>
            <p:nvPr/>
          </p:nvGrpSpPr>
          <p:grpSpPr bwMode="auto">
            <a:xfrm>
              <a:off x="4512" y="2784"/>
              <a:ext cx="528" cy="528"/>
              <a:chOff x="4368" y="2304"/>
              <a:chExt cx="672" cy="672"/>
            </a:xfrm>
          </p:grpSpPr>
          <p:sp>
            <p:nvSpPr>
              <p:cNvPr id="83" name="Oval 153"/>
              <p:cNvSpPr>
                <a:spLocks noChangeArrowheads="1"/>
              </p:cNvSpPr>
              <p:nvPr/>
            </p:nvSpPr>
            <p:spPr bwMode="auto">
              <a:xfrm>
                <a:off x="4368" y="2304"/>
                <a:ext cx="672" cy="672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vi-VN" altLang="en-US" sz="3840">
                  <a:solidFill>
                    <a:schemeClr val="accent1"/>
                  </a:solidFill>
                  <a:latin typeface=".VnArial Narrow" panose="020B7200000000000000" pitchFamily="34" charset="0"/>
                </a:endParaRPr>
              </a:p>
            </p:txBody>
          </p:sp>
          <p:sp>
            <p:nvSpPr>
              <p:cNvPr id="84" name="Oval 154"/>
              <p:cNvSpPr>
                <a:spLocks noChangeArrowheads="1"/>
              </p:cNvSpPr>
              <p:nvPr/>
            </p:nvSpPr>
            <p:spPr bwMode="auto">
              <a:xfrm>
                <a:off x="4707" y="2632"/>
                <a:ext cx="11" cy="1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/>
              </a:p>
            </p:txBody>
          </p:sp>
          <p:sp>
            <p:nvSpPr>
              <p:cNvPr id="85" name="Text Box 155"/>
              <p:cNvSpPr txBox="1">
                <a:spLocks noChangeArrowheads="1"/>
              </p:cNvSpPr>
              <p:nvPr/>
            </p:nvSpPr>
            <p:spPr bwMode="auto">
              <a:xfrm>
                <a:off x="4705" y="2641"/>
                <a:ext cx="192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just"/>
                <a:r>
                  <a:rPr lang="en-US" altLang="en-US" sz="1600">
                    <a:solidFill>
                      <a:schemeClr val="accent1"/>
                    </a:solidFill>
                    <a:latin typeface=".VnArial Narrow" panose="020B7200000000000000" pitchFamily="34" charset="0"/>
                  </a:rPr>
                  <a:t>O’</a:t>
                </a:r>
              </a:p>
            </p:txBody>
          </p:sp>
        </p:grpSp>
      </p:grpSp>
      <p:grpSp>
        <p:nvGrpSpPr>
          <p:cNvPr id="89" name="Group 156"/>
          <p:cNvGrpSpPr>
            <a:grpSpLocks/>
          </p:cNvGrpSpPr>
          <p:nvPr/>
        </p:nvGrpSpPr>
        <p:grpSpPr bwMode="auto">
          <a:xfrm>
            <a:off x="2052837" y="2002554"/>
            <a:ext cx="1734819" cy="1341120"/>
            <a:chOff x="4357" y="3024"/>
            <a:chExt cx="683" cy="528"/>
          </a:xfrm>
        </p:grpSpPr>
        <p:grpSp>
          <p:nvGrpSpPr>
            <p:cNvPr id="90" name="Group 157"/>
            <p:cNvGrpSpPr>
              <a:grpSpLocks/>
            </p:cNvGrpSpPr>
            <p:nvPr/>
          </p:nvGrpSpPr>
          <p:grpSpPr bwMode="auto">
            <a:xfrm>
              <a:off x="4357" y="3090"/>
              <a:ext cx="395" cy="395"/>
              <a:chOff x="3600" y="2400"/>
              <a:chExt cx="480" cy="480"/>
            </a:xfrm>
          </p:grpSpPr>
          <p:sp>
            <p:nvSpPr>
              <p:cNvPr id="95" name="Oval 158"/>
              <p:cNvSpPr>
                <a:spLocks noChangeArrowheads="1"/>
              </p:cNvSpPr>
              <p:nvPr/>
            </p:nvSpPr>
            <p:spPr bwMode="auto">
              <a:xfrm>
                <a:off x="3600" y="2400"/>
                <a:ext cx="480" cy="480"/>
              </a:xfrm>
              <a:prstGeom prst="ellips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/>
              </a:p>
            </p:txBody>
          </p:sp>
          <p:sp>
            <p:nvSpPr>
              <p:cNvPr id="96" name="Oval 159"/>
              <p:cNvSpPr>
                <a:spLocks noChangeArrowheads="1"/>
              </p:cNvSpPr>
              <p:nvPr/>
            </p:nvSpPr>
            <p:spPr bwMode="auto">
              <a:xfrm>
                <a:off x="3829" y="2632"/>
                <a:ext cx="11" cy="1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/>
              </a:p>
            </p:txBody>
          </p:sp>
          <p:sp>
            <p:nvSpPr>
              <p:cNvPr id="97" name="Text Box 160"/>
              <p:cNvSpPr txBox="1">
                <a:spLocks noChangeArrowheads="1"/>
              </p:cNvSpPr>
              <p:nvPr/>
            </p:nvSpPr>
            <p:spPr bwMode="auto">
              <a:xfrm>
                <a:off x="3807" y="2641"/>
                <a:ext cx="192" cy="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1600">
                    <a:latin typeface=".VnArial Narrow" panose="020B7200000000000000" pitchFamily="34" charset="0"/>
                  </a:rPr>
                  <a:t>O</a:t>
                </a:r>
              </a:p>
            </p:txBody>
          </p:sp>
        </p:grpSp>
        <p:grpSp>
          <p:nvGrpSpPr>
            <p:cNvPr id="91" name="Group 161"/>
            <p:cNvGrpSpPr>
              <a:grpSpLocks/>
            </p:cNvGrpSpPr>
            <p:nvPr/>
          </p:nvGrpSpPr>
          <p:grpSpPr bwMode="auto">
            <a:xfrm>
              <a:off x="4512" y="3024"/>
              <a:ext cx="528" cy="528"/>
              <a:chOff x="4368" y="2304"/>
              <a:chExt cx="672" cy="672"/>
            </a:xfrm>
          </p:grpSpPr>
          <p:sp>
            <p:nvSpPr>
              <p:cNvPr id="92" name="Oval 162"/>
              <p:cNvSpPr>
                <a:spLocks noChangeArrowheads="1"/>
              </p:cNvSpPr>
              <p:nvPr/>
            </p:nvSpPr>
            <p:spPr bwMode="auto">
              <a:xfrm>
                <a:off x="4368" y="2304"/>
                <a:ext cx="672" cy="672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vi-VN" altLang="en-US" sz="3840">
                  <a:solidFill>
                    <a:schemeClr val="accent1"/>
                  </a:solidFill>
                  <a:latin typeface=".VnArial Narrow" panose="020B7200000000000000" pitchFamily="34" charset="0"/>
                </a:endParaRPr>
              </a:p>
            </p:txBody>
          </p:sp>
          <p:sp>
            <p:nvSpPr>
              <p:cNvPr id="93" name="Oval 163"/>
              <p:cNvSpPr>
                <a:spLocks noChangeArrowheads="1"/>
              </p:cNvSpPr>
              <p:nvPr/>
            </p:nvSpPr>
            <p:spPr bwMode="auto">
              <a:xfrm>
                <a:off x="4707" y="2632"/>
                <a:ext cx="11" cy="1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/>
              </a:p>
            </p:txBody>
          </p:sp>
          <p:sp>
            <p:nvSpPr>
              <p:cNvPr id="94" name="Text Box 164"/>
              <p:cNvSpPr txBox="1">
                <a:spLocks noChangeArrowheads="1"/>
              </p:cNvSpPr>
              <p:nvPr/>
            </p:nvSpPr>
            <p:spPr bwMode="auto">
              <a:xfrm>
                <a:off x="4705" y="2641"/>
                <a:ext cx="192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1600">
                    <a:solidFill>
                      <a:schemeClr val="accent1"/>
                    </a:solidFill>
                    <a:latin typeface=".VnArial Narrow" panose="020B7200000000000000" pitchFamily="34" charset="0"/>
                  </a:rPr>
                  <a:t>O’</a:t>
                </a:r>
              </a:p>
            </p:txBody>
          </p:sp>
        </p:grpSp>
      </p:grpSp>
      <p:grpSp>
        <p:nvGrpSpPr>
          <p:cNvPr id="98" name="Group 165"/>
          <p:cNvGrpSpPr>
            <a:grpSpLocks/>
          </p:cNvGrpSpPr>
          <p:nvPr/>
        </p:nvGrpSpPr>
        <p:grpSpPr bwMode="auto">
          <a:xfrm>
            <a:off x="3576837" y="4236722"/>
            <a:ext cx="2346960" cy="1341120"/>
            <a:chOff x="4608" y="3024"/>
            <a:chExt cx="924" cy="528"/>
          </a:xfrm>
        </p:grpSpPr>
        <p:sp>
          <p:nvSpPr>
            <p:cNvPr id="99" name="Oval 166"/>
            <p:cNvSpPr>
              <a:spLocks noChangeArrowheads="1"/>
            </p:cNvSpPr>
            <p:nvPr/>
          </p:nvSpPr>
          <p:spPr bwMode="auto">
            <a:xfrm>
              <a:off x="5137" y="3093"/>
              <a:ext cx="395" cy="395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84"/>
            </a:p>
          </p:txBody>
        </p:sp>
        <p:sp>
          <p:nvSpPr>
            <p:cNvPr id="100" name="Oval 167"/>
            <p:cNvSpPr>
              <a:spLocks noChangeArrowheads="1"/>
            </p:cNvSpPr>
            <p:nvPr/>
          </p:nvSpPr>
          <p:spPr bwMode="auto">
            <a:xfrm>
              <a:off x="5325" y="3284"/>
              <a:ext cx="10" cy="9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84"/>
            </a:p>
          </p:txBody>
        </p:sp>
        <p:sp>
          <p:nvSpPr>
            <p:cNvPr id="101" name="Text Box 168"/>
            <p:cNvSpPr txBox="1">
              <a:spLocks noChangeArrowheads="1"/>
            </p:cNvSpPr>
            <p:nvPr/>
          </p:nvSpPr>
          <p:spPr bwMode="auto">
            <a:xfrm>
              <a:off x="5307" y="3291"/>
              <a:ext cx="158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1600">
                  <a:latin typeface=".VnArial Narrow" panose="020B7200000000000000" pitchFamily="34" charset="0"/>
                </a:rPr>
                <a:t>O</a:t>
              </a:r>
            </a:p>
          </p:txBody>
        </p:sp>
        <p:sp>
          <p:nvSpPr>
            <p:cNvPr id="102" name="Oval 169"/>
            <p:cNvSpPr>
              <a:spLocks noChangeArrowheads="1"/>
            </p:cNvSpPr>
            <p:nvPr/>
          </p:nvSpPr>
          <p:spPr bwMode="auto">
            <a:xfrm>
              <a:off x="4608" y="3024"/>
              <a:ext cx="528" cy="52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vi-VN" altLang="en-US" sz="3840">
                <a:solidFill>
                  <a:schemeClr val="accent1"/>
                </a:solidFill>
                <a:latin typeface=".VnArial Narrow" panose="020B7200000000000000" pitchFamily="34" charset="0"/>
              </a:endParaRPr>
            </a:p>
          </p:txBody>
        </p:sp>
        <p:sp>
          <p:nvSpPr>
            <p:cNvPr id="103" name="Oval 170"/>
            <p:cNvSpPr>
              <a:spLocks noChangeArrowheads="1"/>
            </p:cNvSpPr>
            <p:nvPr/>
          </p:nvSpPr>
          <p:spPr bwMode="auto">
            <a:xfrm>
              <a:off x="4874" y="3282"/>
              <a:ext cx="9" cy="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84"/>
            </a:p>
          </p:txBody>
        </p:sp>
        <p:sp>
          <p:nvSpPr>
            <p:cNvPr id="104" name="Text Box 171"/>
            <p:cNvSpPr txBox="1">
              <a:spLocks noChangeArrowheads="1"/>
            </p:cNvSpPr>
            <p:nvPr/>
          </p:nvSpPr>
          <p:spPr bwMode="auto">
            <a:xfrm>
              <a:off x="4873" y="3289"/>
              <a:ext cx="151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1600">
                  <a:solidFill>
                    <a:schemeClr val="accent1"/>
                  </a:solidFill>
                  <a:latin typeface=".VnArial Narrow" panose="020B7200000000000000" pitchFamily="34" charset="0"/>
                </a:rPr>
                <a:t>O’</a:t>
              </a:r>
            </a:p>
          </p:txBody>
        </p:sp>
      </p:grpSp>
      <p:sp>
        <p:nvSpPr>
          <p:cNvPr id="107" name="Oval 198"/>
          <p:cNvSpPr>
            <a:spLocks noChangeArrowheads="1"/>
          </p:cNvSpPr>
          <p:nvPr/>
        </p:nvSpPr>
        <p:spPr bwMode="auto">
          <a:xfrm>
            <a:off x="12244767" y="3104345"/>
            <a:ext cx="35560" cy="3556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448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8" name="Oval 199"/>
          <p:cNvSpPr>
            <a:spLocks noChangeArrowheads="1"/>
          </p:cNvSpPr>
          <p:nvPr/>
        </p:nvSpPr>
        <p:spPr bwMode="auto">
          <a:xfrm>
            <a:off x="10245788" y="3818086"/>
            <a:ext cx="35560" cy="3556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448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9" name="Oval 200"/>
          <p:cNvSpPr>
            <a:spLocks noChangeArrowheads="1"/>
          </p:cNvSpPr>
          <p:nvPr/>
        </p:nvSpPr>
        <p:spPr bwMode="auto">
          <a:xfrm>
            <a:off x="10738548" y="2314406"/>
            <a:ext cx="35560" cy="3556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448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0" name="Text Box 201"/>
          <p:cNvSpPr txBox="1">
            <a:spLocks noChangeArrowheads="1"/>
          </p:cNvSpPr>
          <p:nvPr/>
        </p:nvSpPr>
        <p:spPr bwMode="auto">
          <a:xfrm>
            <a:off x="10418508" y="1885144"/>
            <a:ext cx="614680" cy="39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2560">
                <a:solidFill>
                  <a:schemeClr val="accent1"/>
                </a:solidFill>
                <a:latin typeface=".VnArial Narrow" panose="020B7200000000000000" pitchFamily="34" charset="0"/>
              </a:rPr>
              <a:t>A</a:t>
            </a:r>
          </a:p>
        </p:txBody>
      </p:sp>
      <p:sp>
        <p:nvSpPr>
          <p:cNvPr id="111" name="Text Box 202"/>
          <p:cNvSpPr txBox="1">
            <a:spLocks noChangeArrowheads="1"/>
          </p:cNvSpPr>
          <p:nvPr/>
        </p:nvSpPr>
        <p:spPr bwMode="auto">
          <a:xfrm>
            <a:off x="12244767" y="2870664"/>
            <a:ext cx="614680" cy="39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2560">
                <a:solidFill>
                  <a:schemeClr val="accent1"/>
                </a:solidFill>
                <a:latin typeface=".VnArial Narrow" panose="020B7200000000000000" pitchFamily="34" charset="0"/>
              </a:rPr>
              <a:t>B</a:t>
            </a:r>
            <a:endParaRPr lang="en-US" altLang="en-US">
              <a:solidFill>
                <a:schemeClr val="accent1"/>
              </a:solidFill>
              <a:latin typeface=".VnArial Narrow" panose="020B7200000000000000" pitchFamily="34" charset="0"/>
            </a:endParaRPr>
          </a:p>
        </p:txBody>
      </p:sp>
      <p:sp>
        <p:nvSpPr>
          <p:cNvPr id="112" name="Text Box 203"/>
          <p:cNvSpPr txBox="1">
            <a:spLocks noChangeArrowheads="1"/>
          </p:cNvSpPr>
          <p:nvPr/>
        </p:nvSpPr>
        <p:spPr bwMode="auto">
          <a:xfrm>
            <a:off x="9811447" y="3853645"/>
            <a:ext cx="614680" cy="39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2560">
                <a:solidFill>
                  <a:schemeClr val="accent1"/>
                </a:solidFill>
                <a:latin typeface=".VnArial Narrow" panose="020B7200000000000000" pitchFamily="34" charset="0"/>
              </a:rPr>
              <a:t>C</a:t>
            </a:r>
            <a:r>
              <a:rPr lang="en-US" altLang="en-US" sz="1920">
                <a:solidFill>
                  <a:schemeClr val="accent1"/>
                </a:solidFill>
                <a:latin typeface=".VnArial Narrow" panose="020B7200000000000000" pitchFamily="34" charset="0"/>
              </a:rPr>
              <a:t>’</a:t>
            </a:r>
          </a:p>
        </p:txBody>
      </p:sp>
      <p:sp>
        <p:nvSpPr>
          <p:cNvPr id="114" name="Rectangle 221"/>
          <p:cNvSpPr>
            <a:spLocks noChangeArrowheads="1"/>
          </p:cNvSpPr>
          <p:nvPr/>
        </p:nvSpPr>
        <p:spPr bwMode="auto">
          <a:xfrm>
            <a:off x="8223024" y="4933145"/>
            <a:ext cx="5974080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0"/>
              </a:spcBef>
            </a:pPr>
            <a:r>
              <a:rPr lang="en-US" altLang="en-US" sz="2880">
                <a:latin typeface="Patrick Hand" panose="020B0604020202020204" charset="0"/>
                <a:sym typeface="Symbol" panose="05050102010706020507" pitchFamily="18" charset="2"/>
              </a:rPr>
              <a:t>Nếu hai đường tròn có từ ba điểm chung trở lên thì chúng trùng nhau, vì qua ba điểm không thẳng hang chỉ có duy nhất một đường tròn.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2880" i="1">
                <a:latin typeface="Patrick Hand" panose="020B0604020202020204" charset="0"/>
                <a:sym typeface="Symbol" panose="05050102010706020507" pitchFamily="18" charset="2"/>
              </a:rPr>
              <a:t>Vậy hai đường tròn phân biệt không thể có quá 2 điểm chung.</a:t>
            </a:r>
          </a:p>
        </p:txBody>
      </p:sp>
      <p:sp>
        <p:nvSpPr>
          <p:cNvPr id="115" name="AutoShape 222"/>
          <p:cNvSpPr>
            <a:spLocks noChangeArrowheads="1"/>
          </p:cNvSpPr>
          <p:nvPr/>
        </p:nvSpPr>
        <p:spPr bwMode="auto">
          <a:xfrm>
            <a:off x="7798845" y="5057603"/>
            <a:ext cx="487680" cy="36576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84"/>
          </a:p>
        </p:txBody>
      </p:sp>
      <p:sp>
        <p:nvSpPr>
          <p:cNvPr id="3" name="TextBox 2"/>
          <p:cNvSpPr txBox="1"/>
          <p:nvPr/>
        </p:nvSpPr>
        <p:spPr>
          <a:xfrm>
            <a:off x="7594600" y="1032420"/>
            <a:ext cx="6718506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80">
                <a:latin typeface="Patrick Hand" panose="020B0604020202020204" charset="0"/>
              </a:rPr>
              <a:t>Vì sao hai đường tròn phân biệt không thể có quá </a:t>
            </a:r>
          </a:p>
          <a:p>
            <a:r>
              <a:rPr lang="en-US" sz="2880">
                <a:latin typeface="Patrick Hand" panose="020B0604020202020204" charset="0"/>
              </a:rPr>
              <a:t>Hai điểm chung ?</a:t>
            </a:r>
          </a:p>
        </p:txBody>
      </p:sp>
      <p:sp>
        <p:nvSpPr>
          <p:cNvPr id="105" name="Google Shape;851;p39"/>
          <p:cNvSpPr txBox="1">
            <a:spLocks/>
          </p:cNvSpPr>
          <p:nvPr/>
        </p:nvSpPr>
        <p:spPr>
          <a:xfrm>
            <a:off x="4224426" y="133767"/>
            <a:ext cx="6821912" cy="74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731520" marR="0" lvl="0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92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463040" marR="0" lvl="1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2194560" marR="0" lvl="2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926080" marR="0" lvl="3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657600" marR="0" lvl="4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4389120" marR="0" lvl="5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5120640" marR="0" lvl="6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5852160" marR="0" lvl="7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6583680" marR="0" lvl="8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None/>
            </a:pPr>
            <a:r>
              <a:rPr lang="vi-VN" sz="3200">
                <a:solidFill>
                  <a:srgbClr val="FF0000"/>
                </a:solidFill>
                <a:latin typeface="Patrick Hand" panose="00000500000000000000" pitchFamily="2" charset="0"/>
              </a:rPr>
              <a:t>VỊ TRÍ TƯƠNG ĐỐI CỦA HAI ĐƯỜNG TRÒN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9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9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09" grpId="0" animBg="1"/>
      <p:bldP spid="110" grpId="0"/>
      <p:bldP spid="111" grpId="0"/>
      <p:bldP spid="112" grpId="0"/>
      <p:bldP spid="1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Hình ảnh 23" descr="Ảnh có chứa văn bản, vẽ, ký hiệu&#10;&#10;Mô tả được tạo tự động">
            <a:extLst>
              <a:ext uri="{FF2B5EF4-FFF2-40B4-BE49-F238E27FC236}">
                <a16:creationId xmlns:a16="http://schemas.microsoft.com/office/drawing/2014/main" id="{E40724BA-51AD-4C95-9216-D7ADF7A2F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778" y="1"/>
            <a:ext cx="1841622" cy="632600"/>
          </a:xfrm>
          <a:prstGeom prst="rect">
            <a:avLst/>
          </a:prstGeom>
        </p:spPr>
      </p:pic>
      <p:grpSp>
        <p:nvGrpSpPr>
          <p:cNvPr id="21" name="Group 73"/>
          <p:cNvGrpSpPr>
            <a:grpSpLocks/>
          </p:cNvGrpSpPr>
          <p:nvPr/>
        </p:nvGrpSpPr>
        <p:grpSpPr bwMode="auto">
          <a:xfrm>
            <a:off x="3797293" y="1969427"/>
            <a:ext cx="1734819" cy="1341120"/>
            <a:chOff x="4357" y="3024"/>
            <a:chExt cx="683" cy="528"/>
          </a:xfrm>
        </p:grpSpPr>
        <p:grpSp>
          <p:nvGrpSpPr>
            <p:cNvPr id="22" name="Group 74"/>
            <p:cNvGrpSpPr>
              <a:grpSpLocks/>
            </p:cNvGrpSpPr>
            <p:nvPr/>
          </p:nvGrpSpPr>
          <p:grpSpPr bwMode="auto">
            <a:xfrm>
              <a:off x="4357" y="3090"/>
              <a:ext cx="395" cy="395"/>
              <a:chOff x="3600" y="2400"/>
              <a:chExt cx="480" cy="480"/>
            </a:xfrm>
          </p:grpSpPr>
          <p:sp>
            <p:nvSpPr>
              <p:cNvPr id="35" name="Oval 75"/>
              <p:cNvSpPr>
                <a:spLocks noChangeArrowheads="1"/>
              </p:cNvSpPr>
              <p:nvPr/>
            </p:nvSpPr>
            <p:spPr bwMode="auto">
              <a:xfrm>
                <a:off x="3600" y="2400"/>
                <a:ext cx="480" cy="480"/>
              </a:xfrm>
              <a:prstGeom prst="ellips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>
                  <a:solidFill>
                    <a:schemeClr val="tx1"/>
                  </a:solidFill>
                  <a:latin typeface="Patrick Hand" panose="020B0604020202020204" charset="0"/>
                </a:endParaRPr>
              </a:p>
            </p:txBody>
          </p:sp>
          <p:sp>
            <p:nvSpPr>
              <p:cNvPr id="36" name="Oval 76"/>
              <p:cNvSpPr>
                <a:spLocks noChangeArrowheads="1"/>
              </p:cNvSpPr>
              <p:nvPr/>
            </p:nvSpPr>
            <p:spPr bwMode="auto">
              <a:xfrm>
                <a:off x="3829" y="2632"/>
                <a:ext cx="11" cy="1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>
                  <a:solidFill>
                    <a:schemeClr val="tx1"/>
                  </a:solidFill>
                  <a:latin typeface="Patrick Hand" panose="020B0604020202020204" charset="0"/>
                </a:endParaRPr>
              </a:p>
            </p:txBody>
          </p:sp>
          <p:sp>
            <p:nvSpPr>
              <p:cNvPr id="37" name="Text Box 77"/>
              <p:cNvSpPr txBox="1">
                <a:spLocks noChangeArrowheads="1"/>
              </p:cNvSpPr>
              <p:nvPr/>
            </p:nvSpPr>
            <p:spPr bwMode="auto">
              <a:xfrm>
                <a:off x="3807" y="2641"/>
                <a:ext cx="192" cy="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1600">
                    <a:solidFill>
                      <a:schemeClr val="tx1"/>
                    </a:solidFill>
                    <a:latin typeface="Patrick Hand" panose="020B0604020202020204" charset="0"/>
                  </a:rPr>
                  <a:t>O</a:t>
                </a:r>
              </a:p>
            </p:txBody>
          </p:sp>
        </p:grpSp>
        <p:grpSp>
          <p:nvGrpSpPr>
            <p:cNvPr id="26" name="Group 78"/>
            <p:cNvGrpSpPr>
              <a:grpSpLocks/>
            </p:cNvGrpSpPr>
            <p:nvPr/>
          </p:nvGrpSpPr>
          <p:grpSpPr bwMode="auto">
            <a:xfrm>
              <a:off x="4512" y="3024"/>
              <a:ext cx="528" cy="528"/>
              <a:chOff x="4368" y="2304"/>
              <a:chExt cx="672" cy="672"/>
            </a:xfrm>
          </p:grpSpPr>
          <p:sp>
            <p:nvSpPr>
              <p:cNvPr id="27" name="Oval 79"/>
              <p:cNvSpPr>
                <a:spLocks noChangeArrowheads="1"/>
              </p:cNvSpPr>
              <p:nvPr/>
            </p:nvSpPr>
            <p:spPr bwMode="auto">
              <a:xfrm>
                <a:off x="4368" y="2304"/>
                <a:ext cx="672" cy="672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vi-VN" altLang="en-US" sz="3840">
                  <a:solidFill>
                    <a:schemeClr val="tx1"/>
                  </a:solidFill>
                  <a:latin typeface="Patrick Hand" panose="020B0604020202020204" charset="0"/>
                </a:endParaRPr>
              </a:p>
            </p:txBody>
          </p:sp>
          <p:sp>
            <p:nvSpPr>
              <p:cNvPr id="33" name="Oval 80"/>
              <p:cNvSpPr>
                <a:spLocks noChangeArrowheads="1"/>
              </p:cNvSpPr>
              <p:nvPr/>
            </p:nvSpPr>
            <p:spPr bwMode="auto">
              <a:xfrm>
                <a:off x="4707" y="2632"/>
                <a:ext cx="11" cy="1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>
                  <a:solidFill>
                    <a:schemeClr val="tx1"/>
                  </a:solidFill>
                  <a:latin typeface="Patrick Hand" panose="020B0604020202020204" charset="0"/>
                </a:endParaRPr>
              </a:p>
            </p:txBody>
          </p:sp>
          <p:sp>
            <p:nvSpPr>
              <p:cNvPr id="34" name="Text Box 81"/>
              <p:cNvSpPr txBox="1">
                <a:spLocks noChangeArrowheads="1"/>
              </p:cNvSpPr>
              <p:nvPr/>
            </p:nvSpPr>
            <p:spPr bwMode="auto">
              <a:xfrm>
                <a:off x="4705" y="2641"/>
                <a:ext cx="192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1600">
                    <a:solidFill>
                      <a:schemeClr val="tx1"/>
                    </a:solidFill>
                    <a:latin typeface="Patrick Hand" panose="020B0604020202020204" charset="0"/>
                  </a:rPr>
                  <a:t>O’</a:t>
                </a:r>
              </a:p>
            </p:txBody>
          </p:sp>
        </p:grpSp>
      </p:grpSp>
      <p:grpSp>
        <p:nvGrpSpPr>
          <p:cNvPr id="38" name="Group 91"/>
          <p:cNvGrpSpPr>
            <a:grpSpLocks/>
          </p:cNvGrpSpPr>
          <p:nvPr/>
        </p:nvGrpSpPr>
        <p:grpSpPr bwMode="auto">
          <a:xfrm>
            <a:off x="6689445" y="4047640"/>
            <a:ext cx="2346960" cy="1341120"/>
            <a:chOff x="4608" y="3024"/>
            <a:chExt cx="924" cy="528"/>
          </a:xfrm>
        </p:grpSpPr>
        <p:sp>
          <p:nvSpPr>
            <p:cNvPr id="39" name="Oval 92"/>
            <p:cNvSpPr>
              <a:spLocks noChangeArrowheads="1"/>
            </p:cNvSpPr>
            <p:nvPr/>
          </p:nvSpPr>
          <p:spPr bwMode="auto">
            <a:xfrm>
              <a:off x="5137" y="3093"/>
              <a:ext cx="395" cy="395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84">
                <a:solidFill>
                  <a:schemeClr val="tx1"/>
                </a:solidFill>
                <a:latin typeface="Patrick Hand" panose="020B0604020202020204" charset="0"/>
              </a:endParaRPr>
            </a:p>
          </p:txBody>
        </p:sp>
        <p:sp>
          <p:nvSpPr>
            <p:cNvPr id="40" name="Oval 93"/>
            <p:cNvSpPr>
              <a:spLocks noChangeArrowheads="1"/>
            </p:cNvSpPr>
            <p:nvPr/>
          </p:nvSpPr>
          <p:spPr bwMode="auto">
            <a:xfrm>
              <a:off x="5325" y="3284"/>
              <a:ext cx="10" cy="9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84">
                <a:solidFill>
                  <a:schemeClr val="tx1"/>
                </a:solidFill>
                <a:latin typeface="Patrick Hand" panose="020B0604020202020204" charset="0"/>
              </a:endParaRPr>
            </a:p>
          </p:txBody>
        </p:sp>
        <p:sp>
          <p:nvSpPr>
            <p:cNvPr id="41" name="Text Box 94"/>
            <p:cNvSpPr txBox="1">
              <a:spLocks noChangeArrowheads="1"/>
            </p:cNvSpPr>
            <p:nvPr/>
          </p:nvSpPr>
          <p:spPr bwMode="auto">
            <a:xfrm>
              <a:off x="5307" y="3291"/>
              <a:ext cx="158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1600">
                  <a:solidFill>
                    <a:schemeClr val="tx1"/>
                  </a:solidFill>
                  <a:latin typeface="Patrick Hand" panose="020B0604020202020204" charset="0"/>
                </a:rPr>
                <a:t>O</a:t>
              </a:r>
            </a:p>
          </p:txBody>
        </p:sp>
        <p:sp>
          <p:nvSpPr>
            <p:cNvPr id="42" name="Oval 95"/>
            <p:cNvSpPr>
              <a:spLocks noChangeArrowheads="1"/>
            </p:cNvSpPr>
            <p:nvPr/>
          </p:nvSpPr>
          <p:spPr bwMode="auto">
            <a:xfrm>
              <a:off x="4608" y="3024"/>
              <a:ext cx="528" cy="52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vi-VN" altLang="en-US" sz="3840">
                <a:solidFill>
                  <a:schemeClr val="tx1"/>
                </a:solidFill>
                <a:latin typeface="Patrick Hand" panose="020B0604020202020204" charset="0"/>
              </a:endParaRPr>
            </a:p>
          </p:txBody>
        </p:sp>
        <p:sp>
          <p:nvSpPr>
            <p:cNvPr id="43" name="Oval 96"/>
            <p:cNvSpPr>
              <a:spLocks noChangeArrowheads="1"/>
            </p:cNvSpPr>
            <p:nvPr/>
          </p:nvSpPr>
          <p:spPr bwMode="auto">
            <a:xfrm>
              <a:off x="4874" y="3282"/>
              <a:ext cx="9" cy="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84">
                <a:solidFill>
                  <a:schemeClr val="tx1"/>
                </a:solidFill>
                <a:latin typeface="Patrick Hand" panose="020B0604020202020204" charset="0"/>
              </a:endParaRPr>
            </a:p>
          </p:txBody>
        </p:sp>
        <p:sp>
          <p:nvSpPr>
            <p:cNvPr id="50" name="Text Box 97"/>
            <p:cNvSpPr txBox="1">
              <a:spLocks noChangeArrowheads="1"/>
            </p:cNvSpPr>
            <p:nvPr/>
          </p:nvSpPr>
          <p:spPr bwMode="auto">
            <a:xfrm>
              <a:off x="4873" y="3289"/>
              <a:ext cx="151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1600">
                  <a:solidFill>
                    <a:schemeClr val="tx1"/>
                  </a:solidFill>
                  <a:latin typeface="Patrick Hand" panose="020B0604020202020204" charset="0"/>
                </a:rPr>
                <a:t>O’</a:t>
              </a:r>
            </a:p>
          </p:txBody>
        </p:sp>
      </p:grp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1409693" y="1347127"/>
            <a:ext cx="707136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en-US" sz="2880">
                <a:solidFill>
                  <a:schemeClr val="tx1"/>
                </a:solidFill>
                <a:latin typeface="Patrick Hand" panose="020B0604020202020204" charset="0"/>
                <a:sym typeface="Symbol" panose="05050102010706020507" pitchFamily="18" charset="2"/>
              </a:rPr>
              <a:t>- Hai đường tròn có hai điểm chung </a:t>
            </a:r>
          </a:p>
        </p:txBody>
      </p:sp>
      <p:sp>
        <p:nvSpPr>
          <p:cNvPr id="53" name="Rectangle 27"/>
          <p:cNvSpPr>
            <a:spLocks noChangeArrowheads="1"/>
          </p:cNvSpPr>
          <p:nvPr/>
        </p:nvSpPr>
        <p:spPr bwMode="auto">
          <a:xfrm>
            <a:off x="1465573" y="3419767"/>
            <a:ext cx="707136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en-US" sz="2880">
                <a:solidFill>
                  <a:schemeClr val="tx1"/>
                </a:solidFill>
                <a:latin typeface="Patrick Hand" panose="020B0604020202020204" charset="0"/>
                <a:sym typeface="Symbol" panose="05050102010706020507" pitchFamily="18" charset="2"/>
              </a:rPr>
              <a:t>- Hai đường tròn có một điểm chung:</a:t>
            </a:r>
          </a:p>
        </p:txBody>
      </p:sp>
      <p:sp>
        <p:nvSpPr>
          <p:cNvPr id="54" name="Rectangle 28"/>
          <p:cNvSpPr>
            <a:spLocks noChangeArrowheads="1"/>
          </p:cNvSpPr>
          <p:nvPr/>
        </p:nvSpPr>
        <p:spPr bwMode="auto">
          <a:xfrm>
            <a:off x="1443630" y="5465976"/>
            <a:ext cx="707136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en-US" sz="2880">
                <a:solidFill>
                  <a:schemeClr val="tx1"/>
                </a:solidFill>
                <a:latin typeface="Patrick Hand" panose="020B0604020202020204" charset="0"/>
                <a:sym typeface="Symbol" panose="05050102010706020507" pitchFamily="18" charset="2"/>
              </a:rPr>
              <a:t>- Hai đường tròn không có điểm chung</a:t>
            </a: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1371592" y="948348"/>
            <a:ext cx="707136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en-US" sz="2880" i="1" u="sng">
                <a:solidFill>
                  <a:schemeClr val="tx1"/>
                </a:solidFill>
                <a:latin typeface="Patrick Hand" panose="020B0604020202020204" charset="0"/>
                <a:sym typeface="Symbol" panose="05050102010706020507" pitchFamily="18" charset="2"/>
              </a:rPr>
              <a:t>I. Ba vị trí tương đối của hai đường tròn</a:t>
            </a:r>
            <a:endParaRPr lang="en-US" altLang="en-US" sz="2880" i="1">
              <a:solidFill>
                <a:schemeClr val="tx1"/>
              </a:solidFill>
              <a:latin typeface="Patrick Hand" panose="020B0604020202020204" charset="0"/>
              <a:sym typeface="Symbol" panose="05050102010706020507" pitchFamily="18" charset="2"/>
            </a:endParaRPr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1371592" y="1349393"/>
            <a:ext cx="377698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en-US" sz="2880">
                <a:solidFill>
                  <a:schemeClr val="tx1"/>
                </a:solidFill>
                <a:latin typeface="Patrick Hand" panose="020B0604020202020204" charset="0"/>
                <a:sym typeface="Symbol" panose="05050102010706020507" pitchFamily="18" charset="2"/>
              </a:rPr>
              <a:t>1. Hai đường tròn cắt nhau:</a:t>
            </a:r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5055136" y="1358351"/>
            <a:ext cx="583070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en-US" sz="2880" i="1">
                <a:solidFill>
                  <a:schemeClr val="tx1"/>
                </a:solidFill>
                <a:latin typeface="Patrick Hand" panose="020B0604020202020204" charset="0"/>
                <a:sym typeface="Symbol" panose="05050102010706020507" pitchFamily="18" charset="2"/>
              </a:rPr>
              <a:t>Là hai đường tròn có hai điểm chung</a:t>
            </a:r>
          </a:p>
        </p:txBody>
      </p:sp>
      <p:sp>
        <p:nvSpPr>
          <p:cNvPr id="64" name="Text Box 12"/>
          <p:cNvSpPr txBox="1">
            <a:spLocks noChangeArrowheads="1"/>
          </p:cNvSpPr>
          <p:nvPr/>
        </p:nvSpPr>
        <p:spPr bwMode="auto">
          <a:xfrm>
            <a:off x="4206232" y="1870366"/>
            <a:ext cx="365760" cy="2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1920">
                <a:solidFill>
                  <a:schemeClr val="tx1"/>
                </a:solidFill>
                <a:latin typeface="Patrick Hand" panose="020B0604020202020204" charset="0"/>
              </a:rPr>
              <a:t>A</a:t>
            </a: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206232" y="3181006"/>
            <a:ext cx="365760" cy="2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1920">
                <a:solidFill>
                  <a:schemeClr val="tx1"/>
                </a:solidFill>
                <a:latin typeface="Patrick Hand" panose="020B0604020202020204" charset="0"/>
              </a:rPr>
              <a:t>B</a:t>
            </a: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5830439" y="2194086"/>
            <a:ext cx="2776221" cy="88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2560" i="1">
                <a:solidFill>
                  <a:schemeClr val="tx1"/>
                </a:solidFill>
                <a:latin typeface="Patrick Hand" panose="020B0604020202020204" charset="0"/>
              </a:rPr>
              <a:t>A; B là giao điểm</a:t>
            </a:r>
          </a:p>
          <a:p>
            <a:pPr algn="just"/>
            <a:r>
              <a:rPr lang="en-US" altLang="en-US" sz="2560" i="1">
                <a:solidFill>
                  <a:schemeClr val="tx1"/>
                </a:solidFill>
                <a:latin typeface="Patrick Hand" panose="020B0604020202020204" charset="0"/>
              </a:rPr>
              <a:t>AB là dây chung</a:t>
            </a:r>
          </a:p>
        </p:txBody>
      </p:sp>
      <p:sp>
        <p:nvSpPr>
          <p:cNvPr id="67" name="Line 15"/>
          <p:cNvSpPr>
            <a:spLocks noChangeShapeType="1"/>
          </p:cNvSpPr>
          <p:nvPr/>
        </p:nvSpPr>
        <p:spPr bwMode="auto">
          <a:xfrm>
            <a:off x="4383900" y="2144006"/>
            <a:ext cx="0" cy="99636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84">
              <a:solidFill>
                <a:schemeClr val="tx1"/>
              </a:solidFill>
              <a:latin typeface="Patrick Hand" panose="020B0604020202020204" charset="0"/>
            </a:endParaRPr>
          </a:p>
        </p:txBody>
      </p:sp>
      <p:sp>
        <p:nvSpPr>
          <p:cNvPr id="68" name="Rectangle 16"/>
          <p:cNvSpPr>
            <a:spLocks noChangeArrowheads="1"/>
          </p:cNvSpPr>
          <p:nvPr/>
        </p:nvSpPr>
        <p:spPr bwMode="auto">
          <a:xfrm>
            <a:off x="1371592" y="3393584"/>
            <a:ext cx="707136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en-US" sz="2880">
                <a:solidFill>
                  <a:schemeClr val="tx1"/>
                </a:solidFill>
                <a:latin typeface="Patrick Hand" panose="020B0604020202020204" charset="0"/>
                <a:sym typeface="Symbol" panose="05050102010706020507" pitchFamily="18" charset="2"/>
              </a:rPr>
              <a:t>2. Hai đường tròn tiếp xúc nhau :</a:t>
            </a: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4097013" y="4597748"/>
            <a:ext cx="365760" cy="2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1920">
                <a:solidFill>
                  <a:schemeClr val="tx1"/>
                </a:solidFill>
                <a:latin typeface="Patrick Hand" panose="020B0604020202020204" charset="0"/>
              </a:rPr>
              <a:t>M</a:t>
            </a:r>
          </a:p>
        </p:txBody>
      </p:sp>
      <p:sp>
        <p:nvSpPr>
          <p:cNvPr id="70" name="Text Box 18"/>
          <p:cNvSpPr txBox="1">
            <a:spLocks noChangeArrowheads="1"/>
          </p:cNvSpPr>
          <p:nvPr/>
        </p:nvSpPr>
        <p:spPr bwMode="auto">
          <a:xfrm>
            <a:off x="7961977" y="4737659"/>
            <a:ext cx="365760" cy="2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1920">
                <a:solidFill>
                  <a:schemeClr val="tx1"/>
                </a:solidFill>
                <a:latin typeface="Patrick Hand" panose="020B0604020202020204" charset="0"/>
              </a:rPr>
              <a:t>M</a:t>
            </a:r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4571992" y="4575509"/>
            <a:ext cx="231648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i="1">
                <a:solidFill>
                  <a:schemeClr val="tx1"/>
                </a:solidFill>
                <a:latin typeface="Patrick Hand" panose="020B0604020202020204" charset="0"/>
              </a:rPr>
              <a:t>M là tiếp điểm</a:t>
            </a:r>
          </a:p>
        </p:txBody>
      </p:sp>
      <p:sp>
        <p:nvSpPr>
          <p:cNvPr id="72" name="Text Box 20"/>
          <p:cNvSpPr txBox="1">
            <a:spLocks noChangeArrowheads="1"/>
          </p:cNvSpPr>
          <p:nvPr/>
        </p:nvSpPr>
        <p:spPr bwMode="auto">
          <a:xfrm>
            <a:off x="1381482" y="4185960"/>
            <a:ext cx="1244418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i="1">
                <a:solidFill>
                  <a:schemeClr val="tx1"/>
                </a:solidFill>
                <a:latin typeface="Patrick Hand" panose="020B0604020202020204" charset="0"/>
              </a:rPr>
              <a:t>Tiếp xúc trong</a:t>
            </a:r>
          </a:p>
        </p:txBody>
      </p:sp>
      <p:sp>
        <p:nvSpPr>
          <p:cNvPr id="73" name="Text Box 21"/>
          <p:cNvSpPr txBox="1">
            <a:spLocks noChangeArrowheads="1"/>
          </p:cNvSpPr>
          <p:nvPr/>
        </p:nvSpPr>
        <p:spPr bwMode="auto">
          <a:xfrm>
            <a:off x="9600269" y="4252592"/>
            <a:ext cx="1097280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i="1">
                <a:solidFill>
                  <a:schemeClr val="tx1"/>
                </a:solidFill>
                <a:latin typeface="Patrick Hand" panose="020B0604020202020204" charset="0"/>
              </a:rPr>
              <a:t>Tiếp xúc ngoài</a:t>
            </a:r>
          </a:p>
        </p:txBody>
      </p:sp>
      <p:sp>
        <p:nvSpPr>
          <p:cNvPr id="74" name="Rectangle 22"/>
          <p:cNvSpPr>
            <a:spLocks noChangeArrowheads="1"/>
          </p:cNvSpPr>
          <p:nvPr/>
        </p:nvSpPr>
        <p:spPr bwMode="auto">
          <a:xfrm>
            <a:off x="1441806" y="5440262"/>
            <a:ext cx="707136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en-US" sz="2880">
                <a:solidFill>
                  <a:schemeClr val="tx1"/>
                </a:solidFill>
                <a:latin typeface="Patrick Hand" panose="020B0604020202020204" charset="0"/>
                <a:sym typeface="Symbol" panose="05050102010706020507" pitchFamily="18" charset="2"/>
              </a:rPr>
              <a:t>3. Hai đường tròn không giao nhau:</a:t>
            </a:r>
          </a:p>
        </p:txBody>
      </p:sp>
      <p:sp>
        <p:nvSpPr>
          <p:cNvPr id="75" name="Rectangle 23"/>
          <p:cNvSpPr>
            <a:spLocks noChangeArrowheads="1"/>
          </p:cNvSpPr>
          <p:nvPr/>
        </p:nvSpPr>
        <p:spPr bwMode="auto">
          <a:xfrm>
            <a:off x="6050272" y="5450848"/>
            <a:ext cx="557784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en-US" sz="2880" i="1">
                <a:solidFill>
                  <a:schemeClr val="tx1"/>
                </a:solidFill>
                <a:latin typeface="Patrick Hand" panose="020B0604020202020204" charset="0"/>
                <a:sym typeface="Symbol" panose="05050102010706020507" pitchFamily="18" charset="2"/>
              </a:rPr>
              <a:t>Là hai đường tròn không có điểm chung</a:t>
            </a:r>
          </a:p>
        </p:txBody>
      </p:sp>
      <p:sp>
        <p:nvSpPr>
          <p:cNvPr id="76" name="Text Box 24"/>
          <p:cNvSpPr txBox="1">
            <a:spLocks noChangeArrowheads="1"/>
          </p:cNvSpPr>
          <p:nvPr/>
        </p:nvSpPr>
        <p:spPr bwMode="auto">
          <a:xfrm>
            <a:off x="1316939" y="6612119"/>
            <a:ext cx="1097280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920" i="1">
                <a:solidFill>
                  <a:schemeClr val="tx1"/>
                </a:solidFill>
                <a:latin typeface="Patrick Hand" panose="020B0604020202020204" charset="0"/>
              </a:rPr>
              <a:t>Đựng nhau</a:t>
            </a:r>
          </a:p>
        </p:txBody>
      </p:sp>
      <p:sp>
        <p:nvSpPr>
          <p:cNvPr id="77" name="Text Box 25"/>
          <p:cNvSpPr txBox="1">
            <a:spLocks noChangeArrowheads="1"/>
          </p:cNvSpPr>
          <p:nvPr/>
        </p:nvSpPr>
        <p:spPr bwMode="auto">
          <a:xfrm>
            <a:off x="8134705" y="6700240"/>
            <a:ext cx="1463040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920" i="1">
                <a:solidFill>
                  <a:schemeClr val="tx1"/>
                </a:solidFill>
                <a:latin typeface="Patrick Hand" panose="020B0604020202020204" charset="0"/>
              </a:rPr>
              <a:t>Ngoài nhau</a:t>
            </a:r>
          </a:p>
        </p:txBody>
      </p:sp>
      <p:sp>
        <p:nvSpPr>
          <p:cNvPr id="78" name="Rectangle 29"/>
          <p:cNvSpPr>
            <a:spLocks noChangeArrowheads="1"/>
          </p:cNvSpPr>
          <p:nvPr/>
        </p:nvSpPr>
        <p:spPr bwMode="auto">
          <a:xfrm>
            <a:off x="5549893" y="3419766"/>
            <a:ext cx="586232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en-US" sz="2880" i="1">
                <a:solidFill>
                  <a:schemeClr val="tx1"/>
                </a:solidFill>
                <a:latin typeface="Patrick Hand" panose="020B0604020202020204" charset="0"/>
                <a:sym typeface="Symbol" panose="05050102010706020507" pitchFamily="18" charset="2"/>
              </a:rPr>
              <a:t>Là hai đường tròn có một điểm chung</a:t>
            </a:r>
          </a:p>
        </p:txBody>
      </p:sp>
      <p:grpSp>
        <p:nvGrpSpPr>
          <p:cNvPr id="79" name="Group 82"/>
          <p:cNvGrpSpPr>
            <a:grpSpLocks/>
          </p:cNvGrpSpPr>
          <p:nvPr/>
        </p:nvGrpSpPr>
        <p:grpSpPr bwMode="auto">
          <a:xfrm>
            <a:off x="2796533" y="3972908"/>
            <a:ext cx="1341120" cy="1341120"/>
            <a:chOff x="4512" y="2784"/>
            <a:chExt cx="528" cy="528"/>
          </a:xfrm>
        </p:grpSpPr>
        <p:grpSp>
          <p:nvGrpSpPr>
            <p:cNvPr id="80" name="Group 83"/>
            <p:cNvGrpSpPr>
              <a:grpSpLocks/>
            </p:cNvGrpSpPr>
            <p:nvPr/>
          </p:nvGrpSpPr>
          <p:grpSpPr bwMode="auto">
            <a:xfrm>
              <a:off x="4644" y="2850"/>
              <a:ext cx="395" cy="395"/>
              <a:chOff x="3600" y="2400"/>
              <a:chExt cx="480" cy="480"/>
            </a:xfrm>
          </p:grpSpPr>
          <p:sp>
            <p:nvSpPr>
              <p:cNvPr id="85" name="Oval 84"/>
              <p:cNvSpPr>
                <a:spLocks noChangeArrowheads="1"/>
              </p:cNvSpPr>
              <p:nvPr/>
            </p:nvSpPr>
            <p:spPr bwMode="auto">
              <a:xfrm>
                <a:off x="3600" y="2400"/>
                <a:ext cx="480" cy="480"/>
              </a:xfrm>
              <a:prstGeom prst="ellips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>
                  <a:solidFill>
                    <a:schemeClr val="tx1"/>
                  </a:solidFill>
                  <a:latin typeface="Patrick Hand" panose="020B0604020202020204" charset="0"/>
                </a:endParaRPr>
              </a:p>
            </p:txBody>
          </p:sp>
          <p:sp>
            <p:nvSpPr>
              <p:cNvPr id="86" name="Oval 85"/>
              <p:cNvSpPr>
                <a:spLocks noChangeArrowheads="1"/>
              </p:cNvSpPr>
              <p:nvPr/>
            </p:nvSpPr>
            <p:spPr bwMode="auto">
              <a:xfrm>
                <a:off x="3829" y="2632"/>
                <a:ext cx="11" cy="1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>
                  <a:solidFill>
                    <a:schemeClr val="tx1"/>
                  </a:solidFill>
                  <a:latin typeface="Patrick Hand" panose="020B0604020202020204" charset="0"/>
                </a:endParaRPr>
              </a:p>
            </p:txBody>
          </p:sp>
          <p:sp>
            <p:nvSpPr>
              <p:cNvPr id="87" name="Text Box 86"/>
              <p:cNvSpPr txBox="1">
                <a:spLocks noChangeArrowheads="1"/>
              </p:cNvSpPr>
              <p:nvPr/>
            </p:nvSpPr>
            <p:spPr bwMode="auto">
              <a:xfrm>
                <a:off x="3807" y="2641"/>
                <a:ext cx="192" cy="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1600">
                    <a:solidFill>
                      <a:schemeClr val="tx1"/>
                    </a:solidFill>
                    <a:latin typeface="Patrick Hand" panose="020B0604020202020204" charset="0"/>
                  </a:rPr>
                  <a:t>O</a:t>
                </a:r>
              </a:p>
            </p:txBody>
          </p:sp>
        </p:grpSp>
        <p:grpSp>
          <p:nvGrpSpPr>
            <p:cNvPr id="81" name="Group 87"/>
            <p:cNvGrpSpPr>
              <a:grpSpLocks/>
            </p:cNvGrpSpPr>
            <p:nvPr/>
          </p:nvGrpSpPr>
          <p:grpSpPr bwMode="auto">
            <a:xfrm>
              <a:off x="4512" y="2784"/>
              <a:ext cx="528" cy="528"/>
              <a:chOff x="4368" y="2304"/>
              <a:chExt cx="672" cy="672"/>
            </a:xfrm>
          </p:grpSpPr>
          <p:sp>
            <p:nvSpPr>
              <p:cNvPr id="82" name="Oval 88"/>
              <p:cNvSpPr>
                <a:spLocks noChangeArrowheads="1"/>
              </p:cNvSpPr>
              <p:nvPr/>
            </p:nvSpPr>
            <p:spPr bwMode="auto">
              <a:xfrm>
                <a:off x="4368" y="2304"/>
                <a:ext cx="672" cy="672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vi-VN" altLang="en-US" sz="3840">
                  <a:solidFill>
                    <a:schemeClr val="tx1"/>
                  </a:solidFill>
                  <a:latin typeface="Patrick Hand" panose="020B0604020202020204" charset="0"/>
                </a:endParaRPr>
              </a:p>
            </p:txBody>
          </p:sp>
          <p:sp>
            <p:nvSpPr>
              <p:cNvPr id="83" name="Oval 89"/>
              <p:cNvSpPr>
                <a:spLocks noChangeArrowheads="1"/>
              </p:cNvSpPr>
              <p:nvPr/>
            </p:nvSpPr>
            <p:spPr bwMode="auto">
              <a:xfrm>
                <a:off x="4707" y="2632"/>
                <a:ext cx="11" cy="1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>
                  <a:solidFill>
                    <a:schemeClr val="tx1"/>
                  </a:solidFill>
                  <a:latin typeface="Patrick Hand" panose="020B0604020202020204" charset="0"/>
                </a:endParaRPr>
              </a:p>
            </p:txBody>
          </p:sp>
          <p:sp>
            <p:nvSpPr>
              <p:cNvPr id="84" name="Text Box 90"/>
              <p:cNvSpPr txBox="1">
                <a:spLocks noChangeArrowheads="1"/>
              </p:cNvSpPr>
              <p:nvPr/>
            </p:nvSpPr>
            <p:spPr bwMode="auto">
              <a:xfrm>
                <a:off x="4705" y="2641"/>
                <a:ext cx="192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just"/>
                <a:r>
                  <a:rPr lang="en-US" altLang="en-US" sz="1600">
                    <a:solidFill>
                      <a:schemeClr val="tx1"/>
                    </a:solidFill>
                    <a:latin typeface="Patrick Hand" panose="020B0604020202020204" charset="0"/>
                  </a:rPr>
                  <a:t>O’</a:t>
                </a:r>
              </a:p>
            </p:txBody>
          </p:sp>
        </p:grpSp>
      </p:grpSp>
      <p:grpSp>
        <p:nvGrpSpPr>
          <p:cNvPr id="88" name="Group 98"/>
          <p:cNvGrpSpPr>
            <a:grpSpLocks/>
          </p:cNvGrpSpPr>
          <p:nvPr/>
        </p:nvGrpSpPr>
        <p:grpSpPr bwMode="auto">
          <a:xfrm>
            <a:off x="2527303" y="6236647"/>
            <a:ext cx="1341120" cy="1341120"/>
            <a:chOff x="3600" y="3120"/>
            <a:chExt cx="528" cy="528"/>
          </a:xfrm>
        </p:grpSpPr>
        <p:grpSp>
          <p:nvGrpSpPr>
            <p:cNvPr id="89" name="Group 99"/>
            <p:cNvGrpSpPr>
              <a:grpSpLocks/>
            </p:cNvGrpSpPr>
            <p:nvPr/>
          </p:nvGrpSpPr>
          <p:grpSpPr bwMode="auto">
            <a:xfrm>
              <a:off x="3637" y="3180"/>
              <a:ext cx="395" cy="395"/>
              <a:chOff x="3600" y="2400"/>
              <a:chExt cx="480" cy="480"/>
            </a:xfrm>
          </p:grpSpPr>
          <p:sp>
            <p:nvSpPr>
              <p:cNvPr id="94" name="Oval 100"/>
              <p:cNvSpPr>
                <a:spLocks noChangeArrowheads="1"/>
              </p:cNvSpPr>
              <p:nvPr/>
            </p:nvSpPr>
            <p:spPr bwMode="auto">
              <a:xfrm>
                <a:off x="3600" y="2400"/>
                <a:ext cx="480" cy="480"/>
              </a:xfrm>
              <a:prstGeom prst="ellips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>
                  <a:solidFill>
                    <a:schemeClr val="tx1"/>
                  </a:solidFill>
                  <a:latin typeface="Patrick Hand" panose="020B0604020202020204" charset="0"/>
                </a:endParaRPr>
              </a:p>
            </p:txBody>
          </p:sp>
          <p:sp>
            <p:nvSpPr>
              <p:cNvPr id="95" name="Oval 101"/>
              <p:cNvSpPr>
                <a:spLocks noChangeArrowheads="1"/>
              </p:cNvSpPr>
              <p:nvPr/>
            </p:nvSpPr>
            <p:spPr bwMode="auto">
              <a:xfrm>
                <a:off x="3829" y="2632"/>
                <a:ext cx="11" cy="1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>
                  <a:solidFill>
                    <a:schemeClr val="tx1"/>
                  </a:solidFill>
                  <a:latin typeface="Patrick Hand" panose="020B0604020202020204" charset="0"/>
                </a:endParaRPr>
              </a:p>
            </p:txBody>
          </p:sp>
          <p:sp>
            <p:nvSpPr>
              <p:cNvPr id="96" name="Text Box 102"/>
              <p:cNvSpPr txBox="1">
                <a:spLocks noChangeArrowheads="1"/>
              </p:cNvSpPr>
              <p:nvPr/>
            </p:nvSpPr>
            <p:spPr bwMode="auto">
              <a:xfrm>
                <a:off x="3807" y="2641"/>
                <a:ext cx="192" cy="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1600">
                    <a:solidFill>
                      <a:schemeClr val="tx1"/>
                    </a:solidFill>
                    <a:latin typeface="Patrick Hand" panose="020B0604020202020204" charset="0"/>
                  </a:rPr>
                  <a:t>O’</a:t>
                </a:r>
              </a:p>
            </p:txBody>
          </p:sp>
        </p:grpSp>
        <p:grpSp>
          <p:nvGrpSpPr>
            <p:cNvPr id="90" name="Group 103"/>
            <p:cNvGrpSpPr>
              <a:grpSpLocks/>
            </p:cNvGrpSpPr>
            <p:nvPr/>
          </p:nvGrpSpPr>
          <p:grpSpPr bwMode="auto">
            <a:xfrm>
              <a:off x="3600" y="3120"/>
              <a:ext cx="528" cy="528"/>
              <a:chOff x="3600" y="3120"/>
              <a:chExt cx="528" cy="528"/>
            </a:xfrm>
          </p:grpSpPr>
          <p:sp>
            <p:nvSpPr>
              <p:cNvPr id="91" name="Oval 104"/>
              <p:cNvSpPr>
                <a:spLocks noChangeArrowheads="1"/>
              </p:cNvSpPr>
              <p:nvPr/>
            </p:nvSpPr>
            <p:spPr bwMode="auto">
              <a:xfrm>
                <a:off x="3600" y="3120"/>
                <a:ext cx="528" cy="528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vi-VN" altLang="en-US" sz="3840">
                  <a:solidFill>
                    <a:schemeClr val="tx1"/>
                  </a:solidFill>
                  <a:latin typeface="Patrick Hand" panose="020B0604020202020204" charset="0"/>
                </a:endParaRPr>
              </a:p>
            </p:txBody>
          </p:sp>
          <p:sp>
            <p:nvSpPr>
              <p:cNvPr id="92" name="Oval 105"/>
              <p:cNvSpPr>
                <a:spLocks noChangeArrowheads="1"/>
              </p:cNvSpPr>
              <p:nvPr/>
            </p:nvSpPr>
            <p:spPr bwMode="auto">
              <a:xfrm>
                <a:off x="3866" y="3378"/>
                <a:ext cx="9" cy="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>
                  <a:solidFill>
                    <a:schemeClr val="tx1"/>
                  </a:solidFill>
                  <a:latin typeface="Patrick Hand" panose="020B0604020202020204" charset="0"/>
                </a:endParaRPr>
              </a:p>
            </p:txBody>
          </p:sp>
          <p:sp>
            <p:nvSpPr>
              <p:cNvPr id="93" name="Text Box 106"/>
              <p:cNvSpPr txBox="1">
                <a:spLocks noChangeArrowheads="1"/>
              </p:cNvSpPr>
              <p:nvPr/>
            </p:nvSpPr>
            <p:spPr bwMode="auto">
              <a:xfrm>
                <a:off x="3744" y="3372"/>
                <a:ext cx="151" cy="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1600">
                    <a:solidFill>
                      <a:schemeClr val="tx1"/>
                    </a:solidFill>
                    <a:latin typeface="Patrick Hand" panose="020B0604020202020204" charset="0"/>
                  </a:rPr>
                  <a:t>O</a:t>
                </a:r>
              </a:p>
            </p:txBody>
          </p:sp>
        </p:grpSp>
      </p:grpSp>
      <p:grpSp>
        <p:nvGrpSpPr>
          <p:cNvPr id="97" name="Group 107"/>
          <p:cNvGrpSpPr>
            <a:grpSpLocks/>
          </p:cNvGrpSpPr>
          <p:nvPr/>
        </p:nvGrpSpPr>
        <p:grpSpPr bwMode="auto">
          <a:xfrm>
            <a:off x="5168902" y="6272207"/>
            <a:ext cx="2633979" cy="1341120"/>
            <a:chOff x="4003" y="2352"/>
            <a:chExt cx="1037" cy="528"/>
          </a:xfrm>
        </p:grpSpPr>
        <p:grpSp>
          <p:nvGrpSpPr>
            <p:cNvPr id="98" name="Group 108"/>
            <p:cNvGrpSpPr>
              <a:grpSpLocks/>
            </p:cNvGrpSpPr>
            <p:nvPr/>
          </p:nvGrpSpPr>
          <p:grpSpPr bwMode="auto">
            <a:xfrm>
              <a:off x="4003" y="2429"/>
              <a:ext cx="390" cy="395"/>
              <a:chOff x="3918" y="2376"/>
              <a:chExt cx="480" cy="480"/>
            </a:xfrm>
          </p:grpSpPr>
          <p:sp>
            <p:nvSpPr>
              <p:cNvPr id="103" name="Oval 109"/>
              <p:cNvSpPr>
                <a:spLocks noChangeArrowheads="1"/>
              </p:cNvSpPr>
              <p:nvPr/>
            </p:nvSpPr>
            <p:spPr bwMode="auto">
              <a:xfrm>
                <a:off x="3918" y="2376"/>
                <a:ext cx="480" cy="480"/>
              </a:xfrm>
              <a:prstGeom prst="ellips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>
                  <a:solidFill>
                    <a:schemeClr val="tx1"/>
                  </a:solidFill>
                  <a:latin typeface="Patrick Hand" panose="020B0604020202020204" charset="0"/>
                </a:endParaRPr>
              </a:p>
            </p:txBody>
          </p:sp>
          <p:sp>
            <p:nvSpPr>
              <p:cNvPr id="104" name="Oval 110"/>
              <p:cNvSpPr>
                <a:spLocks noChangeArrowheads="1"/>
              </p:cNvSpPr>
              <p:nvPr/>
            </p:nvSpPr>
            <p:spPr bwMode="auto">
              <a:xfrm>
                <a:off x="4141" y="2600"/>
                <a:ext cx="11" cy="1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>
                  <a:solidFill>
                    <a:schemeClr val="tx1"/>
                  </a:solidFill>
                  <a:latin typeface="Patrick Hand" panose="020B0604020202020204" charset="0"/>
                </a:endParaRPr>
              </a:p>
            </p:txBody>
          </p:sp>
          <p:sp>
            <p:nvSpPr>
              <p:cNvPr id="105" name="Text Box 111"/>
              <p:cNvSpPr txBox="1">
                <a:spLocks noChangeArrowheads="1"/>
              </p:cNvSpPr>
              <p:nvPr/>
            </p:nvSpPr>
            <p:spPr bwMode="auto">
              <a:xfrm>
                <a:off x="4125" y="2618"/>
                <a:ext cx="192" cy="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1600">
                    <a:solidFill>
                      <a:schemeClr val="tx1"/>
                    </a:solidFill>
                    <a:latin typeface="Patrick Hand" panose="020B0604020202020204" charset="0"/>
                  </a:rPr>
                  <a:t>O</a:t>
                </a:r>
              </a:p>
            </p:txBody>
          </p:sp>
        </p:grpSp>
        <p:grpSp>
          <p:nvGrpSpPr>
            <p:cNvPr id="99" name="Group 112"/>
            <p:cNvGrpSpPr>
              <a:grpSpLocks/>
            </p:cNvGrpSpPr>
            <p:nvPr/>
          </p:nvGrpSpPr>
          <p:grpSpPr bwMode="auto">
            <a:xfrm>
              <a:off x="4512" y="2352"/>
              <a:ext cx="528" cy="528"/>
              <a:chOff x="4368" y="2304"/>
              <a:chExt cx="672" cy="672"/>
            </a:xfrm>
          </p:grpSpPr>
          <p:sp>
            <p:nvSpPr>
              <p:cNvPr id="100" name="Oval 113"/>
              <p:cNvSpPr>
                <a:spLocks noChangeArrowheads="1"/>
              </p:cNvSpPr>
              <p:nvPr/>
            </p:nvSpPr>
            <p:spPr bwMode="auto">
              <a:xfrm>
                <a:off x="4368" y="2304"/>
                <a:ext cx="672" cy="672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vi-VN" altLang="en-US" sz="3840">
                  <a:solidFill>
                    <a:schemeClr val="tx1"/>
                  </a:solidFill>
                  <a:latin typeface="Patrick Hand" panose="020B0604020202020204" charset="0"/>
                </a:endParaRPr>
              </a:p>
            </p:txBody>
          </p:sp>
          <p:sp>
            <p:nvSpPr>
              <p:cNvPr id="101" name="Oval 114"/>
              <p:cNvSpPr>
                <a:spLocks noChangeArrowheads="1"/>
              </p:cNvSpPr>
              <p:nvPr/>
            </p:nvSpPr>
            <p:spPr bwMode="auto">
              <a:xfrm>
                <a:off x="4707" y="2632"/>
                <a:ext cx="11" cy="1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84">
                  <a:solidFill>
                    <a:schemeClr val="tx1"/>
                  </a:solidFill>
                  <a:latin typeface="Patrick Hand" panose="020B0604020202020204" charset="0"/>
                </a:endParaRPr>
              </a:p>
            </p:txBody>
          </p:sp>
          <p:sp>
            <p:nvSpPr>
              <p:cNvPr id="102" name="Text Box 115"/>
              <p:cNvSpPr txBox="1">
                <a:spLocks noChangeArrowheads="1"/>
              </p:cNvSpPr>
              <p:nvPr/>
            </p:nvSpPr>
            <p:spPr bwMode="auto">
              <a:xfrm>
                <a:off x="4705" y="2641"/>
                <a:ext cx="192" cy="1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1600">
                    <a:solidFill>
                      <a:schemeClr val="tx1"/>
                    </a:solidFill>
                    <a:latin typeface="Patrick Hand" panose="020B0604020202020204" charset="0"/>
                  </a:rPr>
                  <a:t>O</a:t>
                </a:r>
                <a:r>
                  <a:rPr lang="en-US" altLang="en-US" sz="1920">
                    <a:solidFill>
                      <a:schemeClr val="tx1"/>
                    </a:solidFill>
                    <a:latin typeface="Patrick Hand" panose="020B0604020202020204" charset="0"/>
                  </a:rPr>
                  <a:t>’</a:t>
                </a:r>
              </a:p>
            </p:txBody>
          </p:sp>
        </p:grpSp>
      </p:grpSp>
      <p:sp>
        <p:nvSpPr>
          <p:cNvPr id="106" name="Google Shape;851;p39"/>
          <p:cNvSpPr txBox="1">
            <a:spLocks/>
          </p:cNvSpPr>
          <p:nvPr/>
        </p:nvSpPr>
        <p:spPr>
          <a:xfrm>
            <a:off x="4224426" y="133767"/>
            <a:ext cx="6821912" cy="74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731520" marR="0" lvl="0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92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463040" marR="0" lvl="1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2194560" marR="0" lvl="2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926080" marR="0" lvl="3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657600" marR="0" lvl="4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4389120" marR="0" lvl="5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5120640" marR="0" lvl="6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5852160" marR="0" lvl="7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6583680" marR="0" lvl="8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None/>
            </a:pPr>
            <a:r>
              <a:rPr lang="vi-VN" sz="3200">
                <a:solidFill>
                  <a:srgbClr val="FF0000"/>
                </a:solidFill>
                <a:latin typeface="Patrick Hand" panose="00000500000000000000" pitchFamily="2" charset="0"/>
              </a:rPr>
              <a:t>VỊ TRÍ TƯƠNG ĐỐI CỦA HAI ĐƯỜNG TRÒN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D22AE1F-47F7-4762-95B9-15858202CA4D}"/>
                  </a:ext>
                </a:extLst>
              </p14:cNvPr>
              <p14:cNvContentPartPr/>
              <p14:nvPr/>
            </p14:nvContentPartPr>
            <p14:xfrm>
              <a:off x="4114800" y="4652640"/>
              <a:ext cx="3923280" cy="76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D22AE1F-47F7-4762-95B9-15858202CA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05440" y="4643280"/>
                <a:ext cx="3942000" cy="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0490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4" grpId="0"/>
      <p:bldP spid="59" grpId="0"/>
      <p:bldP spid="62" grpId="0"/>
      <p:bldP spid="63" grpId="0"/>
      <p:bldP spid="64" grpId="0"/>
      <p:bldP spid="65" grpId="0"/>
      <p:bldP spid="66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Hình ảnh 23" descr="Ảnh có chứa văn bản, vẽ, ký hiệu&#10;&#10;Mô tả được tạo tự động">
            <a:extLst>
              <a:ext uri="{FF2B5EF4-FFF2-40B4-BE49-F238E27FC236}">
                <a16:creationId xmlns:a16="http://schemas.microsoft.com/office/drawing/2014/main" id="{E40724BA-51AD-4C95-9216-D7ADF7A2F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778" y="1"/>
            <a:ext cx="1841622" cy="632600"/>
          </a:xfrm>
          <a:prstGeom prst="rect">
            <a:avLst/>
          </a:prstGeom>
        </p:spPr>
      </p:pic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2839951" y="1638877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Patrick Hand" panose="020B0604020202020204" charset="0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5024351" y="3531177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FF00"/>
                </a:solidFill>
                <a:latin typeface="Patrick Hand" panose="020B0604020202020204" charset="0"/>
              </a:rPr>
              <a:t> </a:t>
            </a:r>
            <a:r>
              <a:rPr lang="en-US" altLang="en-US" sz="3200" b="1">
                <a:solidFill>
                  <a:schemeClr val="accent2"/>
                </a:solidFill>
                <a:latin typeface="Patrick Hand" panose="020B0604020202020204" charset="0"/>
              </a:rPr>
              <a:t>.</a:t>
            </a:r>
            <a:r>
              <a:rPr lang="en-US" altLang="en-US" sz="3200" b="1">
                <a:solidFill>
                  <a:srgbClr val="00FF00"/>
                </a:solidFill>
                <a:latin typeface="Patrick Hand" panose="020B0604020202020204" charset="0"/>
              </a:rPr>
              <a:t> </a:t>
            </a:r>
            <a:r>
              <a:rPr lang="en-US" altLang="en-US" sz="2400">
                <a:solidFill>
                  <a:schemeClr val="accent2"/>
                </a:solidFill>
                <a:latin typeface="Patrick Hand" panose="020B0604020202020204" charset="0"/>
              </a:rPr>
              <a:t>O</a:t>
            </a:r>
            <a:r>
              <a:rPr lang="en-US" altLang="en-US" sz="2400" baseline="-25000">
                <a:solidFill>
                  <a:schemeClr val="accent2"/>
                </a:solidFill>
                <a:latin typeface="Patrick Hand" panose="020B0604020202020204" charset="0"/>
              </a:rPr>
              <a:t>3</a:t>
            </a:r>
            <a:endParaRPr lang="en-US" altLang="en-US" sz="2400">
              <a:solidFill>
                <a:schemeClr val="accent2"/>
              </a:solidFill>
              <a:latin typeface="Patrick Hand" panose="020B0604020202020204" charset="0"/>
            </a:endParaRPr>
          </a:p>
        </p:txBody>
      </p:sp>
      <p:grpSp>
        <p:nvGrpSpPr>
          <p:cNvPr id="40" name="Group 111"/>
          <p:cNvGrpSpPr>
            <a:grpSpLocks/>
          </p:cNvGrpSpPr>
          <p:nvPr/>
        </p:nvGrpSpPr>
        <p:grpSpPr bwMode="auto">
          <a:xfrm>
            <a:off x="2116051" y="1181677"/>
            <a:ext cx="5029200" cy="5029200"/>
            <a:chOff x="160" y="116"/>
            <a:chExt cx="3168" cy="3168"/>
          </a:xfrm>
        </p:grpSpPr>
        <p:sp>
          <p:nvSpPr>
            <p:cNvPr id="41" name="Oval 100"/>
            <p:cNvSpPr>
              <a:spLocks noChangeArrowheads="1"/>
            </p:cNvSpPr>
            <p:nvPr/>
          </p:nvSpPr>
          <p:spPr bwMode="auto">
            <a:xfrm>
              <a:off x="160" y="116"/>
              <a:ext cx="3168" cy="316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solidFill>
                  <a:srgbClr val="FF3300"/>
                </a:solidFill>
                <a:latin typeface="Patrick Hand" panose="020B0604020202020204" charset="0"/>
              </a:endParaRPr>
            </a:p>
          </p:txBody>
        </p:sp>
        <p:sp>
          <p:nvSpPr>
            <p:cNvPr id="42" name="Oval 101"/>
            <p:cNvSpPr>
              <a:spLocks noChangeArrowheads="1"/>
            </p:cNvSpPr>
            <p:nvPr/>
          </p:nvSpPr>
          <p:spPr bwMode="auto">
            <a:xfrm>
              <a:off x="976" y="132"/>
              <a:ext cx="1464" cy="1456"/>
            </a:xfrm>
            <a:prstGeom prst="ellips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solidFill>
                  <a:srgbClr val="FF00FF"/>
                </a:solidFill>
                <a:latin typeface="Patrick Hand" panose="020B0604020202020204" charset="0"/>
              </a:endParaRPr>
            </a:p>
          </p:txBody>
        </p:sp>
        <p:sp>
          <p:nvSpPr>
            <p:cNvPr id="43" name="Oval 102"/>
            <p:cNvSpPr>
              <a:spLocks noChangeArrowheads="1"/>
            </p:cNvSpPr>
            <p:nvPr/>
          </p:nvSpPr>
          <p:spPr bwMode="auto">
            <a:xfrm>
              <a:off x="2016" y="816"/>
              <a:ext cx="1104" cy="1104"/>
            </a:xfrm>
            <a:prstGeom prst="ellipse">
              <a:avLst/>
            </a:prstGeom>
            <a:noFill/>
            <a:ln w="38100">
              <a:solidFill>
                <a:srgbClr val="28A8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solidFill>
                  <a:srgbClr val="00FF00"/>
                </a:solidFill>
                <a:latin typeface="Patrick Hand" panose="020B0604020202020204" charset="0"/>
              </a:endParaRPr>
            </a:p>
          </p:txBody>
        </p:sp>
        <p:sp>
          <p:nvSpPr>
            <p:cNvPr id="51" name="Text Box 103"/>
            <p:cNvSpPr txBox="1">
              <a:spLocks noChangeArrowheads="1"/>
            </p:cNvSpPr>
            <p:nvPr/>
          </p:nvSpPr>
          <p:spPr bwMode="auto">
            <a:xfrm>
              <a:off x="2472" y="1116"/>
              <a:ext cx="5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28A828"/>
                  </a:solidFill>
                  <a:latin typeface="Patrick Hand" panose="020B0604020202020204" charset="0"/>
                </a:rPr>
                <a:t> </a:t>
              </a:r>
              <a:r>
                <a:rPr lang="en-US" altLang="en-US" sz="3200" b="1">
                  <a:solidFill>
                    <a:srgbClr val="28A828"/>
                  </a:solidFill>
                  <a:latin typeface="Patrick Hand" panose="020B0604020202020204" charset="0"/>
                </a:rPr>
                <a:t>.</a:t>
              </a:r>
              <a:r>
                <a:rPr lang="en-US" altLang="en-US" sz="3200" b="1">
                  <a:solidFill>
                    <a:srgbClr val="00FF00"/>
                  </a:solidFill>
                  <a:latin typeface="Patrick Hand" panose="020B0604020202020204" charset="0"/>
                </a:rPr>
                <a:t> </a:t>
              </a:r>
              <a:r>
                <a:rPr lang="en-US" altLang="en-US" sz="2400" b="1">
                  <a:solidFill>
                    <a:srgbClr val="28A828"/>
                  </a:solidFill>
                  <a:latin typeface="Patrick Hand" panose="020B0604020202020204" charset="0"/>
                </a:rPr>
                <a:t>O</a:t>
              </a:r>
              <a:r>
                <a:rPr lang="en-US" altLang="en-US" sz="2400" b="1" baseline="-25000">
                  <a:solidFill>
                    <a:srgbClr val="28A828"/>
                  </a:solidFill>
                  <a:latin typeface="Patrick Hand" panose="020B0604020202020204" charset="0"/>
                </a:rPr>
                <a:t>3</a:t>
              </a:r>
              <a:endParaRPr lang="en-US" altLang="en-US" sz="2400" b="1">
                <a:solidFill>
                  <a:srgbClr val="28A828"/>
                </a:solidFill>
                <a:latin typeface="Patrick Hand" panose="020B0604020202020204" charset="0"/>
              </a:endParaRPr>
            </a:p>
          </p:txBody>
        </p:sp>
        <p:sp>
          <p:nvSpPr>
            <p:cNvPr id="60" name="Text Box 104"/>
            <p:cNvSpPr txBox="1">
              <a:spLocks noChangeArrowheads="1"/>
            </p:cNvSpPr>
            <p:nvPr/>
          </p:nvSpPr>
          <p:spPr bwMode="auto">
            <a:xfrm>
              <a:off x="1660" y="644"/>
              <a:ext cx="8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00FF"/>
                  </a:solidFill>
                  <a:latin typeface="Patrick Hand" panose="020B0604020202020204" charset="0"/>
                </a:rPr>
                <a:t>. </a:t>
              </a:r>
              <a:r>
                <a:rPr lang="en-US" altLang="en-US" sz="2400">
                  <a:solidFill>
                    <a:srgbClr val="FF00FF"/>
                  </a:solidFill>
                  <a:latin typeface="Patrick Hand" panose="020B0604020202020204" charset="0"/>
                </a:rPr>
                <a:t>O</a:t>
              </a:r>
              <a:r>
                <a:rPr lang="en-US" altLang="en-US" sz="2400" baseline="-25000">
                  <a:solidFill>
                    <a:srgbClr val="FF00FF"/>
                  </a:solidFill>
                  <a:latin typeface="Patrick Hand" panose="020B0604020202020204" charset="0"/>
                </a:rPr>
                <a:t>2</a:t>
              </a:r>
              <a:endParaRPr lang="en-US" altLang="en-US" sz="2400">
                <a:solidFill>
                  <a:srgbClr val="FF00FF"/>
                </a:solidFill>
                <a:latin typeface="Patrick Hand" panose="020B0604020202020204" charset="0"/>
              </a:endParaRPr>
            </a:p>
          </p:txBody>
        </p:sp>
        <p:sp>
          <p:nvSpPr>
            <p:cNvPr id="61" name="Text Box 105"/>
            <p:cNvSpPr txBox="1">
              <a:spLocks noChangeArrowheads="1"/>
            </p:cNvSpPr>
            <p:nvPr/>
          </p:nvSpPr>
          <p:spPr bwMode="auto">
            <a:xfrm>
              <a:off x="1648" y="1539"/>
              <a:ext cx="6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3300"/>
                  </a:solidFill>
                  <a:latin typeface="Patrick Hand" panose="020B0604020202020204" charset="0"/>
                </a:rPr>
                <a:t>. </a:t>
              </a:r>
              <a:r>
                <a:rPr lang="en-US" altLang="en-US" sz="2400">
                  <a:solidFill>
                    <a:srgbClr val="FF3300"/>
                  </a:solidFill>
                  <a:latin typeface="Patrick Hand" panose="020B0604020202020204" charset="0"/>
                </a:rPr>
                <a:t>O</a:t>
              </a:r>
              <a:r>
                <a:rPr lang="en-US" altLang="en-US" sz="2400" baseline="-25000">
                  <a:solidFill>
                    <a:srgbClr val="FF3300"/>
                  </a:solidFill>
                  <a:latin typeface="Patrick Hand" panose="020B0604020202020204" charset="0"/>
                </a:rPr>
                <a:t>1</a:t>
              </a:r>
              <a:endParaRPr lang="en-US" altLang="en-US" sz="2400">
                <a:solidFill>
                  <a:srgbClr val="FF3300"/>
                </a:solidFill>
                <a:latin typeface="Patrick Hand" panose="020B0604020202020204" charset="0"/>
              </a:endParaRPr>
            </a:p>
          </p:txBody>
        </p:sp>
        <p:sp>
          <p:nvSpPr>
            <p:cNvPr id="67" name="Oval 106"/>
            <p:cNvSpPr>
              <a:spLocks noChangeArrowheads="1"/>
            </p:cNvSpPr>
            <p:nvPr/>
          </p:nvSpPr>
          <p:spPr bwMode="auto">
            <a:xfrm>
              <a:off x="552" y="1184"/>
              <a:ext cx="624" cy="62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endParaRPr lang="en-US" altLang="en-US">
                <a:latin typeface="Patrick Hand" panose="020B0604020202020204" charset="0"/>
              </a:endParaRPr>
            </a:p>
          </p:txBody>
        </p:sp>
        <p:sp>
          <p:nvSpPr>
            <p:cNvPr id="68" name="Text Box 107"/>
            <p:cNvSpPr txBox="1">
              <a:spLocks noChangeArrowheads="1"/>
            </p:cNvSpPr>
            <p:nvPr/>
          </p:nvSpPr>
          <p:spPr bwMode="auto">
            <a:xfrm>
              <a:off x="784" y="1244"/>
              <a:ext cx="7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latin typeface="Patrick Hand" panose="020B0604020202020204" charset="0"/>
                </a:rPr>
                <a:t>.</a:t>
              </a:r>
              <a:r>
                <a:rPr lang="en-US" altLang="en-US" sz="2400">
                  <a:latin typeface="Patrick Hand" panose="020B0604020202020204" charset="0"/>
                </a:rPr>
                <a:t> O</a:t>
              </a:r>
              <a:r>
                <a:rPr lang="en-US" altLang="en-US" sz="2400" baseline="-25000">
                  <a:latin typeface="Patrick Hand" panose="020B0604020202020204" charset="0"/>
                </a:rPr>
                <a:t>4</a:t>
              </a:r>
              <a:endParaRPr lang="en-US" altLang="en-US" sz="2400">
                <a:latin typeface="Patrick Hand" panose="020B0604020202020204" charset="0"/>
              </a:endParaRPr>
            </a:p>
          </p:txBody>
        </p:sp>
      </p:grpSp>
      <p:sp>
        <p:nvSpPr>
          <p:cNvPr id="69" name="Text Box 108"/>
          <p:cNvSpPr txBox="1">
            <a:spLocks noChangeArrowheads="1"/>
          </p:cNvSpPr>
          <p:nvPr/>
        </p:nvSpPr>
        <p:spPr bwMode="auto">
          <a:xfrm>
            <a:off x="7958051" y="3083502"/>
            <a:ext cx="24638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Patrick Hand" panose="020B0604020202020204" charset="0"/>
              </a:rPr>
              <a:t>(O</a:t>
            </a:r>
            <a:r>
              <a:rPr lang="en-US" altLang="en-US" sz="2400" b="1" baseline="-25000">
                <a:solidFill>
                  <a:srgbClr val="FF0000"/>
                </a:solidFill>
                <a:latin typeface="Patrick Hand" panose="020B0604020202020204" charset="0"/>
              </a:rPr>
              <a:t>1</a:t>
            </a:r>
            <a:r>
              <a:rPr lang="en-US" altLang="en-US" sz="2400" b="1">
                <a:solidFill>
                  <a:srgbClr val="FF0000"/>
                </a:solidFill>
                <a:latin typeface="Patrick Hand" panose="020B0604020202020204" charset="0"/>
              </a:rPr>
              <a:t>) và (O</a:t>
            </a:r>
            <a:r>
              <a:rPr lang="en-US" altLang="en-US" sz="2400" b="1" baseline="-25000">
                <a:solidFill>
                  <a:srgbClr val="FF0000"/>
                </a:solidFill>
                <a:latin typeface="Patrick Hand" panose="020B0604020202020204" charset="0"/>
              </a:rPr>
              <a:t>2</a:t>
            </a:r>
            <a:r>
              <a:rPr lang="en-US" altLang="en-US" sz="2400" b="1">
                <a:solidFill>
                  <a:srgbClr val="FF0000"/>
                </a:solidFill>
                <a:latin typeface="Patrick Hand" panose="020B0604020202020204" charset="0"/>
              </a:rPr>
              <a:t>):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Patrick Hand" panose="020B0604020202020204" charset="0"/>
              </a:rPr>
              <a:t>(O</a:t>
            </a:r>
            <a:r>
              <a:rPr lang="en-US" altLang="en-US" sz="2400" b="1" baseline="-25000">
                <a:solidFill>
                  <a:srgbClr val="FF0000"/>
                </a:solidFill>
                <a:latin typeface="Patrick Hand" panose="020B0604020202020204" charset="0"/>
              </a:rPr>
              <a:t>1</a:t>
            </a:r>
            <a:r>
              <a:rPr lang="en-US" altLang="en-US" sz="2400" b="1">
                <a:solidFill>
                  <a:srgbClr val="FF0000"/>
                </a:solidFill>
                <a:latin typeface="Patrick Hand" panose="020B0604020202020204" charset="0"/>
              </a:rPr>
              <a:t>) và (O</a:t>
            </a:r>
            <a:r>
              <a:rPr lang="en-US" altLang="en-US" sz="2400" b="1" baseline="-25000">
                <a:solidFill>
                  <a:srgbClr val="FF0000"/>
                </a:solidFill>
                <a:latin typeface="Patrick Hand" panose="020B0604020202020204" charset="0"/>
              </a:rPr>
              <a:t>3</a:t>
            </a:r>
            <a:r>
              <a:rPr lang="en-US" altLang="en-US" sz="2400" b="1">
                <a:solidFill>
                  <a:srgbClr val="FF0000"/>
                </a:solidFill>
                <a:latin typeface="Patrick Hand" panose="020B0604020202020204" charset="0"/>
              </a:rPr>
              <a:t>):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Patrick Hand" panose="020B0604020202020204" charset="0"/>
              </a:rPr>
              <a:t>(O</a:t>
            </a:r>
            <a:r>
              <a:rPr lang="en-US" altLang="en-US" sz="2400" b="1" baseline="-25000">
                <a:solidFill>
                  <a:srgbClr val="FF0000"/>
                </a:solidFill>
                <a:latin typeface="Patrick Hand" panose="020B0604020202020204" charset="0"/>
              </a:rPr>
              <a:t>1</a:t>
            </a:r>
            <a:r>
              <a:rPr lang="en-US" altLang="en-US" sz="2400" b="1">
                <a:solidFill>
                  <a:srgbClr val="FF0000"/>
                </a:solidFill>
                <a:latin typeface="Patrick Hand" panose="020B0604020202020204" charset="0"/>
              </a:rPr>
              <a:t>) và (O</a:t>
            </a:r>
            <a:r>
              <a:rPr lang="en-US" altLang="en-US" sz="2400" b="1" baseline="-25000">
                <a:solidFill>
                  <a:srgbClr val="FF0000"/>
                </a:solidFill>
                <a:latin typeface="Patrick Hand" panose="020B0604020202020204" charset="0"/>
              </a:rPr>
              <a:t>4</a:t>
            </a:r>
            <a:r>
              <a:rPr lang="en-US" altLang="en-US" sz="2400" b="1">
                <a:solidFill>
                  <a:srgbClr val="FF0000"/>
                </a:solidFill>
                <a:latin typeface="Patrick Hand" panose="020B0604020202020204" charset="0"/>
              </a:rPr>
              <a:t>):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Patrick Hand" panose="020B0604020202020204" charset="0"/>
              </a:rPr>
              <a:t>(O</a:t>
            </a:r>
            <a:r>
              <a:rPr lang="en-US" altLang="en-US" sz="2400" b="1" baseline="-25000">
                <a:solidFill>
                  <a:srgbClr val="FF0000"/>
                </a:solidFill>
                <a:latin typeface="Patrick Hand" panose="020B0604020202020204" charset="0"/>
              </a:rPr>
              <a:t>2</a:t>
            </a:r>
            <a:r>
              <a:rPr lang="en-US" altLang="en-US" sz="2400" b="1">
                <a:solidFill>
                  <a:srgbClr val="FF0000"/>
                </a:solidFill>
                <a:latin typeface="Patrick Hand" panose="020B0604020202020204" charset="0"/>
              </a:rPr>
              <a:t>) và (O</a:t>
            </a:r>
            <a:r>
              <a:rPr lang="en-US" altLang="en-US" sz="2400" b="1" baseline="-25000">
                <a:solidFill>
                  <a:srgbClr val="FF0000"/>
                </a:solidFill>
                <a:latin typeface="Patrick Hand" panose="020B0604020202020204" charset="0"/>
              </a:rPr>
              <a:t>3</a:t>
            </a:r>
            <a:r>
              <a:rPr lang="en-US" altLang="en-US" sz="2400" b="1">
                <a:solidFill>
                  <a:srgbClr val="FF0000"/>
                </a:solidFill>
                <a:latin typeface="Patrick Hand" panose="020B0604020202020204" charset="0"/>
              </a:rPr>
              <a:t>):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Patrick Hand" panose="020B0604020202020204" charset="0"/>
              </a:rPr>
              <a:t>(O</a:t>
            </a:r>
            <a:r>
              <a:rPr lang="en-US" altLang="en-US" sz="2400" b="1" baseline="-25000">
                <a:solidFill>
                  <a:srgbClr val="FF0000"/>
                </a:solidFill>
                <a:latin typeface="Patrick Hand" panose="020B0604020202020204" charset="0"/>
              </a:rPr>
              <a:t>2</a:t>
            </a:r>
            <a:r>
              <a:rPr lang="en-US" altLang="en-US" sz="2400" b="1">
                <a:solidFill>
                  <a:srgbClr val="FF0000"/>
                </a:solidFill>
                <a:latin typeface="Patrick Hand" panose="020B0604020202020204" charset="0"/>
              </a:rPr>
              <a:t>) và (O</a:t>
            </a:r>
            <a:r>
              <a:rPr lang="en-US" altLang="en-US" sz="2400" b="1" baseline="-25000">
                <a:solidFill>
                  <a:srgbClr val="FF0000"/>
                </a:solidFill>
                <a:latin typeface="Patrick Hand" panose="020B0604020202020204" charset="0"/>
              </a:rPr>
              <a:t>4</a:t>
            </a:r>
            <a:r>
              <a:rPr lang="en-US" altLang="en-US" sz="2400" b="1">
                <a:solidFill>
                  <a:srgbClr val="FF0000"/>
                </a:solidFill>
                <a:latin typeface="Patrick Hand" panose="020B0604020202020204" charset="0"/>
              </a:rPr>
              <a:t>):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Patrick Hand" panose="020B0604020202020204" charset="0"/>
              </a:rPr>
              <a:t>(O</a:t>
            </a:r>
            <a:r>
              <a:rPr lang="en-US" altLang="en-US" sz="2400" b="1" baseline="-25000">
                <a:solidFill>
                  <a:srgbClr val="FF0000"/>
                </a:solidFill>
                <a:latin typeface="Patrick Hand" panose="020B0604020202020204" charset="0"/>
              </a:rPr>
              <a:t>3</a:t>
            </a:r>
            <a:r>
              <a:rPr lang="en-US" altLang="en-US" sz="2400" b="1">
                <a:solidFill>
                  <a:srgbClr val="FF0000"/>
                </a:solidFill>
                <a:latin typeface="Patrick Hand" panose="020B0604020202020204" charset="0"/>
              </a:rPr>
              <a:t>) và (O</a:t>
            </a:r>
            <a:r>
              <a:rPr lang="en-US" altLang="en-US" sz="2400" b="1" baseline="-25000">
                <a:solidFill>
                  <a:srgbClr val="FF0000"/>
                </a:solidFill>
                <a:latin typeface="Patrick Hand" panose="020B0604020202020204" charset="0"/>
              </a:rPr>
              <a:t>4</a:t>
            </a:r>
            <a:r>
              <a:rPr lang="en-US" altLang="en-US" sz="2400" b="1">
                <a:solidFill>
                  <a:srgbClr val="FF0000"/>
                </a:solidFill>
                <a:latin typeface="Patrick Hand" panose="020B0604020202020204" charset="0"/>
              </a:rPr>
              <a:t>):</a:t>
            </a:r>
            <a:endParaRPr lang="en-US" altLang="en-US" sz="2400">
              <a:latin typeface="Patrick Hand" panose="020B0604020202020204" charset="0"/>
            </a:endParaRPr>
          </a:p>
        </p:txBody>
      </p:sp>
      <p:sp>
        <p:nvSpPr>
          <p:cNvPr id="70" name="Text Box 109"/>
          <p:cNvSpPr txBox="1">
            <a:spLocks noChangeArrowheads="1"/>
          </p:cNvSpPr>
          <p:nvPr/>
        </p:nvSpPr>
        <p:spPr bwMode="auto">
          <a:xfrm>
            <a:off x="9507451" y="3070802"/>
            <a:ext cx="44196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Patrick Hand" panose="020B0604020202020204" charset="0"/>
              </a:rPr>
              <a:t>Tiếp xúc nhau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latin typeface="Patrick Hand" panose="020B0604020202020204" charset="0"/>
              </a:rPr>
              <a:t>Không giao nhau 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latin typeface="Patrick Hand" panose="020B0604020202020204" charset="0"/>
              </a:rPr>
              <a:t>Không giao nhau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latin typeface="Patrick Hand" panose="020B0604020202020204" charset="0"/>
              </a:rPr>
              <a:t>Cắt nhau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latin typeface="Patrick Hand" panose="020B0604020202020204" charset="0"/>
              </a:rPr>
              <a:t>Tiếp xúc nhau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latin typeface="Patrick Hand" panose="020B0604020202020204" charset="0"/>
              </a:rPr>
              <a:t>Không giao nhau</a:t>
            </a:r>
          </a:p>
          <a:p>
            <a:pPr>
              <a:spcBef>
                <a:spcPct val="50000"/>
              </a:spcBef>
            </a:pPr>
            <a:endParaRPr lang="en-US" altLang="en-US" sz="2400">
              <a:latin typeface="Patrick Hand" panose="020B0604020202020204" charset="0"/>
            </a:endParaRPr>
          </a:p>
        </p:txBody>
      </p:sp>
      <p:sp>
        <p:nvSpPr>
          <p:cNvPr id="71" name="Text Box 110"/>
          <p:cNvSpPr txBox="1">
            <a:spLocks noChangeArrowheads="1"/>
          </p:cNvSpPr>
          <p:nvPr/>
        </p:nvSpPr>
        <p:spPr bwMode="auto">
          <a:xfrm>
            <a:off x="7773900" y="1638877"/>
            <a:ext cx="516070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Patrick Hand" panose="020B0604020202020204" charset="0"/>
              </a:rPr>
              <a:t> </a:t>
            </a:r>
            <a:r>
              <a:rPr lang="en-US" altLang="en-US" sz="3200" b="1">
                <a:solidFill>
                  <a:srgbClr val="3333FF"/>
                </a:solidFill>
                <a:latin typeface="Patrick Hand" panose="020B0604020202020204" charset="0"/>
              </a:rPr>
              <a:t>Xác định vị trí tương đối của các cặp đường tròn sau:</a:t>
            </a:r>
            <a:endParaRPr lang="en-US" altLang="en-US" sz="3200">
              <a:solidFill>
                <a:srgbClr val="3333FF"/>
              </a:solidFill>
              <a:latin typeface="Patrick H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629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Hình ảnh 23" descr="Ảnh có chứa văn bản, vẽ, ký hiệu&#10;&#10;Mô tả được tạo tự động">
            <a:extLst>
              <a:ext uri="{FF2B5EF4-FFF2-40B4-BE49-F238E27FC236}">
                <a16:creationId xmlns:a16="http://schemas.microsoft.com/office/drawing/2014/main" id="{E40724BA-51AD-4C95-9216-D7ADF7A2F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778" y="365756"/>
            <a:ext cx="1841622" cy="632600"/>
          </a:xfrm>
          <a:prstGeom prst="rect">
            <a:avLst/>
          </a:prstGeom>
        </p:spPr>
      </p:pic>
      <p:grpSp>
        <p:nvGrpSpPr>
          <p:cNvPr id="355" name="Group 139"/>
          <p:cNvGrpSpPr>
            <a:grpSpLocks/>
          </p:cNvGrpSpPr>
          <p:nvPr/>
        </p:nvGrpSpPr>
        <p:grpSpPr bwMode="auto">
          <a:xfrm>
            <a:off x="1860435" y="3194594"/>
            <a:ext cx="838200" cy="838200"/>
            <a:chOff x="4512" y="2784"/>
            <a:chExt cx="528" cy="528"/>
          </a:xfrm>
        </p:grpSpPr>
        <p:grpSp>
          <p:nvGrpSpPr>
            <p:cNvPr id="356" name="Group 140"/>
            <p:cNvGrpSpPr>
              <a:grpSpLocks/>
            </p:cNvGrpSpPr>
            <p:nvPr/>
          </p:nvGrpSpPr>
          <p:grpSpPr bwMode="auto">
            <a:xfrm>
              <a:off x="4644" y="2850"/>
              <a:ext cx="395" cy="395"/>
              <a:chOff x="3600" y="2400"/>
              <a:chExt cx="480" cy="480"/>
            </a:xfrm>
          </p:grpSpPr>
          <p:sp>
            <p:nvSpPr>
              <p:cNvPr id="361" name="Oval 141"/>
              <p:cNvSpPr>
                <a:spLocks noChangeArrowheads="1"/>
              </p:cNvSpPr>
              <p:nvPr/>
            </p:nvSpPr>
            <p:spPr bwMode="auto">
              <a:xfrm>
                <a:off x="3600" y="2400"/>
                <a:ext cx="480" cy="480"/>
              </a:xfrm>
              <a:prstGeom prst="ellips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  <p:sp>
            <p:nvSpPr>
              <p:cNvPr id="362" name="Oval 142"/>
              <p:cNvSpPr>
                <a:spLocks noChangeArrowheads="1"/>
              </p:cNvSpPr>
              <p:nvPr/>
            </p:nvSpPr>
            <p:spPr bwMode="auto">
              <a:xfrm>
                <a:off x="3829" y="2632"/>
                <a:ext cx="11" cy="1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  <p:sp>
            <p:nvSpPr>
              <p:cNvPr id="363" name="Text Box 143"/>
              <p:cNvSpPr txBox="1">
                <a:spLocks noChangeArrowheads="1"/>
              </p:cNvSpPr>
              <p:nvPr/>
            </p:nvSpPr>
            <p:spPr bwMode="auto">
              <a:xfrm>
                <a:off x="3807" y="2641"/>
                <a:ext cx="192" cy="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1000" b="0">
                    <a:effectLst/>
                    <a:latin typeface="Patrick Hand" panose="020B0604020202020204" charset="0"/>
                  </a:rPr>
                  <a:t>O</a:t>
                </a:r>
              </a:p>
            </p:txBody>
          </p:sp>
        </p:grpSp>
        <p:grpSp>
          <p:nvGrpSpPr>
            <p:cNvPr id="357" name="Group 144"/>
            <p:cNvGrpSpPr>
              <a:grpSpLocks/>
            </p:cNvGrpSpPr>
            <p:nvPr/>
          </p:nvGrpSpPr>
          <p:grpSpPr bwMode="auto">
            <a:xfrm>
              <a:off x="4512" y="2784"/>
              <a:ext cx="528" cy="528"/>
              <a:chOff x="4368" y="2304"/>
              <a:chExt cx="672" cy="672"/>
            </a:xfrm>
          </p:grpSpPr>
          <p:sp>
            <p:nvSpPr>
              <p:cNvPr id="358" name="Oval 145"/>
              <p:cNvSpPr>
                <a:spLocks noChangeArrowheads="1"/>
              </p:cNvSpPr>
              <p:nvPr/>
            </p:nvSpPr>
            <p:spPr bwMode="auto">
              <a:xfrm>
                <a:off x="4368" y="2304"/>
                <a:ext cx="672" cy="672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vi-VN" altLang="en-US" sz="2400">
                  <a:solidFill>
                    <a:schemeClr val="accent1"/>
                  </a:solidFill>
                  <a:effectLst/>
                  <a:latin typeface="Patrick Hand" panose="020B0604020202020204" charset="0"/>
                </a:endParaRPr>
              </a:p>
            </p:txBody>
          </p:sp>
          <p:sp>
            <p:nvSpPr>
              <p:cNvPr id="359" name="Oval 146"/>
              <p:cNvSpPr>
                <a:spLocks noChangeArrowheads="1"/>
              </p:cNvSpPr>
              <p:nvPr/>
            </p:nvSpPr>
            <p:spPr bwMode="auto">
              <a:xfrm>
                <a:off x="4707" y="2632"/>
                <a:ext cx="11" cy="1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  <p:sp>
            <p:nvSpPr>
              <p:cNvPr id="360" name="Text Box 147"/>
              <p:cNvSpPr txBox="1">
                <a:spLocks noChangeArrowheads="1"/>
              </p:cNvSpPr>
              <p:nvPr/>
            </p:nvSpPr>
            <p:spPr bwMode="auto">
              <a:xfrm>
                <a:off x="4705" y="2641"/>
                <a:ext cx="192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just"/>
                <a:r>
                  <a:rPr lang="en-US" altLang="en-US" sz="1000" b="0">
                    <a:solidFill>
                      <a:schemeClr val="accent1"/>
                    </a:solidFill>
                    <a:effectLst/>
                    <a:latin typeface="Patrick Hand" panose="020B0604020202020204" charset="0"/>
                  </a:rPr>
                  <a:t>O’</a:t>
                </a:r>
              </a:p>
            </p:txBody>
          </p:sp>
        </p:grpSp>
      </p:grpSp>
      <p:grpSp>
        <p:nvGrpSpPr>
          <p:cNvPr id="364" name="Group 155"/>
          <p:cNvGrpSpPr>
            <a:grpSpLocks/>
          </p:cNvGrpSpPr>
          <p:nvPr/>
        </p:nvGrpSpPr>
        <p:grpSpPr bwMode="auto">
          <a:xfrm>
            <a:off x="1944573" y="4691606"/>
            <a:ext cx="838200" cy="838200"/>
            <a:chOff x="3600" y="3120"/>
            <a:chExt cx="528" cy="528"/>
          </a:xfrm>
        </p:grpSpPr>
        <p:grpSp>
          <p:nvGrpSpPr>
            <p:cNvPr id="365" name="Group 156"/>
            <p:cNvGrpSpPr>
              <a:grpSpLocks/>
            </p:cNvGrpSpPr>
            <p:nvPr/>
          </p:nvGrpSpPr>
          <p:grpSpPr bwMode="auto">
            <a:xfrm>
              <a:off x="3637" y="3180"/>
              <a:ext cx="395" cy="395"/>
              <a:chOff x="3600" y="2400"/>
              <a:chExt cx="480" cy="480"/>
            </a:xfrm>
          </p:grpSpPr>
          <p:sp>
            <p:nvSpPr>
              <p:cNvPr id="370" name="Oval 157"/>
              <p:cNvSpPr>
                <a:spLocks noChangeArrowheads="1"/>
              </p:cNvSpPr>
              <p:nvPr/>
            </p:nvSpPr>
            <p:spPr bwMode="auto">
              <a:xfrm>
                <a:off x="3600" y="2400"/>
                <a:ext cx="480" cy="480"/>
              </a:xfrm>
              <a:prstGeom prst="ellips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  <p:sp>
            <p:nvSpPr>
              <p:cNvPr id="371" name="Oval 158"/>
              <p:cNvSpPr>
                <a:spLocks noChangeArrowheads="1"/>
              </p:cNvSpPr>
              <p:nvPr/>
            </p:nvSpPr>
            <p:spPr bwMode="auto">
              <a:xfrm>
                <a:off x="3829" y="2632"/>
                <a:ext cx="11" cy="1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  <p:sp>
            <p:nvSpPr>
              <p:cNvPr id="372" name="Text Box 159"/>
              <p:cNvSpPr txBox="1">
                <a:spLocks noChangeArrowheads="1"/>
              </p:cNvSpPr>
              <p:nvPr/>
            </p:nvSpPr>
            <p:spPr bwMode="auto">
              <a:xfrm>
                <a:off x="3807" y="2641"/>
                <a:ext cx="192" cy="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1000" b="0">
                    <a:solidFill>
                      <a:schemeClr val="accent1"/>
                    </a:solidFill>
                    <a:effectLst/>
                    <a:latin typeface="Patrick Hand" panose="020B0604020202020204" charset="0"/>
                  </a:rPr>
                  <a:t>O’</a:t>
                </a:r>
              </a:p>
            </p:txBody>
          </p:sp>
        </p:grpSp>
        <p:grpSp>
          <p:nvGrpSpPr>
            <p:cNvPr id="366" name="Group 160"/>
            <p:cNvGrpSpPr>
              <a:grpSpLocks/>
            </p:cNvGrpSpPr>
            <p:nvPr/>
          </p:nvGrpSpPr>
          <p:grpSpPr bwMode="auto">
            <a:xfrm>
              <a:off x="3600" y="3120"/>
              <a:ext cx="528" cy="528"/>
              <a:chOff x="3600" y="3120"/>
              <a:chExt cx="528" cy="528"/>
            </a:xfrm>
          </p:grpSpPr>
          <p:sp>
            <p:nvSpPr>
              <p:cNvPr id="367" name="Oval 161"/>
              <p:cNvSpPr>
                <a:spLocks noChangeArrowheads="1"/>
              </p:cNvSpPr>
              <p:nvPr/>
            </p:nvSpPr>
            <p:spPr bwMode="auto">
              <a:xfrm>
                <a:off x="3600" y="3120"/>
                <a:ext cx="528" cy="528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vi-VN" altLang="en-US" sz="2400">
                  <a:solidFill>
                    <a:schemeClr val="accent1"/>
                  </a:solidFill>
                  <a:effectLst/>
                  <a:latin typeface="Patrick Hand" panose="020B0604020202020204" charset="0"/>
                </a:endParaRPr>
              </a:p>
            </p:txBody>
          </p:sp>
          <p:sp>
            <p:nvSpPr>
              <p:cNvPr id="368" name="Oval 162"/>
              <p:cNvSpPr>
                <a:spLocks noChangeArrowheads="1"/>
              </p:cNvSpPr>
              <p:nvPr/>
            </p:nvSpPr>
            <p:spPr bwMode="auto">
              <a:xfrm>
                <a:off x="3866" y="3378"/>
                <a:ext cx="9" cy="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  <p:sp>
            <p:nvSpPr>
              <p:cNvPr id="369" name="Text Box 163"/>
              <p:cNvSpPr txBox="1">
                <a:spLocks noChangeArrowheads="1"/>
              </p:cNvSpPr>
              <p:nvPr/>
            </p:nvSpPr>
            <p:spPr bwMode="auto">
              <a:xfrm>
                <a:off x="3744" y="3372"/>
                <a:ext cx="151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1000" b="0">
                    <a:effectLst/>
                    <a:latin typeface="Patrick Hand" panose="020B0604020202020204" charset="0"/>
                  </a:rPr>
                  <a:t>O</a:t>
                </a:r>
              </a:p>
            </p:txBody>
          </p:sp>
        </p:grpSp>
      </p:grpSp>
      <p:grpSp>
        <p:nvGrpSpPr>
          <p:cNvPr id="373" name="Group 130"/>
          <p:cNvGrpSpPr>
            <a:grpSpLocks/>
          </p:cNvGrpSpPr>
          <p:nvPr/>
        </p:nvGrpSpPr>
        <p:grpSpPr bwMode="auto">
          <a:xfrm>
            <a:off x="2836748" y="1661069"/>
            <a:ext cx="1084262" cy="838200"/>
            <a:chOff x="4357" y="3024"/>
            <a:chExt cx="683" cy="528"/>
          </a:xfrm>
        </p:grpSpPr>
        <p:grpSp>
          <p:nvGrpSpPr>
            <p:cNvPr id="374" name="Group 131"/>
            <p:cNvGrpSpPr>
              <a:grpSpLocks/>
            </p:cNvGrpSpPr>
            <p:nvPr/>
          </p:nvGrpSpPr>
          <p:grpSpPr bwMode="auto">
            <a:xfrm>
              <a:off x="4357" y="3090"/>
              <a:ext cx="395" cy="395"/>
              <a:chOff x="3600" y="2400"/>
              <a:chExt cx="480" cy="480"/>
            </a:xfrm>
          </p:grpSpPr>
          <p:sp>
            <p:nvSpPr>
              <p:cNvPr id="379" name="Oval 132"/>
              <p:cNvSpPr>
                <a:spLocks noChangeArrowheads="1"/>
              </p:cNvSpPr>
              <p:nvPr/>
            </p:nvSpPr>
            <p:spPr bwMode="auto">
              <a:xfrm>
                <a:off x="3600" y="2400"/>
                <a:ext cx="480" cy="480"/>
              </a:xfrm>
              <a:prstGeom prst="ellips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  <p:sp>
            <p:nvSpPr>
              <p:cNvPr id="380" name="Oval 133"/>
              <p:cNvSpPr>
                <a:spLocks noChangeArrowheads="1"/>
              </p:cNvSpPr>
              <p:nvPr/>
            </p:nvSpPr>
            <p:spPr bwMode="auto">
              <a:xfrm>
                <a:off x="3829" y="2632"/>
                <a:ext cx="11" cy="1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  <p:sp>
            <p:nvSpPr>
              <p:cNvPr id="381" name="Text Box 134"/>
              <p:cNvSpPr txBox="1">
                <a:spLocks noChangeArrowheads="1"/>
              </p:cNvSpPr>
              <p:nvPr/>
            </p:nvSpPr>
            <p:spPr bwMode="auto">
              <a:xfrm>
                <a:off x="3807" y="2641"/>
                <a:ext cx="192" cy="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1000" b="0">
                    <a:effectLst/>
                    <a:latin typeface="Patrick Hand" panose="020B0604020202020204" charset="0"/>
                  </a:rPr>
                  <a:t>O</a:t>
                </a:r>
              </a:p>
            </p:txBody>
          </p:sp>
        </p:grpSp>
        <p:grpSp>
          <p:nvGrpSpPr>
            <p:cNvPr id="375" name="Group 135"/>
            <p:cNvGrpSpPr>
              <a:grpSpLocks/>
            </p:cNvGrpSpPr>
            <p:nvPr/>
          </p:nvGrpSpPr>
          <p:grpSpPr bwMode="auto">
            <a:xfrm>
              <a:off x="4512" y="3024"/>
              <a:ext cx="528" cy="528"/>
              <a:chOff x="4368" y="2304"/>
              <a:chExt cx="672" cy="672"/>
            </a:xfrm>
          </p:grpSpPr>
          <p:sp>
            <p:nvSpPr>
              <p:cNvPr id="376" name="Oval 136"/>
              <p:cNvSpPr>
                <a:spLocks noChangeArrowheads="1"/>
              </p:cNvSpPr>
              <p:nvPr/>
            </p:nvSpPr>
            <p:spPr bwMode="auto">
              <a:xfrm>
                <a:off x="4368" y="2304"/>
                <a:ext cx="672" cy="672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vi-VN" altLang="en-US" sz="2400">
                  <a:solidFill>
                    <a:schemeClr val="accent1"/>
                  </a:solidFill>
                  <a:effectLst/>
                  <a:latin typeface="Patrick Hand" panose="020B0604020202020204" charset="0"/>
                </a:endParaRPr>
              </a:p>
            </p:txBody>
          </p:sp>
          <p:sp>
            <p:nvSpPr>
              <p:cNvPr id="377" name="Oval 137"/>
              <p:cNvSpPr>
                <a:spLocks noChangeArrowheads="1"/>
              </p:cNvSpPr>
              <p:nvPr/>
            </p:nvSpPr>
            <p:spPr bwMode="auto">
              <a:xfrm>
                <a:off x="4707" y="2632"/>
                <a:ext cx="11" cy="1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  <p:sp>
            <p:nvSpPr>
              <p:cNvPr id="378" name="Text Box 138"/>
              <p:cNvSpPr txBox="1">
                <a:spLocks noChangeArrowheads="1"/>
              </p:cNvSpPr>
              <p:nvPr/>
            </p:nvSpPr>
            <p:spPr bwMode="auto">
              <a:xfrm>
                <a:off x="4705" y="2641"/>
                <a:ext cx="192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1000" b="0">
                    <a:solidFill>
                      <a:schemeClr val="accent1"/>
                    </a:solidFill>
                    <a:effectLst/>
                    <a:latin typeface="Patrick Hand" panose="020B0604020202020204" charset="0"/>
                  </a:rPr>
                  <a:t>O’</a:t>
                </a:r>
              </a:p>
            </p:txBody>
          </p:sp>
        </p:grpSp>
      </p:grpSp>
      <p:sp>
        <p:nvSpPr>
          <p:cNvPr id="382" name="Text Box 176"/>
          <p:cNvSpPr txBox="1">
            <a:spLocks noChangeArrowheads="1"/>
          </p:cNvSpPr>
          <p:nvPr/>
        </p:nvSpPr>
        <p:spPr bwMode="auto">
          <a:xfrm>
            <a:off x="4490923" y="3608931"/>
            <a:ext cx="2286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1200">
                <a:effectLst/>
                <a:latin typeface="Patrick Hand" panose="020B0604020202020204" charset="0"/>
              </a:rPr>
              <a:t>M</a:t>
            </a:r>
          </a:p>
        </p:txBody>
      </p:sp>
      <p:sp>
        <p:nvSpPr>
          <p:cNvPr id="383" name="Line 64"/>
          <p:cNvSpPr>
            <a:spLocks noChangeShapeType="1"/>
          </p:cNvSpPr>
          <p:nvPr/>
        </p:nvSpPr>
        <p:spPr bwMode="auto">
          <a:xfrm>
            <a:off x="3225685" y="1770606"/>
            <a:ext cx="0" cy="6096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Patrick Hand" panose="020B0604020202020204" charset="0"/>
            </a:endParaRPr>
          </a:p>
        </p:txBody>
      </p:sp>
      <p:sp>
        <p:nvSpPr>
          <p:cNvPr id="385" name="Rectangle 6"/>
          <p:cNvSpPr>
            <a:spLocks noChangeArrowheads="1"/>
          </p:cNvSpPr>
          <p:nvPr/>
        </p:nvSpPr>
        <p:spPr bwMode="auto">
          <a:xfrm>
            <a:off x="1320685" y="1022894"/>
            <a:ext cx="441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en-US" sz="1800" i="1" u="sng">
                <a:solidFill>
                  <a:schemeClr val="tx1">
                    <a:lumMod val="50000"/>
                  </a:schemeClr>
                </a:solidFill>
                <a:effectLst/>
                <a:latin typeface="Patrick Hand" panose="020B0604020202020204" charset="0"/>
                <a:sym typeface="Symbol" panose="05050102010706020507" pitchFamily="18" charset="2"/>
              </a:rPr>
              <a:t>I. Ba vị trí  tương đối của hai đường tròn</a:t>
            </a:r>
            <a:endParaRPr lang="en-US" altLang="en-US" sz="1800" i="1">
              <a:solidFill>
                <a:schemeClr val="tx1">
                  <a:lumMod val="50000"/>
                </a:schemeClr>
              </a:solidFill>
              <a:effectLst/>
              <a:latin typeface="Patrick Hand" panose="020B0604020202020204" charset="0"/>
              <a:sym typeface="Symbol" panose="05050102010706020507" pitchFamily="18" charset="2"/>
            </a:endParaRPr>
          </a:p>
        </p:txBody>
      </p:sp>
      <p:sp>
        <p:nvSpPr>
          <p:cNvPr id="386" name="Rectangle 7"/>
          <p:cNvSpPr>
            <a:spLocks noChangeArrowheads="1"/>
          </p:cNvSpPr>
          <p:nvPr/>
        </p:nvSpPr>
        <p:spPr bwMode="auto">
          <a:xfrm>
            <a:off x="1339735" y="5537744"/>
            <a:ext cx="441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en-US" sz="1800" i="1" u="sng">
                <a:solidFill>
                  <a:schemeClr val="tx1">
                    <a:lumMod val="50000"/>
                  </a:schemeClr>
                </a:solidFill>
                <a:effectLst/>
                <a:latin typeface="Patrick Hand" panose="020B0604020202020204" charset="0"/>
                <a:sym typeface="Symbol" panose="05050102010706020507" pitchFamily="18" charset="2"/>
              </a:rPr>
              <a:t>II.  Tính chất đường nối tâm</a:t>
            </a:r>
            <a:endParaRPr lang="en-US" altLang="en-US" sz="1800" i="1">
              <a:solidFill>
                <a:schemeClr val="tx1">
                  <a:lumMod val="50000"/>
                </a:schemeClr>
              </a:solidFill>
              <a:effectLst/>
              <a:latin typeface="Patrick Hand" panose="020B0604020202020204" charset="0"/>
              <a:sym typeface="Symbol" panose="05050102010706020507" pitchFamily="18" charset="2"/>
            </a:endParaRPr>
          </a:p>
        </p:txBody>
      </p:sp>
      <p:sp>
        <p:nvSpPr>
          <p:cNvPr id="387" name="Rectangle 8"/>
          <p:cNvSpPr>
            <a:spLocks noChangeArrowheads="1"/>
          </p:cNvSpPr>
          <p:nvPr/>
        </p:nvSpPr>
        <p:spPr bwMode="auto">
          <a:xfrm>
            <a:off x="8670810" y="2401877"/>
            <a:ext cx="3979862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en-US" i="1">
                <a:effectLst/>
                <a:latin typeface="Patrick Hand" panose="020B0604020202020204" charset="0"/>
                <a:sym typeface="Symbol" panose="05050102010706020507" pitchFamily="18" charset="2"/>
              </a:rPr>
              <a:t>- </a:t>
            </a:r>
            <a:r>
              <a:rPr lang="en-US" altLang="en-US" i="1">
                <a:latin typeface="Patrick Hand" panose="020B0604020202020204" charset="0"/>
                <a:sym typeface="Symbol" panose="05050102010706020507" pitchFamily="18" charset="2"/>
              </a:rPr>
              <a:t>Đoạn thẳng </a:t>
            </a:r>
            <a:r>
              <a:rPr lang="en-US" altLang="en-US" i="1">
                <a:effectLst/>
                <a:latin typeface="Patrick Hand" panose="020B0604020202020204" charset="0"/>
                <a:sym typeface="Symbol" panose="05050102010706020507" pitchFamily="18" charset="2"/>
              </a:rPr>
              <a:t>OO’ là đoạn nối tâm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i="1">
                <a:effectLst/>
                <a:latin typeface="Patrick Hand" panose="020B0604020202020204" charset="0"/>
                <a:sym typeface="Symbol" panose="05050102010706020507" pitchFamily="18" charset="2"/>
              </a:rPr>
              <a:t>- </a:t>
            </a:r>
            <a:r>
              <a:rPr lang="en-US" altLang="en-US" i="1">
                <a:latin typeface="Patrick Hand" panose="020B0604020202020204" charset="0"/>
                <a:sym typeface="Symbol" panose="05050102010706020507" pitchFamily="18" charset="2"/>
              </a:rPr>
              <a:t>Đường thẳng </a:t>
            </a:r>
            <a:r>
              <a:rPr lang="en-US" altLang="en-US" i="1">
                <a:effectLst/>
                <a:latin typeface="Patrick Hand" panose="020B0604020202020204" charset="0"/>
                <a:sym typeface="Symbol" panose="05050102010706020507" pitchFamily="18" charset="2"/>
              </a:rPr>
              <a:t>OO’ là đường nối tâm</a:t>
            </a:r>
          </a:p>
        </p:txBody>
      </p:sp>
      <p:sp>
        <p:nvSpPr>
          <p:cNvPr id="388" name="Line 53"/>
          <p:cNvSpPr>
            <a:spLocks noChangeShapeType="1"/>
          </p:cNvSpPr>
          <p:nvPr/>
        </p:nvSpPr>
        <p:spPr bwMode="auto">
          <a:xfrm>
            <a:off x="2301760" y="5104356"/>
            <a:ext cx="762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Patrick Hand" panose="020B0604020202020204" charset="0"/>
            </a:endParaRPr>
          </a:p>
        </p:txBody>
      </p:sp>
      <p:sp>
        <p:nvSpPr>
          <p:cNvPr id="389" name="Rectangle 55"/>
          <p:cNvSpPr>
            <a:spLocks noChangeArrowheads="1"/>
          </p:cNvSpPr>
          <p:nvPr/>
        </p:nvSpPr>
        <p:spPr bwMode="auto">
          <a:xfrm>
            <a:off x="8532697" y="1560700"/>
            <a:ext cx="4117975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en-US" i="1">
                <a:effectLst/>
                <a:latin typeface="Patrick Hand" panose="020B0604020202020204" charset="0"/>
                <a:sym typeface="Symbol" panose="05050102010706020507" pitchFamily="18" charset="2"/>
              </a:rPr>
              <a:t>Hai đường tròn (O) </a:t>
            </a:r>
            <a:r>
              <a:rPr lang="en-US" altLang="en-US" i="1">
                <a:latin typeface="Patrick Hand" panose="020B0604020202020204" charset="0"/>
                <a:sym typeface="Symbol" panose="05050102010706020507" pitchFamily="18" charset="2"/>
              </a:rPr>
              <a:t>và</a:t>
            </a:r>
            <a:r>
              <a:rPr lang="en-US" altLang="en-US" i="1">
                <a:effectLst/>
                <a:latin typeface="Patrick Hand" panose="020B0604020202020204" charset="0"/>
                <a:sym typeface="Symbol" panose="05050102010706020507" pitchFamily="18" charset="2"/>
              </a:rPr>
              <a:t> (O’) có tâm không trùng nhau :</a:t>
            </a:r>
          </a:p>
        </p:txBody>
      </p:sp>
      <p:sp>
        <p:nvSpPr>
          <p:cNvPr id="390" name="Rectangle 59"/>
          <p:cNvSpPr>
            <a:spLocks noChangeArrowheads="1"/>
          </p:cNvSpPr>
          <p:nvPr/>
        </p:nvSpPr>
        <p:spPr bwMode="auto">
          <a:xfrm>
            <a:off x="1263535" y="1272131"/>
            <a:ext cx="441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effectLst/>
                <a:latin typeface="Patrick Hand" panose="020B0604020202020204" charset="0"/>
                <a:sym typeface="Symbol" panose="05050102010706020507" pitchFamily="18" charset="2"/>
              </a:rPr>
              <a:t>1. Hai đường tròn cắt nhau :</a:t>
            </a:r>
          </a:p>
        </p:txBody>
      </p:sp>
      <p:sp>
        <p:nvSpPr>
          <p:cNvPr id="391" name="Rectangle 60"/>
          <p:cNvSpPr>
            <a:spLocks noChangeArrowheads="1"/>
          </p:cNvSpPr>
          <p:nvPr/>
        </p:nvSpPr>
        <p:spPr bwMode="auto">
          <a:xfrm>
            <a:off x="3614038" y="1289003"/>
            <a:ext cx="34517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en-US" sz="1800" i="1">
                <a:effectLst/>
                <a:latin typeface="Patrick Hand" panose="020B0604020202020204" charset="0"/>
                <a:sym typeface="Symbol" panose="05050102010706020507" pitchFamily="18" charset="2"/>
              </a:rPr>
              <a:t>Là hai đường tròn có hai điểm chung</a:t>
            </a:r>
          </a:p>
        </p:txBody>
      </p:sp>
      <p:sp>
        <p:nvSpPr>
          <p:cNvPr id="392" name="Text Box 61"/>
          <p:cNvSpPr txBox="1">
            <a:spLocks noChangeArrowheads="1"/>
          </p:cNvSpPr>
          <p:nvPr/>
        </p:nvSpPr>
        <p:spPr bwMode="auto">
          <a:xfrm>
            <a:off x="3092335" y="1599156"/>
            <a:ext cx="2286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1200">
                <a:effectLst/>
                <a:latin typeface="Patrick Hand" panose="020B0604020202020204" charset="0"/>
              </a:rPr>
              <a:t>A</a:t>
            </a:r>
          </a:p>
        </p:txBody>
      </p:sp>
      <p:sp>
        <p:nvSpPr>
          <p:cNvPr id="393" name="Text Box 62"/>
          <p:cNvSpPr txBox="1">
            <a:spLocks noChangeArrowheads="1"/>
          </p:cNvSpPr>
          <p:nvPr/>
        </p:nvSpPr>
        <p:spPr bwMode="auto">
          <a:xfrm>
            <a:off x="3092335" y="2418306"/>
            <a:ext cx="2286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1200">
                <a:effectLst/>
                <a:latin typeface="Patrick Hand" panose="020B0604020202020204" charset="0"/>
              </a:rPr>
              <a:t>B</a:t>
            </a:r>
          </a:p>
        </p:txBody>
      </p:sp>
      <p:sp>
        <p:nvSpPr>
          <p:cNvPr id="394" name="Rectangle 65"/>
          <p:cNvSpPr>
            <a:spLocks noChangeArrowheads="1"/>
          </p:cNvSpPr>
          <p:nvPr/>
        </p:nvSpPr>
        <p:spPr bwMode="auto">
          <a:xfrm>
            <a:off x="1282585" y="2599281"/>
            <a:ext cx="441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effectLst/>
                <a:latin typeface="Patrick Hand" panose="020B0604020202020204" charset="0"/>
                <a:sym typeface="Symbol" panose="05050102010706020507" pitchFamily="18" charset="2"/>
              </a:rPr>
              <a:t>2. Hai đường tròn tiếp xúc nhau:</a:t>
            </a:r>
          </a:p>
        </p:txBody>
      </p:sp>
      <p:sp>
        <p:nvSpPr>
          <p:cNvPr id="395" name="Text Box 69"/>
          <p:cNvSpPr txBox="1">
            <a:spLocks noChangeArrowheads="1"/>
          </p:cNvSpPr>
          <p:nvPr/>
        </p:nvSpPr>
        <p:spPr bwMode="auto">
          <a:xfrm>
            <a:off x="2647836" y="3793752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400" i="1">
                <a:solidFill>
                  <a:schemeClr val="accent1"/>
                </a:solidFill>
                <a:effectLst/>
                <a:latin typeface="Patrick Hand" panose="020B0604020202020204" charset="0"/>
              </a:rPr>
              <a:t>M là tiếp điểm</a:t>
            </a:r>
          </a:p>
        </p:txBody>
      </p:sp>
      <p:sp>
        <p:nvSpPr>
          <p:cNvPr id="396" name="Rectangle 72"/>
          <p:cNvSpPr>
            <a:spLocks noChangeArrowheads="1"/>
          </p:cNvSpPr>
          <p:nvPr/>
        </p:nvSpPr>
        <p:spPr bwMode="auto">
          <a:xfrm>
            <a:off x="1320685" y="4028031"/>
            <a:ext cx="441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effectLst/>
                <a:latin typeface="Patrick Hand" panose="020B0604020202020204" charset="0"/>
                <a:sym typeface="Symbol" panose="05050102010706020507" pitchFamily="18" charset="2"/>
              </a:rPr>
              <a:t>3. Hai đường tròn không giao nhau :</a:t>
            </a:r>
          </a:p>
        </p:txBody>
      </p:sp>
      <p:sp>
        <p:nvSpPr>
          <p:cNvPr id="397" name="Rectangle 73"/>
          <p:cNvSpPr>
            <a:spLocks noChangeArrowheads="1"/>
          </p:cNvSpPr>
          <p:nvPr/>
        </p:nvSpPr>
        <p:spPr bwMode="auto">
          <a:xfrm>
            <a:off x="1528648" y="4321064"/>
            <a:ext cx="348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en-US" sz="1800" i="1">
                <a:effectLst/>
                <a:latin typeface="Patrick Hand" panose="020B0604020202020204" charset="0"/>
                <a:sym typeface="Symbol" panose="05050102010706020507" pitchFamily="18" charset="2"/>
              </a:rPr>
              <a:t>Là hai đường tròn không có điểm chung</a:t>
            </a:r>
          </a:p>
        </p:txBody>
      </p:sp>
      <p:sp>
        <p:nvSpPr>
          <p:cNvPr id="398" name="Text Box 74"/>
          <p:cNvSpPr txBox="1">
            <a:spLocks noChangeArrowheads="1"/>
          </p:cNvSpPr>
          <p:nvPr/>
        </p:nvSpPr>
        <p:spPr bwMode="auto">
          <a:xfrm>
            <a:off x="1334599" y="4907986"/>
            <a:ext cx="68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i="1">
                <a:solidFill>
                  <a:schemeClr val="accent1"/>
                </a:solidFill>
                <a:latin typeface="Patrick Hand" panose="020B0604020202020204" charset="0"/>
              </a:rPr>
              <a:t>Đựng nhau</a:t>
            </a:r>
            <a:endParaRPr lang="en-US" altLang="en-US" sz="1200" i="1">
              <a:solidFill>
                <a:schemeClr val="accent1"/>
              </a:solidFill>
              <a:effectLst/>
              <a:latin typeface="Patrick Hand" panose="020B0604020202020204" charset="0"/>
            </a:endParaRPr>
          </a:p>
        </p:txBody>
      </p:sp>
      <p:sp>
        <p:nvSpPr>
          <p:cNvPr id="399" name="Text Box 75"/>
          <p:cNvSpPr txBox="1">
            <a:spLocks noChangeArrowheads="1"/>
          </p:cNvSpPr>
          <p:nvPr/>
        </p:nvSpPr>
        <p:spPr bwMode="auto">
          <a:xfrm>
            <a:off x="5283085" y="4888184"/>
            <a:ext cx="914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200" i="1">
                <a:solidFill>
                  <a:schemeClr val="accent1"/>
                </a:solidFill>
                <a:effectLst/>
                <a:latin typeface="Patrick Hand" panose="020B0604020202020204" charset="0"/>
              </a:rPr>
              <a:t>Ngoài nhau</a:t>
            </a:r>
          </a:p>
        </p:txBody>
      </p:sp>
      <p:sp>
        <p:nvSpPr>
          <p:cNvPr id="400" name="Line 76"/>
          <p:cNvSpPr>
            <a:spLocks noChangeShapeType="1"/>
          </p:cNvSpPr>
          <p:nvPr/>
        </p:nvSpPr>
        <p:spPr bwMode="auto">
          <a:xfrm>
            <a:off x="4082935" y="3599406"/>
            <a:ext cx="719138" cy="0"/>
          </a:xfrm>
          <a:prstGeom prst="line">
            <a:avLst/>
          </a:prstGeom>
          <a:noFill/>
          <a:ln w="190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Patrick Hand" panose="020B0604020202020204" charset="0"/>
            </a:endParaRPr>
          </a:p>
        </p:txBody>
      </p:sp>
      <p:sp>
        <p:nvSpPr>
          <p:cNvPr id="401" name="Line 77"/>
          <p:cNvSpPr>
            <a:spLocks noChangeShapeType="1"/>
          </p:cNvSpPr>
          <p:nvPr/>
        </p:nvSpPr>
        <p:spPr bwMode="auto">
          <a:xfrm>
            <a:off x="2301760" y="5104356"/>
            <a:ext cx="76200" cy="0"/>
          </a:xfrm>
          <a:prstGeom prst="line">
            <a:avLst/>
          </a:prstGeom>
          <a:noFill/>
          <a:ln w="190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Patrick Hand" panose="020B0604020202020204" charset="0"/>
            </a:endParaRPr>
          </a:p>
        </p:txBody>
      </p:sp>
      <p:sp>
        <p:nvSpPr>
          <p:cNvPr id="402" name="Line 78"/>
          <p:cNvSpPr>
            <a:spLocks noChangeShapeType="1"/>
          </p:cNvSpPr>
          <p:nvPr/>
        </p:nvSpPr>
        <p:spPr bwMode="auto">
          <a:xfrm>
            <a:off x="2292235" y="3608931"/>
            <a:ext cx="76200" cy="0"/>
          </a:xfrm>
          <a:prstGeom prst="line">
            <a:avLst/>
          </a:prstGeom>
          <a:noFill/>
          <a:ln w="190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Patrick Hand" panose="020B0604020202020204" charset="0"/>
            </a:endParaRPr>
          </a:p>
        </p:txBody>
      </p:sp>
      <p:sp>
        <p:nvSpPr>
          <p:cNvPr id="403" name="Line 79"/>
          <p:cNvSpPr>
            <a:spLocks noChangeShapeType="1"/>
          </p:cNvSpPr>
          <p:nvPr/>
        </p:nvSpPr>
        <p:spPr bwMode="auto">
          <a:xfrm rot="21480000">
            <a:off x="3540010" y="5151981"/>
            <a:ext cx="1295400" cy="0"/>
          </a:xfrm>
          <a:prstGeom prst="line">
            <a:avLst/>
          </a:prstGeom>
          <a:noFill/>
          <a:ln w="190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Patrick Hand" panose="020B0604020202020204" charset="0"/>
            </a:endParaRPr>
          </a:p>
        </p:txBody>
      </p:sp>
      <p:sp>
        <p:nvSpPr>
          <p:cNvPr id="404" name="Line 80"/>
          <p:cNvSpPr>
            <a:spLocks noChangeShapeType="1"/>
          </p:cNvSpPr>
          <p:nvPr/>
        </p:nvSpPr>
        <p:spPr bwMode="auto">
          <a:xfrm flipV="1">
            <a:off x="3128848" y="2078581"/>
            <a:ext cx="384175" cy="0"/>
          </a:xfrm>
          <a:prstGeom prst="line">
            <a:avLst/>
          </a:prstGeom>
          <a:noFill/>
          <a:ln w="190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Patrick Hand" panose="020B0604020202020204" charset="0"/>
            </a:endParaRPr>
          </a:p>
        </p:txBody>
      </p:sp>
      <p:sp>
        <p:nvSpPr>
          <p:cNvPr id="405" name="Text Box 82"/>
          <p:cNvSpPr txBox="1">
            <a:spLocks noChangeArrowheads="1"/>
          </p:cNvSpPr>
          <p:nvPr/>
        </p:nvSpPr>
        <p:spPr bwMode="auto">
          <a:xfrm>
            <a:off x="4387735" y="1770606"/>
            <a:ext cx="17351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1600" i="1">
                <a:solidFill>
                  <a:schemeClr val="accent1"/>
                </a:solidFill>
                <a:effectLst/>
                <a:latin typeface="Patrick Hand" panose="020B0604020202020204" charset="0"/>
              </a:rPr>
              <a:t>A; B là giao điểm</a:t>
            </a:r>
          </a:p>
          <a:p>
            <a:pPr algn="just">
              <a:spcBef>
                <a:spcPct val="0"/>
              </a:spcBef>
            </a:pPr>
            <a:r>
              <a:rPr lang="en-US" altLang="en-US" sz="1600" i="1">
                <a:solidFill>
                  <a:schemeClr val="accent1"/>
                </a:solidFill>
                <a:effectLst/>
                <a:latin typeface="Patrick Hand" panose="020B0604020202020204" charset="0"/>
              </a:rPr>
              <a:t>AB là dây chung</a:t>
            </a:r>
          </a:p>
        </p:txBody>
      </p:sp>
      <p:sp>
        <p:nvSpPr>
          <p:cNvPr id="406" name="Text Box 83"/>
          <p:cNvSpPr txBox="1">
            <a:spLocks noChangeArrowheads="1"/>
          </p:cNvSpPr>
          <p:nvPr/>
        </p:nvSpPr>
        <p:spPr bwMode="auto">
          <a:xfrm>
            <a:off x="1263535" y="3297781"/>
            <a:ext cx="609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400" i="1">
                <a:solidFill>
                  <a:schemeClr val="accent1"/>
                </a:solidFill>
                <a:effectLst/>
                <a:latin typeface="Patrick Hand" panose="020B0604020202020204" charset="0"/>
              </a:rPr>
              <a:t>Tiếp xúc trong</a:t>
            </a:r>
          </a:p>
        </p:txBody>
      </p:sp>
      <p:sp>
        <p:nvSpPr>
          <p:cNvPr id="407" name="Text Box 84"/>
          <p:cNvSpPr txBox="1">
            <a:spLocks noChangeArrowheads="1"/>
          </p:cNvSpPr>
          <p:nvPr/>
        </p:nvSpPr>
        <p:spPr bwMode="auto">
          <a:xfrm>
            <a:off x="5073535" y="3327944"/>
            <a:ext cx="6858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400" i="1">
                <a:solidFill>
                  <a:schemeClr val="accent1"/>
                </a:solidFill>
                <a:effectLst/>
                <a:latin typeface="Patrick Hand" panose="020B0604020202020204" charset="0"/>
              </a:rPr>
              <a:t>Tiếp xúc ngoài</a:t>
            </a:r>
          </a:p>
        </p:txBody>
      </p:sp>
      <p:sp>
        <p:nvSpPr>
          <p:cNvPr id="408" name="Rectangle 129"/>
          <p:cNvSpPr>
            <a:spLocks noChangeArrowheads="1"/>
          </p:cNvSpPr>
          <p:nvPr/>
        </p:nvSpPr>
        <p:spPr bwMode="auto">
          <a:xfrm>
            <a:off x="1334973" y="5815556"/>
            <a:ext cx="4810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en-US" sz="1800" i="1">
                <a:effectLst/>
                <a:latin typeface="Patrick Hand" panose="020B0604020202020204" charset="0"/>
                <a:sym typeface="Symbol" panose="05050102010706020507" pitchFamily="18" charset="2"/>
              </a:rPr>
              <a:t>1. Đường nối tâm là trục đối xứng của hình tạo bởi hai đường tròn đó.</a:t>
            </a:r>
          </a:p>
        </p:txBody>
      </p:sp>
      <p:grpSp>
        <p:nvGrpSpPr>
          <p:cNvPr id="409" name="Group 148"/>
          <p:cNvGrpSpPr>
            <a:grpSpLocks/>
          </p:cNvGrpSpPr>
          <p:nvPr/>
        </p:nvGrpSpPr>
        <p:grpSpPr bwMode="auto">
          <a:xfrm>
            <a:off x="3654310" y="3178719"/>
            <a:ext cx="1466850" cy="838200"/>
            <a:chOff x="4608" y="3024"/>
            <a:chExt cx="924" cy="528"/>
          </a:xfrm>
        </p:grpSpPr>
        <p:sp>
          <p:nvSpPr>
            <p:cNvPr id="410" name="Oval 149"/>
            <p:cNvSpPr>
              <a:spLocks noChangeArrowheads="1"/>
            </p:cNvSpPr>
            <p:nvPr/>
          </p:nvSpPr>
          <p:spPr bwMode="auto">
            <a:xfrm>
              <a:off x="5137" y="3093"/>
              <a:ext cx="395" cy="395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411" name="Oval 150"/>
            <p:cNvSpPr>
              <a:spLocks noChangeArrowheads="1"/>
            </p:cNvSpPr>
            <p:nvPr/>
          </p:nvSpPr>
          <p:spPr bwMode="auto">
            <a:xfrm>
              <a:off x="5325" y="3284"/>
              <a:ext cx="10" cy="9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412" name="Text Box 151"/>
            <p:cNvSpPr txBox="1">
              <a:spLocks noChangeArrowheads="1"/>
            </p:cNvSpPr>
            <p:nvPr/>
          </p:nvSpPr>
          <p:spPr bwMode="auto">
            <a:xfrm>
              <a:off x="5307" y="3291"/>
              <a:ext cx="15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1000" b="0">
                  <a:effectLst/>
                  <a:latin typeface="Patrick Hand" panose="020B0604020202020204" charset="0"/>
                </a:rPr>
                <a:t>O</a:t>
              </a:r>
            </a:p>
          </p:txBody>
        </p:sp>
        <p:sp>
          <p:nvSpPr>
            <p:cNvPr id="413" name="Oval 152"/>
            <p:cNvSpPr>
              <a:spLocks noChangeArrowheads="1"/>
            </p:cNvSpPr>
            <p:nvPr/>
          </p:nvSpPr>
          <p:spPr bwMode="auto">
            <a:xfrm>
              <a:off x="4608" y="3024"/>
              <a:ext cx="528" cy="52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vi-VN" altLang="en-US" sz="2400">
                <a:solidFill>
                  <a:schemeClr val="accent1"/>
                </a:solidFill>
                <a:effectLst/>
                <a:latin typeface="Patrick Hand" panose="020B0604020202020204" charset="0"/>
              </a:endParaRPr>
            </a:p>
          </p:txBody>
        </p:sp>
        <p:sp>
          <p:nvSpPr>
            <p:cNvPr id="414" name="Oval 153"/>
            <p:cNvSpPr>
              <a:spLocks noChangeArrowheads="1"/>
            </p:cNvSpPr>
            <p:nvPr/>
          </p:nvSpPr>
          <p:spPr bwMode="auto">
            <a:xfrm>
              <a:off x="4874" y="3282"/>
              <a:ext cx="9" cy="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Patrick Hand" panose="020B0604020202020204" charset="0"/>
              </a:endParaRPr>
            </a:p>
          </p:txBody>
        </p:sp>
        <p:sp>
          <p:nvSpPr>
            <p:cNvPr id="415" name="Text Box 154"/>
            <p:cNvSpPr txBox="1">
              <a:spLocks noChangeArrowheads="1"/>
            </p:cNvSpPr>
            <p:nvPr/>
          </p:nvSpPr>
          <p:spPr bwMode="auto">
            <a:xfrm>
              <a:off x="4873" y="3289"/>
              <a:ext cx="151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1000" b="0">
                  <a:solidFill>
                    <a:schemeClr val="accent1"/>
                  </a:solidFill>
                  <a:effectLst/>
                  <a:latin typeface="Patrick Hand" panose="020B0604020202020204" charset="0"/>
                </a:rPr>
                <a:t>O’</a:t>
              </a:r>
            </a:p>
          </p:txBody>
        </p:sp>
      </p:grpSp>
      <p:grpSp>
        <p:nvGrpSpPr>
          <p:cNvPr id="416" name="Group 164"/>
          <p:cNvGrpSpPr>
            <a:grpSpLocks/>
          </p:cNvGrpSpPr>
          <p:nvPr/>
        </p:nvGrpSpPr>
        <p:grpSpPr bwMode="auto">
          <a:xfrm>
            <a:off x="3243148" y="4713831"/>
            <a:ext cx="1998662" cy="838200"/>
            <a:chOff x="3781" y="2352"/>
            <a:chExt cx="1259" cy="528"/>
          </a:xfrm>
        </p:grpSpPr>
        <p:grpSp>
          <p:nvGrpSpPr>
            <p:cNvPr id="417" name="Group 165"/>
            <p:cNvGrpSpPr>
              <a:grpSpLocks/>
            </p:cNvGrpSpPr>
            <p:nvPr/>
          </p:nvGrpSpPr>
          <p:grpSpPr bwMode="auto">
            <a:xfrm>
              <a:off x="3781" y="2448"/>
              <a:ext cx="395" cy="395"/>
              <a:chOff x="3600" y="2400"/>
              <a:chExt cx="480" cy="480"/>
            </a:xfrm>
          </p:grpSpPr>
          <p:sp>
            <p:nvSpPr>
              <p:cNvPr id="422" name="Oval 166"/>
              <p:cNvSpPr>
                <a:spLocks noChangeArrowheads="1"/>
              </p:cNvSpPr>
              <p:nvPr/>
            </p:nvSpPr>
            <p:spPr bwMode="auto">
              <a:xfrm>
                <a:off x="3600" y="2400"/>
                <a:ext cx="480" cy="480"/>
              </a:xfrm>
              <a:prstGeom prst="ellips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  <p:sp>
            <p:nvSpPr>
              <p:cNvPr id="423" name="Oval 167"/>
              <p:cNvSpPr>
                <a:spLocks noChangeArrowheads="1"/>
              </p:cNvSpPr>
              <p:nvPr/>
            </p:nvSpPr>
            <p:spPr bwMode="auto">
              <a:xfrm>
                <a:off x="3829" y="2632"/>
                <a:ext cx="11" cy="1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  <p:sp>
            <p:nvSpPr>
              <p:cNvPr id="424" name="Text Box 168"/>
              <p:cNvSpPr txBox="1">
                <a:spLocks noChangeArrowheads="1"/>
              </p:cNvSpPr>
              <p:nvPr/>
            </p:nvSpPr>
            <p:spPr bwMode="auto">
              <a:xfrm>
                <a:off x="3807" y="2641"/>
                <a:ext cx="192" cy="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1000" b="0">
                    <a:effectLst/>
                    <a:latin typeface="Patrick Hand" panose="020B0604020202020204" charset="0"/>
                  </a:rPr>
                  <a:t>O</a:t>
                </a:r>
              </a:p>
            </p:txBody>
          </p:sp>
        </p:grpSp>
        <p:grpSp>
          <p:nvGrpSpPr>
            <p:cNvPr id="418" name="Group 169"/>
            <p:cNvGrpSpPr>
              <a:grpSpLocks/>
            </p:cNvGrpSpPr>
            <p:nvPr/>
          </p:nvGrpSpPr>
          <p:grpSpPr bwMode="auto">
            <a:xfrm>
              <a:off x="4512" y="2352"/>
              <a:ext cx="528" cy="528"/>
              <a:chOff x="4368" y="2304"/>
              <a:chExt cx="672" cy="672"/>
            </a:xfrm>
          </p:grpSpPr>
          <p:sp>
            <p:nvSpPr>
              <p:cNvPr id="419" name="Oval 170"/>
              <p:cNvSpPr>
                <a:spLocks noChangeArrowheads="1"/>
              </p:cNvSpPr>
              <p:nvPr/>
            </p:nvSpPr>
            <p:spPr bwMode="auto">
              <a:xfrm>
                <a:off x="4368" y="2304"/>
                <a:ext cx="672" cy="672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vi-VN" altLang="en-US" sz="2400">
                  <a:solidFill>
                    <a:schemeClr val="tx1"/>
                  </a:solidFill>
                  <a:effectLst/>
                  <a:latin typeface="Patrick Hand" panose="020B0604020202020204" charset="0"/>
                </a:endParaRPr>
              </a:p>
            </p:txBody>
          </p:sp>
          <p:sp>
            <p:nvSpPr>
              <p:cNvPr id="420" name="Oval 171"/>
              <p:cNvSpPr>
                <a:spLocks noChangeArrowheads="1"/>
              </p:cNvSpPr>
              <p:nvPr/>
            </p:nvSpPr>
            <p:spPr bwMode="auto">
              <a:xfrm>
                <a:off x="4707" y="2632"/>
                <a:ext cx="11" cy="1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Patrick Hand" panose="020B0604020202020204" charset="0"/>
                </a:endParaRPr>
              </a:p>
            </p:txBody>
          </p:sp>
          <p:sp>
            <p:nvSpPr>
              <p:cNvPr id="421" name="Text Box 172"/>
              <p:cNvSpPr txBox="1">
                <a:spLocks noChangeArrowheads="1"/>
              </p:cNvSpPr>
              <p:nvPr/>
            </p:nvSpPr>
            <p:spPr bwMode="auto">
              <a:xfrm>
                <a:off x="4705" y="2641"/>
                <a:ext cx="192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1000" b="0">
                    <a:solidFill>
                      <a:schemeClr val="accent1"/>
                    </a:solidFill>
                    <a:effectLst/>
                    <a:latin typeface="Patrick Hand" panose="020B0604020202020204" charset="0"/>
                  </a:rPr>
                  <a:t>O</a:t>
                </a:r>
                <a:r>
                  <a:rPr lang="en-US" altLang="en-US" sz="1200" b="0">
                    <a:solidFill>
                      <a:schemeClr val="accent1"/>
                    </a:solidFill>
                    <a:effectLst/>
                    <a:latin typeface="Patrick Hand" panose="020B0604020202020204" charset="0"/>
                  </a:rPr>
                  <a:t>’</a:t>
                </a:r>
              </a:p>
            </p:txBody>
          </p:sp>
        </p:grpSp>
      </p:grpSp>
      <p:sp>
        <p:nvSpPr>
          <p:cNvPr id="425" name="Rectangle 174"/>
          <p:cNvSpPr>
            <a:spLocks noChangeArrowheads="1"/>
          </p:cNvSpPr>
          <p:nvPr/>
        </p:nvSpPr>
        <p:spPr bwMode="auto">
          <a:xfrm>
            <a:off x="1415935" y="2856456"/>
            <a:ext cx="366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en-US" sz="1800" i="1">
                <a:effectLst/>
                <a:latin typeface="Patrick Hand" panose="020B0604020202020204" charset="0"/>
                <a:sym typeface="Symbol" panose="05050102010706020507" pitchFamily="18" charset="2"/>
              </a:rPr>
              <a:t>Là hai đường tròn chỉ có một điểm chung</a:t>
            </a:r>
          </a:p>
        </p:txBody>
      </p:sp>
      <p:sp>
        <p:nvSpPr>
          <p:cNvPr id="426" name="Text Box 175"/>
          <p:cNvSpPr txBox="1">
            <a:spLocks noChangeArrowheads="1"/>
          </p:cNvSpPr>
          <p:nvPr/>
        </p:nvSpPr>
        <p:spPr bwMode="auto">
          <a:xfrm>
            <a:off x="2673235" y="3585119"/>
            <a:ext cx="2286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1200">
                <a:effectLst/>
                <a:latin typeface="Patrick Hand" panose="020B0604020202020204" charset="0"/>
              </a:rPr>
              <a:t>M</a:t>
            </a:r>
          </a:p>
        </p:txBody>
      </p:sp>
      <p:sp>
        <p:nvSpPr>
          <p:cNvPr id="74" name="Google Shape;851;p39"/>
          <p:cNvSpPr txBox="1">
            <a:spLocks/>
          </p:cNvSpPr>
          <p:nvPr/>
        </p:nvSpPr>
        <p:spPr>
          <a:xfrm>
            <a:off x="4224426" y="133767"/>
            <a:ext cx="6821912" cy="74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731520" marR="0" lvl="0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92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463040" marR="0" lvl="1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2194560" marR="0" lvl="2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926080" marR="0" lvl="3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657600" marR="0" lvl="4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4389120" marR="0" lvl="5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5120640" marR="0" lvl="6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5852160" marR="0" lvl="7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6583680" marR="0" lvl="8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None/>
            </a:pPr>
            <a:r>
              <a:rPr lang="vi-VN" sz="3200">
                <a:solidFill>
                  <a:srgbClr val="FF0000"/>
                </a:solidFill>
                <a:latin typeface="Patrick Hand" panose="00000500000000000000" pitchFamily="2" charset="0"/>
              </a:rPr>
              <a:t>VỊ TRÍ TƯƠNG ĐỐI CỦA HAI ĐƯỜNG TRÒN</a:t>
            </a:r>
          </a:p>
        </p:txBody>
      </p:sp>
    </p:spTree>
    <p:extLst>
      <p:ext uri="{BB962C8B-B14F-4D97-AF65-F5344CB8AC3E}">
        <p14:creationId xmlns:p14="http://schemas.microsoft.com/office/powerpoint/2010/main" val="3819734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/>
      <p:bldP spid="387" grpId="0"/>
      <p:bldP spid="389" grpId="0"/>
      <p:bldP spid="4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Hình ảnh 23" descr="Ảnh có chứa văn bản, vẽ, ký hiệu&#10;&#10;Mô tả được tạo tự động">
            <a:extLst>
              <a:ext uri="{FF2B5EF4-FFF2-40B4-BE49-F238E27FC236}">
                <a16:creationId xmlns:a16="http://schemas.microsoft.com/office/drawing/2014/main" id="{E40724BA-51AD-4C95-9216-D7ADF7A2F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778" y="1"/>
            <a:ext cx="1841622" cy="632600"/>
          </a:xfrm>
          <a:prstGeom prst="rect">
            <a:avLst/>
          </a:prstGeom>
        </p:spPr>
      </p:pic>
      <p:sp>
        <p:nvSpPr>
          <p:cNvPr id="249" name="Rectangle 9"/>
          <p:cNvSpPr>
            <a:spLocks noChangeArrowheads="1"/>
          </p:cNvSpPr>
          <p:nvPr/>
        </p:nvSpPr>
        <p:spPr bwMode="auto">
          <a:xfrm>
            <a:off x="6996509" y="1082756"/>
            <a:ext cx="392113" cy="392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>
              <a:spcBef>
                <a:spcPct val="0"/>
              </a:spcBef>
            </a:pPr>
            <a:r>
              <a:rPr lang="en-US" altLang="en-US" sz="2400">
                <a:solidFill>
                  <a:srgbClr val="CC00CC"/>
                </a:solidFill>
                <a:effectLst/>
                <a:latin typeface="Patrick Hand" panose="020B0604020202020204" charset="0"/>
              </a:rPr>
              <a:t>?2</a:t>
            </a:r>
          </a:p>
        </p:txBody>
      </p:sp>
      <p:sp>
        <p:nvSpPr>
          <p:cNvPr id="250" name="Rectangle 10"/>
          <p:cNvSpPr>
            <a:spLocks noChangeArrowheads="1"/>
          </p:cNvSpPr>
          <p:nvPr/>
        </p:nvSpPr>
        <p:spPr bwMode="auto">
          <a:xfrm>
            <a:off x="7410566" y="944533"/>
            <a:ext cx="265353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</a:pPr>
            <a:r>
              <a:rPr lang="en-US" altLang="en-US" sz="2400" i="1">
                <a:effectLst/>
                <a:latin typeface="Patrick Hand" panose="020B0604020202020204" charset="0"/>
                <a:sym typeface="Symbol" panose="05050102010706020507" pitchFamily="18" charset="2"/>
              </a:rPr>
              <a:t>a. Quan sát hình vẽ chứng minh OO’ là đường trung trực của AB.</a:t>
            </a:r>
          </a:p>
        </p:txBody>
      </p:sp>
      <p:sp>
        <p:nvSpPr>
          <p:cNvPr id="251" name="Rectangle 13"/>
          <p:cNvSpPr>
            <a:spLocks noChangeArrowheads="1"/>
          </p:cNvSpPr>
          <p:nvPr/>
        </p:nvSpPr>
        <p:spPr bwMode="auto">
          <a:xfrm>
            <a:off x="7575666" y="3205133"/>
            <a:ext cx="57080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</a:pPr>
            <a:r>
              <a:rPr lang="en-US" altLang="en-US" sz="2400">
                <a:effectLst/>
                <a:latin typeface="Patrick Hand" panose="020B0604020202020204" charset="0"/>
                <a:sym typeface="Symbol" panose="05050102010706020507" pitchFamily="18" charset="2"/>
              </a:rPr>
              <a:t>Có: OA  = OB  (cùng là bán kính (O))   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2400">
                <a:effectLst/>
                <a:latin typeface="Patrick Hand" panose="020B0604020202020204" charset="0"/>
                <a:sym typeface="Symbol" panose="05050102010706020507" pitchFamily="18" charset="2"/>
              </a:rPr>
              <a:t>       O’A = O’B (cùng là bán kính (O’)) 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2400">
                <a:effectLst/>
                <a:latin typeface="Patrick Hand" panose="020B0604020202020204" charset="0"/>
                <a:sym typeface="Symbol" panose="05050102010706020507" pitchFamily="18" charset="2"/>
              </a:rPr>
              <a:t>   O và O’ thuộc đường trung trực AB 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2400">
                <a:effectLst/>
                <a:latin typeface="Patrick Hand" panose="020B0604020202020204" charset="0"/>
                <a:sym typeface="Symbol" panose="05050102010706020507" pitchFamily="18" charset="2"/>
              </a:rPr>
              <a:t>   OO’ là đường trung trực của AB</a:t>
            </a:r>
          </a:p>
        </p:txBody>
      </p:sp>
      <p:sp>
        <p:nvSpPr>
          <p:cNvPr id="252" name="Rectangle 33"/>
          <p:cNvSpPr>
            <a:spLocks noChangeArrowheads="1"/>
          </p:cNvSpPr>
          <p:nvPr/>
        </p:nvSpPr>
        <p:spPr bwMode="auto">
          <a:xfrm>
            <a:off x="7766166" y="2592358"/>
            <a:ext cx="361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400" b="0" u="sng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trick Hand" panose="020B0604020202020204" charset="0"/>
                <a:sym typeface="Symbol" panose="05050102010706020507" pitchFamily="18" charset="2"/>
              </a:rPr>
              <a:t>Chứng minh</a:t>
            </a:r>
          </a:p>
        </p:txBody>
      </p:sp>
      <p:sp>
        <p:nvSpPr>
          <p:cNvPr id="282" name="Rectangle 83"/>
          <p:cNvSpPr>
            <a:spLocks noChangeArrowheads="1"/>
          </p:cNvSpPr>
          <p:nvPr/>
        </p:nvSpPr>
        <p:spPr bwMode="auto">
          <a:xfrm>
            <a:off x="1221394" y="822296"/>
            <a:ext cx="441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en-US" sz="2400" i="1" u="sng">
                <a:solidFill>
                  <a:srgbClr val="FF0000"/>
                </a:solidFill>
                <a:effectLst/>
                <a:latin typeface="Patrick Hand" panose="020B0604020202020204" charset="0"/>
                <a:sym typeface="Symbol" panose="05050102010706020507" pitchFamily="18" charset="2"/>
              </a:rPr>
              <a:t>II. Tính chất đường nối tâm</a:t>
            </a:r>
            <a:endParaRPr lang="en-US" altLang="en-US" sz="2400" i="1">
              <a:solidFill>
                <a:srgbClr val="FF0000"/>
              </a:solidFill>
              <a:effectLst/>
              <a:latin typeface="Patrick Hand" panose="020B0604020202020204" charset="0"/>
              <a:sym typeface="Symbol" panose="05050102010706020507" pitchFamily="18" charset="2"/>
            </a:endParaRPr>
          </a:p>
        </p:txBody>
      </p:sp>
      <p:sp>
        <p:nvSpPr>
          <p:cNvPr id="283" name="Rectangle 86"/>
          <p:cNvSpPr>
            <a:spLocks noChangeArrowheads="1"/>
          </p:cNvSpPr>
          <p:nvPr/>
        </p:nvSpPr>
        <p:spPr bwMode="auto">
          <a:xfrm>
            <a:off x="1230919" y="2755706"/>
            <a:ext cx="4800600" cy="142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altLang="en-US" sz="2400" i="1">
                <a:solidFill>
                  <a:schemeClr val="tx1">
                    <a:lumMod val="50000"/>
                  </a:schemeClr>
                </a:solidFill>
                <a:effectLst/>
                <a:latin typeface="Patrick Hand" panose="020B0604020202020204" charset="0"/>
                <a:sym typeface="Symbol" panose="05050102010706020507" pitchFamily="18" charset="2"/>
              </a:rPr>
              <a:t>a. </a:t>
            </a:r>
            <a:r>
              <a:rPr lang="en-US" altLang="en-US" sz="2400">
                <a:solidFill>
                  <a:schemeClr val="tx1">
                    <a:lumMod val="50000"/>
                  </a:schemeClr>
                </a:solidFill>
                <a:latin typeface="Patrick Hand" panose="020B0604020202020204" charset="0"/>
              </a:rPr>
              <a:t>Nếu hai đường tròn cắt nhau thì hai giao điểm đối xứng nhau qua đường nối tâm, tức là đường nối tâm là đường trung trực của dây chung.</a:t>
            </a:r>
          </a:p>
        </p:txBody>
      </p:sp>
      <p:grpSp>
        <p:nvGrpSpPr>
          <p:cNvPr id="295" name="Group 111"/>
          <p:cNvGrpSpPr>
            <a:grpSpLocks/>
          </p:cNvGrpSpPr>
          <p:nvPr/>
        </p:nvGrpSpPr>
        <p:grpSpPr bwMode="auto">
          <a:xfrm>
            <a:off x="10135344" y="567548"/>
            <a:ext cx="3370523" cy="2520072"/>
            <a:chOff x="971" y="400"/>
            <a:chExt cx="768" cy="561"/>
          </a:xfrm>
        </p:grpSpPr>
        <p:sp>
          <p:nvSpPr>
            <p:cNvPr id="296" name="Oval 112"/>
            <p:cNvSpPr>
              <a:spLocks noChangeArrowheads="1"/>
            </p:cNvSpPr>
            <p:nvPr/>
          </p:nvSpPr>
          <p:spPr bwMode="auto">
            <a:xfrm>
              <a:off x="971" y="472"/>
              <a:ext cx="395" cy="395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Patrick Hand" panose="020B0604020202020204" charset="0"/>
              </a:endParaRPr>
            </a:p>
          </p:txBody>
        </p:sp>
        <p:sp>
          <p:nvSpPr>
            <p:cNvPr id="297" name="Oval 113"/>
            <p:cNvSpPr>
              <a:spLocks noChangeArrowheads="1"/>
            </p:cNvSpPr>
            <p:nvPr/>
          </p:nvSpPr>
          <p:spPr bwMode="auto">
            <a:xfrm>
              <a:off x="1159" y="663"/>
              <a:ext cx="10" cy="9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Patrick Hand" panose="020B0604020202020204" charset="0"/>
              </a:endParaRPr>
            </a:p>
          </p:txBody>
        </p:sp>
        <p:sp>
          <p:nvSpPr>
            <p:cNvPr id="298" name="Text Box 114"/>
            <p:cNvSpPr txBox="1">
              <a:spLocks noChangeArrowheads="1"/>
            </p:cNvSpPr>
            <p:nvPr/>
          </p:nvSpPr>
          <p:spPr bwMode="auto">
            <a:xfrm>
              <a:off x="1141" y="670"/>
              <a:ext cx="158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en-US" altLang="en-US" sz="2400" b="0">
                  <a:effectLst/>
                  <a:latin typeface="Patrick Hand" panose="020B0604020202020204" charset="0"/>
                </a:rPr>
                <a:t>O</a:t>
              </a:r>
            </a:p>
          </p:txBody>
        </p:sp>
        <p:sp>
          <p:nvSpPr>
            <p:cNvPr id="299" name="Oval 115"/>
            <p:cNvSpPr>
              <a:spLocks noChangeArrowheads="1"/>
            </p:cNvSpPr>
            <p:nvPr/>
          </p:nvSpPr>
          <p:spPr bwMode="auto">
            <a:xfrm>
              <a:off x="1211" y="400"/>
              <a:ext cx="528" cy="52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vi-VN" altLang="en-US" sz="2400">
                <a:solidFill>
                  <a:schemeClr val="tx1"/>
                </a:solidFill>
                <a:effectLst/>
                <a:latin typeface="Patrick Hand" panose="020B0604020202020204" charset="0"/>
              </a:endParaRPr>
            </a:p>
          </p:txBody>
        </p:sp>
        <p:sp>
          <p:nvSpPr>
            <p:cNvPr id="300" name="Oval 116"/>
            <p:cNvSpPr>
              <a:spLocks noChangeArrowheads="1"/>
            </p:cNvSpPr>
            <p:nvPr/>
          </p:nvSpPr>
          <p:spPr bwMode="auto">
            <a:xfrm>
              <a:off x="1477" y="658"/>
              <a:ext cx="9" cy="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Patrick Hand" panose="020B0604020202020204" charset="0"/>
              </a:endParaRPr>
            </a:p>
          </p:txBody>
        </p:sp>
        <p:sp>
          <p:nvSpPr>
            <p:cNvPr id="301" name="Text Box 117"/>
            <p:cNvSpPr txBox="1">
              <a:spLocks noChangeArrowheads="1"/>
            </p:cNvSpPr>
            <p:nvPr/>
          </p:nvSpPr>
          <p:spPr bwMode="auto">
            <a:xfrm>
              <a:off x="1476" y="665"/>
              <a:ext cx="151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2400" b="0">
                  <a:solidFill>
                    <a:schemeClr val="accent1"/>
                  </a:solidFill>
                  <a:effectLst/>
                  <a:latin typeface="Patrick Hand" panose="020B0604020202020204" charset="0"/>
                </a:rPr>
                <a:t>O’</a:t>
              </a:r>
            </a:p>
          </p:txBody>
        </p:sp>
        <p:sp>
          <p:nvSpPr>
            <p:cNvPr id="302" name="Text Box 118"/>
            <p:cNvSpPr txBox="1">
              <a:spLocks noChangeArrowheads="1"/>
            </p:cNvSpPr>
            <p:nvPr/>
          </p:nvSpPr>
          <p:spPr bwMode="auto">
            <a:xfrm>
              <a:off x="1249" y="421"/>
              <a:ext cx="151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2400" b="0">
                  <a:effectLst/>
                  <a:latin typeface="Patrick Hand" panose="020B0604020202020204" charset="0"/>
                </a:rPr>
                <a:t>A</a:t>
              </a:r>
            </a:p>
          </p:txBody>
        </p:sp>
        <p:sp>
          <p:nvSpPr>
            <p:cNvPr id="303" name="Text Box 119"/>
            <p:cNvSpPr txBox="1">
              <a:spLocks noChangeArrowheads="1"/>
            </p:cNvSpPr>
            <p:nvPr/>
          </p:nvSpPr>
          <p:spPr bwMode="auto">
            <a:xfrm>
              <a:off x="1268" y="879"/>
              <a:ext cx="151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2400" b="0">
                  <a:effectLst/>
                  <a:latin typeface="Patrick Hand" panose="020B0604020202020204" charset="0"/>
                </a:rPr>
                <a:t>B</a:t>
              </a:r>
            </a:p>
          </p:txBody>
        </p:sp>
      </p:grpSp>
      <p:sp>
        <p:nvSpPr>
          <p:cNvPr id="304" name="Line 126"/>
          <p:cNvSpPr>
            <a:spLocks noChangeShapeType="1"/>
          </p:cNvSpPr>
          <p:nvPr/>
        </p:nvSpPr>
        <p:spPr bwMode="auto">
          <a:xfrm flipV="1">
            <a:off x="10960420" y="1748972"/>
            <a:ext cx="1435105" cy="8984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Patrick Hand" panose="020B0604020202020204" charset="0"/>
            </a:endParaRPr>
          </a:p>
        </p:txBody>
      </p:sp>
      <p:sp>
        <p:nvSpPr>
          <p:cNvPr id="305" name="Line 129"/>
          <p:cNvSpPr>
            <a:spLocks noChangeShapeType="1"/>
          </p:cNvSpPr>
          <p:nvPr/>
        </p:nvSpPr>
        <p:spPr bwMode="auto">
          <a:xfrm flipH="1">
            <a:off x="11487064" y="1762449"/>
            <a:ext cx="870016" cy="768789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Patrick Hand" panose="020B0604020202020204" charset="0"/>
            </a:endParaRPr>
          </a:p>
        </p:txBody>
      </p:sp>
      <p:sp>
        <p:nvSpPr>
          <p:cNvPr id="306" name="Line 130"/>
          <p:cNvSpPr>
            <a:spLocks noChangeShapeType="1"/>
          </p:cNvSpPr>
          <p:nvPr/>
        </p:nvSpPr>
        <p:spPr bwMode="auto">
          <a:xfrm>
            <a:off x="11437081" y="984674"/>
            <a:ext cx="958444" cy="773282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Patrick Hand" panose="020B0604020202020204" charset="0"/>
            </a:endParaRPr>
          </a:p>
        </p:txBody>
      </p:sp>
      <p:sp>
        <p:nvSpPr>
          <p:cNvPr id="307" name="Line 131"/>
          <p:cNvSpPr>
            <a:spLocks noChangeShapeType="1"/>
          </p:cNvSpPr>
          <p:nvPr/>
        </p:nvSpPr>
        <p:spPr bwMode="auto">
          <a:xfrm flipH="1">
            <a:off x="11004307" y="1013129"/>
            <a:ext cx="450688" cy="776272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Patrick Hand" panose="020B0604020202020204" charset="0"/>
            </a:endParaRPr>
          </a:p>
        </p:txBody>
      </p:sp>
      <p:sp>
        <p:nvSpPr>
          <p:cNvPr id="308" name="Line 132"/>
          <p:cNvSpPr>
            <a:spLocks noChangeShapeType="1"/>
          </p:cNvSpPr>
          <p:nvPr/>
        </p:nvSpPr>
        <p:spPr bwMode="auto">
          <a:xfrm>
            <a:off x="11036376" y="1789401"/>
            <a:ext cx="450688" cy="795742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Patrick Hand" panose="020B0604020202020204" charset="0"/>
            </a:endParaRPr>
          </a:p>
        </p:txBody>
      </p:sp>
      <p:sp>
        <p:nvSpPr>
          <p:cNvPr id="309" name="Line 133"/>
          <p:cNvSpPr>
            <a:spLocks noChangeShapeType="1"/>
          </p:cNvSpPr>
          <p:nvPr/>
        </p:nvSpPr>
        <p:spPr bwMode="auto">
          <a:xfrm>
            <a:off x="11438788" y="1001683"/>
            <a:ext cx="48276" cy="153677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Patrick Hand" panose="020B0604020202020204" charset="0"/>
            </a:endParaRPr>
          </a:p>
        </p:txBody>
      </p:sp>
      <p:sp>
        <p:nvSpPr>
          <p:cNvPr id="312" name="Rectangle 145"/>
          <p:cNvSpPr>
            <a:spLocks noChangeArrowheads="1"/>
          </p:cNvSpPr>
          <p:nvPr/>
        </p:nvSpPr>
        <p:spPr bwMode="auto">
          <a:xfrm>
            <a:off x="1221394" y="1362957"/>
            <a:ext cx="48101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en-US" sz="2400" i="1">
                <a:effectLst/>
                <a:latin typeface="Patrick Hand" panose="020B0604020202020204" charset="0"/>
                <a:sym typeface="Symbol" panose="05050102010706020507" pitchFamily="18" charset="2"/>
              </a:rPr>
              <a:t>1. Đường nối tâm là trục đối xứng của hình tạo bởi hai đường tròn đó.</a:t>
            </a:r>
          </a:p>
        </p:txBody>
      </p:sp>
      <p:grpSp>
        <p:nvGrpSpPr>
          <p:cNvPr id="315" name="Group 121"/>
          <p:cNvGrpSpPr>
            <a:grpSpLocks/>
          </p:cNvGrpSpPr>
          <p:nvPr/>
        </p:nvGrpSpPr>
        <p:grpSpPr bwMode="auto">
          <a:xfrm>
            <a:off x="7388622" y="5797717"/>
            <a:ext cx="5625710" cy="1800116"/>
            <a:chOff x="3360" y="2608"/>
            <a:chExt cx="2016" cy="528"/>
          </a:xfrm>
        </p:grpSpPr>
        <p:grpSp>
          <p:nvGrpSpPr>
            <p:cNvPr id="316" name="Group 98"/>
            <p:cNvGrpSpPr>
              <a:grpSpLocks/>
            </p:cNvGrpSpPr>
            <p:nvPr/>
          </p:nvGrpSpPr>
          <p:grpSpPr bwMode="auto">
            <a:xfrm>
              <a:off x="3360" y="2608"/>
              <a:ext cx="528" cy="528"/>
              <a:chOff x="203" y="1152"/>
              <a:chExt cx="528" cy="528"/>
            </a:xfrm>
          </p:grpSpPr>
          <p:sp>
            <p:nvSpPr>
              <p:cNvPr id="329" name="Oval 99"/>
              <p:cNvSpPr>
                <a:spLocks noChangeArrowheads="1"/>
              </p:cNvSpPr>
              <p:nvPr/>
            </p:nvSpPr>
            <p:spPr bwMode="auto">
              <a:xfrm>
                <a:off x="336" y="1221"/>
                <a:ext cx="395" cy="395"/>
              </a:xfrm>
              <a:prstGeom prst="ellips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" name="Oval 100"/>
              <p:cNvSpPr>
                <a:spLocks noChangeArrowheads="1"/>
              </p:cNvSpPr>
              <p:nvPr/>
            </p:nvSpPr>
            <p:spPr bwMode="auto">
              <a:xfrm>
                <a:off x="524" y="1412"/>
                <a:ext cx="10" cy="9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" name="Text Box 101"/>
              <p:cNvSpPr txBox="1">
                <a:spLocks noChangeArrowheads="1"/>
              </p:cNvSpPr>
              <p:nvPr/>
            </p:nvSpPr>
            <p:spPr bwMode="auto">
              <a:xfrm>
                <a:off x="443" y="1404"/>
                <a:ext cx="158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r"/>
                <a:r>
                  <a:rPr lang="en-US" altLang="en-US" sz="1000" b="0">
                    <a:effectLst/>
                    <a:latin typeface=".VnArial Narrow" panose="020B7200000000000000" pitchFamily="34" charset="0"/>
                  </a:rPr>
                  <a:t>O</a:t>
                </a:r>
              </a:p>
            </p:txBody>
          </p:sp>
          <p:sp>
            <p:nvSpPr>
              <p:cNvPr id="332" name="Oval 102"/>
              <p:cNvSpPr>
                <a:spLocks noChangeArrowheads="1"/>
              </p:cNvSpPr>
              <p:nvPr/>
            </p:nvSpPr>
            <p:spPr bwMode="auto">
              <a:xfrm>
                <a:off x="203" y="1152"/>
                <a:ext cx="528" cy="528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vi-VN" altLang="en-US" sz="2400">
                  <a:solidFill>
                    <a:schemeClr val="tx1"/>
                  </a:solidFill>
                  <a:effectLst/>
                  <a:latin typeface=".VnArial Narrow" panose="020B7200000000000000" pitchFamily="34" charset="0"/>
                </a:endParaRPr>
              </a:p>
            </p:txBody>
          </p:sp>
          <p:sp>
            <p:nvSpPr>
              <p:cNvPr id="333" name="Oval 103"/>
              <p:cNvSpPr>
                <a:spLocks noChangeArrowheads="1"/>
              </p:cNvSpPr>
              <p:nvPr/>
            </p:nvSpPr>
            <p:spPr bwMode="auto">
              <a:xfrm>
                <a:off x="469" y="1410"/>
                <a:ext cx="9" cy="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" name="Text Box 104"/>
              <p:cNvSpPr txBox="1">
                <a:spLocks noChangeArrowheads="1"/>
              </p:cNvSpPr>
              <p:nvPr/>
            </p:nvSpPr>
            <p:spPr bwMode="auto">
              <a:xfrm>
                <a:off x="388" y="1404"/>
                <a:ext cx="151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just"/>
                <a:r>
                  <a:rPr lang="en-US" altLang="en-US" sz="1000" b="0">
                    <a:solidFill>
                      <a:schemeClr val="accent1"/>
                    </a:solidFill>
                    <a:effectLst/>
                    <a:latin typeface=".VnArial Narrow" panose="020B7200000000000000" pitchFamily="34" charset="0"/>
                  </a:rPr>
                  <a:t>O</a:t>
                </a:r>
                <a:r>
                  <a:rPr lang="en-US" altLang="en-US" sz="1200" b="0">
                    <a:solidFill>
                      <a:schemeClr val="accent1"/>
                    </a:solidFill>
                    <a:effectLst/>
                    <a:latin typeface=".VnArial Narrow" panose="020B7200000000000000" pitchFamily="34" charset="0"/>
                  </a:rPr>
                  <a:t>’</a:t>
                </a:r>
              </a:p>
            </p:txBody>
          </p:sp>
        </p:grpSp>
        <p:grpSp>
          <p:nvGrpSpPr>
            <p:cNvPr id="317" name="Group 105"/>
            <p:cNvGrpSpPr>
              <a:grpSpLocks/>
            </p:cNvGrpSpPr>
            <p:nvPr/>
          </p:nvGrpSpPr>
          <p:grpSpPr bwMode="auto">
            <a:xfrm>
              <a:off x="4452" y="2608"/>
              <a:ext cx="924" cy="528"/>
              <a:chOff x="1055" y="1008"/>
              <a:chExt cx="924" cy="528"/>
            </a:xfrm>
          </p:grpSpPr>
          <p:sp>
            <p:nvSpPr>
              <p:cNvPr id="323" name="Oval 106"/>
              <p:cNvSpPr>
                <a:spLocks noChangeArrowheads="1"/>
              </p:cNvSpPr>
              <p:nvPr/>
            </p:nvSpPr>
            <p:spPr bwMode="auto">
              <a:xfrm>
                <a:off x="1055" y="1077"/>
                <a:ext cx="395" cy="395"/>
              </a:xfrm>
              <a:prstGeom prst="ellips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" name="Oval 107"/>
              <p:cNvSpPr>
                <a:spLocks noChangeArrowheads="1"/>
              </p:cNvSpPr>
              <p:nvPr/>
            </p:nvSpPr>
            <p:spPr bwMode="auto">
              <a:xfrm>
                <a:off x="1243" y="1268"/>
                <a:ext cx="10" cy="9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" name="Text Box 108"/>
              <p:cNvSpPr txBox="1">
                <a:spLocks noChangeArrowheads="1"/>
              </p:cNvSpPr>
              <p:nvPr/>
            </p:nvSpPr>
            <p:spPr bwMode="auto">
              <a:xfrm>
                <a:off x="1225" y="1275"/>
                <a:ext cx="158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rtl="1"/>
                <a:r>
                  <a:rPr lang="en-US" altLang="en-US" sz="1000" b="0">
                    <a:effectLst/>
                    <a:latin typeface=".VnArial Narrow" panose="020B7200000000000000" pitchFamily="34" charset="0"/>
                  </a:rPr>
                  <a:t>O</a:t>
                </a:r>
              </a:p>
            </p:txBody>
          </p:sp>
          <p:sp>
            <p:nvSpPr>
              <p:cNvPr id="326" name="Oval 109"/>
              <p:cNvSpPr>
                <a:spLocks noChangeArrowheads="1"/>
              </p:cNvSpPr>
              <p:nvPr/>
            </p:nvSpPr>
            <p:spPr bwMode="auto">
              <a:xfrm>
                <a:off x="1451" y="1008"/>
                <a:ext cx="528" cy="528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rtl="1">
                  <a:spcBef>
                    <a:spcPct val="0"/>
                  </a:spcBef>
                </a:pPr>
                <a:endParaRPr lang="vi-VN" altLang="en-US" sz="2400">
                  <a:solidFill>
                    <a:schemeClr val="accent1"/>
                  </a:solidFill>
                  <a:effectLst/>
                  <a:latin typeface=".VnArial Narrow" panose="020B7200000000000000" pitchFamily="34" charset="0"/>
                </a:endParaRPr>
              </a:p>
            </p:txBody>
          </p:sp>
          <p:sp>
            <p:nvSpPr>
              <p:cNvPr id="327" name="Oval 110"/>
              <p:cNvSpPr>
                <a:spLocks noChangeArrowheads="1"/>
              </p:cNvSpPr>
              <p:nvPr/>
            </p:nvSpPr>
            <p:spPr bwMode="auto">
              <a:xfrm>
                <a:off x="1717" y="1266"/>
                <a:ext cx="9" cy="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" name="Text Box 111"/>
              <p:cNvSpPr txBox="1">
                <a:spLocks noChangeArrowheads="1"/>
              </p:cNvSpPr>
              <p:nvPr/>
            </p:nvSpPr>
            <p:spPr bwMode="auto">
              <a:xfrm>
                <a:off x="1716" y="1273"/>
                <a:ext cx="151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rtl="1"/>
                <a:r>
                  <a:rPr lang="en-US" altLang="en-US" sz="1000" b="0">
                    <a:solidFill>
                      <a:schemeClr val="accent1"/>
                    </a:solidFill>
                    <a:effectLst/>
                    <a:latin typeface=".VnArial Narrow" panose="020B7200000000000000" pitchFamily="34" charset="0"/>
                  </a:rPr>
                  <a:t>O</a:t>
                </a:r>
                <a:r>
                  <a:rPr lang="en-US" altLang="en-US" sz="1200" b="0">
                    <a:solidFill>
                      <a:schemeClr val="accent1"/>
                    </a:solidFill>
                    <a:effectLst/>
                    <a:latin typeface=".VnArial Narrow" panose="020B7200000000000000" pitchFamily="34" charset="0"/>
                  </a:rPr>
                  <a:t>’</a:t>
                </a:r>
              </a:p>
            </p:txBody>
          </p:sp>
        </p:grpSp>
        <p:sp>
          <p:nvSpPr>
            <p:cNvPr id="318" name="Text Box 114"/>
            <p:cNvSpPr txBox="1">
              <a:spLocks noChangeArrowheads="1"/>
            </p:cNvSpPr>
            <p:nvPr/>
          </p:nvSpPr>
          <p:spPr bwMode="auto">
            <a:xfrm>
              <a:off x="3924" y="2841"/>
              <a:ext cx="14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1200">
                  <a:effectLst/>
                  <a:latin typeface=".VnArial Narrow" panose="020B7200000000000000" pitchFamily="34" charset="0"/>
                </a:rPr>
                <a:t>M</a:t>
              </a:r>
            </a:p>
          </p:txBody>
        </p:sp>
        <p:sp>
          <p:nvSpPr>
            <p:cNvPr id="319" name="Text Box 115"/>
            <p:cNvSpPr txBox="1">
              <a:spLocks noChangeArrowheads="1"/>
            </p:cNvSpPr>
            <p:nvPr/>
          </p:nvSpPr>
          <p:spPr bwMode="auto">
            <a:xfrm>
              <a:off x="4848" y="2764"/>
              <a:ext cx="14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1200">
                  <a:effectLst/>
                  <a:latin typeface=".VnArial Narrow" panose="020B7200000000000000" pitchFamily="34" charset="0"/>
                </a:rPr>
                <a:t>M</a:t>
              </a:r>
            </a:p>
          </p:txBody>
        </p:sp>
        <p:sp>
          <p:nvSpPr>
            <p:cNvPr id="320" name="Line 116"/>
            <p:cNvSpPr>
              <a:spLocks noChangeShapeType="1"/>
            </p:cNvSpPr>
            <p:nvPr/>
          </p:nvSpPr>
          <p:spPr bwMode="auto">
            <a:xfrm>
              <a:off x="3630" y="2872"/>
              <a:ext cx="4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117"/>
            <p:cNvSpPr>
              <a:spLocks noChangeShapeType="1"/>
            </p:cNvSpPr>
            <p:nvPr/>
          </p:nvSpPr>
          <p:spPr bwMode="auto">
            <a:xfrm>
              <a:off x="4644" y="2872"/>
              <a:ext cx="48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120"/>
            <p:cNvSpPr>
              <a:spLocks noChangeShapeType="1"/>
            </p:cNvSpPr>
            <p:nvPr/>
          </p:nvSpPr>
          <p:spPr bwMode="auto">
            <a:xfrm>
              <a:off x="3684" y="2872"/>
              <a:ext cx="204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5" name="Rectangle 95"/>
          <p:cNvSpPr>
            <a:spLocks noChangeArrowheads="1"/>
          </p:cNvSpPr>
          <p:nvPr/>
        </p:nvSpPr>
        <p:spPr bwMode="auto">
          <a:xfrm>
            <a:off x="7012103" y="4844489"/>
            <a:ext cx="563563" cy="3921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>
              <a:spcBef>
                <a:spcPct val="0"/>
              </a:spcBef>
            </a:pPr>
            <a:r>
              <a:rPr lang="en-US" altLang="en-US" sz="2400" b="1">
                <a:solidFill>
                  <a:srgbClr val="CC00CC"/>
                </a:solidFill>
                <a:effectLst/>
                <a:latin typeface="Patrick Hand" panose="020B0604020202020204" charset="0"/>
              </a:rPr>
              <a:t>?2.b</a:t>
            </a:r>
          </a:p>
        </p:txBody>
      </p:sp>
      <p:sp>
        <p:nvSpPr>
          <p:cNvPr id="336" name="Rectangle 96"/>
          <p:cNvSpPr>
            <a:spLocks noChangeArrowheads="1"/>
          </p:cNvSpPr>
          <p:nvPr/>
        </p:nvSpPr>
        <p:spPr bwMode="auto">
          <a:xfrm>
            <a:off x="7628304" y="4759492"/>
            <a:ext cx="53860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</a:pPr>
            <a:r>
              <a:rPr lang="en-US" altLang="en-US" sz="2400" i="1">
                <a:latin typeface="Patrick Hand" panose="020B0604020202020204" charset="0"/>
                <a:sym typeface="Symbol" panose="05050102010706020507" pitchFamily="18" charset="2"/>
              </a:rPr>
              <a:t>Quan sát hình vẽ hãy dự đoán vị trí của điểm M với đường nối tâm OO’</a:t>
            </a:r>
            <a:endParaRPr lang="en-US" altLang="en-US" sz="2400" i="1">
              <a:effectLst/>
              <a:latin typeface="Patrick Hand" panose="020B0604020202020204" charset="0"/>
              <a:sym typeface="Symbol" panose="05050102010706020507" pitchFamily="18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6551" y="4179622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Patrick Hand" panose="020B0604020202020204" charset="0"/>
              </a:rPr>
              <a:t>b. </a:t>
            </a:r>
            <a:r>
              <a:rPr lang="vi-VN" sz="2400">
                <a:latin typeface="Patrick Hand" panose="020B0604020202020204" charset="0"/>
              </a:rPr>
              <a:t>Nếu hai đường tròn </a:t>
            </a:r>
            <a:r>
              <a:rPr lang="en-US" sz="2400">
                <a:latin typeface="Patrick Hand" panose="020B0604020202020204" charset="0"/>
              </a:rPr>
              <a:t>tiếp xúc</a:t>
            </a:r>
            <a:r>
              <a:rPr lang="vi-VN" sz="2400">
                <a:latin typeface="Patrick Hand" panose="020B0604020202020204" charset="0"/>
              </a:rPr>
              <a:t> nhau thì đường nối tâm là đường trung trực của dây cung.</a:t>
            </a:r>
            <a:r>
              <a:rPr lang="vi-VN">
                <a:latin typeface="Patrick Hand" panose="020B0604020202020204" charset="0"/>
              </a:rPr>
              <a:t> </a:t>
            </a:r>
            <a:endParaRPr lang="en-US">
              <a:latin typeface="Patrick Hand" panose="020B0604020202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8567" y="2321377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Patrick Hand" panose="020B0604020202020204" charset="0"/>
              </a:rPr>
              <a:t>2. Định lý</a:t>
            </a:r>
          </a:p>
        </p:txBody>
      </p:sp>
      <p:sp>
        <p:nvSpPr>
          <p:cNvPr id="49" name="Google Shape;851;p39"/>
          <p:cNvSpPr txBox="1">
            <a:spLocks/>
          </p:cNvSpPr>
          <p:nvPr/>
        </p:nvSpPr>
        <p:spPr>
          <a:xfrm>
            <a:off x="4059511" y="117207"/>
            <a:ext cx="6821912" cy="74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731520" marR="0" lvl="0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92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463040" marR="0" lvl="1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2194560" marR="0" lvl="2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926080" marR="0" lvl="3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657600" marR="0" lvl="4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4389120" marR="0" lvl="5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5120640" marR="0" lvl="6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5852160" marR="0" lvl="7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6583680" marR="0" lvl="8" indent="-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24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None/>
            </a:pPr>
            <a:r>
              <a:rPr lang="vi-VN" sz="3200">
                <a:solidFill>
                  <a:srgbClr val="FF0000"/>
                </a:solidFill>
                <a:latin typeface="Patrick Hand" panose="00000500000000000000" pitchFamily="2" charset="0"/>
              </a:rPr>
              <a:t>VỊ TRÍ TƯƠNG ĐỐI CỦA HAI ĐƯỜNG TRÒN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C8718FD-F580-4B55-9447-11F06D22972E}"/>
                  </a:ext>
                </a:extLst>
              </p14:cNvPr>
              <p14:cNvContentPartPr/>
              <p14:nvPr/>
            </p14:nvContentPartPr>
            <p14:xfrm>
              <a:off x="11415960" y="1004760"/>
              <a:ext cx="85320" cy="1525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C8718FD-F580-4B55-9447-11F06D2297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06600" y="995400"/>
                <a:ext cx="104040" cy="154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7315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animBg="1"/>
      <p:bldP spid="250" grpId="0"/>
      <p:bldP spid="251" grpId="0"/>
      <p:bldP spid="252" grpId="0"/>
      <p:bldP spid="283" grpId="0"/>
      <p:bldP spid="335" grpId="0" animBg="1"/>
      <p:bldP spid="336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1668</Words>
  <PresentationFormat>Custom</PresentationFormat>
  <Paragraphs>353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Kalam</vt:lpstr>
      <vt:lpstr>Livvic</vt:lpstr>
      <vt:lpstr>Arial</vt:lpstr>
      <vt:lpstr>Roboto Condensed Light</vt:lpstr>
      <vt:lpstr>Times New Roman</vt:lpstr>
      <vt:lpstr>Patrick Hand</vt:lpstr>
      <vt:lpstr>Montserrat</vt:lpstr>
      <vt:lpstr>Wingdings</vt:lpstr>
      <vt:lpstr>Tw Cen MT</vt:lpstr>
      <vt:lpstr>.VnArial Narrow</vt:lpstr>
      <vt:lpstr>Symbol</vt:lpstr>
      <vt:lpstr>Doodle Sketchbook by Slidesgo</vt:lpstr>
      <vt:lpstr>PowerPoint Presentation</vt:lpstr>
      <vt:lpstr>BÀI 7: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modified xsi:type="dcterms:W3CDTF">2022-01-09T09:52:35Z</dcterms:modified>
</cp:coreProperties>
</file>