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42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FFFF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191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11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732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374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0160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357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857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695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6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343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20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34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75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1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4.png"/><Relationship Id="rId10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400050"/>
            <a:ext cx="1399629" cy="13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oremon cau ca ( trac nghiem )\рыбы-собрания-тропические-20715937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895" flipH="1">
            <a:off x="2521278" y="225998"/>
            <a:ext cx="1905001" cy="1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7228" y="-293379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1959090" y="7214"/>
            <a:ext cx="1908174" cy="10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1749274" y="-154679"/>
            <a:ext cx="2383035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2453441" y="-326366"/>
            <a:ext cx="2082913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627">
            <a:off x="2944256" y="-126908"/>
            <a:ext cx="1147529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304</Words>
  <PresentationFormat>Trình chiếu Trên màn hình (16:9)</PresentationFormat>
  <Paragraphs>74</Paragraphs>
  <Slides>12</Slides>
  <Notes>0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2018-03-21T12:32:25Z</dcterms:created>
  <dcterms:modified xsi:type="dcterms:W3CDTF">2023-09-16T10:18:27Z</dcterms:modified>
</cp:coreProperties>
</file>