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3" autoAdjust="0"/>
    <p:restoredTop sz="94660"/>
  </p:normalViewPr>
  <p:slideViewPr>
    <p:cSldViewPr snapToGrid="0" showGuides="1">
      <p:cViewPr>
        <p:scale>
          <a:sx n="29" d="100"/>
          <a:sy n="29" d="100"/>
        </p:scale>
        <p:origin x="2266" y="1325"/>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2023/7/18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7/18/2023</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7/18/2023</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7/18/2023</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10.gif"/><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1.wmf"/><Relationship Id="rId9"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8.wmf"/></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sp>
        <p:nvSpPr>
          <p:cNvPr id="17" name="文本框 16"/>
          <p:cNvSpPr txBox="1"/>
          <p:nvPr/>
        </p:nvSpPr>
        <p:spPr>
          <a:xfrm>
            <a:off x="2981657" y="4027028"/>
            <a:ext cx="5144356" cy="523220"/>
          </a:xfrm>
          <a:prstGeom prst="rect">
            <a:avLst/>
          </a:prstGeom>
          <a:noFill/>
        </p:spPr>
        <p:txBody>
          <a:bodyPr wrap="square" rtlCol="0">
            <a:spAutoFit/>
          </a:bodyPr>
          <a:lstStyle/>
          <a:p>
            <a:pPr algn="ctr"/>
            <a:r>
              <a:rPr lang="en-US" altLang="zh-CN" sz="2800">
                <a:solidFill>
                  <a:schemeClr val="bg1">
                    <a:lumMod val="65000"/>
                  </a:schemeClr>
                </a:solidFill>
                <a:ea typeface="书体坊安景臣钢笔行书" panose="02010601030101010101" pitchFamily="2" charset="-122"/>
              </a:rPr>
              <a:t>Hoa Phạm</a:t>
            </a:r>
            <a:endParaRPr lang="en-US" altLang="zh-CN" sz="2800" dirty="0">
              <a:solidFill>
                <a:schemeClr val="bg1">
                  <a:lumMod val="65000"/>
                </a:schemeClr>
              </a:solidFill>
              <a:ea typeface="书体坊安景臣钢笔行书" panose="02010601030101010101" pitchFamily="2" charset="-122"/>
            </a:endParaRPr>
          </a:p>
        </p:txBody>
      </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3500"/>
                            </p:stCondLst>
                            <p:childTnLst>
                              <p:par>
                                <p:cTn id="21" presetID="14" presetClass="entr" presetSubtype="10" fill="hold" grpId="0" nodeType="afterEffect">
                                  <p:stCondLst>
                                    <p:cond delay="0"/>
                                  </p:stCondLst>
                                  <p:iterate type="lt">
                                    <p:tmPct val="10000"/>
                                  </p:iterate>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repeatCount="indefinite" fill="hold" display="0">
                  <p:stCondLst>
                    <p:cond delay="indefinite"/>
                  </p:stCondLst>
                  <p:endCondLst>
                    <p:cond evt="onStopAudio" delay="0">
                      <p:tgtEl>
                        <p:sldTgt/>
                      </p:tgtEl>
                    </p:cond>
                  </p:endCondLst>
                </p:cTn>
                <p:tgtEl>
                  <p:spTgt spid="27"/>
                </p:tgtEl>
              </p:cMediaNode>
            </p:audio>
          </p:childTnLst>
        </p:cTn>
      </p:par>
    </p:tnLst>
    <p:bldLst>
      <p:bldP spid="7"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410010"/>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r:id="rId5" imgW="914400" imgH="393700" progId="Equation.3">
                  <p:embed/>
                </p:oleObj>
              </mc:Choice>
              <mc:Fallback>
                <p:oleObj r:id="rId5" imgW="9144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r:id="rId7" imgW="965200" imgH="393700" progId="Equation.3">
                  <p:embed/>
                </p:oleObj>
              </mc:Choice>
              <mc:Fallback>
                <p:oleObj r:id="rId7" imgW="965200" imgH="3937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r:id="rId3" imgW="2247900" imgH="393700" progId="Equation.3">
                  <p:embed/>
                </p:oleObj>
              </mc:Choice>
              <mc:Fallback>
                <p:oleObj r:id="rId3" imgW="2247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r:id="rId3" imgW="2120900" imgH="393700" progId="Equation.DSMT4">
                  <p:embed/>
                </p:oleObj>
              </mc:Choice>
              <mc:Fallback>
                <p:oleObj r:id="rId3" imgW="2120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r:id="rId5" imgW="1016000" imgH="241300" progId="Equation.DSMT4">
                  <p:embed/>
                </p:oleObj>
              </mc:Choice>
              <mc:Fallback>
                <p:oleObj r:id="rId5" imgW="10160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r:id="rId7" imgW="914400" imgH="393700" progId="Equation.3">
                  <p:embed/>
                </p:oleObj>
              </mc:Choice>
              <mc:Fallback>
                <p:oleObj r:id="rId7" imgW="9144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r:id="rId9" imgW="965200" imgH="393700" progId="Equation.3">
                  <p:embed/>
                </p:oleObj>
              </mc:Choice>
              <mc:Fallback>
                <p:oleObj r:id="rId9" imgW="965200" imgH="393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br>
              <a:rPr lang="en-US" altLang="en-US" sz="3600">
                <a:solidFill>
                  <a:srgbClr val="FF0000"/>
                </a:solidFill>
                <a:latin typeface="Palatino Linotype" panose="02040502050505030304" pitchFamily="18" charset="0"/>
              </a:rPr>
            </a:b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r:id="rId3" imgW="1180588" imgH="393529" progId="Equation.3">
                  <p:embed/>
                </p:oleObj>
              </mc:Choice>
              <mc:Fallback>
                <p:oleObj r:id="rId3" imgW="1180588"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390257"/>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178267">
                  <a:extLst>
                    <a:ext uri="{9D8B030D-6E8A-4147-A177-3AD203B41FA5}">
                      <a16:colId xmlns:a16="http://schemas.microsoft.com/office/drawing/2014/main" val="3089685055"/>
                    </a:ext>
                  </a:extLst>
                </a:gridCol>
                <a:gridCol w="2051415">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568889"/>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34841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3830</Words>
  <PresentationFormat>Widescreen</PresentationFormat>
  <Paragraphs>451</Paragraphs>
  <Slides>58</Slides>
  <Notes>15</Notes>
  <HiddenSlides>0</HiddenSlides>
  <MMClips>1</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72" baseType="lpstr">
      <vt:lpstr>等线</vt:lpstr>
      <vt:lpstr>Arial</vt:lpstr>
      <vt:lpstr>Calibri</vt:lpstr>
      <vt:lpstr>Calibri Light</vt:lpstr>
      <vt:lpstr>Cambria Math</vt:lpstr>
      <vt:lpstr>ChickenScratch AOE</vt:lpstr>
      <vt:lpstr>Impact</vt:lpstr>
      <vt:lpstr>Palatino Linotype</vt:lpstr>
      <vt:lpstr>Segoe UI</vt:lpstr>
      <vt:lpstr>Times New Roman</vt:lpstr>
      <vt:lpstr>Office 主题​​</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2017-06-17T11:56:52Z</dcterms:created>
  <dcterms:modified xsi:type="dcterms:W3CDTF">2023-07-18T16:56:25Z</dcterms:modified>
</cp:coreProperties>
</file>