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84" r:id="rId1"/>
  </p:sldMasterIdLst>
  <p:notesMasterIdLst>
    <p:notesMasterId r:id="rId17"/>
  </p:notesMasterIdLst>
  <p:sldIdLst>
    <p:sldId id="256" r:id="rId2"/>
    <p:sldId id="258" r:id="rId3"/>
    <p:sldId id="299" r:id="rId4"/>
    <p:sldId id="261" r:id="rId5"/>
    <p:sldId id="266" r:id="rId6"/>
    <p:sldId id="263" r:id="rId7"/>
    <p:sldId id="371" r:id="rId8"/>
    <p:sldId id="297" r:id="rId9"/>
    <p:sldId id="267" r:id="rId10"/>
    <p:sldId id="270" r:id="rId11"/>
    <p:sldId id="321" r:id="rId12"/>
    <p:sldId id="304" r:id="rId13"/>
    <p:sldId id="326" r:id="rId14"/>
    <p:sldId id="312" r:id="rId15"/>
    <p:sldId id="314" r:id="rId16"/>
  </p:sldIdLst>
  <p:sldSz cx="9144000" cy="5143500" type="screen16x9"/>
  <p:notesSz cx="6858000" cy="9144000"/>
  <p:embeddedFontLst>
    <p:embeddedFont>
      <p:font typeface="Calibri" pitchFamily="34" charset="0"/>
      <p:regular r:id="rId18"/>
      <p:bold r:id="rId19"/>
      <p:italic r:id="rId20"/>
      <p:boldItalic r:id="rId21"/>
    </p:embeddedFont>
    <p:embeddedFont>
      <p:font typeface="Cambria Math" pitchFamily="18" charset="0"/>
      <p:regular r:id="rId22"/>
    </p:embeddedFont>
    <p:embeddedFont>
      <p:font typeface="Amatic SC" charset="-79"/>
      <p:regular r:id="rId23"/>
      <p:bold r:id="rId24"/>
    </p:embeddedFont>
    <p:embeddedFont>
      <p:font typeface="Gill Sans MT" charset="0"/>
      <p:regular r:id="rId25"/>
      <p:bold r:id="rId26"/>
      <p:italic r:id="rId27"/>
      <p:boldItalic r:id="rId28"/>
    </p:embeddedFont>
    <p:embeddedFont>
      <p:font typeface="Autour One" charset="0"/>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p:cViewPr varScale="1">
        <p:scale>
          <a:sx n="99" d="100"/>
          <a:sy n="99" d="100"/>
        </p:scale>
        <p:origin x="-4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a:xfrm>
            <a:off x="1812376" y="246981"/>
            <a:ext cx="3730436" cy="2319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78249" y="599230"/>
            <a:ext cx="608264" cy="377684"/>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356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835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457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Tree>
    <p:extLst>
      <p:ext uri="{BB962C8B-B14F-4D97-AF65-F5344CB8AC3E}">
        <p14:creationId xmlns:p14="http://schemas.microsoft.com/office/powerpoint/2010/main" val="73558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3225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09124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1941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622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542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56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327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378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921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74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a:xfrm>
            <a:off x="1085537" y="238981"/>
            <a:ext cx="4155753" cy="240698"/>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61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7">
            <a:extLst>
              <a:ext uri="{28A0092B-C50C-407E-A947-70E740481C1C}">
                <a14:useLocalDpi xmlns:a14="http://schemas.microsoft.com/office/drawing/2010/main" val="0"/>
              </a:ext>
            </a:extLst>
          </a:blip>
          <a:srcRect b="-1562"/>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2/7/2023</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398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 id="2147483700" r:id="rId15"/>
  </p:sldLayoutIdLs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 xmlns:a16="http://schemas.microsoft.com/office/drawing/2014/main" val="4179722582"/>
                    </a:ext>
                  </a:extLst>
                </a:gridCol>
                <a:gridCol w="928010">
                  <a:extLst>
                    <a:ext uri="{9D8B030D-6E8A-4147-A177-3AD203B41FA5}">
                      <a16:colId xmlns="" xmlns:a16="http://schemas.microsoft.com/office/drawing/2014/main" val="2627577544"/>
                    </a:ext>
                  </a:extLst>
                </a:gridCol>
                <a:gridCol w="928010">
                  <a:extLst>
                    <a:ext uri="{9D8B030D-6E8A-4147-A177-3AD203B41FA5}">
                      <a16:colId xmlns="" xmlns:a16="http://schemas.microsoft.com/office/drawing/2014/main" val="322807333"/>
                    </a:ext>
                  </a:extLst>
                </a:gridCol>
                <a:gridCol w="928010">
                  <a:extLst>
                    <a:ext uri="{9D8B030D-6E8A-4147-A177-3AD203B41FA5}">
                      <a16:colId xmlns="" xmlns:a16="http://schemas.microsoft.com/office/drawing/2014/main" val="1058602601"/>
                    </a:ext>
                  </a:extLst>
                </a:gridCol>
                <a:gridCol w="928010">
                  <a:extLst>
                    <a:ext uri="{9D8B030D-6E8A-4147-A177-3AD203B41FA5}">
                      <a16:colId xmlns=""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5</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0</TotalTime>
  <Words>980</Words>
  <PresentationFormat>On-screen Show (16:9)</PresentationFormat>
  <Paragraphs>92</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Times New Roman</vt:lpstr>
      <vt:lpstr>Calibri</vt:lpstr>
      <vt:lpstr>Cambria Math</vt:lpstr>
      <vt:lpstr>Amatic SC</vt:lpstr>
      <vt:lpstr>Gill Sans MT</vt:lpstr>
      <vt:lpstr>Autour One</vt:lpstr>
      <vt:lpstr>Gallery</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modified xsi:type="dcterms:W3CDTF">2023-02-07T04:32:47Z</dcterms:modified>
</cp:coreProperties>
</file>