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Lst>
  <p:notesMasterIdLst>
    <p:notesMasterId r:id="rId39"/>
  </p:notesMasterIdLst>
  <p:sldIdLst>
    <p:sldId id="257" r:id="rId14"/>
    <p:sldId id="258" r:id="rId15"/>
    <p:sldId id="259" r:id="rId16"/>
    <p:sldId id="260" r:id="rId17"/>
    <p:sldId id="261" r:id="rId18"/>
    <p:sldId id="262" r:id="rId19"/>
    <p:sldId id="263" r:id="rId20"/>
    <p:sldId id="304" r:id="rId21"/>
    <p:sldId id="293" r:id="rId22"/>
    <p:sldId id="272" r:id="rId23"/>
    <p:sldId id="273" r:id="rId24"/>
    <p:sldId id="295" r:id="rId25"/>
    <p:sldId id="278" r:id="rId26"/>
    <p:sldId id="294" r:id="rId27"/>
    <p:sldId id="296" r:id="rId28"/>
    <p:sldId id="297" r:id="rId29"/>
    <p:sldId id="305" r:id="rId30"/>
    <p:sldId id="298" r:id="rId31"/>
    <p:sldId id="299" r:id="rId32"/>
    <p:sldId id="307" r:id="rId33"/>
    <p:sldId id="308" r:id="rId34"/>
    <p:sldId id="300" r:id="rId35"/>
    <p:sldId id="301" r:id="rId36"/>
    <p:sldId id="302" r:id="rId37"/>
    <p:sldId id="303" r:id="rId38"/>
  </p:sldIdLst>
  <p:sldSz cx="9144000" cy="6858000" type="screen4x3"/>
  <p:notesSz cx="6858000" cy="9144000"/>
  <p:defaultTextStyle>
    <a:defPPr>
      <a:defRPr lang="vi-VN"/>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37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F0DE9-4DD1-4278-A58E-DDDF4B4C92AD}" type="datetimeFigureOut">
              <a:rPr lang="vi-VN" smtClean="0"/>
              <a:t>14/03/2019</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E79C0-F48A-40A9-8F48-0F81FE725D57}" type="slidenum">
              <a:rPr lang="vi-VN" smtClean="0"/>
              <a:t>‹#›</a:t>
            </a:fld>
            <a:endParaRPr lang="vi-VN"/>
          </a:p>
        </p:txBody>
      </p:sp>
    </p:spTree>
    <p:extLst>
      <p:ext uri="{BB962C8B-B14F-4D97-AF65-F5344CB8AC3E}">
        <p14:creationId xmlns:p14="http://schemas.microsoft.com/office/powerpoint/2010/main" val="2029286511"/>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42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5628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96790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52477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65365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76361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91340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59482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30376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56504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0007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5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6711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20304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730315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18505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92995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30911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52093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898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7558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4033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851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4CDD406B-2252-445B-B31D-2AFF24AB1740}"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17" name="Footer Placeholder 16"/>
          <p:cNvSpPr>
            <a:spLocks noGrp="1"/>
          </p:cNvSpPr>
          <p:nvPr>
            <p:ph type="ftr" sz="quarter" idx="11"/>
          </p:nvPr>
        </p:nvSpPr>
        <p:spPr/>
        <p:txBody>
          <a:bodyPr/>
          <a:lstStyle/>
          <a:p>
            <a:pPr>
              <a:defRPr/>
            </a:pPr>
            <a:endParaRPr lang="en-US">
              <a:solidFill>
                <a:srgbClr val="D4D2D0">
                  <a:shade val="50000"/>
                </a:srgbClr>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9C05170-FDCD-44FC-BF54-A3B0C584BCFF}" type="slidenum">
              <a:rPr lang="en-US" altLang="en-US" smtClean="0"/>
              <a:pPr/>
              <a:t>‹#›</a:t>
            </a:fld>
            <a:endParaRPr lang="en-US"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24848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0936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54729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4347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83749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81464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18410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99376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3353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996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067F81AA-45F8-4EF1-96CE-1F52946CD5FF}"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DB638E2F-BE20-4D92-9052-5E2E2C1CBFDF}" type="slidenum">
              <a:rPr lang="en-US" altLang="en-US" smtClean="0"/>
              <a:pPr/>
              <a:t>‹#›</a:t>
            </a:fld>
            <a:endParaRPr lang="en-US"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97570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8386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35100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55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8228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067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2457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1637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8150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0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DD6D3F8-F858-4D36-9CBB-415EF81088F9}"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solidFill>
                <a:srgbClr val="D4D2D0">
                  <a:shade val="50000"/>
                </a:srgbClr>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43D4382-4A4C-40B2-AFFD-91BB6A6DF85A}"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268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7812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800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A969F-90DA-4091-91C4-9342AD25587D}"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7F235-4909-487C-B1FB-FEC6940E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10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5E1D5844-57E0-4FC3-8C3D-E50F9018F9F0}"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0F446E25-E82F-4ACC-AFCB-6763B1415F96}" type="slidenum">
              <a:rPr lang="en-US" altLang="en-US" smtClean="0"/>
              <a:pPr/>
              <a:t>‹#›</a:t>
            </a:fld>
            <a:endParaRPr lang="en-US"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A5E2CD81-53F6-4490-9B11-0A6AC32C7609}"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76D516FA-F45A-43E0-A3D3-F0E44F93A2D2}" type="slidenum">
              <a:rPr lang="en-US" altLang="en-US" smtClean="0"/>
              <a:pPr/>
              <a:t>‹#›</a:t>
            </a:fld>
            <a:endParaRPr lang="en-US"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04FD493-0211-4268-B7E0-E39870D0245C}"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4" name="Footer Placeholder 3"/>
          <p:cNvSpPr>
            <a:spLocks noGrp="1"/>
          </p:cNvSpPr>
          <p:nvPr>
            <p:ph type="ftr" sz="quarter" idx="11"/>
          </p:nvPr>
        </p:nvSpPr>
        <p:spPr/>
        <p:txBody>
          <a:bodyPr/>
          <a:lstStyle/>
          <a:p>
            <a:pPr>
              <a:defRPr/>
            </a:pPr>
            <a:endParaRPr lang="en-US">
              <a:solidFill>
                <a:srgbClr val="D4D2D0">
                  <a:shade val="50000"/>
                </a:srgbClr>
              </a:solidFill>
            </a:endParaRPr>
          </a:p>
        </p:txBody>
      </p:sp>
      <p:sp>
        <p:nvSpPr>
          <p:cNvPr id="5" name="Slide Number Placeholder 4"/>
          <p:cNvSpPr>
            <a:spLocks noGrp="1"/>
          </p:cNvSpPr>
          <p:nvPr>
            <p:ph type="sldNum" sz="quarter" idx="12"/>
          </p:nvPr>
        </p:nvSpPr>
        <p:spPr/>
        <p:txBody>
          <a:bodyPr/>
          <a:lstStyle/>
          <a:p>
            <a:fld id="{A64855E0-AB2B-463C-B583-8DD0FDF9BF6B}" type="slidenum">
              <a:rPr lang="en-US" altLang="en-US" smtClean="0"/>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C3E28C-FE83-4246-9A34-E9F6D5CC2319}"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pPr>
              <a:defRPr/>
            </a:pPr>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DCE72544-1872-49BE-9073-1C9AF64C1C6A}" type="slidenum">
              <a:rPr lang="en-US" altLang="en-US" smtClean="0"/>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C2232B4-0950-4DDF-8B70-CEE390CBB4DD}"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F6603AB6-8FFF-496C-9EB6-3CC1D9B6DF84}" type="slidenum">
              <a:rPr lang="en-US" altLang="en-US" smtClean="0"/>
              <a:pPr/>
              <a:t>‹#›</a:t>
            </a:fld>
            <a:endParaRPr lang="en-US"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761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1C39FD8F-55E5-4885-BD3C-6F585EE85C06}"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6A29578C-FEA0-4ED1-A732-6E392C4F1871}" type="slidenum">
              <a:rPr lang="en-US" altLang="en-US" smtClean="0"/>
              <a:pPr/>
              <a:t>‹#›</a:t>
            </a:fld>
            <a:endParaRPr lang="en-US"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B45BEB3-9C8B-4F8E-84C2-5BBFCF07A0AA}"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DBE5590C-0513-4E95-8B84-32BFC69733CA}" type="slidenum">
              <a:rPr lang="en-US" altLang="en-US" smtClean="0"/>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0F144BB-7426-489E-B961-1DCB27B40688}" type="datetimeFigureOut">
              <a:rPr lang="en-US" smtClean="0">
                <a:solidFill>
                  <a:srgbClr val="D4D2D0">
                    <a:shade val="50000"/>
                  </a:srgbClr>
                </a:solidFill>
              </a:rPr>
              <a:pPr>
                <a:defRPr/>
              </a:pPr>
              <a:t>3/14/2019</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708CE71D-AC2F-4066-A65A-F416FAFCB1B7}" type="slidenum">
              <a:rPr lang="en-US" altLang="en-US" smtClean="0"/>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8715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931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9912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3728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42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35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922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00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5043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3747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9778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2618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60800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532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7861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6626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9262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080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278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4569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54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4618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7818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842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71379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31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4574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3129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070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147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798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0595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0357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324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718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0433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CFB28725-7EB2-4318-BDFB-B34390C9C5B0}" type="datetimeFigureOut">
              <a:rPr lang="en-US"/>
              <a:pPr>
                <a:defRPr/>
              </a:pPr>
              <a:t>3/14/2019</a:t>
            </a:fld>
            <a:endParaRPr lang="en-US"/>
          </a:p>
        </p:txBody>
      </p:sp>
      <p:sp>
        <p:nvSpPr>
          <p:cNvPr id="12" name="Footer Placeholder 16"/>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13" name="Slide Number Placeholder 28"/>
          <p:cNvSpPr>
            <a:spLocks noGrp="1"/>
          </p:cNvSpPr>
          <p:nvPr>
            <p:ph type="sldNum" sz="quarter" idx="12"/>
          </p:nvPr>
        </p:nvSpPr>
        <p:spPr/>
        <p:txBody>
          <a:bodyPr/>
          <a:lstStyle>
            <a:lvl1pPr defTabSz="914400" fontAlgn="base">
              <a:spcBef>
                <a:spcPct val="0"/>
              </a:spcBef>
              <a:spcAft>
                <a:spcPct val="0"/>
              </a:spcAft>
              <a:defRPr sz="1400">
                <a:solidFill>
                  <a:srgbClr val="FFFFFF"/>
                </a:solidFill>
              </a:defRPr>
            </a:lvl1pPr>
          </a:lstStyle>
          <a:p>
            <a:pPr>
              <a:defRPr/>
            </a:pPr>
            <a:fld id="{1AF368CA-3752-4E1A-8727-9631E5E8B503}" type="slidenum">
              <a:rPr lang="en-US" altLang="en-US"/>
              <a:pPr>
                <a:defRPr/>
              </a:pPr>
              <a:t>‹#›</a:t>
            </a:fld>
            <a:endParaRPr lang="en-US" altLang="en-US"/>
          </a:p>
        </p:txBody>
      </p:sp>
    </p:spTree>
    <p:extLst>
      <p:ext uri="{BB962C8B-B14F-4D97-AF65-F5344CB8AC3E}">
        <p14:creationId xmlns:p14="http://schemas.microsoft.com/office/powerpoint/2010/main" val="24754041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147CCA7B-AF40-43E4-A56F-698CC9863F19}" type="datetimeFigureOut">
              <a:rPr lang="en-US"/>
              <a:pPr>
                <a:defRPr/>
              </a:pPr>
              <a:t>3/14/2019</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970061CA-29A9-45B8-9BD8-A820B54182C4}" type="slidenum">
              <a:rPr lang="en-US" altLang="en-US"/>
              <a:pPr>
                <a:defRPr/>
              </a:pPr>
              <a:t>‹#›</a:t>
            </a:fld>
            <a:endParaRPr lang="en-US" altLang="en-US"/>
          </a:p>
        </p:txBody>
      </p:sp>
    </p:spTree>
    <p:extLst>
      <p:ext uri="{BB962C8B-B14F-4D97-AF65-F5344CB8AC3E}">
        <p14:creationId xmlns:p14="http://schemas.microsoft.com/office/powerpoint/2010/main" val="36180894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2D788DD7-619D-4606-BBAC-4ACF4C883636}" type="datetimeFigureOut">
              <a:rPr lang="en-US"/>
              <a:pPr>
                <a:defRPr/>
              </a:pPr>
              <a:t>3/14/2019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defTabSz="914400" fontAlgn="base">
              <a:spcBef>
                <a:spcPct val="0"/>
              </a:spcBef>
              <a:spcAft>
                <a:spcPct val="0"/>
              </a:spcAft>
              <a:defRPr>
                <a:solidFill>
                  <a:srgbClr val="FFFFFF"/>
                </a:solidFill>
              </a:defRPr>
            </a:lvl1pPr>
          </a:lstStyle>
          <a:p>
            <a:pPr>
              <a:defRPr/>
            </a:pPr>
            <a:fld id="{2A4785F7-5BC1-4250-A638-00EB24B861D0}" type="slidenum">
              <a:rPr lang="en-US" altLang="en-US"/>
              <a:pPr>
                <a:defRPr/>
              </a:pPr>
              <a:t>‹#›</a:t>
            </a:fld>
            <a:endParaRPr lang="en-US" altLang="en-US"/>
          </a:p>
        </p:txBody>
      </p:sp>
    </p:spTree>
    <p:extLst>
      <p:ext uri="{BB962C8B-B14F-4D97-AF65-F5344CB8AC3E}">
        <p14:creationId xmlns:p14="http://schemas.microsoft.com/office/powerpoint/2010/main" val="8485165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99B10267-AA11-4BB5-B037-BBEAC373CAC1}" type="datetimeFigureOut">
              <a:rPr lang="en-US"/>
              <a:pPr>
                <a:defRPr/>
              </a:pPr>
              <a:t>3/14/2019</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F42CFAD0-147D-4710-875A-E9E64D85323D}" type="slidenum">
              <a:rPr lang="en-US" altLang="en-US"/>
              <a:pPr>
                <a:defRPr/>
              </a:pPr>
              <a:t>‹#›</a:t>
            </a:fld>
            <a:endParaRPr lang="en-US" altLang="en-US"/>
          </a:p>
        </p:txBody>
      </p:sp>
    </p:spTree>
    <p:extLst>
      <p:ext uri="{BB962C8B-B14F-4D97-AF65-F5344CB8AC3E}">
        <p14:creationId xmlns:p14="http://schemas.microsoft.com/office/powerpoint/2010/main" val="12404065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167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BA629C55-56FB-4B2D-9985-C769072454E6}" type="datetimeFigureOut">
              <a:rPr lang="en-US"/>
              <a:pPr>
                <a:defRPr/>
              </a:pPr>
              <a:t>3/14/2019</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0963981C-7FBD-485C-A486-C4472E2C8601}" type="slidenum">
              <a:rPr lang="en-US" altLang="en-US"/>
              <a:pPr>
                <a:defRPr/>
              </a:pPr>
              <a:t>‹#›</a:t>
            </a:fld>
            <a:endParaRPr lang="en-US" altLang="en-US"/>
          </a:p>
        </p:txBody>
      </p:sp>
    </p:spTree>
    <p:extLst>
      <p:ext uri="{BB962C8B-B14F-4D97-AF65-F5344CB8AC3E}">
        <p14:creationId xmlns:p14="http://schemas.microsoft.com/office/powerpoint/2010/main" val="247669676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BF56DD56-CF24-48F1-AD1B-D47100604F7B}" type="datetimeFigureOut">
              <a:rPr lang="en-US"/>
              <a:pPr>
                <a:defRPr/>
              </a:pPr>
              <a:t>3/14/2019</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777ADB01-814D-4366-A6A7-EA70E1A91EF7}" type="slidenum">
              <a:rPr lang="en-US" altLang="en-US"/>
              <a:pPr>
                <a:defRPr/>
              </a:pPr>
              <a:t>‹#›</a:t>
            </a:fld>
            <a:endParaRPr lang="en-US" altLang="en-US"/>
          </a:p>
        </p:txBody>
      </p:sp>
    </p:spTree>
    <p:extLst>
      <p:ext uri="{BB962C8B-B14F-4D97-AF65-F5344CB8AC3E}">
        <p14:creationId xmlns:p14="http://schemas.microsoft.com/office/powerpoint/2010/main" val="413193419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826A3A01-EA8C-48A2-9DC9-E6E225EC2251}" type="datetimeFigureOut">
              <a:rPr lang="en-US"/>
              <a:pPr>
                <a:defRPr/>
              </a:pPr>
              <a:t>3/14/2019</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44C61E0B-1ED5-4222-A0E9-A5D0C7E37D66}" type="slidenum">
              <a:rPr lang="en-US" altLang="en-US"/>
              <a:pPr>
                <a:defRPr/>
              </a:pPr>
              <a:t>‹#›</a:t>
            </a:fld>
            <a:endParaRPr lang="en-US" altLang="en-US"/>
          </a:p>
        </p:txBody>
      </p:sp>
    </p:spTree>
    <p:extLst>
      <p:ext uri="{BB962C8B-B14F-4D97-AF65-F5344CB8AC3E}">
        <p14:creationId xmlns:p14="http://schemas.microsoft.com/office/powerpoint/2010/main" val="38763498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3D8BB30B-F5FB-4B75-899A-BE9E2C034D49}" type="datetimeFigureOut">
              <a:rPr lang="en-US"/>
              <a:pPr>
                <a:defRPr/>
              </a:pPr>
              <a:t>3/14/2019</a:t>
            </a:fld>
            <a:endParaRPr lang="en-US"/>
          </a:p>
        </p:txBody>
      </p:sp>
      <p:sp>
        <p:nvSpPr>
          <p:cNvPr id="8" name="Footer Placeholder 5"/>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9" name="Slide Number Placeholder 6"/>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C31EDFF3-FCA5-4F61-9BB8-64B402FBB811}" type="slidenum">
              <a:rPr lang="en-US" altLang="en-US"/>
              <a:pPr>
                <a:defRPr/>
              </a:pPr>
              <a:t>‹#›</a:t>
            </a:fld>
            <a:endParaRPr lang="en-US" altLang="en-US"/>
          </a:p>
        </p:txBody>
      </p:sp>
    </p:spTree>
    <p:extLst>
      <p:ext uri="{BB962C8B-B14F-4D97-AF65-F5344CB8AC3E}">
        <p14:creationId xmlns:p14="http://schemas.microsoft.com/office/powerpoint/2010/main" val="246127395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DD46D707-B69C-4089-8A11-ECE261BCC033}" type="datetimeFigureOut">
              <a:rPr lang="en-US"/>
              <a:pPr>
                <a:defRPr/>
              </a:pPr>
              <a:t>3/14/2019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defTabSz="914400" fontAlgn="base">
              <a:spcBef>
                <a:spcPct val="0"/>
              </a:spcBef>
              <a:spcAft>
                <a:spcPct val="0"/>
              </a:spcAft>
              <a:defRPr>
                <a:solidFill>
                  <a:srgbClr val="FFFFFF"/>
                </a:solidFill>
              </a:defRPr>
            </a:lvl1pPr>
          </a:lstStyle>
          <a:p>
            <a:pPr>
              <a:defRPr/>
            </a:pPr>
            <a:fld id="{92ACA56E-A603-4132-B088-FD2F125E8DE8}" type="slidenum">
              <a:rPr lang="en-US" altLang="en-US"/>
              <a:pPr>
                <a:defRPr/>
              </a:pPr>
              <a:t>‹#›</a:t>
            </a:fld>
            <a:endParaRPr lang="en-US" altLang="en-US"/>
          </a:p>
        </p:txBody>
      </p:sp>
    </p:spTree>
    <p:extLst>
      <p:ext uri="{BB962C8B-B14F-4D97-AF65-F5344CB8AC3E}">
        <p14:creationId xmlns:p14="http://schemas.microsoft.com/office/powerpoint/2010/main" val="2440274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0E2BB9C0-5CB7-45BA-A076-46CC9792D615}" type="datetimeFigureOut">
              <a:rPr lang="en-US"/>
              <a:pPr>
                <a:defRPr/>
              </a:pPr>
              <a:t>3/14/2019</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D035DC50-5F7A-40F6-8357-F4B622C40C84}" type="slidenum">
              <a:rPr lang="en-US" altLang="en-US"/>
              <a:pPr>
                <a:defRPr/>
              </a:pPr>
              <a:t>‹#›</a:t>
            </a:fld>
            <a:endParaRPr lang="en-US" altLang="en-US"/>
          </a:p>
        </p:txBody>
      </p:sp>
    </p:spTree>
    <p:extLst>
      <p:ext uri="{BB962C8B-B14F-4D97-AF65-F5344CB8AC3E}">
        <p14:creationId xmlns:p14="http://schemas.microsoft.com/office/powerpoint/2010/main" val="368053821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fld id="{EA394EA6-C32F-4ECC-905A-303E4B39C216}" type="datetimeFigureOut">
              <a:rPr lang="en-US"/>
              <a:pPr>
                <a:defRPr/>
              </a:pPr>
              <a:t>3/14/2019</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solidFill>
                  <a:srgbClr val="D4D2D0">
                    <a:shade val="50000"/>
                  </a:srgb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solidFill>
                  <a:srgbClr val="FFFFFF"/>
                </a:solidFill>
              </a:defRPr>
            </a:lvl1pPr>
          </a:lstStyle>
          <a:p>
            <a:pPr>
              <a:defRPr/>
            </a:pPr>
            <a:fld id="{2E7252C6-8A86-4A6F-804E-F09EB6074FC8}" type="slidenum">
              <a:rPr lang="en-US" altLang="en-US"/>
              <a:pPr>
                <a:defRPr/>
              </a:pPr>
              <a:t>‹#›</a:t>
            </a:fld>
            <a:endParaRPr lang="en-US" altLang="en-US"/>
          </a:p>
        </p:txBody>
      </p:sp>
    </p:spTree>
    <p:extLst>
      <p:ext uri="{BB962C8B-B14F-4D97-AF65-F5344CB8AC3E}">
        <p14:creationId xmlns:p14="http://schemas.microsoft.com/office/powerpoint/2010/main" val="26809839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19201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3987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08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025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0348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882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7772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82670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22862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8982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1826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7007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91453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76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1" y="273056"/>
            <a:ext cx="5111751"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735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4480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23304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4349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67178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5095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4023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26229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248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19625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EFF5FDF9-2204-493F-AD5E-16D248BB1481}"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74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3/14/2019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7292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24B57DC-87E9-4228-B15D-1858F83CD4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0699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7AE0715-9B46-45EF-8B9D-F27775575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9643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1ED5D54-905D-42F9-B2D0-298310C445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0536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C294748-D68A-4781-AC4D-36198ABF8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35960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E0BF5B11-DDE8-473B-A543-03C22AD644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8709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202A2D-C15F-48AE-9612-4C47E791A2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8214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575C123-F2DD-4982-81BB-980CA8D41A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47470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123BBEC-3F30-4B53-8DF2-C70BC4DA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5249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BE4F219-E072-4521-8BF5-E62CBE80BE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955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CFB0010-9ED8-42F6-99E4-005EFDD23E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779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FD70DFAE-58B0-47BA-BD11-53F2931789AF}" type="datetimeFigureOut">
              <a:rPr lang="en-US" smtClean="0">
                <a:solidFill>
                  <a:prstClr val="black">
                    <a:tint val="75000"/>
                  </a:prstClr>
                </a:solidFill>
              </a:rPr>
              <a:pPr defTabSz="1219170"/>
              <a:t>3/14/2019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44D458AA-AF95-4E81-A47C-F186660D89DF}"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96182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36658897"/>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97332052"/>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87104692"/>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4DA969F-90DA-4091-91C4-9342AD25587D}" type="datetimeFigureOut">
              <a:rPr lang="en-US" smtClean="0">
                <a:solidFill>
                  <a:prstClr val="black">
                    <a:tint val="75000"/>
                  </a:prstClr>
                </a:solidFill>
              </a:rPr>
              <a:pPr defTabSz="914400"/>
              <a:t>3/14/2019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837F235-4909-487C-B1FB-FEC6940E618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49187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defTabSz="1219170"/>
            <a:fld id="{FD70DFAE-58B0-47BA-BD11-53F2931789AF}" type="datetimeFigureOut">
              <a:rPr lang="en-US" smtClean="0">
                <a:solidFill>
                  <a:prstClr val="black">
                    <a:tint val="75000"/>
                  </a:prstClr>
                </a:solidFill>
              </a:rPr>
              <a:pPr defTabSz="1219170"/>
              <a:t>3/14/2019</a:t>
            </a:fld>
            <a:endParaRPr lang="en-US">
              <a:solidFill>
                <a:prstClr val="black">
                  <a:tint val="75000"/>
                </a:prstClr>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defTabSz="1219170"/>
            <a:endParaRPr lang="en-US">
              <a:solidFill>
                <a:prstClr val="black">
                  <a:tint val="75000"/>
                </a:prstClr>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1219170"/>
            <a:fld id="{44D458AA-AF95-4E81-A47C-F186660D89DF}" type="slidenum">
              <a:rPr lang="en-US" smtClean="0">
                <a:solidFill>
                  <a:prstClr val="black">
                    <a:tint val="75000"/>
                  </a:prstClr>
                </a:solidFill>
              </a:rPr>
              <a:pPr defTabSz="121917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98892330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96198545"/>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68356588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defTabSz="1219170" eaLnBrk="1" fontAlgn="auto" latinLnBrk="0" hangingPunct="1">
              <a:spcBef>
                <a:spcPts val="0"/>
              </a:spcBef>
              <a:spcAft>
                <a:spcPts val="0"/>
              </a:spcAft>
              <a:defRPr kumimoji="0" sz="1400">
                <a:solidFill>
                  <a:prstClr val="black">
                    <a:tint val="75000"/>
                  </a:prstClr>
                </a:solidFill>
                <a:latin typeface="Perpetua"/>
              </a:defRPr>
            </a:lvl1pPr>
          </a:lstStyle>
          <a:p>
            <a:pPr>
              <a:defRPr/>
            </a:pPr>
            <a:fld id="{ADA0767B-5A94-4B2A-B21C-DBE6A369D421}" type="datetimeFigureOut">
              <a:rPr lang="en-US"/>
              <a:pPr>
                <a:defRPr/>
              </a:pPr>
              <a:t>3/14/2019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defTabSz="1219170" eaLnBrk="1" fontAlgn="auto" latinLnBrk="0" hangingPunct="1">
              <a:spcBef>
                <a:spcPts val="0"/>
              </a:spcBef>
              <a:spcAft>
                <a:spcPts val="0"/>
              </a:spcAft>
              <a:defRPr kumimoji="0" sz="1400">
                <a:solidFill>
                  <a:prstClr val="black">
                    <a:tint val="75000"/>
                  </a:prstClr>
                </a:solidFill>
                <a:latin typeface="Perpetu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defTabSz="1219170" eaLnBrk="1" fontAlgn="auto" latinLnBrk="0" hangingPunct="1">
              <a:spcBef>
                <a:spcPts val="0"/>
              </a:spcBef>
              <a:spcAft>
                <a:spcPts val="0"/>
              </a:spcAft>
              <a:defRPr kumimoji="0" sz="1400">
                <a:solidFill>
                  <a:prstClr val="black">
                    <a:tint val="75000"/>
                  </a:prstClr>
                </a:solidFill>
                <a:latin typeface="+mj-lt"/>
                <a:ea typeface="+mj-ea"/>
                <a:cs typeface="+mj-cs"/>
              </a:defRPr>
            </a:lvl1pPr>
          </a:lstStyle>
          <a:p>
            <a:pPr>
              <a:defRPr/>
            </a:pPr>
            <a:fld id="{6D12DE85-44B3-490B-9002-16BBE1C90099}" type="slidenum">
              <a:rPr lang="en-US"/>
              <a:pPr>
                <a:defRPr/>
              </a:pPr>
              <a:t>‹#›</a:t>
            </a:fld>
            <a:endParaRPr lang="en-US"/>
          </a:p>
        </p:txBody>
      </p:sp>
    </p:spTree>
    <p:extLst>
      <p:ext uri="{BB962C8B-B14F-4D97-AF65-F5344CB8AC3E}">
        <p14:creationId xmlns:p14="http://schemas.microsoft.com/office/powerpoint/2010/main" val="37325755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3461876"/>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810556070"/>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51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514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endParaRPr lang="en-US">
              <a:solidFill>
                <a:srgbClr val="FFFFFF"/>
              </a:solidFill>
            </a:endParaRPr>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Arial" charset="0"/>
              </a:defRPr>
            </a:lvl1pPr>
          </a:lstStyle>
          <a:p>
            <a:pPr defTabSz="914400" fontAlgn="base">
              <a:spcBef>
                <a:spcPct val="0"/>
              </a:spcBef>
              <a:spcAft>
                <a:spcPct val="0"/>
              </a:spcAft>
              <a:defRPr/>
            </a:pPr>
            <a:fld id="{CAA91A9A-7612-4702-856E-CA3D50205955}"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96909841"/>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slide" Target="slide4.xml"/><Relationship Id="rId12" Type="http://schemas.openxmlformats.org/officeDocument/2006/relationships/image" Target="../media/image5.gif"/><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slide" Target="slide3.xml"/><Relationship Id="rId11" Type="http://schemas.openxmlformats.org/officeDocument/2006/relationships/image" Target="../media/image4.gif"/><Relationship Id="rId5" Type="http://schemas.openxmlformats.org/officeDocument/2006/relationships/slide" Target="slide2.xml"/><Relationship Id="rId15" Type="http://schemas.openxmlformats.org/officeDocument/2006/relationships/image" Target="../media/image7.png"/><Relationship Id="rId10" Type="http://schemas.openxmlformats.org/officeDocument/2006/relationships/slide" Target="slide7.xml"/><Relationship Id="rId4" Type="http://schemas.openxmlformats.org/officeDocument/2006/relationships/image" Target="../media/image3.jpg"/><Relationship Id="rId9" Type="http://schemas.openxmlformats.org/officeDocument/2006/relationships/slide" Target="slide6.xml"/><Relationship Id="rId1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5.xml"/><Relationship Id="rId1" Type="http://schemas.openxmlformats.org/officeDocument/2006/relationships/video" Target="file:///D:\TAI%20LIEU%20VAN%20-%20RIEU\giao%20an%2011\&#272;&#7885;c%20Th&#417;-%20T&#244;i%20y&#234;u%20em%20-%20Pushkin.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NUL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NUL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NUL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NUL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NUL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slideLayout" Target="../slideLayouts/slideLayout2.xml"/><Relationship Id="rId7" Type="http://schemas.openxmlformats.org/officeDocument/2006/relationships/image" Target="../media/image8.png"/><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slide" Target="slide1.xml"/><Relationship Id="rId5" Type="http://schemas.openxmlformats.org/officeDocument/2006/relationships/image" Target="../media/image9.jp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081" y="1564513"/>
            <a:ext cx="6280835" cy="4188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hlinkClick r:id="rId5" action="ppaction://hlinksldjump"/>
          </p:cNvPr>
          <p:cNvSpPr/>
          <p:nvPr/>
        </p:nvSpPr>
        <p:spPr>
          <a:xfrm>
            <a:off x="1062686" y="1410747"/>
            <a:ext cx="2177208" cy="228556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9600" b="1" dirty="0">
                <a:solidFill>
                  <a:prstClr val="white"/>
                </a:solidFill>
                <a:latin typeface="Times New Roman" pitchFamily="18" charset="0"/>
                <a:cs typeface="Times New Roman" pitchFamily="18" charset="0"/>
              </a:rPr>
              <a:t>1</a:t>
            </a:r>
          </a:p>
        </p:txBody>
      </p:sp>
      <p:sp>
        <p:nvSpPr>
          <p:cNvPr id="23" name="Rectangle 22">
            <a:hlinkClick r:id="rId6" action="ppaction://hlinksldjump"/>
          </p:cNvPr>
          <p:cNvSpPr/>
          <p:nvPr/>
        </p:nvSpPr>
        <p:spPr>
          <a:xfrm>
            <a:off x="3256797" y="1419537"/>
            <a:ext cx="2139864" cy="2285568"/>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9600" b="1" dirty="0">
                <a:solidFill>
                  <a:prstClr val="white"/>
                </a:solidFill>
                <a:latin typeface="Times New Roman" pitchFamily="18" charset="0"/>
                <a:cs typeface="Times New Roman" pitchFamily="18" charset="0"/>
              </a:rPr>
              <a:t>2</a:t>
            </a:r>
          </a:p>
        </p:txBody>
      </p:sp>
      <p:sp>
        <p:nvSpPr>
          <p:cNvPr id="26" name="Rectangle 25">
            <a:hlinkClick r:id="rId7" action="ppaction://hlinksldjump"/>
          </p:cNvPr>
          <p:cNvSpPr/>
          <p:nvPr/>
        </p:nvSpPr>
        <p:spPr>
          <a:xfrm>
            <a:off x="5325500" y="1412776"/>
            <a:ext cx="2126819" cy="231943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9600" b="1" dirty="0">
                <a:solidFill>
                  <a:prstClr val="white"/>
                </a:solidFill>
                <a:latin typeface="Times New Roman" pitchFamily="18" charset="0"/>
                <a:cs typeface="Times New Roman" pitchFamily="18" charset="0"/>
              </a:rPr>
              <a:t>3</a:t>
            </a:r>
          </a:p>
        </p:txBody>
      </p:sp>
      <p:sp>
        <p:nvSpPr>
          <p:cNvPr id="27" name="Rectangle 26">
            <a:hlinkClick r:id="rId8" action="ppaction://hlinksldjump"/>
          </p:cNvPr>
          <p:cNvSpPr/>
          <p:nvPr/>
        </p:nvSpPr>
        <p:spPr>
          <a:xfrm>
            <a:off x="1062685" y="3717033"/>
            <a:ext cx="2106253" cy="203631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9600" b="1" dirty="0">
                <a:solidFill>
                  <a:prstClr val="white"/>
                </a:solidFill>
                <a:latin typeface="Times New Roman" pitchFamily="18" charset="0"/>
                <a:cs typeface="Times New Roman" pitchFamily="18" charset="0"/>
              </a:rPr>
              <a:t>4</a:t>
            </a:r>
          </a:p>
        </p:txBody>
      </p:sp>
      <p:sp>
        <p:nvSpPr>
          <p:cNvPr id="28" name="Rectangle 27">
            <a:hlinkClick r:id="rId9" action="ppaction://hlinksldjump"/>
          </p:cNvPr>
          <p:cNvSpPr/>
          <p:nvPr/>
        </p:nvSpPr>
        <p:spPr>
          <a:xfrm>
            <a:off x="3195051" y="3717032"/>
            <a:ext cx="2130450" cy="2049472"/>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9600" b="1" dirty="0">
                <a:solidFill>
                  <a:prstClr val="white"/>
                </a:solidFill>
                <a:latin typeface="Times New Roman" pitchFamily="18" charset="0"/>
                <a:cs typeface="Times New Roman" pitchFamily="18" charset="0"/>
              </a:rPr>
              <a:t>5</a:t>
            </a:r>
          </a:p>
        </p:txBody>
      </p:sp>
      <p:sp>
        <p:nvSpPr>
          <p:cNvPr id="29" name="Rectangle 28">
            <a:hlinkClick r:id="rId10" action="ppaction://hlinksldjump"/>
          </p:cNvPr>
          <p:cNvSpPr/>
          <p:nvPr/>
        </p:nvSpPr>
        <p:spPr>
          <a:xfrm>
            <a:off x="5341904" y="3645024"/>
            <a:ext cx="2110416" cy="212148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9600" b="1" dirty="0">
                <a:solidFill>
                  <a:prstClr val="white"/>
                </a:solidFill>
                <a:latin typeface="Times New Roman" pitchFamily="18" charset="0"/>
                <a:cs typeface="Times New Roman" pitchFamily="18" charset="0"/>
              </a:rPr>
              <a:t>6</a:t>
            </a:r>
          </a:p>
        </p:txBody>
      </p:sp>
      <p:sp>
        <p:nvSpPr>
          <p:cNvPr id="32" name="Rectangle 31"/>
          <p:cNvSpPr/>
          <p:nvPr/>
        </p:nvSpPr>
        <p:spPr>
          <a:xfrm>
            <a:off x="1016014" y="320285"/>
            <a:ext cx="6970807" cy="1031045"/>
          </a:xfrm>
          <a:prstGeom prst="rect">
            <a:avLst/>
          </a:prstGeom>
          <a:noFill/>
        </p:spPr>
        <p:txBody>
          <a:bodyPr wrap="none" lIns="121914" tIns="60957" rIns="121914" bIns="60957">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219140"/>
            <a:r>
              <a:rPr lang="en-US" sz="59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Giải ô chữ đoán hình </a:t>
            </a:r>
            <a:endParaRPr lang="en-US" sz="59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5568" y="330200"/>
            <a:ext cx="660400" cy="584200"/>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5899" y="914400"/>
            <a:ext cx="660400" cy="584200"/>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66000" y="180313"/>
            <a:ext cx="660400" cy="584200"/>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5301" y="914400"/>
            <a:ext cx="660400" cy="584200"/>
          </a:xfrm>
          <a:prstGeom prst="rect">
            <a:avLst/>
          </a:prstGeom>
        </p:spPr>
      </p:pic>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5081" y="1090087"/>
            <a:ext cx="6705600" cy="368300"/>
          </a:xfrm>
          <a:prstGeom prst="rect">
            <a:avLst/>
          </a:prstGeom>
        </p:spPr>
      </p:pic>
      <p:pic>
        <p:nvPicPr>
          <p:cNvPr id="43" name="Picture 42">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6200" y="5554622"/>
            <a:ext cx="1346200" cy="1206500"/>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15"/>
          <a:stretch>
            <a:fillRect/>
          </a:stretch>
        </p:blipFill>
        <p:spPr>
          <a:xfrm>
            <a:off x="4182501" y="7289800"/>
            <a:ext cx="812800" cy="812800"/>
          </a:xfrm>
          <a:prstGeom prst="rect">
            <a:avLst/>
          </a:prstGeom>
        </p:spPr>
      </p:pic>
      <p:sp>
        <p:nvSpPr>
          <p:cNvPr id="7" name="Action Button: Return 6">
            <a:hlinkClick r:id="rId13" action="ppaction://hlinksldjump" highlightClick="1"/>
          </p:cNvPr>
          <p:cNvSpPr/>
          <p:nvPr/>
        </p:nvSpPr>
        <p:spPr>
          <a:xfrm>
            <a:off x="112665" y="5553580"/>
            <a:ext cx="1042416" cy="104241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67794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3800"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par>
                          <p:cTn id="12" fill="hold">
                            <p:stCondLst>
                              <p:cond delay="5689"/>
                            </p:stCondLst>
                            <p:childTnLst>
                              <p:par>
                                <p:cTn id="13" presetID="27" presetClass="emph" presetSubtype="0" fill="remove" grpId="2" nodeType="afterEffect">
                                  <p:stCondLst>
                                    <p:cond delay="0"/>
                                  </p:stCondLst>
                                  <p:iterate type="lt">
                                    <p:tmPct val="0"/>
                                  </p:iterate>
                                  <p:childTnLst>
                                    <p:animClr clrSpc="rgb" dir="cw">
                                      <p:cBhvr override="childStyle">
                                        <p:cTn id="14" dur="250" autoRev="1" fill="remove"/>
                                        <p:tgtEl>
                                          <p:spTgt spid="12"/>
                                        </p:tgtEl>
                                        <p:attrNameLst>
                                          <p:attrName>style.color</p:attrName>
                                        </p:attrNameLst>
                                      </p:cBhvr>
                                      <p:to>
                                        <a:srgbClr val="FF0000"/>
                                      </p:to>
                                    </p:animClr>
                                    <p:animClr clrSpc="rgb" dir="cw">
                                      <p:cBhvr>
                                        <p:cTn id="15" dur="250" autoRev="1" fill="remove"/>
                                        <p:tgtEl>
                                          <p:spTgt spid="12"/>
                                        </p:tgtEl>
                                        <p:attrNameLst>
                                          <p:attrName>fillcolor</p:attrName>
                                        </p:attrNameLst>
                                      </p:cBhvr>
                                      <p:to>
                                        <a:srgbClr val="FF0000"/>
                                      </p:to>
                                    </p:animClr>
                                    <p:set>
                                      <p:cBhvr>
                                        <p:cTn id="16" dur="250" autoRev="1" fill="remove"/>
                                        <p:tgtEl>
                                          <p:spTgt spid="12"/>
                                        </p:tgtEl>
                                        <p:attrNameLst>
                                          <p:attrName>fill.type</p:attrName>
                                        </p:attrNameLst>
                                      </p:cBhvr>
                                      <p:to>
                                        <p:strVal val="solid"/>
                                      </p:to>
                                    </p:set>
                                    <p:set>
                                      <p:cBhvr>
                                        <p:cTn id="17" dur="250" autoRev="1" fill="remove"/>
                                        <p:tgtEl>
                                          <p:spTgt spid="12"/>
                                        </p:tgtEl>
                                        <p:attrNameLst>
                                          <p:attrName>fill.on</p:attrName>
                                        </p:attrNameLst>
                                      </p:cBhvr>
                                      <p:to>
                                        <p:strVal val="true"/>
                                      </p:to>
                                    </p:set>
                                  </p:childTnLst>
                                </p:cTn>
                              </p:par>
                            </p:childTnLst>
                          </p:cTn>
                        </p:par>
                        <p:par>
                          <p:cTn id="18" fill="hold">
                            <p:stCondLst>
                              <p:cond delay="6189"/>
                            </p:stCondLst>
                            <p:childTnLst>
                              <p:par>
                                <p:cTn id="19" presetID="27" presetClass="emph" presetSubtype="0" fill="remove" grpId="2" nodeType="afterEffect">
                                  <p:stCondLst>
                                    <p:cond delay="0"/>
                                  </p:stCondLst>
                                  <p:iterate type="lt">
                                    <p:tmPct val="0"/>
                                  </p:iterate>
                                  <p:childTnLst>
                                    <p:animClr clrSpc="rgb" dir="cw">
                                      <p:cBhvr override="childStyle">
                                        <p:cTn id="20" dur="250" autoRev="1" fill="remove"/>
                                        <p:tgtEl>
                                          <p:spTgt spid="23"/>
                                        </p:tgtEl>
                                        <p:attrNameLst>
                                          <p:attrName>style.color</p:attrName>
                                        </p:attrNameLst>
                                      </p:cBhvr>
                                      <p:to>
                                        <a:srgbClr val="FF0000"/>
                                      </p:to>
                                    </p:animClr>
                                    <p:animClr clrSpc="rgb" dir="cw">
                                      <p:cBhvr>
                                        <p:cTn id="21" dur="250" autoRev="1" fill="remove"/>
                                        <p:tgtEl>
                                          <p:spTgt spid="23"/>
                                        </p:tgtEl>
                                        <p:attrNameLst>
                                          <p:attrName>fillcolor</p:attrName>
                                        </p:attrNameLst>
                                      </p:cBhvr>
                                      <p:to>
                                        <a:srgbClr val="FF0000"/>
                                      </p:to>
                                    </p:animClr>
                                    <p:set>
                                      <p:cBhvr>
                                        <p:cTn id="22" dur="250" autoRev="1" fill="remove"/>
                                        <p:tgtEl>
                                          <p:spTgt spid="23"/>
                                        </p:tgtEl>
                                        <p:attrNameLst>
                                          <p:attrName>fill.type</p:attrName>
                                        </p:attrNameLst>
                                      </p:cBhvr>
                                      <p:to>
                                        <p:strVal val="solid"/>
                                      </p:to>
                                    </p:set>
                                    <p:set>
                                      <p:cBhvr>
                                        <p:cTn id="23" dur="250" autoRev="1" fill="remove"/>
                                        <p:tgtEl>
                                          <p:spTgt spid="23"/>
                                        </p:tgtEl>
                                        <p:attrNameLst>
                                          <p:attrName>fill.on</p:attrName>
                                        </p:attrNameLst>
                                      </p:cBhvr>
                                      <p:to>
                                        <p:strVal val="true"/>
                                      </p:to>
                                    </p:set>
                                  </p:childTnLst>
                                </p:cTn>
                              </p:par>
                            </p:childTnLst>
                          </p:cTn>
                        </p:par>
                        <p:par>
                          <p:cTn id="24" fill="hold">
                            <p:stCondLst>
                              <p:cond delay="6689"/>
                            </p:stCondLst>
                            <p:childTnLst>
                              <p:par>
                                <p:cTn id="25" presetID="27" presetClass="emph" presetSubtype="0" fill="remove" grpId="2" nodeType="afterEffect">
                                  <p:stCondLst>
                                    <p:cond delay="0"/>
                                  </p:stCondLst>
                                  <p:iterate type="lt">
                                    <p:tmPct val="0"/>
                                  </p:iterate>
                                  <p:childTnLst>
                                    <p:animClr clrSpc="rgb" dir="cw">
                                      <p:cBhvr override="childStyle">
                                        <p:cTn id="26" dur="250" autoRev="1" fill="remove"/>
                                        <p:tgtEl>
                                          <p:spTgt spid="26"/>
                                        </p:tgtEl>
                                        <p:attrNameLst>
                                          <p:attrName>style.color</p:attrName>
                                        </p:attrNameLst>
                                      </p:cBhvr>
                                      <p:to>
                                        <a:srgbClr val="FF0000"/>
                                      </p:to>
                                    </p:animClr>
                                    <p:animClr clrSpc="rgb" dir="cw">
                                      <p:cBhvr>
                                        <p:cTn id="27" dur="250" autoRev="1" fill="remove"/>
                                        <p:tgtEl>
                                          <p:spTgt spid="26"/>
                                        </p:tgtEl>
                                        <p:attrNameLst>
                                          <p:attrName>fillcolor</p:attrName>
                                        </p:attrNameLst>
                                      </p:cBhvr>
                                      <p:to>
                                        <a:srgbClr val="FF0000"/>
                                      </p:to>
                                    </p:animClr>
                                    <p:set>
                                      <p:cBhvr>
                                        <p:cTn id="28" dur="250" autoRev="1" fill="remove"/>
                                        <p:tgtEl>
                                          <p:spTgt spid="26"/>
                                        </p:tgtEl>
                                        <p:attrNameLst>
                                          <p:attrName>fill.type</p:attrName>
                                        </p:attrNameLst>
                                      </p:cBhvr>
                                      <p:to>
                                        <p:strVal val="solid"/>
                                      </p:to>
                                    </p:set>
                                    <p:set>
                                      <p:cBhvr>
                                        <p:cTn id="29" dur="250" autoRev="1" fill="remove"/>
                                        <p:tgtEl>
                                          <p:spTgt spid="26"/>
                                        </p:tgtEl>
                                        <p:attrNameLst>
                                          <p:attrName>fill.on</p:attrName>
                                        </p:attrNameLst>
                                      </p:cBhvr>
                                      <p:to>
                                        <p:strVal val="true"/>
                                      </p:to>
                                    </p:set>
                                  </p:childTnLst>
                                </p:cTn>
                              </p:par>
                            </p:childTnLst>
                          </p:cTn>
                        </p:par>
                        <p:par>
                          <p:cTn id="30" fill="hold">
                            <p:stCondLst>
                              <p:cond delay="7189"/>
                            </p:stCondLst>
                            <p:childTnLst>
                              <p:par>
                                <p:cTn id="31" presetID="27" presetClass="emph" presetSubtype="0" fill="remove" grpId="2" nodeType="afterEffect">
                                  <p:stCondLst>
                                    <p:cond delay="0"/>
                                  </p:stCondLst>
                                  <p:iterate type="lt">
                                    <p:tmPct val="0"/>
                                  </p:iterate>
                                  <p:childTnLst>
                                    <p:animClr clrSpc="rgb" dir="cw">
                                      <p:cBhvr override="childStyle">
                                        <p:cTn id="32" dur="250" autoRev="1" fill="remove"/>
                                        <p:tgtEl>
                                          <p:spTgt spid="27"/>
                                        </p:tgtEl>
                                        <p:attrNameLst>
                                          <p:attrName>style.color</p:attrName>
                                        </p:attrNameLst>
                                      </p:cBhvr>
                                      <p:to>
                                        <a:srgbClr val="FF0000"/>
                                      </p:to>
                                    </p:animClr>
                                    <p:animClr clrSpc="rgb" dir="cw">
                                      <p:cBhvr>
                                        <p:cTn id="33" dur="250" autoRev="1" fill="remove"/>
                                        <p:tgtEl>
                                          <p:spTgt spid="27"/>
                                        </p:tgtEl>
                                        <p:attrNameLst>
                                          <p:attrName>fillcolor</p:attrName>
                                        </p:attrNameLst>
                                      </p:cBhvr>
                                      <p:to>
                                        <a:srgbClr val="FF0000"/>
                                      </p:to>
                                    </p:animClr>
                                    <p:set>
                                      <p:cBhvr>
                                        <p:cTn id="34" dur="250" autoRev="1" fill="remove"/>
                                        <p:tgtEl>
                                          <p:spTgt spid="27"/>
                                        </p:tgtEl>
                                        <p:attrNameLst>
                                          <p:attrName>fill.type</p:attrName>
                                        </p:attrNameLst>
                                      </p:cBhvr>
                                      <p:to>
                                        <p:strVal val="solid"/>
                                      </p:to>
                                    </p:set>
                                    <p:set>
                                      <p:cBhvr>
                                        <p:cTn id="35" dur="250" autoRev="1" fill="remove"/>
                                        <p:tgtEl>
                                          <p:spTgt spid="27"/>
                                        </p:tgtEl>
                                        <p:attrNameLst>
                                          <p:attrName>fill.on</p:attrName>
                                        </p:attrNameLst>
                                      </p:cBhvr>
                                      <p:to>
                                        <p:strVal val="true"/>
                                      </p:to>
                                    </p:set>
                                  </p:childTnLst>
                                </p:cTn>
                              </p:par>
                            </p:childTnLst>
                          </p:cTn>
                        </p:par>
                        <p:par>
                          <p:cTn id="36" fill="hold">
                            <p:stCondLst>
                              <p:cond delay="7689"/>
                            </p:stCondLst>
                            <p:childTnLst>
                              <p:par>
                                <p:cTn id="37" presetID="27" presetClass="emph" presetSubtype="0" fill="remove" grpId="2" nodeType="afterEffect">
                                  <p:stCondLst>
                                    <p:cond delay="0"/>
                                  </p:stCondLst>
                                  <p:iterate type="lt">
                                    <p:tmPct val="0"/>
                                  </p:iterate>
                                  <p:childTnLst>
                                    <p:animClr clrSpc="rgb" dir="cw">
                                      <p:cBhvr override="childStyle">
                                        <p:cTn id="38" dur="250" autoRev="1" fill="remove"/>
                                        <p:tgtEl>
                                          <p:spTgt spid="28"/>
                                        </p:tgtEl>
                                        <p:attrNameLst>
                                          <p:attrName>style.color</p:attrName>
                                        </p:attrNameLst>
                                      </p:cBhvr>
                                      <p:to>
                                        <a:srgbClr val="FF0000"/>
                                      </p:to>
                                    </p:animClr>
                                    <p:animClr clrSpc="rgb" dir="cw">
                                      <p:cBhvr>
                                        <p:cTn id="39" dur="250" autoRev="1" fill="remove"/>
                                        <p:tgtEl>
                                          <p:spTgt spid="28"/>
                                        </p:tgtEl>
                                        <p:attrNameLst>
                                          <p:attrName>fillcolor</p:attrName>
                                        </p:attrNameLst>
                                      </p:cBhvr>
                                      <p:to>
                                        <a:srgbClr val="FF0000"/>
                                      </p:to>
                                    </p:animClr>
                                    <p:set>
                                      <p:cBhvr>
                                        <p:cTn id="40" dur="250" autoRev="1" fill="remove"/>
                                        <p:tgtEl>
                                          <p:spTgt spid="28"/>
                                        </p:tgtEl>
                                        <p:attrNameLst>
                                          <p:attrName>fill.type</p:attrName>
                                        </p:attrNameLst>
                                      </p:cBhvr>
                                      <p:to>
                                        <p:strVal val="solid"/>
                                      </p:to>
                                    </p:set>
                                    <p:set>
                                      <p:cBhvr>
                                        <p:cTn id="41" dur="250" autoRev="1" fill="remove"/>
                                        <p:tgtEl>
                                          <p:spTgt spid="28"/>
                                        </p:tgtEl>
                                        <p:attrNameLst>
                                          <p:attrName>fill.on</p:attrName>
                                        </p:attrNameLst>
                                      </p:cBhvr>
                                      <p:to>
                                        <p:strVal val="true"/>
                                      </p:to>
                                    </p:set>
                                  </p:childTnLst>
                                </p:cTn>
                              </p:par>
                            </p:childTnLst>
                          </p:cTn>
                        </p:par>
                        <p:par>
                          <p:cTn id="42" fill="hold">
                            <p:stCondLst>
                              <p:cond delay="8189"/>
                            </p:stCondLst>
                            <p:childTnLst>
                              <p:par>
                                <p:cTn id="43" presetID="27" presetClass="emph" presetSubtype="0" fill="remove" grpId="2" nodeType="afterEffect">
                                  <p:stCondLst>
                                    <p:cond delay="0"/>
                                  </p:stCondLst>
                                  <p:iterate type="lt">
                                    <p:tmPct val="0"/>
                                  </p:iterate>
                                  <p:childTnLst>
                                    <p:animClr clrSpc="rgb" dir="cw">
                                      <p:cBhvr override="childStyle">
                                        <p:cTn id="44" dur="250" autoRev="1" fill="remove"/>
                                        <p:tgtEl>
                                          <p:spTgt spid="29"/>
                                        </p:tgtEl>
                                        <p:attrNameLst>
                                          <p:attrName>style.color</p:attrName>
                                        </p:attrNameLst>
                                      </p:cBhvr>
                                      <p:to>
                                        <a:srgbClr val="FF0000"/>
                                      </p:to>
                                    </p:animClr>
                                    <p:animClr clrSpc="rgb" dir="cw">
                                      <p:cBhvr>
                                        <p:cTn id="45" dur="250" autoRev="1" fill="remove"/>
                                        <p:tgtEl>
                                          <p:spTgt spid="29"/>
                                        </p:tgtEl>
                                        <p:attrNameLst>
                                          <p:attrName>fillcolor</p:attrName>
                                        </p:attrNameLst>
                                      </p:cBhvr>
                                      <p:to>
                                        <a:srgbClr val="FF0000"/>
                                      </p:to>
                                    </p:animClr>
                                    <p:set>
                                      <p:cBhvr>
                                        <p:cTn id="46" dur="250" autoRev="1" fill="remove"/>
                                        <p:tgtEl>
                                          <p:spTgt spid="29"/>
                                        </p:tgtEl>
                                        <p:attrNameLst>
                                          <p:attrName>fill.type</p:attrName>
                                        </p:attrNameLst>
                                      </p:cBhvr>
                                      <p:to>
                                        <p:strVal val="solid"/>
                                      </p:to>
                                    </p:set>
                                    <p:set>
                                      <p:cBhvr>
                                        <p:cTn id="47" dur="250" autoRev="1" fill="remove"/>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31" presetClass="exit" presetSubtype="0" fill="hold" grpId="0" nodeType="clickEffect">
                                  <p:stCondLst>
                                    <p:cond delay="0"/>
                                  </p:stCondLst>
                                  <p:iterate type="lt">
                                    <p:tmPct val="0"/>
                                  </p:iterate>
                                  <p:childTnLst>
                                    <p:anim calcmode="lin" valueType="num">
                                      <p:cBhvr>
                                        <p:cTn id="52" dur="1000"/>
                                        <p:tgtEl>
                                          <p:spTgt spid="12"/>
                                        </p:tgtEl>
                                        <p:attrNameLst>
                                          <p:attrName>ppt_w</p:attrName>
                                        </p:attrNameLst>
                                      </p:cBhvr>
                                      <p:tavLst>
                                        <p:tav tm="0">
                                          <p:val>
                                            <p:strVal val="ppt_w"/>
                                          </p:val>
                                        </p:tav>
                                        <p:tav tm="100000">
                                          <p:val>
                                            <p:fltVal val="0"/>
                                          </p:val>
                                        </p:tav>
                                      </p:tavLst>
                                    </p:anim>
                                    <p:anim calcmode="lin" valueType="num">
                                      <p:cBhvr>
                                        <p:cTn id="53" dur="1000"/>
                                        <p:tgtEl>
                                          <p:spTgt spid="12"/>
                                        </p:tgtEl>
                                        <p:attrNameLst>
                                          <p:attrName>ppt_h</p:attrName>
                                        </p:attrNameLst>
                                      </p:cBhvr>
                                      <p:tavLst>
                                        <p:tav tm="0">
                                          <p:val>
                                            <p:strVal val="ppt_h"/>
                                          </p:val>
                                        </p:tav>
                                        <p:tav tm="100000">
                                          <p:val>
                                            <p:fltVal val="0"/>
                                          </p:val>
                                        </p:tav>
                                      </p:tavLst>
                                    </p:anim>
                                    <p:anim calcmode="lin" valueType="num">
                                      <p:cBhvr>
                                        <p:cTn id="54" dur="1000"/>
                                        <p:tgtEl>
                                          <p:spTgt spid="12"/>
                                        </p:tgtEl>
                                        <p:attrNameLst>
                                          <p:attrName>style.rotation</p:attrName>
                                        </p:attrNameLst>
                                      </p:cBhvr>
                                      <p:tavLst>
                                        <p:tav tm="0">
                                          <p:val>
                                            <p:fltVal val="0"/>
                                          </p:val>
                                        </p:tav>
                                        <p:tav tm="100000">
                                          <p:val>
                                            <p:fltVal val="90"/>
                                          </p:val>
                                        </p:tav>
                                      </p:tavLst>
                                    </p:anim>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31" presetClass="exit" presetSubtype="0" fill="hold" grpId="0" nodeType="clickEffect">
                                  <p:stCondLst>
                                    <p:cond delay="0"/>
                                  </p:stCondLst>
                                  <p:iterate type="lt">
                                    <p:tmPct val="0"/>
                                  </p:iterate>
                                  <p:childTnLst>
                                    <p:anim calcmode="lin" valueType="num">
                                      <p:cBhvr>
                                        <p:cTn id="61" dur="1000"/>
                                        <p:tgtEl>
                                          <p:spTgt spid="23"/>
                                        </p:tgtEl>
                                        <p:attrNameLst>
                                          <p:attrName>ppt_w</p:attrName>
                                        </p:attrNameLst>
                                      </p:cBhvr>
                                      <p:tavLst>
                                        <p:tav tm="0">
                                          <p:val>
                                            <p:strVal val="ppt_w"/>
                                          </p:val>
                                        </p:tav>
                                        <p:tav tm="100000">
                                          <p:val>
                                            <p:fltVal val="0"/>
                                          </p:val>
                                        </p:tav>
                                      </p:tavLst>
                                    </p:anim>
                                    <p:anim calcmode="lin" valueType="num">
                                      <p:cBhvr>
                                        <p:cTn id="62" dur="1000"/>
                                        <p:tgtEl>
                                          <p:spTgt spid="23"/>
                                        </p:tgtEl>
                                        <p:attrNameLst>
                                          <p:attrName>ppt_h</p:attrName>
                                        </p:attrNameLst>
                                      </p:cBhvr>
                                      <p:tavLst>
                                        <p:tav tm="0">
                                          <p:val>
                                            <p:strVal val="ppt_h"/>
                                          </p:val>
                                        </p:tav>
                                        <p:tav tm="100000">
                                          <p:val>
                                            <p:fltVal val="0"/>
                                          </p:val>
                                        </p:tav>
                                      </p:tavLst>
                                    </p:anim>
                                    <p:anim calcmode="lin" valueType="num">
                                      <p:cBhvr>
                                        <p:cTn id="63" dur="1000"/>
                                        <p:tgtEl>
                                          <p:spTgt spid="23"/>
                                        </p:tgtEl>
                                        <p:attrNameLst>
                                          <p:attrName>style.rotation</p:attrName>
                                        </p:attrNameLst>
                                      </p:cBhvr>
                                      <p:tavLst>
                                        <p:tav tm="0">
                                          <p:val>
                                            <p:fltVal val="0"/>
                                          </p:val>
                                        </p:tav>
                                        <p:tav tm="100000">
                                          <p:val>
                                            <p:fltVal val="90"/>
                                          </p:val>
                                        </p:tav>
                                      </p:tavLst>
                                    </p:anim>
                                    <p:animEffect transition="out" filter="fade">
                                      <p:cBhvr>
                                        <p:cTn id="64" dur="1000"/>
                                        <p:tgtEl>
                                          <p:spTgt spid="23"/>
                                        </p:tgtEl>
                                      </p:cBhvr>
                                    </p:animEffect>
                                    <p:set>
                                      <p:cBhvr>
                                        <p:cTn id="65"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6" restart="whenNotActive" fill="hold" evtFilter="cancelBubble" nodeType="interactiveSeq">
                <p:stCondLst>
                  <p:cond evt="onClick" delay="0">
                    <p:tgtEl>
                      <p:spTgt spid="26"/>
                    </p:tgtEl>
                  </p:cond>
                </p:stCondLst>
                <p:endSync evt="end" delay="0">
                  <p:rtn val="all"/>
                </p:endSync>
                <p:childTnLst>
                  <p:par>
                    <p:cTn id="67" fill="hold">
                      <p:stCondLst>
                        <p:cond delay="0"/>
                      </p:stCondLst>
                      <p:childTnLst>
                        <p:par>
                          <p:cTn id="68" fill="hold">
                            <p:stCondLst>
                              <p:cond delay="0"/>
                            </p:stCondLst>
                            <p:childTnLst>
                              <p:par>
                                <p:cTn id="69" presetID="31" presetClass="exit" presetSubtype="0" fill="hold" grpId="0" nodeType="clickEffect">
                                  <p:stCondLst>
                                    <p:cond delay="0"/>
                                  </p:stCondLst>
                                  <p:iterate type="lt">
                                    <p:tmPct val="0"/>
                                  </p:iterate>
                                  <p:childTnLst>
                                    <p:anim calcmode="lin" valueType="num">
                                      <p:cBhvr>
                                        <p:cTn id="70" dur="1000"/>
                                        <p:tgtEl>
                                          <p:spTgt spid="26"/>
                                        </p:tgtEl>
                                        <p:attrNameLst>
                                          <p:attrName>ppt_w</p:attrName>
                                        </p:attrNameLst>
                                      </p:cBhvr>
                                      <p:tavLst>
                                        <p:tav tm="0">
                                          <p:val>
                                            <p:strVal val="ppt_w"/>
                                          </p:val>
                                        </p:tav>
                                        <p:tav tm="100000">
                                          <p:val>
                                            <p:fltVal val="0"/>
                                          </p:val>
                                        </p:tav>
                                      </p:tavLst>
                                    </p:anim>
                                    <p:anim calcmode="lin" valueType="num">
                                      <p:cBhvr>
                                        <p:cTn id="71" dur="1000"/>
                                        <p:tgtEl>
                                          <p:spTgt spid="26"/>
                                        </p:tgtEl>
                                        <p:attrNameLst>
                                          <p:attrName>ppt_h</p:attrName>
                                        </p:attrNameLst>
                                      </p:cBhvr>
                                      <p:tavLst>
                                        <p:tav tm="0">
                                          <p:val>
                                            <p:strVal val="ppt_h"/>
                                          </p:val>
                                        </p:tav>
                                        <p:tav tm="100000">
                                          <p:val>
                                            <p:fltVal val="0"/>
                                          </p:val>
                                        </p:tav>
                                      </p:tavLst>
                                    </p:anim>
                                    <p:anim calcmode="lin" valueType="num">
                                      <p:cBhvr>
                                        <p:cTn id="72" dur="1000"/>
                                        <p:tgtEl>
                                          <p:spTgt spid="26"/>
                                        </p:tgtEl>
                                        <p:attrNameLst>
                                          <p:attrName>style.rotation</p:attrName>
                                        </p:attrNameLst>
                                      </p:cBhvr>
                                      <p:tavLst>
                                        <p:tav tm="0">
                                          <p:val>
                                            <p:fltVal val="0"/>
                                          </p:val>
                                        </p:tav>
                                        <p:tav tm="100000">
                                          <p:val>
                                            <p:fltVal val="90"/>
                                          </p:val>
                                        </p:tav>
                                      </p:tavLst>
                                    </p:anim>
                                    <p:animEffect transition="out" filter="fade">
                                      <p:cBhvr>
                                        <p:cTn id="73" dur="1000"/>
                                        <p:tgtEl>
                                          <p:spTgt spid="26"/>
                                        </p:tgtEl>
                                      </p:cBhvr>
                                    </p:animEffect>
                                    <p:set>
                                      <p:cBhvr>
                                        <p:cTn id="74"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5" restart="whenNotActive" fill="hold" evtFilter="cancelBubble" nodeType="interactiveSeq">
                <p:stCondLst>
                  <p:cond evt="onClick" delay="0">
                    <p:tgtEl>
                      <p:spTgt spid="27"/>
                    </p:tgtEl>
                  </p:cond>
                </p:stCondLst>
                <p:endSync evt="end" delay="0">
                  <p:rtn val="all"/>
                </p:endSync>
                <p:childTnLst>
                  <p:par>
                    <p:cTn id="76" fill="hold">
                      <p:stCondLst>
                        <p:cond delay="0"/>
                      </p:stCondLst>
                      <p:childTnLst>
                        <p:par>
                          <p:cTn id="77" fill="hold">
                            <p:stCondLst>
                              <p:cond delay="0"/>
                            </p:stCondLst>
                            <p:childTnLst>
                              <p:par>
                                <p:cTn id="78" presetID="31" presetClass="exit" presetSubtype="0" fill="hold" grpId="0" nodeType="clickEffect">
                                  <p:stCondLst>
                                    <p:cond delay="0"/>
                                  </p:stCondLst>
                                  <p:iterate type="lt">
                                    <p:tmPct val="0"/>
                                  </p:iterate>
                                  <p:childTnLst>
                                    <p:anim calcmode="lin" valueType="num">
                                      <p:cBhvr>
                                        <p:cTn id="79" dur="1000"/>
                                        <p:tgtEl>
                                          <p:spTgt spid="27"/>
                                        </p:tgtEl>
                                        <p:attrNameLst>
                                          <p:attrName>ppt_w</p:attrName>
                                        </p:attrNameLst>
                                      </p:cBhvr>
                                      <p:tavLst>
                                        <p:tav tm="0">
                                          <p:val>
                                            <p:strVal val="ppt_w"/>
                                          </p:val>
                                        </p:tav>
                                        <p:tav tm="100000">
                                          <p:val>
                                            <p:fltVal val="0"/>
                                          </p:val>
                                        </p:tav>
                                      </p:tavLst>
                                    </p:anim>
                                    <p:anim calcmode="lin" valueType="num">
                                      <p:cBhvr>
                                        <p:cTn id="80" dur="1000"/>
                                        <p:tgtEl>
                                          <p:spTgt spid="27"/>
                                        </p:tgtEl>
                                        <p:attrNameLst>
                                          <p:attrName>ppt_h</p:attrName>
                                        </p:attrNameLst>
                                      </p:cBhvr>
                                      <p:tavLst>
                                        <p:tav tm="0">
                                          <p:val>
                                            <p:strVal val="ppt_h"/>
                                          </p:val>
                                        </p:tav>
                                        <p:tav tm="100000">
                                          <p:val>
                                            <p:fltVal val="0"/>
                                          </p:val>
                                        </p:tav>
                                      </p:tavLst>
                                    </p:anim>
                                    <p:anim calcmode="lin" valueType="num">
                                      <p:cBhvr>
                                        <p:cTn id="81" dur="1000"/>
                                        <p:tgtEl>
                                          <p:spTgt spid="27"/>
                                        </p:tgtEl>
                                        <p:attrNameLst>
                                          <p:attrName>style.rotation</p:attrName>
                                        </p:attrNameLst>
                                      </p:cBhvr>
                                      <p:tavLst>
                                        <p:tav tm="0">
                                          <p:val>
                                            <p:fltVal val="0"/>
                                          </p:val>
                                        </p:tav>
                                        <p:tav tm="100000">
                                          <p:val>
                                            <p:fltVal val="90"/>
                                          </p:val>
                                        </p:tav>
                                      </p:tavLst>
                                    </p:anim>
                                    <p:animEffect transition="out" filter="fade">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4" restart="whenNotActive" fill="hold" evtFilter="cancelBubble" nodeType="interactiveSeq">
                <p:stCondLst>
                  <p:cond evt="onClick" delay="0">
                    <p:tgtEl>
                      <p:spTgt spid="28"/>
                    </p:tgtEl>
                  </p:cond>
                </p:stCondLst>
                <p:endSync evt="end" delay="0">
                  <p:rtn val="all"/>
                </p:endSync>
                <p:childTnLst>
                  <p:par>
                    <p:cTn id="85" fill="hold">
                      <p:stCondLst>
                        <p:cond delay="0"/>
                      </p:stCondLst>
                      <p:childTnLst>
                        <p:par>
                          <p:cTn id="86" fill="hold">
                            <p:stCondLst>
                              <p:cond delay="0"/>
                            </p:stCondLst>
                            <p:childTnLst>
                              <p:par>
                                <p:cTn id="87" presetID="31" presetClass="exit" presetSubtype="0" fill="hold" grpId="0" nodeType="clickEffect">
                                  <p:stCondLst>
                                    <p:cond delay="0"/>
                                  </p:stCondLst>
                                  <p:iterate type="lt">
                                    <p:tmPct val="0"/>
                                  </p:iterate>
                                  <p:childTnLst>
                                    <p:anim calcmode="lin" valueType="num">
                                      <p:cBhvr>
                                        <p:cTn id="88" dur="1000"/>
                                        <p:tgtEl>
                                          <p:spTgt spid="28"/>
                                        </p:tgtEl>
                                        <p:attrNameLst>
                                          <p:attrName>ppt_w</p:attrName>
                                        </p:attrNameLst>
                                      </p:cBhvr>
                                      <p:tavLst>
                                        <p:tav tm="0">
                                          <p:val>
                                            <p:strVal val="ppt_w"/>
                                          </p:val>
                                        </p:tav>
                                        <p:tav tm="100000">
                                          <p:val>
                                            <p:fltVal val="0"/>
                                          </p:val>
                                        </p:tav>
                                      </p:tavLst>
                                    </p:anim>
                                    <p:anim calcmode="lin" valueType="num">
                                      <p:cBhvr>
                                        <p:cTn id="89" dur="1000"/>
                                        <p:tgtEl>
                                          <p:spTgt spid="28"/>
                                        </p:tgtEl>
                                        <p:attrNameLst>
                                          <p:attrName>ppt_h</p:attrName>
                                        </p:attrNameLst>
                                      </p:cBhvr>
                                      <p:tavLst>
                                        <p:tav tm="0">
                                          <p:val>
                                            <p:strVal val="ppt_h"/>
                                          </p:val>
                                        </p:tav>
                                        <p:tav tm="100000">
                                          <p:val>
                                            <p:fltVal val="0"/>
                                          </p:val>
                                        </p:tav>
                                      </p:tavLst>
                                    </p:anim>
                                    <p:anim calcmode="lin" valueType="num">
                                      <p:cBhvr>
                                        <p:cTn id="90" dur="1000"/>
                                        <p:tgtEl>
                                          <p:spTgt spid="28"/>
                                        </p:tgtEl>
                                        <p:attrNameLst>
                                          <p:attrName>style.rotation</p:attrName>
                                        </p:attrNameLst>
                                      </p:cBhvr>
                                      <p:tavLst>
                                        <p:tav tm="0">
                                          <p:val>
                                            <p:fltVal val="0"/>
                                          </p:val>
                                        </p:tav>
                                        <p:tav tm="100000">
                                          <p:val>
                                            <p:fltVal val="90"/>
                                          </p:val>
                                        </p:tav>
                                      </p:tavLst>
                                    </p:anim>
                                    <p:animEffect transition="out" filter="fade">
                                      <p:cBhvr>
                                        <p:cTn id="91" dur="1000"/>
                                        <p:tgtEl>
                                          <p:spTgt spid="28"/>
                                        </p:tgtEl>
                                      </p:cBhvr>
                                    </p:animEffect>
                                    <p:set>
                                      <p:cBhvr>
                                        <p:cTn id="92"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3" restart="whenNotActive" fill="hold" evtFilter="cancelBubble" nodeType="interactiveSeq">
                <p:stCondLst>
                  <p:cond evt="onClick" delay="0">
                    <p:tgtEl>
                      <p:spTgt spid="29"/>
                    </p:tgtEl>
                  </p:cond>
                </p:stCondLst>
                <p:endSync evt="end" delay="0">
                  <p:rtn val="all"/>
                </p:endSync>
                <p:childTnLst>
                  <p:par>
                    <p:cTn id="94" fill="hold">
                      <p:stCondLst>
                        <p:cond delay="0"/>
                      </p:stCondLst>
                      <p:childTnLst>
                        <p:par>
                          <p:cTn id="95" fill="hold">
                            <p:stCondLst>
                              <p:cond delay="0"/>
                            </p:stCondLst>
                            <p:childTnLst>
                              <p:par>
                                <p:cTn id="96" presetID="31" presetClass="exit" presetSubtype="0" fill="hold" grpId="0" nodeType="clickEffect">
                                  <p:stCondLst>
                                    <p:cond delay="0"/>
                                  </p:stCondLst>
                                  <p:iterate type="lt">
                                    <p:tmPct val="0"/>
                                  </p:iterate>
                                  <p:childTnLst>
                                    <p:anim calcmode="lin" valueType="num">
                                      <p:cBhvr>
                                        <p:cTn id="97" dur="1000"/>
                                        <p:tgtEl>
                                          <p:spTgt spid="29"/>
                                        </p:tgtEl>
                                        <p:attrNameLst>
                                          <p:attrName>ppt_w</p:attrName>
                                        </p:attrNameLst>
                                      </p:cBhvr>
                                      <p:tavLst>
                                        <p:tav tm="0">
                                          <p:val>
                                            <p:strVal val="ppt_w"/>
                                          </p:val>
                                        </p:tav>
                                        <p:tav tm="100000">
                                          <p:val>
                                            <p:fltVal val="0"/>
                                          </p:val>
                                        </p:tav>
                                      </p:tavLst>
                                    </p:anim>
                                    <p:anim calcmode="lin" valueType="num">
                                      <p:cBhvr>
                                        <p:cTn id="98" dur="1000"/>
                                        <p:tgtEl>
                                          <p:spTgt spid="29"/>
                                        </p:tgtEl>
                                        <p:attrNameLst>
                                          <p:attrName>ppt_h</p:attrName>
                                        </p:attrNameLst>
                                      </p:cBhvr>
                                      <p:tavLst>
                                        <p:tav tm="0">
                                          <p:val>
                                            <p:strVal val="ppt_h"/>
                                          </p:val>
                                        </p:tav>
                                        <p:tav tm="100000">
                                          <p:val>
                                            <p:fltVal val="0"/>
                                          </p:val>
                                        </p:tav>
                                      </p:tavLst>
                                    </p:anim>
                                    <p:anim calcmode="lin" valueType="num">
                                      <p:cBhvr>
                                        <p:cTn id="99" dur="1000"/>
                                        <p:tgtEl>
                                          <p:spTgt spid="29"/>
                                        </p:tgtEl>
                                        <p:attrNameLst>
                                          <p:attrName>style.rotation</p:attrName>
                                        </p:attrNameLst>
                                      </p:cBhvr>
                                      <p:tavLst>
                                        <p:tav tm="0">
                                          <p:val>
                                            <p:fltVal val="0"/>
                                          </p:val>
                                        </p:tav>
                                        <p:tav tm="100000">
                                          <p:val>
                                            <p:fltVal val="90"/>
                                          </p:val>
                                        </p:tav>
                                      </p:tavLst>
                                    </p:anim>
                                    <p:animEffect transition="out" filter="fade">
                                      <p:cBhvr>
                                        <p:cTn id="100" dur="1000"/>
                                        <p:tgtEl>
                                          <p:spTgt spid="29"/>
                                        </p:tgtEl>
                                      </p:cBhvr>
                                    </p:animEffect>
                                    <p:set>
                                      <p:cBhvr>
                                        <p:cTn id="101"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3"/>
                    </p:tgtEl>
                  </p:cond>
                </p:stCondLst>
                <p:endSync evt="end" delay="0">
                  <p:rtn val="all"/>
                </p:endSync>
                <p:childTnLst>
                  <p:par>
                    <p:cTn id="103" fill="hold">
                      <p:stCondLst>
                        <p:cond delay="0"/>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par>
                                <p:cTn id="108" presetID="10" presetClass="exit" presetSubtype="0" fill="hold" grpId="1" nodeType="withEffect">
                                  <p:stCondLst>
                                    <p:cond delay="0"/>
                                  </p:stCondLst>
                                  <p:iterate type="lt">
                                    <p:tmPct val="0"/>
                                  </p:iterate>
                                  <p:childTnLst>
                                    <p:animEffect transition="out" filter="fade">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par>
                                <p:cTn id="111" presetID="10" presetClass="exit" presetSubtype="0" fill="hold" grpId="1" nodeType="withEffect">
                                  <p:stCondLst>
                                    <p:cond delay="0"/>
                                  </p:stCondLst>
                                  <p:iterate type="lt">
                                    <p:tmPct val="0"/>
                                  </p:iterate>
                                  <p:childTnLst>
                                    <p:animEffect transition="out" filter="fad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par>
                                <p:cTn id="114" presetID="10" presetClass="exit" presetSubtype="0" fill="hold" grpId="1" nodeType="withEffect">
                                  <p:stCondLst>
                                    <p:cond delay="0"/>
                                  </p:stCondLst>
                                  <p:iterate type="lt">
                                    <p:tmPct val="0"/>
                                  </p:iterate>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iterate type="lt">
                                    <p:tmPct val="0"/>
                                  </p:iterate>
                                  <p:childTnLst>
                                    <p:animEffect transition="out" filter="fade">
                                      <p:cBhvr>
                                        <p:cTn id="118" dur="500"/>
                                        <p:tgtEl>
                                          <p:spTgt spid="27"/>
                                        </p:tgtEl>
                                      </p:cBhvr>
                                    </p:animEffect>
                                    <p:set>
                                      <p:cBhvr>
                                        <p:cTn id="119" dur="1" fill="hold">
                                          <p:stCondLst>
                                            <p:cond delay="499"/>
                                          </p:stCondLst>
                                        </p:cTn>
                                        <p:tgtEl>
                                          <p:spTgt spid="27"/>
                                        </p:tgtEl>
                                        <p:attrNameLst>
                                          <p:attrName>style.visibility</p:attrName>
                                        </p:attrNameLst>
                                      </p:cBhvr>
                                      <p:to>
                                        <p:strVal val="hidden"/>
                                      </p:to>
                                    </p:set>
                                  </p:childTnLst>
                                </p:cTn>
                              </p:par>
                              <p:par>
                                <p:cTn id="120" presetID="10" presetClass="exit" presetSubtype="0" fill="hold" grpId="1" nodeType="withEffect">
                                  <p:stCondLst>
                                    <p:cond delay="0"/>
                                  </p:stCondLst>
                                  <p:iterate type="lt">
                                    <p:tmPct val="0"/>
                                  </p:iterate>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par>
                                <p:cTn id="123" presetID="10" presetClass="exit" presetSubtype="0" fill="hold" grpId="1" nodeType="withEffect">
                                  <p:stCondLst>
                                    <p:cond delay="0"/>
                                  </p:stCondLst>
                                  <p:iterate type="lt">
                                    <p:tmPct val="0"/>
                                  </p:iterate>
                                  <p:childTnLst>
                                    <p:animEffect transition="out" filter="fade">
                                      <p:cBhvr>
                                        <p:cTn id="124" dur="500"/>
                                        <p:tgtEl>
                                          <p:spTgt spid="29"/>
                                        </p:tgtEl>
                                      </p:cBhvr>
                                    </p:animEffect>
                                    <p:set>
                                      <p:cBhvr>
                                        <p:cTn id="125" dur="1" fill="hold">
                                          <p:stCondLst>
                                            <p:cond delay="499"/>
                                          </p:stCondLst>
                                        </p:cTn>
                                        <p:tgtEl>
                                          <p:spTgt spid="29"/>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00"/>
                                        <p:tgtEl>
                                          <p:spTgt spid="43"/>
                                        </p:tgtEl>
                                      </p:cBhvr>
                                    </p:animEffect>
                                  </p:childTnLst>
                                </p:cTn>
                              </p:par>
                            </p:childTnLst>
                          </p:cTn>
                        </p:par>
                      </p:childTnLst>
                    </p:cTn>
                  </p:par>
                </p:childTnLst>
              </p:cTn>
              <p:nextCondLst>
                <p:cond evt="onClick" delay="0">
                  <p:tgtEl>
                    <p:spTgt spid="33"/>
                  </p:tgtEl>
                </p:cond>
              </p:nextCondLst>
            </p:seq>
            <p:audio>
              <p:cMediaNode vol="80000">
                <p:cTn id="129" fill="hold" display="0">
                  <p:stCondLst>
                    <p:cond delay="indefinite"/>
                  </p:stCondLst>
                  <p:endCondLst>
                    <p:cond evt="onStopAudio" delay="0">
                      <p:tgtEl>
                        <p:sldTgt/>
                      </p:tgtEl>
                    </p:cond>
                  </p:endCondLst>
                </p:cTn>
                <p:tgtEl>
                  <p:spTgt spid="4"/>
                </p:tgtEl>
              </p:cMediaNode>
            </p:audio>
          </p:childTnLst>
        </p:cTn>
      </p:par>
    </p:tnLst>
    <p:bldLst>
      <p:bldP spid="12" grpId="0" animBg="1"/>
      <p:bldP spid="12" grpId="1" animBg="1"/>
      <p:bldP spid="12" grpId="2" animBg="1"/>
      <p:bldP spid="23" grpId="0" animBg="1"/>
      <p:bldP spid="23" grpId="1" animBg="1"/>
      <p:bldP spid="23"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66800" y="381000"/>
            <a:ext cx="7010400" cy="584775"/>
          </a:xfrm>
          <a:prstGeom prst="rect">
            <a:avLst/>
          </a:prstGeom>
          <a:noFill/>
          <a:ln w="9525">
            <a:noFill/>
            <a:miter lim="800000"/>
            <a:headEnd/>
            <a:tailEnd/>
          </a:ln>
        </p:spPr>
        <p:txBody>
          <a:bodyPr>
            <a:spAutoFit/>
          </a:bodyPr>
          <a:lstStyle/>
          <a:p>
            <a:pPr algn="ctr" eaLnBrk="1" hangingPunct="1">
              <a:spcBef>
                <a:spcPts val="600"/>
              </a:spcBef>
              <a:defRPr/>
            </a:pPr>
            <a:r>
              <a:rPr lang="en-US"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VnRevue" pitchFamily="34" charset="0"/>
              </a:rPr>
              <a:t>Cuộc đời</a:t>
            </a:r>
          </a:p>
        </p:txBody>
      </p:sp>
      <p:pic>
        <p:nvPicPr>
          <p:cNvPr id="4099" name="Picture 4" descr="Pushkin_2.jpg"/>
          <p:cNvPicPr>
            <a:picLocks noChangeAspect="1"/>
          </p:cNvPicPr>
          <p:nvPr/>
        </p:nvPicPr>
        <p:blipFill>
          <a:blip r:embed="rId2"/>
          <a:srcRect/>
          <a:stretch>
            <a:fillRect/>
          </a:stretch>
        </p:blipFill>
        <p:spPr bwMode="auto">
          <a:xfrm>
            <a:off x="2743200" y="1516062"/>
            <a:ext cx="3733800" cy="4808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100" name="TextBox 5"/>
          <p:cNvSpPr txBox="1">
            <a:spLocks noChangeArrowheads="1"/>
          </p:cNvSpPr>
          <p:nvPr/>
        </p:nvSpPr>
        <p:spPr bwMode="auto">
          <a:xfrm>
            <a:off x="3429000" y="5710237"/>
            <a:ext cx="2514600" cy="461963"/>
          </a:xfrm>
          <a:prstGeom prst="rect">
            <a:avLst/>
          </a:prstGeom>
          <a:noFill/>
          <a:ln w="9525">
            <a:noFill/>
            <a:miter lim="800000"/>
            <a:headEnd/>
            <a:tailEnd/>
          </a:ln>
        </p:spPr>
        <p:txBody>
          <a:bodyPr>
            <a:spAutoFit/>
          </a:bodyPr>
          <a:lstStyle/>
          <a:p>
            <a:pPr eaLnBrk="1" hangingPunct="1">
              <a:defRPr/>
            </a:pPr>
            <a:r>
              <a:rPr lang="en-US" sz="2400" b="1">
                <a:blipFill>
                  <a:blip r:embed="rId3"/>
                  <a:tile tx="0" ty="0" sx="100000" sy="100000" flip="none" algn="tl"/>
                </a:blipFill>
                <a:latin typeface=".VnArial" pitchFamily="34" charset="0"/>
              </a:rPr>
              <a:t>Puskin khi nhỏ</a:t>
            </a:r>
          </a:p>
        </p:txBody>
      </p:sp>
    </p:spTree>
    <p:extLst>
      <p:ext uri="{BB962C8B-B14F-4D97-AF65-F5344CB8AC3E}">
        <p14:creationId xmlns:p14="http://schemas.microsoft.com/office/powerpoint/2010/main" val="13078153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990600" y="4343400"/>
            <a:ext cx="1905000" cy="1692275"/>
          </a:xfrm>
          <a:prstGeom prst="rect">
            <a:avLst/>
          </a:prstGeom>
          <a:noFill/>
          <a:ln w="9525">
            <a:noFill/>
            <a:miter lim="800000"/>
            <a:headEnd/>
            <a:tailEnd/>
          </a:ln>
        </p:spPr>
        <p:txBody>
          <a:bodyPr>
            <a:spAutoFit/>
          </a:bodyPr>
          <a:lstStyle/>
          <a:p>
            <a:pPr algn="ctr" eaLnBrk="1" hangingPunct="1">
              <a:spcBef>
                <a:spcPts val="600"/>
              </a:spcBef>
              <a:spcAft>
                <a:spcPts val="600"/>
              </a:spcAft>
              <a:defRPr/>
            </a:pPr>
            <a:r>
              <a:rPr lang="en-US" sz="2800" i="1" dirty="0">
                <a:effectLst>
                  <a:glow rad="139700">
                    <a:schemeClr val="accent2">
                      <a:satMod val="175000"/>
                      <a:alpha val="40000"/>
                    </a:schemeClr>
                  </a:glow>
                </a:effectLst>
                <a:latin typeface=".VnArial" pitchFamily="34" charset="0"/>
              </a:rPr>
              <a:t>Puskin </a:t>
            </a:r>
          </a:p>
          <a:p>
            <a:pPr algn="ctr" eaLnBrk="1" hangingPunct="1">
              <a:spcBef>
                <a:spcPts val="600"/>
              </a:spcBef>
              <a:spcAft>
                <a:spcPts val="600"/>
              </a:spcAft>
              <a:defRPr/>
            </a:pPr>
            <a:r>
              <a:rPr lang="en-US" sz="2800" i="1" dirty="0" smtClean="0">
                <a:effectLst>
                  <a:glow rad="139700">
                    <a:schemeClr val="accent2">
                      <a:satMod val="175000"/>
                      <a:alpha val="40000"/>
                    </a:schemeClr>
                  </a:glow>
                </a:effectLst>
                <a:latin typeface=".VnArial" pitchFamily="34" charset="0"/>
              </a:rPr>
              <a:t>năm</a:t>
            </a:r>
            <a:endParaRPr lang="en-US" sz="2800" i="1" dirty="0">
              <a:effectLst>
                <a:glow rad="139700">
                  <a:schemeClr val="accent2">
                    <a:satMod val="175000"/>
                    <a:alpha val="40000"/>
                  </a:schemeClr>
                </a:glow>
              </a:effectLst>
              <a:latin typeface=".VnArial" pitchFamily="34" charset="0"/>
            </a:endParaRPr>
          </a:p>
          <a:p>
            <a:pPr algn="ctr" eaLnBrk="1" hangingPunct="1">
              <a:spcBef>
                <a:spcPts val="600"/>
              </a:spcBef>
              <a:spcAft>
                <a:spcPts val="600"/>
              </a:spcAft>
              <a:defRPr/>
            </a:pPr>
            <a:r>
              <a:rPr lang="en-US" sz="2800" i="1" dirty="0">
                <a:effectLst>
                  <a:glow rad="139700">
                    <a:schemeClr val="accent2">
                      <a:satMod val="175000"/>
                      <a:alpha val="40000"/>
                    </a:schemeClr>
                  </a:glow>
                </a:effectLst>
                <a:latin typeface=".VnArial" pitchFamily="34" charset="0"/>
              </a:rPr>
              <a:t>30 tuổi</a:t>
            </a:r>
          </a:p>
        </p:txBody>
      </p:sp>
      <p:pic>
        <p:nvPicPr>
          <p:cNvPr id="5123" name="Picture 5" descr="pushkinportrait30s.jpg"/>
          <p:cNvPicPr>
            <a:picLocks noChangeAspect="1"/>
          </p:cNvPicPr>
          <p:nvPr/>
        </p:nvPicPr>
        <p:blipFill>
          <a:blip r:embed="rId2"/>
          <a:srcRect/>
          <a:stretch>
            <a:fillRect/>
          </a:stretch>
        </p:blipFill>
        <p:spPr bwMode="auto">
          <a:xfrm>
            <a:off x="2971801" y="609600"/>
            <a:ext cx="3657600" cy="579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itle 1"/>
          <p:cNvSpPr txBox="1">
            <a:spLocks/>
          </p:cNvSpPr>
          <p:nvPr/>
        </p:nvSpPr>
        <p:spPr>
          <a:xfrm>
            <a:off x="7010400" y="0"/>
            <a:ext cx="1981200" cy="1089025"/>
          </a:xfrm>
          <a:prstGeom prst="rect">
            <a:avLst/>
          </a:prstGeom>
        </p:spPr>
        <p:txBody>
          <a:bodyPr anchor="ctr">
            <a:normAutofit/>
          </a:bodyPr>
          <a:lstStyle/>
          <a:p>
            <a:pPr algn="ctr" eaLnBrk="1" fontAlgn="auto" hangingPunct="1">
              <a:spcAft>
                <a:spcPts val="0"/>
              </a:spcAft>
              <a:defRPr/>
            </a:pPr>
            <a:r>
              <a:rPr lang="en-US" sz="2000">
                <a:latin typeface="+mj-lt"/>
                <a:ea typeface="+mj-ea"/>
                <a:cs typeface="+mj-cs"/>
              </a:rPr>
              <a:t>A.X.Puskin</a:t>
            </a:r>
          </a:p>
          <a:p>
            <a:pPr algn="ctr" eaLnBrk="1" fontAlgn="auto" hangingPunct="1">
              <a:spcAft>
                <a:spcPts val="0"/>
              </a:spcAft>
              <a:defRPr/>
            </a:pPr>
            <a:r>
              <a:rPr lang="en-US" sz="2000">
                <a:latin typeface="+mj-lt"/>
                <a:ea typeface="+mj-ea"/>
                <a:cs typeface="+mj-cs"/>
              </a:rPr>
              <a:t>(1799 - 1837)</a:t>
            </a:r>
          </a:p>
        </p:txBody>
      </p:sp>
    </p:spTree>
    <p:extLst>
      <p:ext uri="{BB962C8B-B14F-4D97-AF65-F5344CB8AC3E}">
        <p14:creationId xmlns:p14="http://schemas.microsoft.com/office/powerpoint/2010/main" val="41498019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Mo tu vien Xviatogoxki.jpg"/>
          <p:cNvPicPr>
            <a:picLocks noChangeAspect="1"/>
          </p:cNvPicPr>
          <p:nvPr/>
        </p:nvPicPr>
        <p:blipFill>
          <a:blip r:embed="rId2"/>
          <a:srcRect/>
          <a:stretch>
            <a:fillRect/>
          </a:stretch>
        </p:blipFill>
        <p:spPr bwMode="auto">
          <a:xfrm>
            <a:off x="228600" y="228600"/>
            <a:ext cx="8686800" cy="6400800"/>
          </a:xfrm>
          <a:prstGeom prst="rect">
            <a:avLst/>
          </a:prstGeom>
          <a:noFill/>
          <a:ln w="9525">
            <a:noFill/>
            <a:miter lim="800000"/>
            <a:headEnd/>
            <a:tailEnd/>
          </a:ln>
          <a:scene3d>
            <a:camera prst="orthographicFront"/>
            <a:lightRig rig="threePt" dir="t"/>
          </a:scene3d>
          <a:sp3d>
            <a:bevelT prst="angle"/>
          </a:sp3d>
        </p:spPr>
      </p:pic>
      <p:sp>
        <p:nvSpPr>
          <p:cNvPr id="18435" name="TextBox 4"/>
          <p:cNvSpPr txBox="1">
            <a:spLocks noChangeArrowheads="1"/>
          </p:cNvSpPr>
          <p:nvPr/>
        </p:nvSpPr>
        <p:spPr bwMode="auto">
          <a:xfrm>
            <a:off x="381000" y="381000"/>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4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Aft>
                <a:spcPct val="0"/>
              </a:spcAft>
              <a:buClr>
                <a:srgbClr val="748560"/>
              </a:buClr>
              <a:buSzPct val="100000"/>
              <a:buFont typeface="Arial" charset="0"/>
              <a:defRPr sz="2000">
                <a:solidFill>
                  <a:schemeClr val="tx1"/>
                </a:solidFill>
                <a:latin typeface="Arial" charset="0"/>
              </a:defRPr>
            </a:lvl6pPr>
            <a:lvl7pPr marL="2971800" indent="-228600" eaLnBrk="0" fontAlgn="base" hangingPunct="0">
              <a:spcAft>
                <a:spcPct val="0"/>
              </a:spcAft>
              <a:buClr>
                <a:srgbClr val="748560"/>
              </a:buClr>
              <a:buFont typeface="Arial" charset="0"/>
              <a:buChar char="-"/>
              <a:defRPr sz="2000">
                <a:solidFill>
                  <a:schemeClr val="tx1"/>
                </a:solidFill>
                <a:latin typeface="Arial" charset="0"/>
              </a:defRPr>
            </a:lvl7pPr>
            <a:lvl8pPr marL="3429000" indent="-228600" eaLnBrk="0" fontAlgn="base" hangingPunct="0">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Aft>
                <a:spcPct val="0"/>
              </a:spcAft>
              <a:buClr>
                <a:srgbClr val="748560"/>
              </a:buClr>
              <a:buSzPct val="100000"/>
              <a:buFont typeface="Arial" charset="0"/>
              <a:buChar char="-"/>
              <a:defRPr sz="2000">
                <a:solidFill>
                  <a:schemeClr val="tx1"/>
                </a:solidFill>
                <a:latin typeface="Arial" charset="0"/>
              </a:defRPr>
            </a:lvl9pPr>
          </a:lstStyle>
          <a:p>
            <a:r>
              <a:rPr lang="en-US" altLang="en-US" sz="3200" b="1" dirty="0" smtClean="0">
                <a:solidFill>
                  <a:srgbClr val="990033"/>
                </a:solidFill>
                <a:latin typeface="Franklin Gothic Book"/>
              </a:rPr>
              <a:t>Mộ Pushkin tại tu viện Xviatôgrôski (1837</a:t>
            </a:r>
            <a:r>
              <a:rPr lang="en-US" altLang="en-US" sz="3200" b="1" dirty="0">
                <a:solidFill>
                  <a:srgbClr val="990033"/>
                </a:solidFill>
                <a:latin typeface="Franklin Gothic Book"/>
              </a:rPr>
              <a:t>)</a:t>
            </a:r>
          </a:p>
        </p:txBody>
      </p:sp>
    </p:spTree>
    <p:extLst>
      <p:ext uri="{BB962C8B-B14F-4D97-AF65-F5344CB8AC3E}">
        <p14:creationId xmlns:p14="http://schemas.microsoft.com/office/powerpoint/2010/main" val="15427726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9600" y="745803"/>
            <a:ext cx="3429000" cy="3488291"/>
          </a:xfrm>
          <a:prstGeom prst="ellipse">
            <a:avLst/>
          </a:prstGeom>
          <a:ln>
            <a:noFill/>
          </a:ln>
          <a:effectLst>
            <a:glow rad="101600">
              <a:schemeClr val="accent5">
                <a:satMod val="175000"/>
                <a:alpha val="40000"/>
              </a:schemeClr>
            </a:glow>
            <a:softEdge rad="112500"/>
          </a:effectLst>
        </p:spPr>
      </p:pic>
      <p:sp>
        <p:nvSpPr>
          <p:cNvPr id="11267" name="TextBox 4"/>
          <p:cNvSpPr txBox="1">
            <a:spLocks noChangeArrowheads="1"/>
          </p:cNvSpPr>
          <p:nvPr/>
        </p:nvSpPr>
        <p:spPr bwMode="auto">
          <a:xfrm>
            <a:off x="533400" y="5638800"/>
            <a:ext cx="4572000" cy="461962"/>
          </a:xfrm>
          <a:prstGeom prst="rect">
            <a:avLst/>
          </a:prstGeom>
          <a:noFill/>
          <a:ln w="9525">
            <a:noFill/>
            <a:miter lim="800000"/>
            <a:headEnd/>
            <a:tailEnd/>
          </a:ln>
        </p:spPr>
        <p:txBody>
          <a:bodyPr>
            <a:spAutoFit/>
          </a:bodyPr>
          <a:lstStyle/>
          <a:p>
            <a:pPr eaLnBrk="1" hangingPunct="1">
              <a:defRPr/>
            </a:pPr>
            <a:r>
              <a:rPr lang="en-US" sz="2400" dirty="0" smtClean="0">
                <a:solidFill>
                  <a:srgbClr val="FF0000"/>
                </a:solidFill>
                <a:effectLst>
                  <a:reflection blurRad="6350" stA="55000" endA="50" endPos="85000" dist="29997" dir="5400000" sy="-100000" algn="bl" rotWithShape="0"/>
                </a:effectLst>
                <a:latin typeface=".VnCooper" pitchFamily="34" charset="0"/>
              </a:rPr>
              <a:t>T­ượng </a:t>
            </a:r>
            <a:r>
              <a:rPr lang="en-US" sz="2400" dirty="0">
                <a:solidFill>
                  <a:srgbClr val="FF0000"/>
                </a:solidFill>
                <a:effectLst>
                  <a:reflection blurRad="6350" stA="55000" endA="50" endPos="85000" dist="29997" dir="5400000" sy="-100000" algn="bl" rotWithShape="0"/>
                </a:effectLst>
                <a:latin typeface=".VnCooper" pitchFamily="34" charset="0"/>
              </a:rPr>
              <a:t>Puskin </a:t>
            </a:r>
            <a:r>
              <a:rPr lang="en-US" sz="2400" dirty="0" smtClean="0">
                <a:solidFill>
                  <a:srgbClr val="FF0000"/>
                </a:solidFill>
                <a:effectLst>
                  <a:reflection blurRad="6350" stA="55000" endA="50" endPos="85000" dist="29997" dir="5400000" sy="-100000" algn="bl" rotWithShape="0"/>
                </a:effectLst>
                <a:latin typeface=".VnCooper" pitchFamily="34" charset="0"/>
              </a:rPr>
              <a:t>ở </a:t>
            </a:r>
            <a:r>
              <a:rPr lang="en-US" sz="2400" dirty="0">
                <a:solidFill>
                  <a:srgbClr val="FF0000"/>
                </a:solidFill>
                <a:effectLst>
                  <a:reflection blurRad="6350" stA="55000" endA="50" endPos="85000" dist="29997" dir="5400000" sy="-100000" algn="bl" rotWithShape="0"/>
                </a:effectLst>
                <a:latin typeface=".VnCooper" pitchFamily="34" charset="0"/>
              </a:rPr>
              <a:t>Nga </a:t>
            </a:r>
          </a:p>
        </p:txBody>
      </p:sp>
      <p:sp>
        <p:nvSpPr>
          <p:cNvPr id="7" name="Title 1"/>
          <p:cNvSpPr txBox="1">
            <a:spLocks/>
          </p:cNvSpPr>
          <p:nvPr/>
        </p:nvSpPr>
        <p:spPr>
          <a:xfrm>
            <a:off x="1219200" y="4397375"/>
            <a:ext cx="1981200" cy="1089025"/>
          </a:xfrm>
          <a:prstGeom prst="rect">
            <a:avLst/>
          </a:prstGeom>
        </p:spPr>
        <p:txBody>
          <a:bodyPr anchor="ctr">
            <a:normAutofit/>
          </a:bodyPr>
          <a:lstStyle/>
          <a:p>
            <a:pPr algn="ctr" eaLnBrk="1" fontAlgn="auto" hangingPunct="1">
              <a:spcAft>
                <a:spcPts val="0"/>
              </a:spcAft>
              <a:defRPr/>
            </a:pPr>
            <a:r>
              <a:rPr lang="en-US" sz="2000">
                <a:latin typeface="+mj-lt"/>
                <a:ea typeface="+mj-ea"/>
                <a:cs typeface="+mj-cs"/>
              </a:rPr>
              <a:t>A.X.Puskin</a:t>
            </a:r>
          </a:p>
          <a:p>
            <a:pPr algn="ctr" eaLnBrk="1" fontAlgn="auto" hangingPunct="1">
              <a:spcAft>
                <a:spcPts val="0"/>
              </a:spcAft>
              <a:defRPr/>
            </a:pPr>
            <a:r>
              <a:rPr lang="en-US" sz="2000">
                <a:latin typeface="+mj-lt"/>
                <a:ea typeface="+mj-ea"/>
                <a:cs typeface="+mj-cs"/>
              </a:rPr>
              <a:t>(1799 - 1837)</a:t>
            </a:r>
          </a:p>
        </p:txBody>
      </p:sp>
      <p:pic>
        <p:nvPicPr>
          <p:cNvPr id="6" name="Picture 4" descr="Hình ảnh Bao tang pushkin .jpg - Bảo tàng Push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623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66800" y="1219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18435" name="Text Box 5"/>
          <p:cNvSpPr txBox="1">
            <a:spLocks noChangeArrowheads="1"/>
          </p:cNvSpPr>
          <p:nvPr/>
        </p:nvSpPr>
        <p:spPr bwMode="auto">
          <a:xfrm>
            <a:off x="2895600" y="152400"/>
            <a:ext cx="4038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2400" smtClean="0">
                <a:solidFill>
                  <a:srgbClr val="FFFFFF"/>
                </a:solidFill>
                <a:latin typeface="Times New Roman" pitchFamily="18" charset="0"/>
              </a:rPr>
              <a:t>                       </a:t>
            </a:r>
            <a:r>
              <a:rPr lang="en-US" sz="2400" smtClean="0">
                <a:solidFill>
                  <a:srgbClr val="FFFF00"/>
                </a:solidFill>
                <a:latin typeface="Times New Roman" pitchFamily="18" charset="0"/>
              </a:rPr>
              <a:t>- PU-SKIN -</a:t>
            </a:r>
          </a:p>
        </p:txBody>
      </p:sp>
      <p:sp>
        <p:nvSpPr>
          <p:cNvPr id="17414" name="Text Box 6"/>
          <p:cNvSpPr txBox="1">
            <a:spLocks noChangeArrowheads="1"/>
          </p:cNvSpPr>
          <p:nvPr/>
        </p:nvSpPr>
        <p:spPr bwMode="auto">
          <a:xfrm>
            <a:off x="0" y="762000"/>
            <a:ext cx="89154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b="1" u="sng" smtClean="0">
                <a:solidFill>
                  <a:srgbClr val="FFFF00"/>
                </a:solidFill>
                <a:latin typeface="Times New Roman" pitchFamily="18" charset="0"/>
              </a:rPr>
              <a:t>I. Tìm hiểu chung:</a:t>
            </a:r>
          </a:p>
          <a:p>
            <a:pPr defTabSz="914400" eaLnBrk="0" fontAlgn="base" hangingPunct="0">
              <a:spcBef>
                <a:spcPct val="0"/>
              </a:spcBef>
              <a:spcAft>
                <a:spcPct val="0"/>
              </a:spcAft>
            </a:pPr>
            <a:r>
              <a:rPr lang="en-US" sz="2800" b="1" u="sng" smtClean="0">
                <a:solidFill>
                  <a:srgbClr val="FFFF00"/>
                </a:solidFill>
                <a:latin typeface="Times New Roman" pitchFamily="18" charset="0"/>
              </a:rPr>
              <a:t>1.Tác giả:</a:t>
            </a:r>
          </a:p>
          <a:p>
            <a:pPr defTabSz="914400" eaLnBrk="0" fontAlgn="base" hangingPunct="0">
              <a:spcBef>
                <a:spcPct val="50000"/>
              </a:spcBef>
              <a:spcAft>
                <a:spcPct val="0"/>
              </a:spcAft>
            </a:pPr>
            <a:r>
              <a:rPr lang="en-US" sz="2800" b="1" u="sng" smtClean="0">
                <a:solidFill>
                  <a:srgbClr val="FFFF00"/>
                </a:solidFill>
                <a:latin typeface="Times New Roman" pitchFamily="18" charset="0"/>
              </a:rPr>
              <a:t>2.Tác phẩm:</a:t>
            </a:r>
          </a:p>
          <a:p>
            <a:pPr defTabSz="914400" eaLnBrk="0" fontAlgn="base" hangingPunct="0">
              <a:spcBef>
                <a:spcPct val="50000"/>
              </a:spcBef>
              <a:spcAft>
                <a:spcPct val="0"/>
              </a:spcAft>
              <a:buFontTx/>
              <a:buAutoNum type="alphaLcPeriod"/>
            </a:pPr>
            <a:r>
              <a:rPr lang="en-US" sz="2800" b="1" u="sng" smtClean="0">
                <a:solidFill>
                  <a:srgbClr val="FFFF00"/>
                </a:solidFill>
                <a:latin typeface="Times New Roman" pitchFamily="18" charset="0"/>
              </a:rPr>
              <a:t>Hoàn cảnh sáng tác:</a:t>
            </a:r>
          </a:p>
          <a:p>
            <a:pPr defTabSz="914400" eaLnBrk="0" fontAlgn="base" hangingPunct="0">
              <a:spcBef>
                <a:spcPct val="50000"/>
              </a:spcBef>
              <a:spcAft>
                <a:spcPct val="0"/>
              </a:spcAft>
              <a:buFontTx/>
              <a:buAutoNum type="alphaLcPeriod"/>
            </a:pPr>
            <a:r>
              <a:rPr lang="en-US" sz="2800" b="1" u="sng" smtClean="0">
                <a:solidFill>
                  <a:srgbClr val="FFFF00"/>
                </a:solidFill>
                <a:latin typeface="Times New Roman" pitchFamily="18" charset="0"/>
              </a:rPr>
              <a:t>Đọc – chia bố cục :</a:t>
            </a:r>
          </a:p>
          <a:p>
            <a:pPr defTabSz="914400" eaLnBrk="0" fontAlgn="base" hangingPunct="0">
              <a:spcBef>
                <a:spcPct val="50000"/>
              </a:spcBef>
              <a:spcAft>
                <a:spcPct val="0"/>
              </a:spcAft>
            </a:pPr>
            <a:endParaRPr lang="en-US" sz="2800" b="1" u="sng" smtClean="0">
              <a:solidFill>
                <a:srgbClr val="FFFF00"/>
              </a:solidFill>
              <a:latin typeface="Times New Roman" pitchFamily="18" charset="0"/>
            </a:endParaRPr>
          </a:p>
        </p:txBody>
      </p:sp>
      <p:sp>
        <p:nvSpPr>
          <p:cNvPr id="17418" name="AutoShape 10"/>
          <p:cNvSpPr>
            <a:spLocks noChangeArrowheads="1"/>
          </p:cNvSpPr>
          <p:nvPr/>
        </p:nvSpPr>
        <p:spPr bwMode="auto">
          <a:xfrm>
            <a:off x="3810000" y="152400"/>
            <a:ext cx="5334000" cy="1981200"/>
          </a:xfrm>
          <a:prstGeom prst="wedgeEllipseCallout">
            <a:avLst>
              <a:gd name="adj1" fmla="val -42500"/>
              <a:gd name="adj2" fmla="val 700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fontAlgn="base" hangingPunct="0">
              <a:spcBef>
                <a:spcPct val="0"/>
              </a:spcBef>
              <a:spcAft>
                <a:spcPct val="0"/>
              </a:spcAft>
            </a:pPr>
            <a:r>
              <a:rPr lang="en-US" sz="2800" b="1" dirty="0" smtClean="0">
                <a:solidFill>
                  <a:srgbClr val="FFFFFF"/>
                </a:solidFill>
              </a:rPr>
              <a:t>? Bài thơ được sáng tác trong hoàn cảnh như thế nào ? </a:t>
            </a:r>
          </a:p>
        </p:txBody>
      </p:sp>
      <p:pic>
        <p:nvPicPr>
          <p:cNvPr id="2" name="Đọc Thơ- Tôi yêu em - Pushkin.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200400" y="1182757"/>
            <a:ext cx="5943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585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fade">
                                      <p:cBhvr>
                                        <p:cTn id="7" dur="2000"/>
                                        <p:tgtEl>
                                          <p:spTgt spid="174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4">
                                            <p:txEl>
                                              <p:pRg st="1" end="1"/>
                                            </p:txEl>
                                          </p:spTgt>
                                        </p:tgtEl>
                                        <p:attrNameLst>
                                          <p:attrName>style.visibility</p:attrName>
                                        </p:attrNameLst>
                                      </p:cBhvr>
                                      <p:to>
                                        <p:strVal val="visible"/>
                                      </p:to>
                                    </p:set>
                                    <p:animEffect transition="in" filter="fade">
                                      <p:cBhvr>
                                        <p:cTn id="10" dur="2000"/>
                                        <p:tgtEl>
                                          <p:spTgt spid="174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4">
                                            <p:txEl>
                                              <p:pRg st="2" end="2"/>
                                            </p:txEl>
                                          </p:spTgt>
                                        </p:tgtEl>
                                        <p:attrNameLst>
                                          <p:attrName>style.visibility</p:attrName>
                                        </p:attrNameLst>
                                      </p:cBhvr>
                                      <p:to>
                                        <p:strVal val="visible"/>
                                      </p:to>
                                    </p:set>
                                    <p:animEffect transition="in" filter="fade">
                                      <p:cBhvr>
                                        <p:cTn id="13" dur="2000"/>
                                        <p:tgtEl>
                                          <p:spTgt spid="174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xEl>
                                              <p:pRg st="3" end="3"/>
                                            </p:txEl>
                                          </p:spTgt>
                                        </p:tgtEl>
                                        <p:attrNameLst>
                                          <p:attrName>style.visibility</p:attrName>
                                        </p:attrNameLst>
                                      </p:cBhvr>
                                      <p:to>
                                        <p:strVal val="visible"/>
                                      </p:to>
                                    </p:set>
                                    <p:animEffect transition="in" filter="fade">
                                      <p:cBhvr>
                                        <p:cTn id="16" dur="2000"/>
                                        <p:tgtEl>
                                          <p:spTgt spid="1741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418"/>
                                        </p:tgtEl>
                                        <p:attrNameLst>
                                          <p:attrName>style.visibility</p:attrName>
                                        </p:attrNameLst>
                                      </p:cBhvr>
                                      <p:to>
                                        <p:strVal val="visible"/>
                                      </p:to>
                                    </p:set>
                                    <p:animEffect transition="in" filter="fade">
                                      <p:cBhvr>
                                        <p:cTn id="21" dur="2000"/>
                                        <p:tgtEl>
                                          <p:spTgt spid="174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2000"/>
                                        <p:tgtEl>
                                          <p:spTgt spid="17418"/>
                                        </p:tgtEl>
                                      </p:cBhvr>
                                    </p:animEffect>
                                    <p:set>
                                      <p:cBhvr>
                                        <p:cTn id="26" dur="1" fill="hold">
                                          <p:stCondLst>
                                            <p:cond delay="1999"/>
                                          </p:stCondLst>
                                        </p:cTn>
                                        <p:tgtEl>
                                          <p:spTgt spid="1741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7414">
                                            <p:txEl>
                                              <p:pRg st="4" end="4"/>
                                            </p:txEl>
                                          </p:spTgt>
                                        </p:tgtEl>
                                        <p:attrNameLst>
                                          <p:attrName>style.visibility</p:attrName>
                                        </p:attrNameLst>
                                      </p:cBhvr>
                                      <p:to>
                                        <p:strVal val="visible"/>
                                      </p:to>
                                    </p:set>
                                    <p:animEffect transition="in" filter="fade">
                                      <p:cBhvr>
                                        <p:cTn id="31" dur="2000"/>
                                        <p:tgtEl>
                                          <p:spTgt spid="17414">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
                                        </p:tgtEl>
                                        <p:attrNameLst>
                                          <p:attrName>style.visibility</p:attrName>
                                        </p:attrNameLst>
                                      </p:cBhvr>
                                      <p:to>
                                        <p:strVal val="hidden"/>
                                      </p:to>
                                    </p:set>
                                    <p:cmd type="call" cmd="stop">
                                      <p:cBhvr>
                                        <p:cTn id="41" dur="1">
                                          <p:stCondLst>
                                            <p:cond delay="0"/>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2"/>
                </p:tgtEl>
              </p:cMediaNode>
            </p:video>
          </p:childTnLst>
        </p:cTn>
      </p:par>
    </p:tnLst>
    <p:bldLst>
      <p:bldP spid="17418" grpId="0" animBg="1"/>
      <p:bldP spid="174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0" y="0"/>
            <a:ext cx="9144000" cy="6858000"/>
          </a:xfrm>
        </p:spPr>
        <p:txBody>
          <a:bodyPr/>
          <a:lstStyle/>
          <a:p>
            <a:pPr eaLnBrk="1" hangingPunct="1">
              <a:lnSpc>
                <a:spcPct val="80000"/>
              </a:lnSpc>
              <a:buFontTx/>
              <a:buNone/>
            </a:pPr>
            <a:r>
              <a:rPr lang="en-US" sz="2400" b="1" smtClean="0">
                <a:solidFill>
                  <a:srgbClr val="FFFFFF"/>
                </a:solidFill>
              </a:rPr>
              <a:t>Nguyên bản tiếng Nga</a:t>
            </a:r>
            <a:endParaRPr lang="en-US" sz="2400" smtClean="0">
              <a:solidFill>
                <a:srgbClr val="FFFFFF"/>
              </a:solidFill>
            </a:endParaRPr>
          </a:p>
          <a:p>
            <a:pPr eaLnBrk="1" hangingPunct="1">
              <a:lnSpc>
                <a:spcPct val="80000"/>
              </a:lnSpc>
              <a:buFontTx/>
              <a:buNone/>
            </a:pPr>
            <a:r>
              <a:rPr lang="en-US" sz="2400" b="1" smtClean="0">
                <a:solidFill>
                  <a:srgbClr val="FFFFFF"/>
                </a:solidFill>
              </a:rPr>
              <a:t>    Я вас любил</a:t>
            </a:r>
            <a:endParaRPr lang="en-US" sz="2400" smtClean="0">
              <a:solidFill>
                <a:srgbClr val="FFFFFF"/>
              </a:solidFill>
            </a:endParaRPr>
          </a:p>
          <a:p>
            <a:pPr eaLnBrk="1" hangingPunct="1">
              <a:lnSpc>
                <a:spcPct val="80000"/>
              </a:lnSpc>
              <a:buFontTx/>
              <a:buNone/>
            </a:pPr>
            <a:r>
              <a:rPr lang="en-US" sz="2400" smtClean="0">
                <a:solidFill>
                  <a:srgbClr val="FFFFFF"/>
                </a:solidFill>
              </a:rPr>
              <a:t>    Александр Сергеевич Пушкин</a:t>
            </a:r>
          </a:p>
          <a:p>
            <a:pPr eaLnBrk="1" hangingPunct="1">
              <a:lnSpc>
                <a:spcPct val="80000"/>
              </a:lnSpc>
              <a:buFontTx/>
              <a:buNone/>
            </a:pPr>
            <a:r>
              <a:rPr lang="en-US" sz="2400" i="1" smtClean="0">
                <a:solidFill>
                  <a:srgbClr val="FFFFFF"/>
                </a:solidFill>
              </a:rPr>
              <a:t>    Я вас любил: любовь еще, быть может,</a:t>
            </a:r>
            <a:br>
              <a:rPr lang="en-US" sz="2400" i="1" smtClean="0">
                <a:solidFill>
                  <a:srgbClr val="FFFFFF"/>
                </a:solidFill>
              </a:rPr>
            </a:br>
            <a:r>
              <a:rPr lang="en-US" sz="2400" i="1" smtClean="0">
                <a:solidFill>
                  <a:srgbClr val="FFFFFF"/>
                </a:solidFill>
              </a:rPr>
              <a:t>В душе моей угасла не совсем;</a:t>
            </a:r>
            <a:br>
              <a:rPr lang="en-US" sz="2400" i="1" smtClean="0">
                <a:solidFill>
                  <a:srgbClr val="FFFFFF"/>
                </a:solidFill>
              </a:rPr>
            </a:br>
            <a:r>
              <a:rPr lang="en-US" sz="2400" i="1" smtClean="0">
                <a:solidFill>
                  <a:srgbClr val="FFFFFF"/>
                </a:solidFill>
              </a:rPr>
              <a:t>Но пусть она вас больше не тревожит;</a:t>
            </a:r>
            <a:br>
              <a:rPr lang="en-US" sz="2400" i="1" smtClean="0">
                <a:solidFill>
                  <a:srgbClr val="FFFFFF"/>
                </a:solidFill>
              </a:rPr>
            </a:br>
            <a:r>
              <a:rPr lang="en-US" sz="2400" i="1" smtClean="0">
                <a:solidFill>
                  <a:srgbClr val="FFFFFF"/>
                </a:solidFill>
              </a:rPr>
              <a:t>Я не хочу печалить вас ничем.</a:t>
            </a:r>
            <a:br>
              <a:rPr lang="en-US" sz="2400" i="1" smtClean="0">
                <a:solidFill>
                  <a:srgbClr val="FFFFFF"/>
                </a:solidFill>
              </a:rPr>
            </a:br>
            <a:r>
              <a:rPr lang="en-US" sz="2400" i="1" smtClean="0">
                <a:solidFill>
                  <a:srgbClr val="FFFFFF"/>
                </a:solidFill>
              </a:rPr>
              <a:t>Я вас любил безмолвно, безнадежно,</a:t>
            </a:r>
            <a:br>
              <a:rPr lang="en-US" sz="2400" i="1" smtClean="0">
                <a:solidFill>
                  <a:srgbClr val="FFFFFF"/>
                </a:solidFill>
              </a:rPr>
            </a:br>
            <a:r>
              <a:rPr lang="en-US" sz="2400" i="1" smtClean="0">
                <a:solidFill>
                  <a:srgbClr val="FFFFFF"/>
                </a:solidFill>
              </a:rPr>
              <a:t>То робостью, то ревностью томим;</a:t>
            </a:r>
            <a:br>
              <a:rPr lang="en-US" sz="2400" i="1" smtClean="0">
                <a:solidFill>
                  <a:srgbClr val="FFFFFF"/>
                </a:solidFill>
              </a:rPr>
            </a:br>
            <a:r>
              <a:rPr lang="en-US" sz="2400" i="1" smtClean="0">
                <a:solidFill>
                  <a:srgbClr val="FFFFFF"/>
                </a:solidFill>
              </a:rPr>
              <a:t>Я вас любил так искренно, так нежно,</a:t>
            </a:r>
            <a:br>
              <a:rPr lang="en-US" sz="2400" i="1" smtClean="0">
                <a:solidFill>
                  <a:srgbClr val="FFFFFF"/>
                </a:solidFill>
              </a:rPr>
            </a:br>
            <a:r>
              <a:rPr lang="en-US" sz="2400" i="1" smtClean="0">
                <a:solidFill>
                  <a:srgbClr val="FFFFFF"/>
                </a:solidFill>
              </a:rPr>
              <a:t>Как дай вам Бог любимой быть другим.</a:t>
            </a:r>
            <a:endParaRPr lang="en-US" sz="2400" smtClean="0">
              <a:solidFill>
                <a:srgbClr val="FFFFFF"/>
              </a:solidFill>
            </a:endParaRPr>
          </a:p>
          <a:p>
            <a:pPr eaLnBrk="1" hangingPunct="1">
              <a:lnSpc>
                <a:spcPct val="80000"/>
              </a:lnSpc>
            </a:pPr>
            <a:r>
              <a:rPr lang="en-US" sz="2400" b="1" smtClean="0">
                <a:solidFill>
                  <a:srgbClr val="FFFF00"/>
                </a:solidFill>
              </a:rPr>
              <a:t>Dịch nghĩa:</a:t>
            </a:r>
            <a:endParaRPr lang="en-US" sz="2400" smtClean="0">
              <a:solidFill>
                <a:srgbClr val="FFFF00"/>
              </a:solidFill>
            </a:endParaRPr>
          </a:p>
          <a:p>
            <a:pPr eaLnBrk="1" hangingPunct="1">
              <a:lnSpc>
                <a:spcPct val="80000"/>
              </a:lnSpc>
              <a:buFontTx/>
              <a:buNone/>
            </a:pPr>
            <a:r>
              <a:rPr lang="en-US" sz="2400" i="1" smtClean="0">
                <a:solidFill>
                  <a:srgbClr val="FFFF00"/>
                </a:solidFill>
              </a:rPr>
              <a:t>    </a:t>
            </a:r>
            <a:endParaRPr lang="en-US" sz="2400" smtClean="0">
              <a:solidFill>
                <a:srgbClr val="FFFF00"/>
              </a:solidFill>
            </a:endParaRPr>
          </a:p>
        </p:txBody>
      </p:sp>
    </p:spTree>
    <p:extLst>
      <p:ext uri="{BB962C8B-B14F-4D97-AF65-F5344CB8AC3E}">
        <p14:creationId xmlns:p14="http://schemas.microsoft.com/office/powerpoint/2010/main" val="354738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0"/>
            <a:ext cx="8229600" cy="762000"/>
          </a:xfrm>
        </p:spPr>
        <p:txBody>
          <a:bodyPr/>
          <a:lstStyle/>
          <a:p>
            <a:pPr eaLnBrk="1" hangingPunct="1"/>
            <a:r>
              <a:rPr lang="en-US" sz="2800" b="1" smtClean="0">
                <a:latin typeface="Times New Roman" pitchFamily="18" charset="0"/>
                <a:cs typeface="Times New Roman" pitchFamily="18" charset="0"/>
              </a:rPr>
              <a:t>SO SÁNH BẢN DỊCH NGHĨA VÀ DỊCH THƠ</a:t>
            </a:r>
            <a:endParaRPr lang="vi-VN" sz="2800" b="1" smtClean="0">
              <a:latin typeface="Times New Roman" pitchFamily="18" charset="0"/>
              <a:cs typeface="Times New Roman" pitchFamily="18" charset="0"/>
            </a:endParaRPr>
          </a:p>
        </p:txBody>
      </p:sp>
      <p:sp>
        <p:nvSpPr>
          <p:cNvPr id="5" name="Content Placeholder 4"/>
          <p:cNvSpPr>
            <a:spLocks noGrp="1"/>
          </p:cNvSpPr>
          <p:nvPr>
            <p:ph sz="quarter" idx="1"/>
          </p:nvPr>
        </p:nvSpPr>
        <p:spPr>
          <a:xfrm>
            <a:off x="0" y="914400"/>
            <a:ext cx="4648200" cy="5791200"/>
          </a:xfrm>
          <a:solidFill>
            <a:srgbClr val="92D050"/>
          </a:solidFill>
        </p:spPr>
        <p:style>
          <a:lnRef idx="1">
            <a:schemeClr val="accent2"/>
          </a:lnRef>
          <a:fillRef idx="2">
            <a:schemeClr val="accent2"/>
          </a:fillRef>
          <a:effectRef idx="1">
            <a:schemeClr val="accent2"/>
          </a:effectRef>
          <a:fontRef idx="minor">
            <a:schemeClr val="dk1"/>
          </a:fontRef>
        </p:style>
        <p:txBody>
          <a:bodyPr>
            <a:noAutofit/>
          </a:bodyPr>
          <a:lstStyle/>
          <a:p>
            <a:pPr marL="0" indent="0" eaLnBrk="1" fontAlgn="auto" hangingPunct="1">
              <a:spcBef>
                <a:spcPts val="0"/>
              </a:spcBef>
              <a:spcAft>
                <a:spcPts val="0"/>
              </a:spcAft>
              <a:buFont typeface="Wingdings 2"/>
              <a:buNone/>
              <a:defRPr/>
            </a:pPr>
            <a:r>
              <a:rPr lang="vi-VN" sz="2200" b="1" i="1" dirty="0">
                <a:ea typeface="Arial"/>
                <a:cs typeface="Times New Roman" pitchFamily="18" charset="0"/>
              </a:rPr>
              <a:t>Tôi đã yêu em: tình yêu </a:t>
            </a:r>
            <a:r>
              <a:rPr lang="en-US" sz="2200" b="1" i="1" dirty="0" smtClean="0">
                <a:latin typeface="Times New Roman" pitchFamily="18" charset="0"/>
                <a:ea typeface="Arial"/>
                <a:cs typeface="Times New Roman" pitchFamily="18" charset="0"/>
              </a:rPr>
              <a:t>vẫn</a:t>
            </a:r>
            <a:r>
              <a:rPr lang="vi-VN" sz="2200" b="1" i="1" dirty="0" smtClean="0">
                <a:ea typeface="Arial"/>
                <a:cs typeface="Times New Roman" pitchFamily="18" charset="0"/>
              </a:rPr>
              <a:t>, </a:t>
            </a:r>
            <a:r>
              <a:rPr lang="vi-VN" sz="2200" b="1" i="1" dirty="0">
                <a:ea typeface="Arial"/>
                <a:cs typeface="Times New Roman" pitchFamily="18" charset="0"/>
              </a:rPr>
              <a:t>có lẽ </a:t>
            </a:r>
            <a:endParaRPr lang="en-US" sz="2200" b="1" i="1" dirty="0" smtClean="0">
              <a:ea typeface="Arial"/>
              <a:cs typeface="Times New Roman" pitchFamily="18" charset="0"/>
            </a:endParaRPr>
          </a:p>
          <a:p>
            <a:pPr marL="0" indent="0" eaLnBrk="1" fontAlgn="auto" hangingPunct="1">
              <a:spcBef>
                <a:spcPts val="0"/>
              </a:spcBef>
              <a:spcAft>
                <a:spcPts val="0"/>
              </a:spcAft>
              <a:buFont typeface="Wingdings 2"/>
              <a:buNone/>
              <a:defRPr/>
            </a:pPr>
            <a:r>
              <a:rPr lang="en-US" sz="2200" b="1" i="1" dirty="0" smtClean="0">
                <a:latin typeface="Times New Roman" pitchFamily="18" charset="0"/>
                <a:ea typeface="Arial"/>
                <a:cs typeface="Times New Roman" pitchFamily="18" charset="0"/>
              </a:rPr>
              <a:t>Chưa tắt hẳn trong lòng tôi.</a:t>
            </a:r>
            <a:endParaRPr lang="vi-VN" sz="2200" b="1" i="1" dirty="0">
              <a:latin typeface="Times New Roman" pitchFamily="18" charset="0"/>
              <a:ea typeface="Arial"/>
              <a:cs typeface="Times New Roman" pitchFamily="18" charset="0"/>
            </a:endParaRPr>
          </a:p>
          <a:p>
            <a:pPr marL="0" indent="0" eaLnBrk="1" fontAlgn="auto" hangingPunct="1">
              <a:spcBef>
                <a:spcPts val="0"/>
              </a:spcBef>
              <a:spcAft>
                <a:spcPts val="0"/>
              </a:spcAft>
              <a:buFont typeface="Wingdings 2"/>
              <a:buNone/>
              <a:defRPr/>
            </a:pPr>
            <a:r>
              <a:rPr lang="vi-VN" sz="2200" b="1" i="1" dirty="0" smtClean="0">
                <a:ea typeface="Arial"/>
                <a:cs typeface="Times New Roman" pitchFamily="18" charset="0"/>
              </a:rPr>
              <a:t>Nhưng </a:t>
            </a:r>
            <a:r>
              <a:rPr lang="vi-VN" sz="2200" b="1" i="1" dirty="0">
                <a:ea typeface="Arial"/>
                <a:cs typeface="Times New Roman" pitchFamily="18" charset="0"/>
              </a:rPr>
              <a:t>thôi, hãy để nó </a:t>
            </a:r>
            <a:r>
              <a:rPr lang="en-US" sz="2200" b="1" i="1" dirty="0" smtClean="0">
                <a:latin typeface="Times New Roman" pitchFamily="18" charset="0"/>
                <a:ea typeface="Arial"/>
                <a:cs typeface="Times New Roman" pitchFamily="18" charset="0"/>
              </a:rPr>
              <a:t>không</a:t>
            </a:r>
            <a:r>
              <a:rPr lang="vi-VN" sz="2200" b="1" i="1" dirty="0" smtClean="0">
                <a:latin typeface="Times New Roman" pitchFamily="18" charset="0"/>
                <a:ea typeface="Arial"/>
                <a:cs typeface="Times New Roman" pitchFamily="18" charset="0"/>
              </a:rPr>
              <a:t> </a:t>
            </a:r>
            <a:r>
              <a:rPr lang="vi-VN" sz="2200" b="1" i="1" dirty="0">
                <a:ea typeface="Arial"/>
                <a:cs typeface="Times New Roman" pitchFamily="18" charset="0"/>
              </a:rPr>
              <a:t>quấy rầy em thêm nữa.</a:t>
            </a:r>
          </a:p>
          <a:p>
            <a:pPr marL="0" indent="0" eaLnBrk="1" fontAlgn="auto" hangingPunct="1">
              <a:spcBef>
                <a:spcPts val="0"/>
              </a:spcBef>
              <a:spcAft>
                <a:spcPts val="0"/>
              </a:spcAft>
              <a:buFont typeface="Wingdings 2"/>
              <a:buNone/>
              <a:defRPr/>
            </a:pPr>
            <a:r>
              <a:rPr lang="vi-VN" sz="2200" b="1" i="1" dirty="0">
                <a:ea typeface="Arial"/>
                <a:cs typeface="Times New Roman" pitchFamily="18" charset="0"/>
              </a:rPr>
              <a:t>Tôi không muốn làm </a:t>
            </a:r>
            <a:r>
              <a:rPr lang="vi-VN" sz="2200" b="1" i="1" dirty="0" smtClean="0">
                <a:ea typeface="Arial"/>
                <a:cs typeface="Times New Roman" pitchFamily="18" charset="0"/>
              </a:rPr>
              <a:t>em</a:t>
            </a:r>
            <a:r>
              <a:rPr lang="en-US" sz="2200" b="1" i="1" dirty="0" smtClean="0">
                <a:ea typeface="Arial"/>
                <a:cs typeface="Times New Roman" pitchFamily="18" charset="0"/>
              </a:rPr>
              <a:t> </a:t>
            </a:r>
            <a:r>
              <a:rPr lang="en-US" sz="2200" b="1" i="1" dirty="0" smtClean="0">
                <a:latin typeface="Times New Roman" pitchFamily="18" charset="0"/>
                <a:ea typeface="Arial"/>
                <a:cs typeface="Times New Roman" pitchFamily="18" charset="0"/>
              </a:rPr>
              <a:t>buồn </a:t>
            </a:r>
            <a:r>
              <a:rPr lang="vi-VN" sz="2200" b="1" i="1" dirty="0" smtClean="0">
                <a:ea typeface="Arial"/>
                <a:cs typeface="Times New Roman" pitchFamily="18" charset="0"/>
              </a:rPr>
              <a:t>bởi </a:t>
            </a:r>
            <a:r>
              <a:rPr lang="vi-VN" sz="2200" b="1" i="1" dirty="0">
                <a:ea typeface="Arial"/>
                <a:cs typeface="Times New Roman" pitchFamily="18" charset="0"/>
              </a:rPr>
              <a:t>bất cứ điều gì.</a:t>
            </a:r>
          </a:p>
          <a:p>
            <a:pPr marL="0" indent="0" eaLnBrk="1" fontAlgn="auto" hangingPunct="1">
              <a:spcBef>
                <a:spcPts val="0"/>
              </a:spcBef>
              <a:spcAft>
                <a:spcPts val="0"/>
              </a:spcAft>
              <a:buFont typeface="Wingdings 2"/>
              <a:buNone/>
              <a:defRPr/>
            </a:pPr>
            <a:r>
              <a:rPr lang="vi-VN" sz="2200" b="1" i="1" dirty="0">
                <a:ea typeface="Arial"/>
                <a:cs typeface="Times New Roman" pitchFamily="18" charset="0"/>
              </a:rPr>
              <a:t>Tôi đã yêu em lặng thầm, không hy vọng,</a:t>
            </a:r>
          </a:p>
          <a:p>
            <a:pPr marL="0" indent="0" eaLnBrk="1" fontAlgn="auto" hangingPunct="1">
              <a:spcBef>
                <a:spcPts val="0"/>
              </a:spcBef>
              <a:spcAft>
                <a:spcPts val="0"/>
              </a:spcAft>
              <a:buFont typeface="Wingdings 2"/>
              <a:buNone/>
              <a:defRPr/>
            </a:pPr>
            <a:r>
              <a:rPr lang="vi-VN" sz="2200" b="1" i="1" dirty="0">
                <a:ea typeface="Arial"/>
                <a:cs typeface="Times New Roman" pitchFamily="18" charset="0"/>
              </a:rPr>
              <a:t>Bị giày vò khi thì bởi sự rụt rè, khi thì bởi nỗi hờn ghen.</a:t>
            </a:r>
          </a:p>
          <a:p>
            <a:pPr marL="0" indent="0" eaLnBrk="1" fontAlgn="auto" hangingPunct="1">
              <a:spcBef>
                <a:spcPts val="0"/>
              </a:spcBef>
              <a:spcAft>
                <a:spcPts val="0"/>
              </a:spcAft>
              <a:buFont typeface="Wingdings 2"/>
              <a:buNone/>
              <a:defRPr/>
            </a:pPr>
            <a:r>
              <a:rPr lang="vi-VN" sz="2200" b="1" i="1" dirty="0">
                <a:ea typeface="Arial"/>
                <a:cs typeface="Times New Roman" pitchFamily="18" charset="0"/>
              </a:rPr>
              <a:t>Tôi đã yêu em chân thành đến thế, dịu dàng đến thế,</a:t>
            </a:r>
          </a:p>
          <a:p>
            <a:pPr marL="0" indent="0" eaLnBrk="1" fontAlgn="auto" hangingPunct="1">
              <a:spcBef>
                <a:spcPts val="0"/>
              </a:spcBef>
              <a:spcAft>
                <a:spcPts val="0"/>
              </a:spcAft>
              <a:buFont typeface="Wingdings 2"/>
              <a:buNone/>
              <a:defRPr/>
            </a:pPr>
            <a:r>
              <a:rPr lang="vi-VN" sz="2200" b="1" i="1" dirty="0">
                <a:ea typeface="Arial"/>
                <a:cs typeface="Times New Roman" pitchFamily="18" charset="0"/>
              </a:rPr>
              <a:t>Cầu </a:t>
            </a:r>
            <a:r>
              <a:rPr lang="en-US" sz="2200" b="1" i="1" dirty="0" smtClean="0">
                <a:latin typeface="Times New Roman" pitchFamily="18" charset="0"/>
                <a:ea typeface="Arial"/>
                <a:cs typeface="Times New Roman" pitchFamily="18" charset="0"/>
              </a:rPr>
              <a:t>trời</a:t>
            </a:r>
            <a:r>
              <a:rPr lang="vi-VN" sz="2200" b="1" i="1" dirty="0" smtClean="0">
                <a:ea typeface="Arial"/>
                <a:cs typeface="Times New Roman" pitchFamily="18" charset="0"/>
              </a:rPr>
              <a:t> </a:t>
            </a:r>
            <a:r>
              <a:rPr lang="vi-VN" sz="2200" b="1" i="1" dirty="0">
                <a:ea typeface="Arial"/>
                <a:cs typeface="Times New Roman" pitchFamily="18" charset="0"/>
              </a:rPr>
              <a:t>cho em </a:t>
            </a:r>
            <a:r>
              <a:rPr lang="en-US" sz="2200" b="1" i="1" dirty="0">
                <a:ea typeface="Arial"/>
                <a:cs typeface="Times New Roman" pitchFamily="18" charset="0"/>
              </a:rPr>
              <a:t> </a:t>
            </a:r>
            <a:r>
              <a:rPr lang="en-US" sz="2200" b="1" i="1" dirty="0" smtClean="0">
                <a:latin typeface="Times New Roman" pitchFamily="18" charset="0"/>
                <a:ea typeface="Arial"/>
                <a:cs typeface="Times New Roman" pitchFamily="18" charset="0"/>
              </a:rPr>
              <a:t>được người khác yêu như thế.</a:t>
            </a:r>
            <a:endParaRPr lang="vi-VN" sz="2200" b="1" dirty="0"/>
          </a:p>
        </p:txBody>
      </p:sp>
      <p:sp>
        <p:nvSpPr>
          <p:cNvPr id="6" name="Content Placeholder 5"/>
          <p:cNvSpPr>
            <a:spLocks noGrp="1"/>
          </p:cNvSpPr>
          <p:nvPr>
            <p:ph sz="quarter" idx="2"/>
          </p:nvPr>
        </p:nvSpPr>
        <p:spPr>
          <a:xfrm>
            <a:off x="4648200" y="914400"/>
            <a:ext cx="4495800" cy="5791200"/>
          </a:xfrm>
          <a:solidFill>
            <a:srgbClr val="FFFF00"/>
          </a:solidFill>
        </p:spPr>
        <p:style>
          <a:lnRef idx="1">
            <a:schemeClr val="dk1"/>
          </a:lnRef>
          <a:fillRef idx="2">
            <a:schemeClr val="dk1"/>
          </a:fillRef>
          <a:effectRef idx="1">
            <a:schemeClr val="dk1"/>
          </a:effectRef>
          <a:fontRef idx="minor">
            <a:schemeClr val="dk1"/>
          </a:fontRef>
        </p:style>
        <p:txBody>
          <a:bodyPr>
            <a:noAutofit/>
          </a:bodyPr>
          <a:lstStyle/>
          <a:p>
            <a:pPr marL="0" indent="0" eaLnBrk="1" fontAlgn="auto" hangingPunct="1">
              <a:spcBef>
                <a:spcPts val="580"/>
              </a:spcBef>
              <a:spcAft>
                <a:spcPts val="0"/>
              </a:spcAft>
              <a:buFont typeface="Wingdings 2"/>
              <a:buNone/>
              <a:defRPr/>
            </a:pPr>
            <a:r>
              <a:rPr lang="vi-VN" sz="2400" b="1" i="1" dirty="0" smtClean="0"/>
              <a:t>Tôi yêu em: đến nay chừng có thể</a:t>
            </a:r>
          </a:p>
          <a:p>
            <a:pPr marL="0" indent="0" eaLnBrk="1" fontAlgn="auto" hangingPunct="1">
              <a:spcBef>
                <a:spcPts val="580"/>
              </a:spcBef>
              <a:spcAft>
                <a:spcPts val="0"/>
              </a:spcAft>
              <a:buFont typeface="Wingdings 2"/>
              <a:buNone/>
              <a:defRPr/>
            </a:pPr>
            <a:r>
              <a:rPr lang="vi-VN" sz="2400" b="1" i="1" dirty="0" smtClean="0"/>
              <a:t>Ngọn lửa tình chưa hẳn đã tàn phai;</a:t>
            </a:r>
          </a:p>
          <a:p>
            <a:pPr marL="0" indent="0" eaLnBrk="1" fontAlgn="auto" hangingPunct="1">
              <a:spcBef>
                <a:spcPts val="580"/>
              </a:spcBef>
              <a:spcAft>
                <a:spcPts val="0"/>
              </a:spcAft>
              <a:buFont typeface="Wingdings 2"/>
              <a:buNone/>
              <a:defRPr/>
            </a:pPr>
            <a:r>
              <a:rPr lang="vi-VN" sz="2400" b="1" i="1" dirty="0" smtClean="0"/>
              <a:t>Nhưng không để em bận lòng thêm nữa,</a:t>
            </a:r>
          </a:p>
          <a:p>
            <a:pPr marL="0" indent="0" eaLnBrk="1" fontAlgn="auto" hangingPunct="1">
              <a:spcBef>
                <a:spcPts val="580"/>
              </a:spcBef>
              <a:spcAft>
                <a:spcPts val="0"/>
              </a:spcAft>
              <a:buFont typeface="Wingdings 2"/>
              <a:buNone/>
              <a:defRPr/>
            </a:pPr>
            <a:r>
              <a:rPr lang="vi-VN" sz="2400" b="1" i="1" dirty="0" smtClean="0"/>
              <a:t>Hay hồn em phải gợn bóng u hoài.</a:t>
            </a:r>
          </a:p>
          <a:p>
            <a:pPr marL="0" indent="0" eaLnBrk="1" fontAlgn="auto" hangingPunct="1">
              <a:spcBef>
                <a:spcPts val="580"/>
              </a:spcBef>
              <a:spcAft>
                <a:spcPts val="0"/>
              </a:spcAft>
              <a:buFont typeface="Wingdings 2"/>
              <a:buNone/>
              <a:defRPr/>
            </a:pPr>
            <a:r>
              <a:rPr lang="vi-VN" sz="2400" b="1" i="1" dirty="0" smtClean="0"/>
              <a:t>Tôi yêu em âm thầm, không hy vọng,</a:t>
            </a:r>
          </a:p>
          <a:p>
            <a:pPr marL="0" indent="0" eaLnBrk="1" fontAlgn="auto" hangingPunct="1">
              <a:spcBef>
                <a:spcPts val="580"/>
              </a:spcBef>
              <a:spcAft>
                <a:spcPts val="0"/>
              </a:spcAft>
              <a:buFont typeface="Wingdings 2"/>
              <a:buNone/>
              <a:defRPr/>
            </a:pPr>
            <a:r>
              <a:rPr lang="vi-VN" sz="2400" b="1" i="1" dirty="0" smtClean="0"/>
              <a:t>Lúc rụt rè, khi hậm hực lòng ghen, Tôi yêu em, yêu chân thành đằm thắm,</a:t>
            </a:r>
          </a:p>
          <a:p>
            <a:pPr marL="0" indent="0" eaLnBrk="1" fontAlgn="auto" hangingPunct="1">
              <a:spcBef>
                <a:spcPts val="580"/>
              </a:spcBef>
              <a:spcAft>
                <a:spcPts val="0"/>
              </a:spcAft>
              <a:buFont typeface="Wingdings 2"/>
              <a:buNone/>
              <a:defRPr/>
            </a:pPr>
            <a:r>
              <a:rPr lang="vi-VN" sz="2400" b="1" i="1" dirty="0" smtClean="0"/>
              <a:t>Cầu em được người tình như tôi đã yêu em. </a:t>
            </a:r>
          </a:p>
        </p:txBody>
      </p:sp>
    </p:spTree>
    <p:extLst>
      <p:ext uri="{BB962C8B-B14F-4D97-AF65-F5344CB8AC3E}">
        <p14:creationId xmlns:p14="http://schemas.microsoft.com/office/powerpoint/2010/main" val="11449031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66800" y="1219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18435" name="Text Box 5"/>
          <p:cNvSpPr txBox="1">
            <a:spLocks noChangeArrowheads="1"/>
          </p:cNvSpPr>
          <p:nvPr/>
        </p:nvSpPr>
        <p:spPr bwMode="auto">
          <a:xfrm>
            <a:off x="2895600" y="152400"/>
            <a:ext cx="4038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2400" smtClean="0">
                <a:solidFill>
                  <a:srgbClr val="FFFFFF"/>
                </a:solidFill>
                <a:latin typeface="Times New Roman" pitchFamily="18" charset="0"/>
              </a:rPr>
              <a:t>                       </a:t>
            </a:r>
            <a:r>
              <a:rPr lang="en-US" sz="2400" smtClean="0">
                <a:solidFill>
                  <a:srgbClr val="FFFF00"/>
                </a:solidFill>
                <a:latin typeface="Times New Roman" pitchFamily="18" charset="0"/>
              </a:rPr>
              <a:t>- PU-SKIN -</a:t>
            </a:r>
          </a:p>
        </p:txBody>
      </p:sp>
      <p:sp>
        <p:nvSpPr>
          <p:cNvPr id="17414" name="Text Box 6"/>
          <p:cNvSpPr txBox="1">
            <a:spLocks noChangeArrowheads="1"/>
          </p:cNvSpPr>
          <p:nvPr/>
        </p:nvSpPr>
        <p:spPr bwMode="auto">
          <a:xfrm>
            <a:off x="0" y="762000"/>
            <a:ext cx="89154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b="1" u="sng" smtClean="0">
                <a:solidFill>
                  <a:srgbClr val="FFFF00"/>
                </a:solidFill>
                <a:latin typeface="Times New Roman" pitchFamily="18" charset="0"/>
              </a:rPr>
              <a:t>I. Tìm hiểu chung:</a:t>
            </a:r>
          </a:p>
          <a:p>
            <a:pPr defTabSz="914400" eaLnBrk="0" fontAlgn="base" hangingPunct="0">
              <a:spcBef>
                <a:spcPct val="0"/>
              </a:spcBef>
              <a:spcAft>
                <a:spcPct val="0"/>
              </a:spcAft>
            </a:pPr>
            <a:r>
              <a:rPr lang="en-US" sz="2800" b="1" u="sng" smtClean="0">
                <a:solidFill>
                  <a:srgbClr val="FFFF00"/>
                </a:solidFill>
                <a:latin typeface="Times New Roman" pitchFamily="18" charset="0"/>
              </a:rPr>
              <a:t>1.Tác giả:</a:t>
            </a:r>
          </a:p>
          <a:p>
            <a:pPr defTabSz="914400" eaLnBrk="0" fontAlgn="base" hangingPunct="0">
              <a:spcBef>
                <a:spcPct val="50000"/>
              </a:spcBef>
              <a:spcAft>
                <a:spcPct val="0"/>
              </a:spcAft>
            </a:pPr>
            <a:r>
              <a:rPr lang="en-US" sz="2800" b="1" u="sng" smtClean="0">
                <a:solidFill>
                  <a:srgbClr val="FFFF00"/>
                </a:solidFill>
                <a:latin typeface="Times New Roman" pitchFamily="18" charset="0"/>
              </a:rPr>
              <a:t>2.Tác phẩm:</a:t>
            </a:r>
          </a:p>
          <a:p>
            <a:pPr defTabSz="914400" eaLnBrk="0" fontAlgn="base" hangingPunct="0">
              <a:spcBef>
                <a:spcPct val="50000"/>
              </a:spcBef>
              <a:spcAft>
                <a:spcPct val="0"/>
              </a:spcAft>
              <a:buFontTx/>
              <a:buAutoNum type="alphaLcPeriod"/>
            </a:pPr>
            <a:r>
              <a:rPr lang="en-US" sz="2800" b="1" u="sng" smtClean="0">
                <a:solidFill>
                  <a:srgbClr val="FFFF00"/>
                </a:solidFill>
                <a:latin typeface="Times New Roman" pitchFamily="18" charset="0"/>
              </a:rPr>
              <a:t>Hoàn cảnh sáng tác:</a:t>
            </a:r>
          </a:p>
          <a:p>
            <a:pPr defTabSz="914400" eaLnBrk="0" fontAlgn="base" hangingPunct="0">
              <a:spcBef>
                <a:spcPct val="50000"/>
              </a:spcBef>
              <a:spcAft>
                <a:spcPct val="0"/>
              </a:spcAft>
              <a:buFontTx/>
              <a:buAutoNum type="alphaLcPeriod"/>
            </a:pPr>
            <a:r>
              <a:rPr lang="en-US" sz="2800" b="1" u="sng" smtClean="0">
                <a:solidFill>
                  <a:srgbClr val="FFFF00"/>
                </a:solidFill>
                <a:latin typeface="Times New Roman" pitchFamily="18" charset="0"/>
              </a:rPr>
              <a:t>Đọc – chia bố cục :</a:t>
            </a:r>
          </a:p>
          <a:p>
            <a:pPr defTabSz="914400" eaLnBrk="0" fontAlgn="base" hangingPunct="0">
              <a:spcBef>
                <a:spcPct val="50000"/>
              </a:spcBef>
              <a:spcAft>
                <a:spcPct val="0"/>
              </a:spcAft>
            </a:pPr>
            <a:endParaRPr lang="en-US" sz="2800" b="1" u="sng" smtClean="0">
              <a:solidFill>
                <a:srgbClr val="FFFF00"/>
              </a:solidFill>
              <a:latin typeface="Times New Roman" pitchFamily="18" charset="0"/>
            </a:endParaRPr>
          </a:p>
        </p:txBody>
      </p:sp>
      <p:sp>
        <p:nvSpPr>
          <p:cNvPr id="17417" name="AutoShape 9"/>
          <p:cNvSpPr>
            <a:spLocks noChangeArrowheads="1"/>
          </p:cNvSpPr>
          <p:nvPr/>
        </p:nvSpPr>
        <p:spPr bwMode="auto">
          <a:xfrm>
            <a:off x="4038600" y="623888"/>
            <a:ext cx="5257800" cy="3276600"/>
          </a:xfrm>
          <a:prstGeom prst="cloudCallout">
            <a:avLst>
              <a:gd name="adj1" fmla="val -43208"/>
              <a:gd name="adj2" fmla="val 551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fontAlgn="base" hangingPunct="0">
              <a:spcBef>
                <a:spcPct val="0"/>
              </a:spcBef>
              <a:spcAft>
                <a:spcPct val="0"/>
              </a:spcAft>
            </a:pPr>
            <a:r>
              <a:rPr lang="en-US" sz="2800" b="1" dirty="0" smtClean="0">
                <a:solidFill>
                  <a:srgbClr val="FFFFFF"/>
                </a:solidFill>
                <a:latin typeface="Times New Roman" pitchFamily="18" charset="0"/>
              </a:rPr>
              <a:t>Căn cứ vào mạch cảm xúc , em hãy cho biết bài thơ có thể chia làm mấy phần? Nội dung của từng phần?</a:t>
            </a:r>
          </a:p>
        </p:txBody>
      </p:sp>
      <p:sp>
        <p:nvSpPr>
          <p:cNvPr id="3" name="Freeform 2"/>
          <p:cNvSpPr/>
          <p:nvPr/>
        </p:nvSpPr>
        <p:spPr>
          <a:xfrm>
            <a:off x="2504661" y="4212534"/>
            <a:ext cx="2398643" cy="611257"/>
          </a:xfrm>
          <a:custGeom>
            <a:avLst/>
            <a:gdLst>
              <a:gd name="connsiteX0" fmla="*/ 0 w 2398643"/>
              <a:gd name="connsiteY0" fmla="*/ 544996 h 611257"/>
              <a:gd name="connsiteX1" fmla="*/ 159026 w 2398643"/>
              <a:gd name="connsiteY1" fmla="*/ 253449 h 611257"/>
              <a:gd name="connsiteX2" fmla="*/ 251791 w 2398643"/>
              <a:gd name="connsiteY2" fmla="*/ 200440 h 611257"/>
              <a:gd name="connsiteX3" fmla="*/ 291548 w 2398643"/>
              <a:gd name="connsiteY3" fmla="*/ 173936 h 611257"/>
              <a:gd name="connsiteX4" fmla="*/ 410817 w 2398643"/>
              <a:gd name="connsiteY4" fmla="*/ 107675 h 611257"/>
              <a:gd name="connsiteX5" fmla="*/ 450574 w 2398643"/>
              <a:gd name="connsiteY5" fmla="*/ 81170 h 611257"/>
              <a:gd name="connsiteX6" fmla="*/ 622852 w 2398643"/>
              <a:gd name="connsiteY6" fmla="*/ 67918 h 611257"/>
              <a:gd name="connsiteX7" fmla="*/ 1457739 w 2398643"/>
              <a:gd name="connsiteY7" fmla="*/ 67918 h 611257"/>
              <a:gd name="connsiteX8" fmla="*/ 1524000 w 2398643"/>
              <a:gd name="connsiteY8" fmla="*/ 107675 h 611257"/>
              <a:gd name="connsiteX9" fmla="*/ 1643269 w 2398643"/>
              <a:gd name="connsiteY9" fmla="*/ 147431 h 611257"/>
              <a:gd name="connsiteX10" fmla="*/ 1775791 w 2398643"/>
              <a:gd name="connsiteY10" fmla="*/ 187188 h 611257"/>
              <a:gd name="connsiteX11" fmla="*/ 1881809 w 2398643"/>
              <a:gd name="connsiteY11" fmla="*/ 306457 h 611257"/>
              <a:gd name="connsiteX12" fmla="*/ 1948069 w 2398643"/>
              <a:gd name="connsiteY12" fmla="*/ 372718 h 611257"/>
              <a:gd name="connsiteX13" fmla="*/ 1987826 w 2398643"/>
              <a:gd name="connsiteY13" fmla="*/ 399223 h 611257"/>
              <a:gd name="connsiteX14" fmla="*/ 2054087 w 2398643"/>
              <a:gd name="connsiteY14" fmla="*/ 452231 h 611257"/>
              <a:gd name="connsiteX15" fmla="*/ 2093843 w 2398643"/>
              <a:gd name="connsiteY15" fmla="*/ 465483 h 611257"/>
              <a:gd name="connsiteX16" fmla="*/ 2120348 w 2398643"/>
              <a:gd name="connsiteY16" fmla="*/ 491988 h 611257"/>
              <a:gd name="connsiteX17" fmla="*/ 2213113 w 2398643"/>
              <a:gd name="connsiteY17" fmla="*/ 544996 h 611257"/>
              <a:gd name="connsiteX18" fmla="*/ 2279374 w 2398643"/>
              <a:gd name="connsiteY18" fmla="*/ 611257 h 611257"/>
              <a:gd name="connsiteX19" fmla="*/ 2398643 w 2398643"/>
              <a:gd name="connsiteY19" fmla="*/ 611257 h 6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98643" h="611257">
                <a:moveTo>
                  <a:pt x="0" y="544996"/>
                </a:moveTo>
                <a:cubicBezTo>
                  <a:pt x="53009" y="447814"/>
                  <a:pt x="100356" y="347322"/>
                  <a:pt x="159026" y="253449"/>
                </a:cubicBezTo>
                <a:cubicBezTo>
                  <a:pt x="167996" y="239097"/>
                  <a:pt x="243109" y="205401"/>
                  <a:pt x="251791" y="200440"/>
                </a:cubicBezTo>
                <a:cubicBezTo>
                  <a:pt x="265620" y="192538"/>
                  <a:pt x="277719" y="181838"/>
                  <a:pt x="291548" y="173936"/>
                </a:cubicBezTo>
                <a:cubicBezTo>
                  <a:pt x="439191" y="89568"/>
                  <a:pt x="234265" y="218020"/>
                  <a:pt x="410817" y="107675"/>
                </a:cubicBezTo>
                <a:cubicBezTo>
                  <a:pt x="424323" y="99234"/>
                  <a:pt x="434919" y="84105"/>
                  <a:pt x="450574" y="81170"/>
                </a:cubicBezTo>
                <a:cubicBezTo>
                  <a:pt x="507183" y="70556"/>
                  <a:pt x="565426" y="72335"/>
                  <a:pt x="622852" y="67918"/>
                </a:cubicBezTo>
                <a:cubicBezTo>
                  <a:pt x="920254" y="-51041"/>
                  <a:pt x="739532" y="10917"/>
                  <a:pt x="1457739" y="67918"/>
                </a:cubicBezTo>
                <a:cubicBezTo>
                  <a:pt x="1483416" y="69956"/>
                  <a:pt x="1500962" y="96156"/>
                  <a:pt x="1524000" y="107675"/>
                </a:cubicBezTo>
                <a:cubicBezTo>
                  <a:pt x="1584919" y="138135"/>
                  <a:pt x="1584220" y="130560"/>
                  <a:pt x="1643269" y="147431"/>
                </a:cubicBezTo>
                <a:cubicBezTo>
                  <a:pt x="1687614" y="160101"/>
                  <a:pt x="1731617" y="173936"/>
                  <a:pt x="1775791" y="187188"/>
                </a:cubicBezTo>
                <a:cubicBezTo>
                  <a:pt x="1869255" y="374113"/>
                  <a:pt x="1753468" y="178116"/>
                  <a:pt x="1881809" y="306457"/>
                </a:cubicBezTo>
                <a:cubicBezTo>
                  <a:pt x="1963688" y="388336"/>
                  <a:pt x="1854833" y="341639"/>
                  <a:pt x="1948069" y="372718"/>
                </a:cubicBezTo>
                <a:cubicBezTo>
                  <a:pt x="1961321" y="381553"/>
                  <a:pt x="1975084" y="389667"/>
                  <a:pt x="1987826" y="399223"/>
                </a:cubicBezTo>
                <a:cubicBezTo>
                  <a:pt x="2010454" y="416194"/>
                  <a:pt x="2030101" y="437240"/>
                  <a:pt x="2054087" y="452231"/>
                </a:cubicBezTo>
                <a:cubicBezTo>
                  <a:pt x="2065933" y="459634"/>
                  <a:pt x="2080591" y="461066"/>
                  <a:pt x="2093843" y="465483"/>
                </a:cubicBezTo>
                <a:cubicBezTo>
                  <a:pt x="2102678" y="474318"/>
                  <a:pt x="2109952" y="485057"/>
                  <a:pt x="2120348" y="491988"/>
                </a:cubicBezTo>
                <a:cubicBezTo>
                  <a:pt x="2171703" y="526225"/>
                  <a:pt x="2169737" y="507042"/>
                  <a:pt x="2213113" y="544996"/>
                </a:cubicBezTo>
                <a:cubicBezTo>
                  <a:pt x="2236620" y="565565"/>
                  <a:pt x="2248138" y="611257"/>
                  <a:pt x="2279374" y="611257"/>
                </a:cubicBezTo>
                <a:lnTo>
                  <a:pt x="2398643" y="611257"/>
                </a:ln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0" y="3789040"/>
            <a:ext cx="6444208" cy="3168352"/>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Times New Roman" pitchFamily="18" charset="0"/>
              </a:rPr>
              <a:t>Bố</a:t>
            </a:r>
            <a:r>
              <a:rPr kumimoji="0" lang="en-US" sz="2800" b="1" i="0" u="none" strike="noStrike" cap="none" normalizeH="0" dirty="0" smtClean="0">
                <a:ln>
                  <a:noFill/>
                </a:ln>
                <a:solidFill>
                  <a:schemeClr val="bg2"/>
                </a:solidFill>
                <a:effectLst/>
                <a:latin typeface="Times New Roman" pitchFamily="18" charset="0"/>
                <a:cs typeface="Times New Roman" pitchFamily="18" charset="0"/>
              </a:rPr>
              <a:t> cục gồm 2 phần : </a:t>
            </a:r>
          </a:p>
          <a:p>
            <a:pPr marL="0" marR="0" indent="0" algn="l" defTabSz="914400" rtl="0" eaLnBrk="0" fontAlgn="base" latinLnBrk="0" hangingPunct="0">
              <a:lnSpc>
                <a:spcPct val="100000"/>
              </a:lnSpc>
              <a:spcBef>
                <a:spcPct val="0"/>
              </a:spcBef>
              <a:spcAft>
                <a:spcPct val="0"/>
              </a:spcAft>
              <a:buClrTx/>
              <a:buSzTx/>
              <a:buFontTx/>
              <a:buNone/>
              <a:tabLst/>
            </a:pPr>
            <a:r>
              <a:rPr lang="en-US" sz="2800" b="1" baseline="0" dirty="0" smtClean="0">
                <a:solidFill>
                  <a:schemeClr val="bg2"/>
                </a:solidFill>
                <a:latin typeface="Times New Roman" pitchFamily="18" charset="0"/>
                <a:cs typeface="Times New Roman" pitchFamily="18" charset="0"/>
              </a:rPr>
              <a:t>+,</a:t>
            </a:r>
            <a:r>
              <a:rPr lang="en-US" sz="2800" b="1" dirty="0" smtClean="0">
                <a:solidFill>
                  <a:schemeClr val="bg2"/>
                </a:solidFill>
                <a:latin typeface="Times New Roman" pitchFamily="18" charset="0"/>
                <a:cs typeface="Times New Roman" pitchFamily="18" charset="0"/>
              </a:rPr>
              <a:t> 4 dòng thơ đầu : Những mâu thuẫn , giằng xé trong tâm trạng của nhân vật trữ tình</a:t>
            </a:r>
          </a:p>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Times New Roman" pitchFamily="18" charset="0"/>
              </a:rPr>
              <a:t>+, 4 dòng</a:t>
            </a:r>
            <a:r>
              <a:rPr kumimoji="0" lang="en-US" sz="2800" b="1" i="0" u="none" strike="noStrike" cap="none" normalizeH="0" dirty="0" smtClean="0">
                <a:ln>
                  <a:noFill/>
                </a:ln>
                <a:solidFill>
                  <a:schemeClr val="bg2"/>
                </a:solidFill>
                <a:effectLst/>
                <a:latin typeface="Times New Roman" pitchFamily="18" charset="0"/>
                <a:cs typeface="Times New Roman" pitchFamily="18" charset="0"/>
              </a:rPr>
              <a:t> thơ cuối:  Tình yêu vị tha, cao thượng của nhân vật trữ tình.</a:t>
            </a:r>
            <a:endParaRPr kumimoji="0" lang="en-US" sz="2800" b="1" i="0" u="none" strike="noStrike" cap="none" normalizeH="0" baseline="0" dirty="0" smtClean="0">
              <a:ln>
                <a:noFill/>
              </a:ln>
              <a:solidFill>
                <a:schemeClr val="bg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5871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fade">
                                      <p:cBhvr>
                                        <p:cTn id="7" dur="2000"/>
                                        <p:tgtEl>
                                          <p:spTgt spid="174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4">
                                            <p:txEl>
                                              <p:pRg st="1" end="1"/>
                                            </p:txEl>
                                          </p:spTgt>
                                        </p:tgtEl>
                                        <p:attrNameLst>
                                          <p:attrName>style.visibility</p:attrName>
                                        </p:attrNameLst>
                                      </p:cBhvr>
                                      <p:to>
                                        <p:strVal val="visible"/>
                                      </p:to>
                                    </p:set>
                                    <p:animEffect transition="in" filter="fade">
                                      <p:cBhvr>
                                        <p:cTn id="10" dur="2000"/>
                                        <p:tgtEl>
                                          <p:spTgt spid="174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4">
                                            <p:txEl>
                                              <p:pRg st="2" end="2"/>
                                            </p:txEl>
                                          </p:spTgt>
                                        </p:tgtEl>
                                        <p:attrNameLst>
                                          <p:attrName>style.visibility</p:attrName>
                                        </p:attrNameLst>
                                      </p:cBhvr>
                                      <p:to>
                                        <p:strVal val="visible"/>
                                      </p:to>
                                    </p:set>
                                    <p:animEffect transition="in" filter="fade">
                                      <p:cBhvr>
                                        <p:cTn id="13" dur="2000"/>
                                        <p:tgtEl>
                                          <p:spTgt spid="174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xEl>
                                              <p:pRg st="3" end="3"/>
                                            </p:txEl>
                                          </p:spTgt>
                                        </p:tgtEl>
                                        <p:attrNameLst>
                                          <p:attrName>style.visibility</p:attrName>
                                        </p:attrNameLst>
                                      </p:cBhvr>
                                      <p:to>
                                        <p:strVal val="visible"/>
                                      </p:to>
                                    </p:set>
                                    <p:animEffect transition="in" filter="fade">
                                      <p:cBhvr>
                                        <p:cTn id="16" dur="2000"/>
                                        <p:tgtEl>
                                          <p:spTgt spid="1741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7414">
                                            <p:txEl>
                                              <p:pRg st="4" end="4"/>
                                            </p:txEl>
                                          </p:spTgt>
                                        </p:tgtEl>
                                        <p:attrNameLst>
                                          <p:attrName>style.visibility</p:attrName>
                                        </p:attrNameLst>
                                      </p:cBhvr>
                                      <p:to>
                                        <p:strVal val="visible"/>
                                      </p:to>
                                    </p:set>
                                    <p:animEffect transition="in" filter="fade">
                                      <p:cBhvr>
                                        <p:cTn id="21" dur="2000"/>
                                        <p:tgtEl>
                                          <p:spTgt spid="17414">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7417"/>
                                        </p:tgtEl>
                                        <p:attrNameLst>
                                          <p:attrName>style.visibility</p:attrName>
                                        </p:attrNameLst>
                                      </p:cBhvr>
                                      <p:to>
                                        <p:strVal val="visible"/>
                                      </p:to>
                                    </p:set>
                                    <p:animEffect transition="in" filter="diamond(in)">
                                      <p:cBhvr>
                                        <p:cTn id="26" dur="2000"/>
                                        <p:tgtEl>
                                          <p:spTgt spid="174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xit" presetSubtype="4" fill="hold" grpId="1" nodeType="clickEffect">
                                  <p:stCondLst>
                                    <p:cond delay="0"/>
                                  </p:stCondLst>
                                  <p:childTnLst>
                                    <p:animEffect transition="out" filter="wheel(4)">
                                      <p:cBhvr>
                                        <p:cTn id="30" dur="2000"/>
                                        <p:tgtEl>
                                          <p:spTgt spid="17417"/>
                                        </p:tgtEl>
                                      </p:cBhvr>
                                    </p:animEffect>
                                    <p:set>
                                      <p:cBhvr>
                                        <p:cTn id="31" dur="1" fill="hold">
                                          <p:stCondLst>
                                            <p:cond delay="1999"/>
                                          </p:stCondLst>
                                        </p:cTn>
                                        <p:tgtEl>
                                          <p:spTgt spid="174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7" grpId="1"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514600" y="152400"/>
            <a:ext cx="4191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3200" smtClean="0">
                <a:solidFill>
                  <a:srgbClr val="FFFFFF"/>
                </a:solidFill>
              </a:rPr>
              <a:t>    </a:t>
            </a: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2400" smtClean="0">
                <a:solidFill>
                  <a:srgbClr val="FFFFFF"/>
                </a:solidFill>
                <a:latin typeface="Times New Roman" pitchFamily="18" charset="0"/>
              </a:rPr>
              <a:t>                            </a:t>
            </a:r>
            <a:r>
              <a:rPr lang="en-US" sz="2400" smtClean="0">
                <a:solidFill>
                  <a:srgbClr val="FFFF00"/>
                </a:solidFill>
                <a:latin typeface="Times New Roman" pitchFamily="18" charset="0"/>
              </a:rPr>
              <a:t>- PU-SKIN -</a:t>
            </a:r>
          </a:p>
          <a:p>
            <a:pPr defTabSz="914400" eaLnBrk="0" fontAlgn="base" hangingPunct="0">
              <a:spcBef>
                <a:spcPct val="50000"/>
              </a:spcBef>
              <a:spcAft>
                <a:spcPct val="0"/>
              </a:spcAft>
            </a:pPr>
            <a:endParaRPr lang="en-US" sz="2400" smtClean="0">
              <a:solidFill>
                <a:srgbClr val="FFFF00"/>
              </a:solidFill>
              <a:latin typeface="Times New Roman" pitchFamily="18" charset="0"/>
            </a:endParaRPr>
          </a:p>
        </p:txBody>
      </p:sp>
      <p:sp>
        <p:nvSpPr>
          <p:cNvPr id="18437" name="Text Box 5"/>
          <p:cNvSpPr txBox="1">
            <a:spLocks noChangeArrowheads="1"/>
          </p:cNvSpPr>
          <p:nvPr/>
        </p:nvSpPr>
        <p:spPr bwMode="auto">
          <a:xfrm>
            <a:off x="0" y="914400"/>
            <a:ext cx="9144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u="sng" smtClean="0">
                <a:solidFill>
                  <a:srgbClr val="FFFF00"/>
                </a:solidFill>
                <a:latin typeface="Times New Roman" pitchFamily="18" charset="0"/>
              </a:rPr>
              <a:t>I. Tìm hiểu chung:</a:t>
            </a:r>
          </a:p>
          <a:p>
            <a:pPr defTabSz="914400" eaLnBrk="0" fontAlgn="base" hangingPunct="0">
              <a:spcBef>
                <a:spcPct val="50000"/>
              </a:spcBef>
              <a:spcAft>
                <a:spcPct val="0"/>
              </a:spcAft>
            </a:pPr>
            <a:r>
              <a:rPr lang="en-US" sz="2800" u="sng" smtClean="0">
                <a:solidFill>
                  <a:srgbClr val="FFFF00"/>
                </a:solidFill>
                <a:latin typeface="Times New Roman" pitchFamily="18" charset="0"/>
              </a:rPr>
              <a:t>II. Đọc – hiểu văn bản:</a:t>
            </a:r>
          </a:p>
          <a:p>
            <a:pPr defTabSz="914400" eaLnBrk="0" fontAlgn="base" hangingPunct="0">
              <a:spcBef>
                <a:spcPct val="50000"/>
              </a:spcBef>
              <a:spcAft>
                <a:spcPct val="0"/>
              </a:spcAft>
            </a:pPr>
            <a:r>
              <a:rPr lang="en-US" sz="2800" u="sng" smtClean="0">
                <a:solidFill>
                  <a:srgbClr val="FFFF00"/>
                </a:solidFill>
                <a:latin typeface="Times New Roman" pitchFamily="18" charset="0"/>
              </a:rPr>
              <a:t>* .  Nhan đề bài thơ:</a:t>
            </a:r>
          </a:p>
        </p:txBody>
      </p:sp>
      <p:sp>
        <p:nvSpPr>
          <p:cNvPr id="18442" name="AutoShape 10"/>
          <p:cNvSpPr>
            <a:spLocks noChangeArrowheads="1"/>
          </p:cNvSpPr>
          <p:nvPr/>
        </p:nvSpPr>
        <p:spPr bwMode="auto">
          <a:xfrm>
            <a:off x="3491880" y="457200"/>
            <a:ext cx="5334000" cy="3581400"/>
          </a:xfrm>
          <a:prstGeom prst="cloudCallout">
            <a:avLst>
              <a:gd name="adj1" fmla="val -59086"/>
              <a:gd name="adj2" fmla="val 959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r>
              <a:rPr lang="en-US" sz="2800" b="1" smtClean="0">
                <a:solidFill>
                  <a:srgbClr val="FFFFFF"/>
                </a:solidFill>
                <a:latin typeface="Times New Roman" pitchFamily="18" charset="0"/>
              </a:rPr>
              <a:t>Tại sao người dịch thơ không đặt nhan đề là: “Anh yêu em” hay “Tôi yêu cô” mà lại đặt là “ Tôi yêu em”?</a:t>
            </a:r>
          </a:p>
          <a:p>
            <a:pPr algn="ctr" defTabSz="914400" eaLnBrk="0" fontAlgn="base" hangingPunct="0">
              <a:spcBef>
                <a:spcPct val="0"/>
              </a:spcBef>
              <a:spcAft>
                <a:spcPct val="0"/>
              </a:spcAft>
            </a:pPr>
            <a:endParaRPr lang="en-US" sz="2800" b="1" smtClean="0">
              <a:solidFill>
                <a:srgbClr val="FFFFFF"/>
              </a:solidFill>
              <a:latin typeface="Times New Roman" pitchFamily="18" charset="0"/>
            </a:endParaRPr>
          </a:p>
        </p:txBody>
      </p:sp>
    </p:spTree>
    <p:extLst>
      <p:ext uri="{BB962C8B-B14F-4D97-AF65-F5344CB8AC3E}">
        <p14:creationId xmlns:p14="http://schemas.microsoft.com/office/powerpoint/2010/main" val="58405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437">
                                            <p:txEl>
                                              <p:pRg st="1" end="1"/>
                                            </p:txEl>
                                          </p:spTgt>
                                        </p:tgtEl>
                                        <p:attrNameLst>
                                          <p:attrName>style.visibility</p:attrName>
                                        </p:attrNameLst>
                                      </p:cBhvr>
                                      <p:to>
                                        <p:strVal val="visible"/>
                                      </p:to>
                                    </p:set>
                                    <p:animEffect transition="in" filter="diamond(in)">
                                      <p:cBhvr>
                                        <p:cTn id="7" dur="2000"/>
                                        <p:tgtEl>
                                          <p:spTgt spid="184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8437">
                                            <p:txEl>
                                              <p:pRg st="2" end="2"/>
                                            </p:txEl>
                                          </p:spTgt>
                                        </p:tgtEl>
                                        <p:attrNameLst>
                                          <p:attrName>style.visibility</p:attrName>
                                        </p:attrNameLst>
                                      </p:cBhvr>
                                      <p:to>
                                        <p:strVal val="visible"/>
                                      </p:to>
                                    </p:set>
                                    <p:anim calcmode="lin" valueType="num">
                                      <p:cBhvr additive="base">
                                        <p:cTn id="12" dur="5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diamond(in)">
                                      <p:cBhvr>
                                        <p:cTn id="18" dur="2000"/>
                                        <p:tgtEl>
                                          <p:spTgt spid="184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xit" presetSubtype="4" fill="hold" grpId="1" nodeType="clickEffect">
                                  <p:stCondLst>
                                    <p:cond delay="0"/>
                                  </p:stCondLst>
                                  <p:childTnLst>
                                    <p:animEffect transition="out" filter="wheel(4)">
                                      <p:cBhvr>
                                        <p:cTn id="22" dur="2000"/>
                                        <p:tgtEl>
                                          <p:spTgt spid="18442"/>
                                        </p:tgtEl>
                                      </p:cBhvr>
                                    </p:animEffect>
                                    <p:set>
                                      <p:cBhvr>
                                        <p:cTn id="23" dur="1" fill="hold">
                                          <p:stCondLst>
                                            <p:cond delay="1999"/>
                                          </p:stCondLst>
                                        </p:cTn>
                                        <p:tgtEl>
                                          <p:spTgt spid="184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895600" y="0"/>
            <a:ext cx="38862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2400" smtClean="0">
                <a:solidFill>
                  <a:srgbClr val="FFFFFF"/>
                </a:solidFill>
                <a:latin typeface="Times New Roman" pitchFamily="18" charset="0"/>
              </a:rPr>
              <a:t>                       </a:t>
            </a:r>
            <a:r>
              <a:rPr lang="en-US" sz="2400" smtClean="0">
                <a:solidFill>
                  <a:srgbClr val="FFFF00"/>
                </a:solidFill>
                <a:latin typeface="Times New Roman" pitchFamily="18" charset="0"/>
              </a:rPr>
              <a:t>- PU-SKIN -</a:t>
            </a:r>
          </a:p>
          <a:p>
            <a:pPr defTabSz="914400" eaLnBrk="0" fontAlgn="base" hangingPunct="0">
              <a:spcBef>
                <a:spcPct val="50000"/>
              </a:spcBef>
              <a:spcAft>
                <a:spcPct val="0"/>
              </a:spcAft>
            </a:pPr>
            <a:endParaRPr lang="en-US" sz="2400" smtClean="0">
              <a:solidFill>
                <a:srgbClr val="FFFFFF"/>
              </a:solidFill>
              <a:latin typeface="Times New Roman" pitchFamily="18" charset="0"/>
            </a:endParaRPr>
          </a:p>
        </p:txBody>
      </p:sp>
      <p:sp>
        <p:nvSpPr>
          <p:cNvPr id="19461" name="Text Box 5"/>
          <p:cNvSpPr txBox="1">
            <a:spLocks noChangeArrowheads="1"/>
          </p:cNvSpPr>
          <p:nvPr/>
        </p:nvSpPr>
        <p:spPr bwMode="auto">
          <a:xfrm>
            <a:off x="0" y="838200"/>
            <a:ext cx="9144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b="1" dirty="0" smtClean="0">
                <a:solidFill>
                  <a:srgbClr val="FFFF00"/>
                </a:solidFill>
                <a:latin typeface="Times New Roman" pitchFamily="18" charset="0"/>
              </a:rPr>
              <a:t>I. Tìm hiểu chung:</a:t>
            </a:r>
          </a:p>
          <a:p>
            <a:pPr defTabSz="914400" eaLnBrk="0" fontAlgn="base" hangingPunct="0">
              <a:spcBef>
                <a:spcPct val="0"/>
              </a:spcBef>
              <a:spcAft>
                <a:spcPct val="0"/>
              </a:spcAft>
            </a:pPr>
            <a:r>
              <a:rPr lang="en-US" sz="2800" b="1" dirty="0" smtClean="0">
                <a:solidFill>
                  <a:srgbClr val="FFFF00"/>
                </a:solidFill>
                <a:latin typeface="Times New Roman" pitchFamily="18" charset="0"/>
              </a:rPr>
              <a:t>II. Đọc – hiểu văn bản:</a:t>
            </a:r>
          </a:p>
          <a:p>
            <a:pPr defTabSz="914400" eaLnBrk="0" fontAlgn="base" hangingPunct="0">
              <a:spcBef>
                <a:spcPct val="0"/>
              </a:spcBef>
              <a:spcAft>
                <a:spcPct val="0"/>
              </a:spcAft>
            </a:pPr>
            <a:r>
              <a:rPr lang="en-US" sz="2800" b="1" dirty="0" smtClean="0">
                <a:solidFill>
                  <a:srgbClr val="FFFF00"/>
                </a:solidFill>
                <a:latin typeface="Times New Roman" pitchFamily="18" charset="0"/>
              </a:rPr>
              <a:t>* .  Nhan đề bài thơ:</a:t>
            </a:r>
          </a:p>
          <a:p>
            <a:pPr defTabSz="914400" eaLnBrk="0" fontAlgn="base" hangingPunct="0">
              <a:spcBef>
                <a:spcPct val="0"/>
              </a:spcBef>
              <a:spcAft>
                <a:spcPct val="0"/>
              </a:spcAft>
            </a:pPr>
            <a:r>
              <a:rPr lang="en-US" sz="2800" b="1" dirty="0" smtClean="0">
                <a:solidFill>
                  <a:srgbClr val="FFFF00"/>
                </a:solidFill>
                <a:latin typeface="Times New Roman" pitchFamily="18" charset="0"/>
              </a:rPr>
              <a:t>1 .  Bốn dòng thơ đầu:</a:t>
            </a:r>
          </a:p>
          <a:p>
            <a:pPr defTabSz="914400" eaLnBrk="0" fontAlgn="base" hangingPunct="0">
              <a:spcBef>
                <a:spcPct val="0"/>
              </a:spcBef>
              <a:spcAft>
                <a:spcPct val="0"/>
              </a:spcAft>
            </a:pPr>
            <a:r>
              <a:rPr lang="en-US" sz="2400" b="1" dirty="0" smtClean="0">
                <a:solidFill>
                  <a:srgbClr val="FFFFFF"/>
                </a:solidFill>
                <a:latin typeface="Times New Roman" pitchFamily="18" charset="0"/>
              </a:rPr>
              <a:t>a. Hai dòng đầu: </a:t>
            </a:r>
          </a:p>
          <a:p>
            <a:pPr defTabSz="914400" eaLnBrk="0" fontAlgn="base" hangingPunct="0">
              <a:spcBef>
                <a:spcPct val="0"/>
              </a:spcBef>
              <a:spcAft>
                <a:spcPct val="0"/>
              </a:spcAft>
            </a:pPr>
            <a:r>
              <a:rPr lang="en-US" sz="2400" b="1" dirty="0" smtClean="0">
                <a:solidFill>
                  <a:srgbClr val="FFFFFF"/>
                </a:solidFill>
                <a:latin typeface="Times New Roman" pitchFamily="18" charset="0"/>
              </a:rPr>
              <a:t>                      Tôi yêu em: đến nay chừng có thể</a:t>
            </a:r>
          </a:p>
          <a:p>
            <a:pPr defTabSz="914400" eaLnBrk="0" fontAlgn="base" hangingPunct="0">
              <a:spcBef>
                <a:spcPct val="0"/>
              </a:spcBef>
              <a:spcAft>
                <a:spcPct val="0"/>
              </a:spcAft>
            </a:pPr>
            <a:r>
              <a:rPr lang="en-US" sz="2400" b="1" dirty="0" smtClean="0">
                <a:solidFill>
                  <a:srgbClr val="FFFFFF"/>
                </a:solidFill>
                <a:latin typeface="Times New Roman" pitchFamily="18" charset="0"/>
              </a:rPr>
              <a:t>                      Ngọn lửa tình chưa hẳn đã tàn phai;</a:t>
            </a:r>
          </a:p>
        </p:txBody>
      </p:sp>
      <p:sp>
        <p:nvSpPr>
          <p:cNvPr id="23556" name="Text Box 17"/>
          <p:cNvSpPr txBox="1">
            <a:spLocks noChangeArrowheads="1"/>
          </p:cNvSpPr>
          <p:nvPr/>
        </p:nvSpPr>
        <p:spPr bwMode="auto">
          <a:xfrm>
            <a:off x="0" y="5783263"/>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23557" name="Text Box 20"/>
          <p:cNvSpPr txBox="1">
            <a:spLocks noChangeArrowheads="1"/>
          </p:cNvSpPr>
          <p:nvPr/>
        </p:nvSpPr>
        <p:spPr bwMode="auto">
          <a:xfrm>
            <a:off x="228600" y="3657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Tree>
    <p:extLst>
      <p:ext uri="{BB962C8B-B14F-4D97-AF65-F5344CB8AC3E}">
        <p14:creationId xmlns:p14="http://schemas.microsoft.com/office/powerpoint/2010/main" val="3501274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3" end="3"/>
                                            </p:txEl>
                                          </p:spTgt>
                                        </p:tgtEl>
                                        <p:attrNameLst>
                                          <p:attrName>style.visibility</p:attrName>
                                        </p:attrNameLst>
                                      </p:cBhvr>
                                      <p:to>
                                        <p:strVal val="visible"/>
                                      </p:to>
                                    </p:set>
                                    <p:anim calcmode="lin" valueType="num">
                                      <p:cBhvr additive="base">
                                        <p:cTn id="7" dur="5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61">
                                            <p:txEl>
                                              <p:pRg st="4" end="4"/>
                                            </p:txEl>
                                          </p:spTgt>
                                        </p:tgtEl>
                                        <p:attrNameLst>
                                          <p:attrName>style.visibility</p:attrName>
                                        </p:attrNameLst>
                                      </p:cBhvr>
                                      <p:to>
                                        <p:strVal val="visible"/>
                                      </p:to>
                                    </p:set>
                                    <p:anim calcmode="lin" valueType="num">
                                      <p:cBhvr additive="base">
                                        <p:cTn id="13"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9461">
                                            <p:txEl>
                                              <p:pRg st="5" end="5"/>
                                            </p:txEl>
                                          </p:spTgt>
                                        </p:tgtEl>
                                        <p:attrNameLst>
                                          <p:attrName>style.visibility</p:attrName>
                                        </p:attrNameLst>
                                      </p:cBhvr>
                                      <p:to>
                                        <p:strVal val="visible"/>
                                      </p:to>
                                    </p:set>
                                    <p:animEffect transition="in" filter="diamond(in)">
                                      <p:cBhvr>
                                        <p:cTn id="19" dur="2000"/>
                                        <p:tgtEl>
                                          <p:spTgt spid="19461">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9461">
                                            <p:txEl>
                                              <p:pRg st="6" end="6"/>
                                            </p:txEl>
                                          </p:spTgt>
                                        </p:tgtEl>
                                        <p:attrNameLst>
                                          <p:attrName>style.visibility</p:attrName>
                                        </p:attrNameLst>
                                      </p:cBhvr>
                                      <p:to>
                                        <p:strVal val="visible"/>
                                      </p:to>
                                    </p:set>
                                    <p:animEffect transition="in" filter="diamond(in)">
                                      <p:cBhvr>
                                        <p:cTn id="22" dur="2000"/>
                                        <p:tgtEl>
                                          <p:spTgt spid="194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hlinkClick r:id="rId5" action="ppaction://hlinksldjump"/>
          </p:cNvPr>
          <p:cNvSpPr/>
          <p:nvPr/>
        </p:nvSpPr>
        <p:spPr>
          <a:xfrm>
            <a:off x="55419"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2100" b="1">
                <a:solidFill>
                  <a:srgbClr val="FFFF00"/>
                </a:solidFill>
                <a:latin typeface="Times New Roman" pitchFamily="18" charset="0"/>
                <a:cs typeface="Times New Roman" pitchFamily="18" charset="0"/>
              </a:rPr>
              <a:t>THỜI GIAN</a:t>
            </a:r>
          </a:p>
        </p:txBody>
      </p:sp>
      <p:sp>
        <p:nvSpPr>
          <p:cNvPr id="42" name="Rectangle 41"/>
          <p:cNvSpPr/>
          <p:nvPr/>
        </p:nvSpPr>
        <p:spPr>
          <a:xfrm>
            <a:off x="1631452" y="5247885"/>
            <a:ext cx="5890343" cy="1025921"/>
          </a:xfrm>
          <a:prstGeom prst="rect">
            <a:avLst/>
          </a:prstGeom>
          <a:noFill/>
        </p:spPr>
        <p:txBody>
          <a:bodyPr wrap="square" lIns="121914" tIns="60957" rIns="121914" bIns="60957">
            <a:spAutoFit/>
          </a:bodyPr>
          <a:lstStyle/>
          <a:p>
            <a:pPr algn="ctr" defTabSz="1219140"/>
            <a:r>
              <a:rPr lang="en-US" sz="59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6" name="Snip Diagonal Corner Rectangle 5"/>
          <p:cNvSpPr/>
          <p:nvPr/>
        </p:nvSpPr>
        <p:spPr>
          <a:xfrm>
            <a:off x="55419" y="685800"/>
            <a:ext cx="9042400" cy="2032000"/>
          </a:xfrm>
          <a:prstGeom prst="snip2DiagRect">
            <a:avLst/>
          </a:prstGeom>
          <a:solidFill>
            <a:srgbClr val="FFC00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4000" dirty="0">
                <a:solidFill>
                  <a:srgbClr val="002060"/>
                </a:solidFill>
                <a:latin typeface="Times New Roman" pitchFamily="18" charset="0"/>
                <a:cs typeface="Times New Roman" pitchFamily="18" charset="0"/>
              </a:rPr>
              <a:t>ĐẤT </a:t>
            </a:r>
            <a:r>
              <a:rPr lang="en-US" sz="4000" dirty="0" smtClean="0">
                <a:solidFill>
                  <a:srgbClr val="002060"/>
                </a:solidFill>
                <a:latin typeface="Times New Roman" pitchFamily="18" charset="0"/>
                <a:cs typeface="Times New Roman" pitchFamily="18" charset="0"/>
              </a:rPr>
              <a:t>NƯỚC NÀO </a:t>
            </a:r>
            <a:r>
              <a:rPr lang="en-US" sz="4000" dirty="0">
                <a:solidFill>
                  <a:srgbClr val="002060"/>
                </a:solidFill>
                <a:latin typeface="Times New Roman" pitchFamily="18" charset="0"/>
                <a:cs typeface="Times New Roman" pitchFamily="18" charset="0"/>
              </a:rPr>
              <a:t>CHIẾM </a:t>
            </a:r>
            <a:r>
              <a:rPr lang="en-US" sz="4000" dirty="0" smtClean="0">
                <a:solidFill>
                  <a:srgbClr val="002060"/>
                </a:solidFill>
                <a:latin typeface="Times New Roman" pitchFamily="18" charset="0"/>
                <a:cs typeface="Times New Roman" pitchFamily="18" charset="0"/>
              </a:rPr>
              <a:t>1/8 DIỆN TÍCH  </a:t>
            </a:r>
            <a:r>
              <a:rPr lang="en-US" sz="4000" dirty="0">
                <a:solidFill>
                  <a:srgbClr val="002060"/>
                </a:solidFill>
                <a:latin typeface="Times New Roman" pitchFamily="18" charset="0"/>
                <a:cs typeface="Times New Roman" pitchFamily="18" charset="0"/>
              </a:rPr>
              <a:t>LỤC ĐỊA TOÀN THẾ </a:t>
            </a:r>
            <a:r>
              <a:rPr lang="en-US" sz="4000" dirty="0" smtClean="0">
                <a:solidFill>
                  <a:srgbClr val="002060"/>
                </a:solidFill>
                <a:latin typeface="Times New Roman" pitchFamily="18" charset="0"/>
                <a:cs typeface="Times New Roman" pitchFamily="18" charset="0"/>
              </a:rPr>
              <a:t>GIỚI, NẰM CẢ Ở 2 CHÂU LỤC?</a:t>
            </a:r>
            <a:endParaRPr lang="en-US" sz="4000" dirty="0">
              <a:solidFill>
                <a:srgbClr val="002060"/>
              </a:solidFill>
              <a:latin typeface="Times New Roman" pitchFamily="18" charset="0"/>
              <a:cs typeface="Times New Roman" pitchFamily="18" charset="0"/>
            </a:endParaRPr>
          </a:p>
        </p:txBody>
      </p:sp>
      <p:sp>
        <p:nvSpPr>
          <p:cNvPr id="18" name="Snip Diagonal Corner Rectangle 17"/>
          <p:cNvSpPr/>
          <p:nvPr/>
        </p:nvSpPr>
        <p:spPr>
          <a:xfrm>
            <a:off x="2205952" y="3125755"/>
            <a:ext cx="3810000" cy="1016000"/>
          </a:xfrm>
          <a:prstGeom prst="snip2DiagRect">
            <a:avLst/>
          </a:prstGeom>
          <a:solidFill>
            <a:srgbClr val="00B0F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3200" dirty="0">
                <a:solidFill>
                  <a:prstClr val="white"/>
                </a:solidFill>
                <a:latin typeface="Times New Roman" pitchFamily="18" charset="0"/>
                <a:cs typeface="Times New Roman" pitchFamily="18" charset="0"/>
              </a:rPr>
              <a:t>NƯỚC NGA</a:t>
            </a:r>
          </a:p>
        </p:txBody>
      </p:sp>
      <p:sp>
        <p:nvSpPr>
          <p:cNvPr id="30" name="Rectangle 29"/>
          <p:cNvSpPr/>
          <p:nvPr/>
        </p:nvSpPr>
        <p:spPr>
          <a:xfrm>
            <a:off x="33235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8</a:t>
            </a:r>
          </a:p>
        </p:txBody>
      </p:sp>
      <p:sp>
        <p:nvSpPr>
          <p:cNvPr id="31" name="Rectangle 30"/>
          <p:cNvSpPr/>
          <p:nvPr/>
        </p:nvSpPr>
        <p:spPr>
          <a:xfrm>
            <a:off x="40347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7</a:t>
            </a:r>
          </a:p>
        </p:txBody>
      </p:sp>
      <p:sp>
        <p:nvSpPr>
          <p:cNvPr id="32" name="Rectangle 31"/>
          <p:cNvSpPr/>
          <p:nvPr/>
        </p:nvSpPr>
        <p:spPr>
          <a:xfrm>
            <a:off x="47459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6</a:t>
            </a:r>
          </a:p>
        </p:txBody>
      </p:sp>
      <p:sp>
        <p:nvSpPr>
          <p:cNvPr id="33" name="Rectangle 32"/>
          <p:cNvSpPr/>
          <p:nvPr/>
        </p:nvSpPr>
        <p:spPr>
          <a:xfrm>
            <a:off x="54571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5</a:t>
            </a:r>
          </a:p>
        </p:txBody>
      </p:sp>
      <p:sp>
        <p:nvSpPr>
          <p:cNvPr id="34" name="Rectangle 33"/>
          <p:cNvSpPr/>
          <p:nvPr/>
        </p:nvSpPr>
        <p:spPr>
          <a:xfrm>
            <a:off x="61683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4</a:t>
            </a:r>
          </a:p>
        </p:txBody>
      </p:sp>
      <p:sp>
        <p:nvSpPr>
          <p:cNvPr id="35" name="Rectangle 34"/>
          <p:cNvSpPr/>
          <p:nvPr/>
        </p:nvSpPr>
        <p:spPr>
          <a:xfrm>
            <a:off x="68795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3</a:t>
            </a:r>
          </a:p>
        </p:txBody>
      </p:sp>
      <p:sp>
        <p:nvSpPr>
          <p:cNvPr id="36" name="Rectangle 35"/>
          <p:cNvSpPr/>
          <p:nvPr/>
        </p:nvSpPr>
        <p:spPr>
          <a:xfrm>
            <a:off x="75907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2</a:t>
            </a:r>
          </a:p>
        </p:txBody>
      </p:sp>
      <p:sp>
        <p:nvSpPr>
          <p:cNvPr id="37" name="Rectangle 36"/>
          <p:cNvSpPr/>
          <p:nvPr/>
        </p:nvSpPr>
        <p:spPr>
          <a:xfrm>
            <a:off x="83019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a:t>
            </a:r>
          </a:p>
        </p:txBody>
      </p:sp>
      <p:sp>
        <p:nvSpPr>
          <p:cNvPr id="39" name="Rectangle 38"/>
          <p:cNvSpPr/>
          <p:nvPr/>
        </p:nvSpPr>
        <p:spPr>
          <a:xfrm>
            <a:off x="19011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10</a:t>
            </a:r>
          </a:p>
        </p:txBody>
      </p:sp>
      <p:sp>
        <p:nvSpPr>
          <p:cNvPr id="40" name="Rectangle 39"/>
          <p:cNvSpPr/>
          <p:nvPr/>
        </p:nvSpPr>
        <p:spPr>
          <a:xfrm>
            <a:off x="2612352"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9</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9347200" y="1889276"/>
            <a:ext cx="812800" cy="812800"/>
          </a:xfrm>
          <a:prstGeom prst="rect">
            <a:avLst/>
          </a:prstGeom>
        </p:spPr>
      </p:pic>
      <p:sp>
        <p:nvSpPr>
          <p:cNvPr id="4" name="Action Button: Beginning 3">
            <a:hlinkClick r:id="" action="ppaction://hlinkshowjump?jump=firstslide" highlightClick="1"/>
          </p:cNvPr>
          <p:cNvSpPr/>
          <p:nvPr/>
        </p:nvSpPr>
        <p:spPr>
          <a:xfrm>
            <a:off x="55419" y="3501008"/>
            <a:ext cx="576064" cy="72008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370013"/>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5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5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5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5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par>
                          <p:cTn id="44" fill="hold">
                            <p:stCondLst>
                              <p:cond delay="2550"/>
                            </p:stCondLst>
                            <p:childTnLst>
                              <p:par>
                                <p:cTn id="45" presetID="41" presetClass="exit" presetSubtype="0" fill="hold" grpId="0" nodeType="afterEffect">
                                  <p:stCondLst>
                                    <p:cond delay="0"/>
                                  </p:stCondLst>
                                  <p:iterate type="lt">
                                    <p:tmPct val="10000"/>
                                  </p:iterate>
                                  <p:childTnLst>
                                    <p:anim calcmode="lin" valueType="num">
                                      <p:cBhvr>
                                        <p:cTn id="46" dur="5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33"/>
                                        </p:tgtEl>
                                        <p:attrNameLst>
                                          <p:attrName>ppt_y</p:attrName>
                                        </p:attrNameLst>
                                      </p:cBhvr>
                                      <p:tavLst>
                                        <p:tav tm="0">
                                          <p:val>
                                            <p:strVal val="ppt_y"/>
                                          </p:val>
                                        </p:tav>
                                        <p:tav tm="100000">
                                          <p:val>
                                            <p:strVal val="ppt_y"/>
                                          </p:val>
                                        </p:tav>
                                      </p:tavLst>
                                    </p:anim>
                                    <p:anim calcmode="lin" valueType="num">
                                      <p:cBhvr>
                                        <p:cTn id="48" dur="500"/>
                                        <p:tgtEl>
                                          <p:spTgt spid="33"/>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33"/>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050"/>
                            </p:stCondLst>
                            <p:childTnLst>
                              <p:par>
                                <p:cTn id="53" presetID="41" presetClass="exit" presetSubtype="0" fill="hold" grpId="0" nodeType="afterEffect">
                                  <p:stCondLst>
                                    <p:cond delay="0"/>
                                  </p:stCondLst>
                                  <p:iterate type="lt">
                                    <p:tmPct val="10000"/>
                                  </p:iterate>
                                  <p:childTnLst>
                                    <p:anim calcmode="lin" valueType="num">
                                      <p:cBhvr>
                                        <p:cTn id="54" dur="500"/>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5" dur="500"/>
                                        <p:tgtEl>
                                          <p:spTgt spid="34"/>
                                        </p:tgtEl>
                                        <p:attrNameLst>
                                          <p:attrName>ppt_y</p:attrName>
                                        </p:attrNameLst>
                                      </p:cBhvr>
                                      <p:tavLst>
                                        <p:tav tm="0">
                                          <p:val>
                                            <p:strVal val="ppt_y"/>
                                          </p:val>
                                        </p:tav>
                                        <p:tav tm="100000">
                                          <p:val>
                                            <p:strVal val="ppt_y"/>
                                          </p:val>
                                        </p:tav>
                                      </p:tavLst>
                                    </p:anim>
                                    <p:anim calcmode="lin" valueType="num">
                                      <p:cBhvr>
                                        <p:cTn id="56" dur="500"/>
                                        <p:tgtEl>
                                          <p:spTgt spid="34"/>
                                        </p:tgtEl>
                                        <p:attrNameLst>
                                          <p:attrName>ppt_h</p:attrName>
                                        </p:attrNameLst>
                                      </p:cBhvr>
                                      <p:tavLst>
                                        <p:tav tm="0">
                                          <p:val>
                                            <p:strVal val="ppt_h"/>
                                          </p:val>
                                        </p:tav>
                                        <p:tav tm="50000">
                                          <p:val>
                                            <p:strVal val="ppt_h+.01"/>
                                          </p:val>
                                        </p:tav>
                                        <p:tav tm="100000">
                                          <p:val>
                                            <p:strVal val="ppt_h/10"/>
                                          </p:val>
                                        </p:tav>
                                      </p:tavLst>
                                    </p:anim>
                                    <p:anim calcmode="lin" valueType="num">
                                      <p:cBhvr>
                                        <p:cTn id="57" dur="500"/>
                                        <p:tgtEl>
                                          <p:spTgt spid="34"/>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500" tmFilter="0,0; .5, 0; 1, 1"/>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3550"/>
                            </p:stCondLst>
                            <p:childTnLst>
                              <p:par>
                                <p:cTn id="61" presetID="41" presetClass="exit" presetSubtype="0" fill="hold" grpId="0" nodeType="afterEffect">
                                  <p:stCondLst>
                                    <p:cond delay="0"/>
                                  </p:stCondLst>
                                  <p:iterate type="lt">
                                    <p:tmPct val="10000"/>
                                  </p:iterate>
                                  <p:childTnLst>
                                    <p:anim calcmode="lin" valueType="num">
                                      <p:cBhvr>
                                        <p:cTn id="62" dur="50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3" dur="500"/>
                                        <p:tgtEl>
                                          <p:spTgt spid="35"/>
                                        </p:tgtEl>
                                        <p:attrNameLst>
                                          <p:attrName>ppt_y</p:attrName>
                                        </p:attrNameLst>
                                      </p:cBhvr>
                                      <p:tavLst>
                                        <p:tav tm="0">
                                          <p:val>
                                            <p:strVal val="ppt_y"/>
                                          </p:val>
                                        </p:tav>
                                        <p:tav tm="100000">
                                          <p:val>
                                            <p:strVal val="ppt_y"/>
                                          </p:val>
                                        </p:tav>
                                      </p:tavLst>
                                    </p:anim>
                                    <p:anim calcmode="lin" valueType="num">
                                      <p:cBhvr>
                                        <p:cTn id="64" dur="500"/>
                                        <p:tgtEl>
                                          <p:spTgt spid="35"/>
                                        </p:tgtEl>
                                        <p:attrNameLst>
                                          <p:attrName>ppt_h</p:attrName>
                                        </p:attrNameLst>
                                      </p:cBhvr>
                                      <p:tavLst>
                                        <p:tav tm="0">
                                          <p:val>
                                            <p:strVal val="ppt_h"/>
                                          </p:val>
                                        </p:tav>
                                        <p:tav tm="50000">
                                          <p:val>
                                            <p:strVal val="ppt_h+.01"/>
                                          </p:val>
                                        </p:tav>
                                        <p:tav tm="100000">
                                          <p:val>
                                            <p:strVal val="ppt_h/10"/>
                                          </p:val>
                                        </p:tav>
                                      </p:tavLst>
                                    </p:anim>
                                    <p:anim calcmode="lin" valueType="num">
                                      <p:cBhvr>
                                        <p:cTn id="65" dur="500"/>
                                        <p:tgtEl>
                                          <p:spTgt spid="35"/>
                                        </p:tgtEl>
                                        <p:attrNameLst>
                                          <p:attrName>ppt_w</p:attrName>
                                        </p:attrNameLst>
                                      </p:cBhvr>
                                      <p:tavLst>
                                        <p:tav tm="0">
                                          <p:val>
                                            <p:strVal val="ppt_w"/>
                                          </p:val>
                                        </p:tav>
                                        <p:tav tm="50000">
                                          <p:val>
                                            <p:strVal val="ppt_w+.01"/>
                                          </p:val>
                                        </p:tav>
                                        <p:tav tm="100000">
                                          <p:val>
                                            <p:strVal val="ppt_w/10"/>
                                          </p:val>
                                        </p:tav>
                                      </p:tavLst>
                                    </p:anim>
                                    <p:animEffect transition="out" filter="fade">
                                      <p:cBhvr>
                                        <p:cTn id="66" dur="500" tmFilter="0,0; .5, 0; 1, 1"/>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par>
                          <p:cTn id="68" fill="hold">
                            <p:stCondLst>
                              <p:cond delay="4050"/>
                            </p:stCondLst>
                            <p:childTnLst>
                              <p:par>
                                <p:cTn id="69" presetID="41" presetClass="exit" presetSubtype="0" fill="hold" grpId="0" nodeType="afterEffect">
                                  <p:stCondLst>
                                    <p:cond delay="0"/>
                                  </p:stCondLst>
                                  <p:iterate type="lt">
                                    <p:tmPct val="10000"/>
                                  </p:iterate>
                                  <p:childTnLst>
                                    <p:anim calcmode="lin" valueType="num">
                                      <p:cBhvr>
                                        <p:cTn id="70" dur="5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1" dur="500"/>
                                        <p:tgtEl>
                                          <p:spTgt spid="36"/>
                                        </p:tgtEl>
                                        <p:attrNameLst>
                                          <p:attrName>ppt_y</p:attrName>
                                        </p:attrNameLst>
                                      </p:cBhvr>
                                      <p:tavLst>
                                        <p:tav tm="0">
                                          <p:val>
                                            <p:strVal val="ppt_y"/>
                                          </p:val>
                                        </p:tav>
                                        <p:tav tm="100000">
                                          <p:val>
                                            <p:strVal val="ppt_y"/>
                                          </p:val>
                                        </p:tav>
                                      </p:tavLst>
                                    </p:anim>
                                    <p:anim calcmode="lin" valueType="num">
                                      <p:cBhvr>
                                        <p:cTn id="72" dur="500"/>
                                        <p:tgtEl>
                                          <p:spTgt spid="36"/>
                                        </p:tgtEl>
                                        <p:attrNameLst>
                                          <p:attrName>ppt_h</p:attrName>
                                        </p:attrNameLst>
                                      </p:cBhvr>
                                      <p:tavLst>
                                        <p:tav tm="0">
                                          <p:val>
                                            <p:strVal val="ppt_h"/>
                                          </p:val>
                                        </p:tav>
                                        <p:tav tm="50000">
                                          <p:val>
                                            <p:strVal val="ppt_h+.01"/>
                                          </p:val>
                                        </p:tav>
                                        <p:tav tm="100000">
                                          <p:val>
                                            <p:strVal val="ppt_h/10"/>
                                          </p:val>
                                        </p:tav>
                                      </p:tavLst>
                                    </p:anim>
                                    <p:anim calcmode="lin" valueType="num">
                                      <p:cBhvr>
                                        <p:cTn id="73" dur="500"/>
                                        <p:tgtEl>
                                          <p:spTgt spid="36"/>
                                        </p:tgtEl>
                                        <p:attrNameLst>
                                          <p:attrName>ppt_w</p:attrName>
                                        </p:attrNameLst>
                                      </p:cBhvr>
                                      <p:tavLst>
                                        <p:tav tm="0">
                                          <p:val>
                                            <p:strVal val="ppt_w"/>
                                          </p:val>
                                        </p:tav>
                                        <p:tav tm="50000">
                                          <p:val>
                                            <p:strVal val="ppt_w+.01"/>
                                          </p:val>
                                        </p:tav>
                                        <p:tav tm="100000">
                                          <p:val>
                                            <p:strVal val="ppt_w/10"/>
                                          </p:val>
                                        </p:tav>
                                      </p:tavLst>
                                    </p:anim>
                                    <p:animEffect transition="out" filter="fade">
                                      <p:cBhvr>
                                        <p:cTn id="74" dur="500" tmFilter="0,0; .5, 0; 1, 1"/>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par>
                          <p:cTn id="76" fill="hold">
                            <p:stCondLst>
                              <p:cond delay="4550"/>
                            </p:stCondLst>
                            <p:childTnLst>
                              <p:par>
                                <p:cTn id="77" presetID="41" presetClass="exit" presetSubtype="0" fill="hold" grpId="0" nodeType="afterEffect">
                                  <p:stCondLst>
                                    <p:cond delay="0"/>
                                  </p:stCondLst>
                                  <p:iterate type="lt">
                                    <p:tmPct val="10000"/>
                                  </p:iterate>
                                  <p:childTnLst>
                                    <p:anim calcmode="lin" valueType="num">
                                      <p:cBhvr>
                                        <p:cTn id="78" dur="50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9" dur="500"/>
                                        <p:tgtEl>
                                          <p:spTgt spid="37"/>
                                        </p:tgtEl>
                                        <p:attrNameLst>
                                          <p:attrName>ppt_y</p:attrName>
                                        </p:attrNameLst>
                                      </p:cBhvr>
                                      <p:tavLst>
                                        <p:tav tm="0">
                                          <p:val>
                                            <p:strVal val="ppt_y"/>
                                          </p:val>
                                        </p:tav>
                                        <p:tav tm="100000">
                                          <p:val>
                                            <p:strVal val="ppt_y"/>
                                          </p:val>
                                        </p:tav>
                                      </p:tavLst>
                                    </p:anim>
                                    <p:anim calcmode="lin" valueType="num">
                                      <p:cBhvr>
                                        <p:cTn id="80" dur="500"/>
                                        <p:tgtEl>
                                          <p:spTgt spid="37"/>
                                        </p:tgtEl>
                                        <p:attrNameLst>
                                          <p:attrName>ppt_h</p:attrName>
                                        </p:attrNameLst>
                                      </p:cBhvr>
                                      <p:tavLst>
                                        <p:tav tm="0">
                                          <p:val>
                                            <p:strVal val="ppt_h"/>
                                          </p:val>
                                        </p:tav>
                                        <p:tav tm="50000">
                                          <p:val>
                                            <p:strVal val="ppt_h+.01"/>
                                          </p:val>
                                        </p:tav>
                                        <p:tav tm="100000">
                                          <p:val>
                                            <p:strVal val="ppt_h/10"/>
                                          </p:val>
                                        </p:tav>
                                      </p:tavLst>
                                    </p:anim>
                                    <p:anim calcmode="lin" valueType="num">
                                      <p:cBhvr>
                                        <p:cTn id="81" dur="500"/>
                                        <p:tgtEl>
                                          <p:spTgt spid="37"/>
                                        </p:tgtEl>
                                        <p:attrNameLst>
                                          <p:attrName>ppt_w</p:attrName>
                                        </p:attrNameLst>
                                      </p:cBhvr>
                                      <p:tavLst>
                                        <p:tav tm="0">
                                          <p:val>
                                            <p:strVal val="ppt_w"/>
                                          </p:val>
                                        </p:tav>
                                        <p:tav tm="50000">
                                          <p:val>
                                            <p:strVal val="ppt_w+.01"/>
                                          </p:val>
                                        </p:tav>
                                        <p:tav tm="100000">
                                          <p:val>
                                            <p:strVal val="ppt_w/10"/>
                                          </p:val>
                                        </p:tav>
                                      </p:tavLst>
                                    </p:anim>
                                    <p:animEffect transition="out" filter="fade">
                                      <p:cBhvr>
                                        <p:cTn id="82" dur="500" tmFilter="0,0; .5, 0; 1, 1"/>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1" presetClass="mediacall" presetSubtype="0" fill="hold" nodeType="withEffect">
                                  <p:stCondLst>
                                    <p:cond delay="0"/>
                                  </p:stCondLst>
                                  <p:childTnLst>
                                    <p:cmd type="call" cmd="playFrom(0.0)">
                                      <p:cBhvr>
                                        <p:cTn id="85" dur="774" fill="hold"/>
                                        <p:tgtEl>
                                          <p:spTgt spid="2"/>
                                        </p:tgtEl>
                                      </p:cBhvr>
                                    </p:cmd>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26" presetClass="emph" presetSubtype="0" repeatCount="5000" fill="hold" grpId="1" nodeType="withEffect">
                                  <p:stCondLst>
                                    <p:cond delay="0"/>
                                  </p:stCondLst>
                                  <p:childTnLst>
                                    <p:animEffect transition="out" filter="fade">
                                      <p:cBhvr>
                                        <p:cTn id="90" dur="500" tmFilter="0, 0; .2, .5; .8, .5; 1, 0"/>
                                        <p:tgtEl>
                                          <p:spTgt spid="42"/>
                                        </p:tgtEl>
                                      </p:cBhvr>
                                    </p:animEffect>
                                    <p:animScale>
                                      <p:cBhvr>
                                        <p:cTn id="91" dur="250" autoRev="1" fill="hold"/>
                                        <p:tgtEl>
                                          <p:spTgt spid="42"/>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circle(in)">
                                      <p:cBhvr>
                                        <p:cTn id="9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41"/>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0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1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23728"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2800" b="1" dirty="0" smtClean="0">
                <a:solidFill>
                  <a:prstClr val="white"/>
                </a:solidFill>
                <a:latin typeface="Times New Roman" pitchFamily="18" charset="0"/>
                <a:cs typeface="Times New Roman" pitchFamily="18" charset="0"/>
              </a:rPr>
              <a:t>HOẠT ĐỘNG NHÓM</a:t>
            </a:r>
          </a:p>
          <a:p>
            <a:pPr algn="ctr" defTabSz="914400"/>
            <a:r>
              <a:rPr lang="en-US" sz="2800" b="1" dirty="0" smtClean="0">
                <a:solidFill>
                  <a:prstClr val="white"/>
                </a:solidFill>
                <a:latin typeface="Times New Roman" pitchFamily="18" charset="0"/>
                <a:cs typeface="Times New Roman" pitchFamily="18" charset="0"/>
              </a:rPr>
              <a:t>(5 phút) </a:t>
            </a:r>
            <a:endParaRPr lang="en-US" sz="2800" b="1" dirty="0">
              <a:solidFill>
                <a:prstClr val="white"/>
              </a:solidFill>
              <a:latin typeface="Times New Roman" pitchFamily="18" charset="0"/>
              <a:cs typeface="Times New Roman" pitchFamily="18" charset="0"/>
            </a:endParaRPr>
          </a:p>
        </p:txBody>
      </p:sp>
      <p:sp>
        <p:nvSpPr>
          <p:cNvPr id="4" name="Right Arrow 3"/>
          <p:cNvSpPr/>
          <p:nvPr/>
        </p:nvSpPr>
        <p:spPr>
          <a:xfrm>
            <a:off x="2123728" y="332656"/>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3131840" y="0"/>
            <a:ext cx="6012160" cy="1628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u="sng" dirty="0" smtClean="0">
                <a:solidFill>
                  <a:prstClr val="black"/>
                </a:solidFill>
                <a:latin typeface="Times New Roman" pitchFamily="18" charset="0"/>
                <a:cs typeface="Times New Roman" pitchFamily="18" charset="0"/>
              </a:rPr>
              <a:t>Nhóm 1</a:t>
            </a:r>
            <a:r>
              <a:rPr lang="en-US" sz="2400" b="1" dirty="0" smtClean="0">
                <a:solidFill>
                  <a:prstClr val="black"/>
                </a:solidFill>
                <a:latin typeface="Times New Roman" pitchFamily="18" charset="0"/>
                <a:cs typeface="Times New Roman" pitchFamily="18" charset="0"/>
              </a:rPr>
              <a:t>: Nhân vật trữ tình đã thổ lộ điều gì với “em”? Đưa ra nhận xét về lời thổ lộ ấy?</a:t>
            </a:r>
            <a:endParaRPr lang="en-US" sz="2400" b="1" dirty="0">
              <a:solidFill>
                <a:prstClr val="black"/>
              </a:solidFill>
              <a:latin typeface="Times New Roman" pitchFamily="18" charset="0"/>
              <a:cs typeface="Times New Roman" pitchFamily="18" charset="0"/>
            </a:endParaRPr>
          </a:p>
        </p:txBody>
      </p:sp>
      <p:sp>
        <p:nvSpPr>
          <p:cNvPr id="6" name="Right Arrow 5"/>
          <p:cNvSpPr/>
          <p:nvPr/>
        </p:nvSpPr>
        <p:spPr>
          <a:xfrm flipV="1">
            <a:off x="2123728" y="2253934"/>
            <a:ext cx="1008112"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 name="Rectangle 6"/>
          <p:cNvSpPr/>
          <p:nvPr/>
        </p:nvSpPr>
        <p:spPr>
          <a:xfrm>
            <a:off x="3131840" y="1772816"/>
            <a:ext cx="6012160" cy="14892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u="sng" dirty="0" smtClean="0">
                <a:solidFill>
                  <a:prstClr val="black"/>
                </a:solidFill>
                <a:latin typeface="Times New Roman" pitchFamily="18" charset="0"/>
                <a:cs typeface="Times New Roman" pitchFamily="18" charset="0"/>
              </a:rPr>
              <a:t>Nhóm 2: </a:t>
            </a:r>
            <a:r>
              <a:rPr lang="en-US" sz="2400" b="1" dirty="0" smtClean="0">
                <a:solidFill>
                  <a:prstClr val="black"/>
                </a:solidFill>
                <a:latin typeface="Times New Roman" pitchFamily="18" charset="0"/>
                <a:cs typeface="Times New Roman" pitchFamily="18" charset="0"/>
              </a:rPr>
              <a:t>Nhân vật trữ tình đã chọn thời điểm nào để bày tỏ tình cảm của mình? Từ ngữ nào thể hiện điều đó? </a:t>
            </a:r>
            <a:endParaRPr lang="en-US" sz="2400" b="1" dirty="0">
              <a:solidFill>
                <a:prstClr val="black"/>
              </a:solidFill>
              <a:latin typeface="Times New Roman" pitchFamily="18" charset="0"/>
              <a:cs typeface="Times New Roman" pitchFamily="18" charset="0"/>
            </a:endParaRPr>
          </a:p>
        </p:txBody>
      </p:sp>
      <p:sp>
        <p:nvSpPr>
          <p:cNvPr id="8" name="Right Arrow 7"/>
          <p:cNvSpPr/>
          <p:nvPr/>
        </p:nvSpPr>
        <p:spPr>
          <a:xfrm>
            <a:off x="2123728" y="378904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p:nvSpPr>
        <p:spPr>
          <a:xfrm>
            <a:off x="2987824" y="3356992"/>
            <a:ext cx="6156176" cy="15841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u="sng" dirty="0" smtClean="0">
                <a:solidFill>
                  <a:prstClr val="white"/>
                </a:solidFill>
                <a:latin typeface="Times New Roman" pitchFamily="18" charset="0"/>
                <a:cs typeface="Times New Roman" pitchFamily="18" charset="0"/>
              </a:rPr>
              <a:t>Nhóm 3: </a:t>
            </a:r>
            <a:r>
              <a:rPr lang="en-US" sz="2400" b="1" dirty="0" smtClean="0">
                <a:solidFill>
                  <a:prstClr val="white"/>
                </a:solidFill>
                <a:latin typeface="Times New Roman" pitchFamily="18" charset="0"/>
                <a:cs typeface="Times New Roman" pitchFamily="18" charset="0"/>
              </a:rPr>
              <a:t>Các cụm từ chỉ trạng thái “chừng có thể”, “chưa hẳn đã tàn phai” cho biết điều gì về tình cảm của nhân vật trữ tình?</a:t>
            </a:r>
            <a:endParaRPr lang="vi-VN" sz="2400" b="1" dirty="0">
              <a:solidFill>
                <a:prstClr val="white"/>
              </a:solidFill>
              <a:latin typeface="Times New Roman" pitchFamily="18" charset="0"/>
              <a:cs typeface="Times New Roman" pitchFamily="18" charset="0"/>
            </a:endParaRPr>
          </a:p>
        </p:txBody>
      </p:sp>
      <p:sp>
        <p:nvSpPr>
          <p:cNvPr id="10" name="Right Arrow 9"/>
          <p:cNvSpPr/>
          <p:nvPr/>
        </p:nvSpPr>
        <p:spPr>
          <a:xfrm>
            <a:off x="2123728" y="5827576"/>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Rectangle 10"/>
          <p:cNvSpPr/>
          <p:nvPr/>
        </p:nvSpPr>
        <p:spPr>
          <a:xfrm>
            <a:off x="2987824" y="5085184"/>
            <a:ext cx="6156176" cy="17728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400"/>
            <a:r>
              <a:rPr lang="en-US" sz="2400" b="1" u="sng" dirty="0" smtClean="0">
                <a:solidFill>
                  <a:prstClr val="black"/>
                </a:solidFill>
                <a:latin typeface="Times New Roman" pitchFamily="18" charset="0"/>
                <a:cs typeface="Times New Roman" pitchFamily="18" charset="0"/>
              </a:rPr>
              <a:t>Nhóm 4: </a:t>
            </a:r>
            <a:r>
              <a:rPr lang="en-US" sz="2400" b="1" dirty="0" smtClean="0">
                <a:solidFill>
                  <a:prstClr val="black"/>
                </a:solidFill>
                <a:latin typeface="Times New Roman" pitchFamily="18" charset="0"/>
                <a:cs typeface="Times New Roman" pitchFamily="18" charset="0"/>
              </a:rPr>
              <a:t>Câu thơ “ngọn lửa tình chưa hẳn đã tàn phai” sử dụng biện pháp nghệ thuật gì? Cho biết tác dụng của biện pháp nghệ thuật đó? </a:t>
            </a:r>
            <a:endParaRPr lang="vi-VN"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17221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895600" y="0"/>
            <a:ext cx="38862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2400" smtClean="0">
                <a:solidFill>
                  <a:srgbClr val="FFFFFF"/>
                </a:solidFill>
                <a:latin typeface="Times New Roman" pitchFamily="18" charset="0"/>
              </a:rPr>
              <a:t>                       </a:t>
            </a:r>
            <a:r>
              <a:rPr lang="en-US" sz="2400" smtClean="0">
                <a:solidFill>
                  <a:srgbClr val="FFFF00"/>
                </a:solidFill>
                <a:latin typeface="Times New Roman" pitchFamily="18" charset="0"/>
              </a:rPr>
              <a:t>- PU-SKIN -</a:t>
            </a:r>
          </a:p>
          <a:p>
            <a:pPr defTabSz="914400" eaLnBrk="0" fontAlgn="base" hangingPunct="0">
              <a:spcBef>
                <a:spcPct val="50000"/>
              </a:spcBef>
              <a:spcAft>
                <a:spcPct val="0"/>
              </a:spcAft>
            </a:pPr>
            <a:endParaRPr lang="en-US" sz="2400" smtClean="0">
              <a:solidFill>
                <a:srgbClr val="FFFFFF"/>
              </a:solidFill>
              <a:latin typeface="Times New Roman" pitchFamily="18" charset="0"/>
            </a:endParaRPr>
          </a:p>
        </p:txBody>
      </p:sp>
      <p:sp>
        <p:nvSpPr>
          <p:cNvPr id="19461" name="Text Box 5"/>
          <p:cNvSpPr txBox="1">
            <a:spLocks noChangeArrowheads="1"/>
          </p:cNvSpPr>
          <p:nvPr/>
        </p:nvSpPr>
        <p:spPr bwMode="auto">
          <a:xfrm>
            <a:off x="0" y="838200"/>
            <a:ext cx="9144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b="1" dirty="0" smtClean="0">
                <a:solidFill>
                  <a:srgbClr val="FFFF00"/>
                </a:solidFill>
                <a:latin typeface="Times New Roman" pitchFamily="18" charset="0"/>
              </a:rPr>
              <a:t>I. Tìm hiểu chung:</a:t>
            </a:r>
          </a:p>
          <a:p>
            <a:pPr defTabSz="914400" eaLnBrk="0" fontAlgn="base" hangingPunct="0">
              <a:spcBef>
                <a:spcPct val="0"/>
              </a:spcBef>
              <a:spcAft>
                <a:spcPct val="0"/>
              </a:spcAft>
            </a:pPr>
            <a:r>
              <a:rPr lang="en-US" sz="2800" b="1" dirty="0" smtClean="0">
                <a:solidFill>
                  <a:srgbClr val="FFFF00"/>
                </a:solidFill>
                <a:latin typeface="Times New Roman" pitchFamily="18" charset="0"/>
              </a:rPr>
              <a:t>II. Đọc – hiểu văn bản:</a:t>
            </a:r>
          </a:p>
          <a:p>
            <a:pPr defTabSz="914400" eaLnBrk="0" fontAlgn="base" hangingPunct="0">
              <a:spcBef>
                <a:spcPct val="0"/>
              </a:spcBef>
              <a:spcAft>
                <a:spcPct val="0"/>
              </a:spcAft>
            </a:pPr>
            <a:r>
              <a:rPr lang="en-US" sz="2800" b="1" dirty="0" smtClean="0">
                <a:solidFill>
                  <a:srgbClr val="FFFF00"/>
                </a:solidFill>
                <a:latin typeface="Times New Roman" pitchFamily="18" charset="0"/>
              </a:rPr>
              <a:t>* .  Nhan đề bài thơ:</a:t>
            </a:r>
          </a:p>
          <a:p>
            <a:pPr defTabSz="914400" eaLnBrk="0" fontAlgn="base" hangingPunct="0">
              <a:spcBef>
                <a:spcPct val="0"/>
              </a:spcBef>
              <a:spcAft>
                <a:spcPct val="0"/>
              </a:spcAft>
            </a:pPr>
            <a:r>
              <a:rPr lang="en-US" sz="2800" b="1" dirty="0" smtClean="0">
                <a:solidFill>
                  <a:srgbClr val="FFFF00"/>
                </a:solidFill>
                <a:latin typeface="Times New Roman" pitchFamily="18" charset="0"/>
              </a:rPr>
              <a:t>1 .  Bốn dòng thơ đầu:</a:t>
            </a:r>
          </a:p>
          <a:p>
            <a:pPr defTabSz="914400" eaLnBrk="0" fontAlgn="base" hangingPunct="0">
              <a:spcBef>
                <a:spcPct val="0"/>
              </a:spcBef>
              <a:spcAft>
                <a:spcPct val="0"/>
              </a:spcAft>
            </a:pPr>
            <a:r>
              <a:rPr lang="en-US" sz="2400" b="1" dirty="0" smtClean="0">
                <a:solidFill>
                  <a:srgbClr val="FFFFFF"/>
                </a:solidFill>
                <a:latin typeface="Times New Roman" pitchFamily="18" charset="0"/>
              </a:rPr>
              <a:t>a. Hai dòng đầu: </a:t>
            </a:r>
          </a:p>
          <a:p>
            <a:pPr defTabSz="914400" eaLnBrk="0" fontAlgn="base" hangingPunct="0">
              <a:spcBef>
                <a:spcPct val="0"/>
              </a:spcBef>
              <a:spcAft>
                <a:spcPct val="0"/>
              </a:spcAft>
            </a:pPr>
            <a:r>
              <a:rPr lang="en-US" sz="2400" b="1" dirty="0" smtClean="0">
                <a:solidFill>
                  <a:srgbClr val="FFFFFF"/>
                </a:solidFill>
                <a:latin typeface="Times New Roman" pitchFamily="18" charset="0"/>
              </a:rPr>
              <a:t>                      Tôi yêu em: đến nay chừng có thể</a:t>
            </a:r>
          </a:p>
          <a:p>
            <a:pPr defTabSz="914400" eaLnBrk="0" fontAlgn="base" hangingPunct="0">
              <a:spcBef>
                <a:spcPct val="0"/>
              </a:spcBef>
              <a:spcAft>
                <a:spcPct val="0"/>
              </a:spcAft>
            </a:pPr>
            <a:r>
              <a:rPr lang="en-US" sz="2400" b="1" dirty="0" smtClean="0">
                <a:solidFill>
                  <a:srgbClr val="FFFFFF"/>
                </a:solidFill>
                <a:latin typeface="Times New Roman" pitchFamily="18" charset="0"/>
              </a:rPr>
              <a:t>                      Ngọn lửa tình chưa hẳn đã tàn phai;</a:t>
            </a:r>
          </a:p>
        </p:txBody>
      </p:sp>
      <p:sp>
        <p:nvSpPr>
          <p:cNvPr id="23556" name="Text Box 17"/>
          <p:cNvSpPr txBox="1">
            <a:spLocks noChangeArrowheads="1"/>
          </p:cNvSpPr>
          <p:nvPr/>
        </p:nvSpPr>
        <p:spPr bwMode="auto">
          <a:xfrm>
            <a:off x="0" y="5783263"/>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23557" name="Text Box 20"/>
          <p:cNvSpPr txBox="1">
            <a:spLocks noChangeArrowheads="1"/>
          </p:cNvSpPr>
          <p:nvPr/>
        </p:nvSpPr>
        <p:spPr bwMode="auto">
          <a:xfrm>
            <a:off x="228600" y="3657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19480" name="AutoShape 24"/>
          <p:cNvSpPr>
            <a:spLocks noChangeArrowheads="1"/>
          </p:cNvSpPr>
          <p:nvPr/>
        </p:nvSpPr>
        <p:spPr bwMode="auto">
          <a:xfrm>
            <a:off x="3512840" y="518964"/>
            <a:ext cx="4114800" cy="2286000"/>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50000"/>
              </a:spcBef>
              <a:spcAft>
                <a:spcPct val="0"/>
              </a:spcAft>
            </a:pPr>
            <a:r>
              <a:rPr lang="en-US" sz="2400" b="1" dirty="0" smtClean="0">
                <a:solidFill>
                  <a:srgbClr val="FFFFFF"/>
                </a:solidFill>
                <a:latin typeface="Times New Roman" pitchFamily="18" charset="0"/>
              </a:rPr>
              <a:t>Qua những lời bộc bạch của nhân vật trữ tình, em có cảm nhận  gì về tình yêu của nhân vật trữ tình ?</a:t>
            </a:r>
          </a:p>
          <a:p>
            <a:pPr algn="ctr" defTabSz="914400" eaLnBrk="0" fontAlgn="base" hangingPunct="0">
              <a:spcBef>
                <a:spcPct val="0"/>
              </a:spcBef>
              <a:spcAft>
                <a:spcPct val="0"/>
              </a:spcAft>
            </a:pPr>
            <a:endParaRPr lang="en-US" sz="2400" b="1" dirty="0" smtClean="0">
              <a:solidFill>
                <a:srgbClr val="FFFFFF"/>
              </a:solidFill>
              <a:latin typeface="Times New Roman" pitchFamily="18" charset="0"/>
            </a:endParaRPr>
          </a:p>
        </p:txBody>
      </p:sp>
    </p:spTree>
    <p:extLst>
      <p:ext uri="{BB962C8B-B14F-4D97-AF65-F5344CB8AC3E}">
        <p14:creationId xmlns:p14="http://schemas.microsoft.com/office/powerpoint/2010/main" val="1071285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3" end="3"/>
                                            </p:txEl>
                                          </p:spTgt>
                                        </p:tgtEl>
                                        <p:attrNameLst>
                                          <p:attrName>style.visibility</p:attrName>
                                        </p:attrNameLst>
                                      </p:cBhvr>
                                      <p:to>
                                        <p:strVal val="visible"/>
                                      </p:to>
                                    </p:set>
                                    <p:anim calcmode="lin" valueType="num">
                                      <p:cBhvr additive="base">
                                        <p:cTn id="7" dur="5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61">
                                            <p:txEl>
                                              <p:pRg st="4" end="4"/>
                                            </p:txEl>
                                          </p:spTgt>
                                        </p:tgtEl>
                                        <p:attrNameLst>
                                          <p:attrName>style.visibility</p:attrName>
                                        </p:attrNameLst>
                                      </p:cBhvr>
                                      <p:to>
                                        <p:strVal val="visible"/>
                                      </p:to>
                                    </p:set>
                                    <p:anim calcmode="lin" valueType="num">
                                      <p:cBhvr additive="base">
                                        <p:cTn id="13"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9461">
                                            <p:txEl>
                                              <p:pRg st="5" end="5"/>
                                            </p:txEl>
                                          </p:spTgt>
                                        </p:tgtEl>
                                        <p:attrNameLst>
                                          <p:attrName>style.visibility</p:attrName>
                                        </p:attrNameLst>
                                      </p:cBhvr>
                                      <p:to>
                                        <p:strVal val="visible"/>
                                      </p:to>
                                    </p:set>
                                    <p:animEffect transition="in" filter="diamond(in)">
                                      <p:cBhvr>
                                        <p:cTn id="19" dur="2000"/>
                                        <p:tgtEl>
                                          <p:spTgt spid="19461">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9461">
                                            <p:txEl>
                                              <p:pRg st="6" end="6"/>
                                            </p:txEl>
                                          </p:spTgt>
                                        </p:tgtEl>
                                        <p:attrNameLst>
                                          <p:attrName>style.visibility</p:attrName>
                                        </p:attrNameLst>
                                      </p:cBhvr>
                                      <p:to>
                                        <p:strVal val="visible"/>
                                      </p:to>
                                    </p:set>
                                    <p:animEffect transition="in" filter="diamond(in)">
                                      <p:cBhvr>
                                        <p:cTn id="22" dur="2000"/>
                                        <p:tgtEl>
                                          <p:spTgt spid="1946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9480"/>
                                        </p:tgtEl>
                                        <p:attrNameLst>
                                          <p:attrName>style.visibility</p:attrName>
                                        </p:attrNameLst>
                                      </p:cBhvr>
                                      <p:to>
                                        <p:strVal val="visible"/>
                                      </p:to>
                                    </p:set>
                                    <p:animEffect transition="in" filter="wheel(4)">
                                      <p:cBhvr>
                                        <p:cTn id="27" dur="2000"/>
                                        <p:tgtEl>
                                          <p:spTgt spid="19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xit" presetSubtype="4" fill="hold" grpId="1" nodeType="clickEffect">
                                  <p:stCondLst>
                                    <p:cond delay="0"/>
                                  </p:stCondLst>
                                  <p:childTnLst>
                                    <p:animEffect transition="out" filter="wheel(4)">
                                      <p:cBhvr>
                                        <p:cTn id="31" dur="2000"/>
                                        <p:tgtEl>
                                          <p:spTgt spid="19480"/>
                                        </p:tgtEl>
                                      </p:cBhvr>
                                    </p:animEffect>
                                    <p:set>
                                      <p:cBhvr>
                                        <p:cTn id="32" dur="1" fill="hold">
                                          <p:stCondLst>
                                            <p:cond delay="1999"/>
                                          </p:stCondLst>
                                        </p:cTn>
                                        <p:tgtEl>
                                          <p:spTgt spid="19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animBg="1"/>
      <p:bldP spid="1948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0" y="0"/>
            <a:ext cx="87630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u="sng" dirty="0" smtClean="0">
                <a:solidFill>
                  <a:srgbClr val="FFFF00"/>
                </a:solidFill>
                <a:latin typeface="Times New Roman" pitchFamily="18" charset="0"/>
              </a:rPr>
              <a:t>II. Đọc – hiểu văn bản:</a:t>
            </a:r>
          </a:p>
          <a:p>
            <a:pPr defTabSz="914400" eaLnBrk="0" fontAlgn="base" hangingPunct="0">
              <a:spcBef>
                <a:spcPct val="0"/>
              </a:spcBef>
              <a:spcAft>
                <a:spcPct val="0"/>
              </a:spcAft>
            </a:pPr>
            <a:r>
              <a:rPr lang="en-US" sz="2800" u="sng" dirty="0" smtClean="0">
                <a:solidFill>
                  <a:srgbClr val="FFFF00"/>
                </a:solidFill>
                <a:latin typeface="Times New Roman" pitchFamily="18" charset="0"/>
              </a:rPr>
              <a:t>1. Nhan đề bài thơ:</a:t>
            </a:r>
          </a:p>
          <a:p>
            <a:pPr defTabSz="914400" eaLnBrk="0" fontAlgn="base" hangingPunct="0">
              <a:spcBef>
                <a:spcPct val="0"/>
              </a:spcBef>
              <a:spcAft>
                <a:spcPct val="0"/>
              </a:spcAft>
            </a:pPr>
            <a:r>
              <a:rPr lang="en-US" sz="2800" u="sng" dirty="0" smtClean="0">
                <a:solidFill>
                  <a:srgbClr val="FFFF00"/>
                </a:solidFill>
                <a:latin typeface="Times New Roman" pitchFamily="18" charset="0"/>
              </a:rPr>
              <a:t>2. Bốn dòng thơ đầu:</a:t>
            </a:r>
          </a:p>
          <a:p>
            <a:pPr marL="457200" indent="-457200" defTabSz="914400" eaLnBrk="0" fontAlgn="base" hangingPunct="0">
              <a:spcBef>
                <a:spcPct val="0"/>
              </a:spcBef>
              <a:spcAft>
                <a:spcPct val="0"/>
              </a:spcAft>
              <a:buAutoNum type="alphaLcPeriod"/>
            </a:pPr>
            <a:r>
              <a:rPr lang="en-US" sz="2400" dirty="0" smtClean="0">
                <a:solidFill>
                  <a:srgbClr val="FFFFFF"/>
                </a:solidFill>
                <a:latin typeface="Times New Roman" pitchFamily="18" charset="0"/>
              </a:rPr>
              <a:t>Hai dòng thơ đầu: </a:t>
            </a:r>
          </a:p>
          <a:p>
            <a:pPr defTabSz="914400" eaLnBrk="0" fontAlgn="base" hangingPunct="0">
              <a:spcBef>
                <a:spcPct val="0"/>
              </a:spcBef>
              <a:spcAft>
                <a:spcPct val="0"/>
              </a:spcAft>
            </a:pPr>
            <a:r>
              <a:rPr lang="en-US" sz="2400" dirty="0" smtClean="0">
                <a:solidFill>
                  <a:srgbClr val="FFFFFF"/>
                </a:solidFill>
                <a:latin typeface="Times New Roman" pitchFamily="18" charset="0"/>
              </a:rPr>
              <a:t>b. Hai dòng thơ sau: </a:t>
            </a:r>
          </a:p>
          <a:p>
            <a:pPr defTabSz="914400" eaLnBrk="0" fontAlgn="base" hangingPunct="0">
              <a:spcBef>
                <a:spcPct val="0"/>
              </a:spcBef>
              <a:spcAft>
                <a:spcPct val="0"/>
              </a:spcAft>
            </a:pPr>
            <a:r>
              <a:rPr lang="en-US" sz="2400" dirty="0">
                <a:solidFill>
                  <a:srgbClr val="FFFFFF"/>
                </a:solidFill>
                <a:latin typeface="Times New Roman" pitchFamily="18" charset="0"/>
              </a:rPr>
              <a:t> </a:t>
            </a:r>
            <a:r>
              <a:rPr lang="en-US" sz="2400" dirty="0" smtClean="0">
                <a:solidFill>
                  <a:srgbClr val="FFFFFF"/>
                </a:solidFill>
                <a:latin typeface="Times New Roman" pitchFamily="18" charset="0"/>
              </a:rPr>
              <a:t>                       Nhưng không để em bận lòng thêm nữa,</a:t>
            </a:r>
          </a:p>
          <a:p>
            <a:pPr defTabSz="914400" eaLnBrk="0" fontAlgn="base" hangingPunct="0">
              <a:spcBef>
                <a:spcPct val="0"/>
              </a:spcBef>
              <a:spcAft>
                <a:spcPct val="0"/>
              </a:spcAft>
            </a:pPr>
            <a:r>
              <a:rPr lang="en-US" sz="2400" dirty="0" smtClean="0">
                <a:solidFill>
                  <a:srgbClr val="FFFFFF"/>
                </a:solidFill>
                <a:latin typeface="Times New Roman" pitchFamily="18" charset="0"/>
              </a:rPr>
              <a:t>                        Hay hồn em phải gợn bóng u hoài.</a:t>
            </a:r>
          </a:p>
          <a:p>
            <a:pPr defTabSz="914400" eaLnBrk="0" fontAlgn="base" hangingPunct="0">
              <a:spcBef>
                <a:spcPct val="50000"/>
              </a:spcBef>
              <a:spcAft>
                <a:spcPct val="0"/>
              </a:spcAft>
            </a:pPr>
            <a:endParaRPr lang="en-US" sz="1800" dirty="0" smtClean="0">
              <a:solidFill>
                <a:srgbClr val="FFFFFF"/>
              </a:solidFill>
              <a:latin typeface="Times New Roman" pitchFamily="18" charset="0"/>
            </a:endParaRPr>
          </a:p>
        </p:txBody>
      </p:sp>
      <p:sp>
        <p:nvSpPr>
          <p:cNvPr id="24579" name="Text Box 18"/>
          <p:cNvSpPr txBox="1">
            <a:spLocks noChangeArrowheads="1"/>
          </p:cNvSpPr>
          <p:nvPr/>
        </p:nvSpPr>
        <p:spPr bwMode="auto">
          <a:xfrm>
            <a:off x="0" y="3352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20502" name="AutoShape 22"/>
          <p:cNvSpPr>
            <a:spLocks noChangeArrowheads="1"/>
          </p:cNvSpPr>
          <p:nvPr/>
        </p:nvSpPr>
        <p:spPr bwMode="auto">
          <a:xfrm>
            <a:off x="3684713" y="-228600"/>
            <a:ext cx="5105400" cy="2433464"/>
          </a:xfrm>
          <a:prstGeom prst="cloudCallout">
            <a:avLst>
              <a:gd name="adj1" fmla="val -42880"/>
              <a:gd name="adj2" fmla="val 48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fontAlgn="base" hangingPunct="0">
              <a:spcBef>
                <a:spcPct val="0"/>
              </a:spcBef>
              <a:spcAft>
                <a:spcPct val="0"/>
              </a:spcAft>
            </a:pPr>
            <a:r>
              <a:rPr lang="en-US" sz="2800" b="1" dirty="0" smtClean="0">
                <a:solidFill>
                  <a:srgbClr val="FFFFFF"/>
                </a:solidFill>
                <a:latin typeface="Times New Roman" pitchFamily="18" charset="0"/>
              </a:rPr>
              <a:t>Quan hệ từ đối lập “nhưng” đặt ở đầu câu thứ 3 thể hiện điều gì? </a:t>
            </a:r>
          </a:p>
        </p:txBody>
      </p:sp>
      <p:sp>
        <p:nvSpPr>
          <p:cNvPr id="20503" name="AutoShape 23"/>
          <p:cNvSpPr>
            <a:spLocks noChangeArrowheads="1"/>
          </p:cNvSpPr>
          <p:nvPr/>
        </p:nvSpPr>
        <p:spPr bwMode="auto">
          <a:xfrm>
            <a:off x="3491880" y="240308"/>
            <a:ext cx="4724400" cy="2590800"/>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50000"/>
              </a:spcBef>
              <a:spcAft>
                <a:spcPct val="0"/>
              </a:spcAft>
            </a:pPr>
            <a:r>
              <a:rPr lang="en-US" sz="2800" b="1" smtClean="0">
                <a:solidFill>
                  <a:srgbClr val="FFFFFF"/>
                </a:solidFill>
                <a:latin typeface="Times New Roman" pitchFamily="18" charset="0"/>
              </a:rPr>
              <a:t>Nhận xét về vẻ đẹp tâm hồn của nhân vật trữ tình qua bốn dòng thơ đầu?</a:t>
            </a:r>
          </a:p>
          <a:p>
            <a:pPr algn="ctr" defTabSz="914400" eaLnBrk="0" fontAlgn="base" hangingPunct="0">
              <a:spcBef>
                <a:spcPct val="0"/>
              </a:spcBef>
              <a:spcAft>
                <a:spcPct val="0"/>
              </a:spcAft>
            </a:pPr>
            <a:endParaRPr lang="en-US" sz="2800" b="1" smtClean="0">
              <a:solidFill>
                <a:srgbClr val="FFFFFF"/>
              </a:solidFill>
              <a:latin typeface="Times New Roman" pitchFamily="18" charset="0"/>
            </a:endParaRPr>
          </a:p>
        </p:txBody>
      </p:sp>
      <p:sp>
        <p:nvSpPr>
          <p:cNvPr id="20504" name="AutoShape 24"/>
          <p:cNvSpPr>
            <a:spLocks noChangeArrowheads="1"/>
          </p:cNvSpPr>
          <p:nvPr/>
        </p:nvSpPr>
        <p:spPr bwMode="auto">
          <a:xfrm>
            <a:off x="3361200" y="-75590"/>
            <a:ext cx="5334000" cy="3429000"/>
          </a:xfrm>
          <a:prstGeom prst="cloudCallout">
            <a:avLst>
              <a:gd name="adj1" fmla="val -29167"/>
              <a:gd name="adj2" fmla="val 34213"/>
            </a:avLst>
          </a:prstGeom>
          <a:solidFill>
            <a:srgbClr val="92D050"/>
          </a:solidFill>
          <a:ln w="9525">
            <a:solidFill>
              <a:schemeClr val="tx1"/>
            </a:solidFill>
            <a:round/>
            <a:headEnd/>
            <a:tailEnd/>
          </a:ln>
          <a:effectLst/>
        </p:spPr>
        <p:txBody>
          <a:bodyPr/>
          <a:lstStyle/>
          <a:p>
            <a:pPr defTabSz="914400" eaLnBrk="0" fontAlgn="base" hangingPunct="0">
              <a:spcBef>
                <a:spcPct val="50000"/>
              </a:spcBef>
              <a:spcAft>
                <a:spcPct val="0"/>
              </a:spcAft>
            </a:pPr>
            <a:r>
              <a:rPr lang="en-US" sz="2800" b="1" dirty="0" smtClean="0">
                <a:solidFill>
                  <a:schemeClr val="bg2"/>
                </a:solidFill>
                <a:latin typeface="Times New Roman" pitchFamily="18" charset="0"/>
              </a:rPr>
              <a:t>Trước thái độ tình cảm của “em” nhân vật “tôi” có quyết định gì? Từ ngữ nào cho em biết điều đó?</a:t>
            </a:r>
          </a:p>
          <a:p>
            <a:pPr algn="ctr" defTabSz="914400" eaLnBrk="0" fontAlgn="base" hangingPunct="0">
              <a:spcBef>
                <a:spcPct val="0"/>
              </a:spcBef>
              <a:spcAft>
                <a:spcPct val="0"/>
              </a:spcAft>
            </a:pPr>
            <a:endParaRPr lang="en-US" sz="2400" dirty="0" smtClean="0">
              <a:solidFill>
                <a:srgbClr val="FFFFFF"/>
              </a:solidFill>
            </a:endParaRPr>
          </a:p>
        </p:txBody>
      </p:sp>
      <p:sp>
        <p:nvSpPr>
          <p:cNvPr id="2" name="Cloud Callout 1"/>
          <p:cNvSpPr/>
          <p:nvPr/>
        </p:nvSpPr>
        <p:spPr bwMode="auto">
          <a:xfrm>
            <a:off x="3059832" y="-11427"/>
            <a:ext cx="5936736" cy="3094270"/>
          </a:xfrm>
          <a:prstGeom prst="cloudCallout">
            <a:avLst>
              <a:gd name="adj1" fmla="val -59983"/>
              <a:gd name="adj2" fmla="val 26096"/>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smtClean="0">
                <a:solidFill>
                  <a:schemeClr val="bg2"/>
                </a:solidFill>
                <a:latin typeface="Times New Roman" pitchFamily="18" charset="0"/>
                <a:cs typeface="Times New Roman" pitchFamily="18" charset="0"/>
              </a:rPr>
              <a:t>? Các từ “bận lòng”, “bóng u hoài”  hé mở cho ta biết điều gì về tình cảm của cô gái trước tình </a:t>
            </a:r>
            <a:r>
              <a:rPr lang="en-US" sz="2400" b="1" smtClean="0">
                <a:solidFill>
                  <a:schemeClr val="bg2"/>
                </a:solidFill>
                <a:latin typeface="Times New Roman" pitchFamily="18" charset="0"/>
                <a:cs typeface="Times New Roman" pitchFamily="18" charset="0"/>
              </a:rPr>
              <a:t>cảm </a:t>
            </a:r>
            <a:r>
              <a:rPr lang="en-US" sz="2400" b="1" smtClean="0">
                <a:solidFill>
                  <a:schemeClr val="bg2"/>
                </a:solidFill>
                <a:latin typeface="Times New Roman" pitchFamily="18" charset="0"/>
                <a:cs typeface="Times New Roman" pitchFamily="18" charset="0"/>
              </a:rPr>
              <a:t>của nhân </a:t>
            </a:r>
            <a:r>
              <a:rPr lang="en-US" sz="2400" b="1" dirty="0" smtClean="0">
                <a:solidFill>
                  <a:schemeClr val="bg2"/>
                </a:solidFill>
                <a:latin typeface="Times New Roman" pitchFamily="18" charset="0"/>
                <a:cs typeface="Times New Roman" pitchFamily="18" charset="0"/>
              </a:rPr>
              <a:t>vật trữ tình ? </a:t>
            </a:r>
            <a:endParaRPr kumimoji="0" lang="en-US" sz="2400" b="1" i="0" u="none" strike="noStrike" cap="none" normalizeH="0" baseline="0" dirty="0" smtClean="0">
              <a:ln>
                <a:noFill/>
              </a:ln>
              <a:solidFill>
                <a:schemeClr val="bg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149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5" end="5"/>
                                            </p:txEl>
                                          </p:spTgt>
                                        </p:tgtEl>
                                        <p:attrNameLst>
                                          <p:attrName>style.visibility</p:attrName>
                                        </p:attrNameLst>
                                      </p:cBhvr>
                                      <p:to>
                                        <p:strVal val="visible"/>
                                      </p:to>
                                    </p:set>
                                    <p:anim calcmode="lin" valueType="num">
                                      <p:cBhvr additive="base">
                                        <p:cTn id="7"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6" end="6"/>
                                            </p:txEl>
                                          </p:spTgt>
                                        </p:tgtEl>
                                        <p:attrNameLst>
                                          <p:attrName>style.visibility</p:attrName>
                                        </p:attrNameLst>
                                      </p:cBhvr>
                                      <p:to>
                                        <p:strVal val="visible"/>
                                      </p:to>
                                    </p:set>
                                    <p:anim calcmode="lin" valueType="num">
                                      <p:cBhvr additive="base">
                                        <p:cTn id="13"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0502"/>
                                        </p:tgtEl>
                                        <p:attrNameLst>
                                          <p:attrName>style.visibility</p:attrName>
                                        </p:attrNameLst>
                                      </p:cBhvr>
                                      <p:to>
                                        <p:strVal val="visible"/>
                                      </p:to>
                                    </p:set>
                                    <p:animEffect transition="in" filter="diamond(in)">
                                      <p:cBhvr>
                                        <p:cTn id="19" dur="2000"/>
                                        <p:tgtEl>
                                          <p:spTgt spid="205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grpId="1" nodeType="clickEffect">
                                  <p:stCondLst>
                                    <p:cond delay="0"/>
                                  </p:stCondLst>
                                  <p:childTnLst>
                                    <p:animEffect transition="out" filter="diamond(in)">
                                      <p:cBhvr>
                                        <p:cTn id="23" dur="2000"/>
                                        <p:tgtEl>
                                          <p:spTgt spid="20502"/>
                                        </p:tgtEl>
                                      </p:cBhvr>
                                    </p:animEffect>
                                    <p:set>
                                      <p:cBhvr>
                                        <p:cTn id="24" dur="1" fill="hold">
                                          <p:stCondLst>
                                            <p:cond delay="1999"/>
                                          </p:stCondLst>
                                        </p:cTn>
                                        <p:tgtEl>
                                          <p:spTgt spid="2050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0504"/>
                                        </p:tgtEl>
                                        <p:attrNameLst>
                                          <p:attrName>style.visibility</p:attrName>
                                        </p:attrNameLst>
                                      </p:cBhvr>
                                      <p:to>
                                        <p:strVal val="visible"/>
                                      </p:to>
                                    </p:set>
                                    <p:animEffect transition="in" filter="diamond(in)">
                                      <p:cBhvr>
                                        <p:cTn id="38" dur="2000"/>
                                        <p:tgtEl>
                                          <p:spTgt spid="205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grpId="1" nodeType="clickEffect">
                                  <p:stCondLst>
                                    <p:cond delay="0"/>
                                  </p:stCondLst>
                                  <p:childTnLst>
                                    <p:animEffect transition="out" filter="diamond(in)">
                                      <p:cBhvr>
                                        <p:cTn id="42" dur="2000"/>
                                        <p:tgtEl>
                                          <p:spTgt spid="20504"/>
                                        </p:tgtEl>
                                      </p:cBhvr>
                                    </p:animEffect>
                                    <p:set>
                                      <p:cBhvr>
                                        <p:cTn id="43" dur="1" fill="hold">
                                          <p:stCondLst>
                                            <p:cond delay="1999"/>
                                          </p:stCondLst>
                                        </p:cTn>
                                        <p:tgtEl>
                                          <p:spTgt spid="2050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0503"/>
                                        </p:tgtEl>
                                        <p:attrNameLst>
                                          <p:attrName>style.visibility</p:attrName>
                                        </p:attrNameLst>
                                      </p:cBhvr>
                                      <p:to>
                                        <p:strVal val="visible"/>
                                      </p:to>
                                    </p:set>
                                    <p:animEffect transition="in" filter="diamond(in)">
                                      <p:cBhvr>
                                        <p:cTn id="48" dur="2000"/>
                                        <p:tgtEl>
                                          <p:spTgt spid="2050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grpId="1" nodeType="clickEffect">
                                  <p:stCondLst>
                                    <p:cond delay="0"/>
                                  </p:stCondLst>
                                  <p:childTnLst>
                                    <p:animEffect transition="out" filter="diamond(in)">
                                      <p:cBhvr>
                                        <p:cTn id="52" dur="2000"/>
                                        <p:tgtEl>
                                          <p:spTgt spid="20503"/>
                                        </p:tgtEl>
                                      </p:cBhvr>
                                    </p:animEffect>
                                    <p:set>
                                      <p:cBhvr>
                                        <p:cTn id="53" dur="1" fill="hold">
                                          <p:stCondLst>
                                            <p:cond delay="1999"/>
                                          </p:stCondLst>
                                        </p:cTn>
                                        <p:tgtEl>
                                          <p:spTgt spid="205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nimBg="1"/>
      <p:bldP spid="20502" grpId="1" animBg="1"/>
      <p:bldP spid="20503" grpId="0" animBg="1"/>
      <p:bldP spid="20503" grpId="1" animBg="1"/>
      <p:bldP spid="20504" grpId="0" animBg="1"/>
      <p:bldP spid="20504" grpId="1"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048000" y="0"/>
            <a:ext cx="39624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2400" smtClean="0">
                <a:solidFill>
                  <a:srgbClr val="FFFFFF"/>
                </a:solidFill>
                <a:latin typeface="Times New Roman" pitchFamily="18" charset="0"/>
              </a:rPr>
              <a:t>                         </a:t>
            </a:r>
            <a:r>
              <a:rPr lang="en-US" sz="2400" smtClean="0">
                <a:solidFill>
                  <a:srgbClr val="FFFF00"/>
                </a:solidFill>
                <a:latin typeface="Times New Roman" pitchFamily="18" charset="0"/>
              </a:rPr>
              <a:t>- PU-SKIN -</a:t>
            </a:r>
          </a:p>
          <a:p>
            <a:pPr defTabSz="914400" eaLnBrk="0" fontAlgn="base" hangingPunct="0">
              <a:spcBef>
                <a:spcPct val="50000"/>
              </a:spcBef>
              <a:spcAft>
                <a:spcPct val="0"/>
              </a:spcAft>
            </a:pPr>
            <a:endParaRPr lang="en-US" sz="2400" smtClean="0">
              <a:solidFill>
                <a:srgbClr val="FFFFFF"/>
              </a:solidFill>
              <a:latin typeface="Times New Roman" pitchFamily="18" charset="0"/>
            </a:endParaRPr>
          </a:p>
        </p:txBody>
      </p:sp>
      <p:sp>
        <p:nvSpPr>
          <p:cNvPr id="21509" name="Text Box 5"/>
          <p:cNvSpPr txBox="1">
            <a:spLocks noChangeArrowheads="1"/>
          </p:cNvSpPr>
          <p:nvPr/>
        </p:nvSpPr>
        <p:spPr bwMode="auto">
          <a:xfrm>
            <a:off x="0" y="6858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800" u="sng" smtClean="0">
                <a:solidFill>
                  <a:srgbClr val="FFFF00"/>
                </a:solidFill>
                <a:latin typeface="Times New Roman" pitchFamily="18" charset="0"/>
              </a:rPr>
              <a:t>I. Tìm hiểu chung:</a:t>
            </a:r>
          </a:p>
          <a:p>
            <a:pPr defTabSz="914400" eaLnBrk="0" fontAlgn="base" hangingPunct="0">
              <a:spcBef>
                <a:spcPct val="0"/>
              </a:spcBef>
              <a:spcAft>
                <a:spcPct val="0"/>
              </a:spcAft>
            </a:pPr>
            <a:r>
              <a:rPr lang="en-US" sz="2800" u="sng" smtClean="0">
                <a:solidFill>
                  <a:srgbClr val="FFFF00"/>
                </a:solidFill>
                <a:latin typeface="Times New Roman" pitchFamily="18" charset="0"/>
              </a:rPr>
              <a:t>II. Đọc – hiểu văn bản:</a:t>
            </a:r>
          </a:p>
          <a:p>
            <a:pPr defTabSz="914400" eaLnBrk="0" fontAlgn="base" hangingPunct="0">
              <a:spcBef>
                <a:spcPct val="0"/>
              </a:spcBef>
              <a:spcAft>
                <a:spcPct val="0"/>
              </a:spcAft>
            </a:pPr>
            <a:r>
              <a:rPr lang="en-US" sz="2800" u="sng" smtClean="0">
                <a:solidFill>
                  <a:srgbClr val="FFFF00"/>
                </a:solidFill>
                <a:latin typeface="Times New Roman" pitchFamily="18" charset="0"/>
              </a:rPr>
              <a:t>1. Nhan đề bài thơ:</a:t>
            </a:r>
          </a:p>
          <a:p>
            <a:pPr defTabSz="914400" eaLnBrk="0" fontAlgn="base" hangingPunct="0">
              <a:spcBef>
                <a:spcPct val="0"/>
              </a:spcBef>
              <a:spcAft>
                <a:spcPct val="0"/>
              </a:spcAft>
            </a:pPr>
            <a:r>
              <a:rPr lang="en-US" sz="2800" u="sng" smtClean="0">
                <a:solidFill>
                  <a:srgbClr val="FFFF00"/>
                </a:solidFill>
                <a:latin typeface="Times New Roman" pitchFamily="18" charset="0"/>
              </a:rPr>
              <a:t>2. Bốn dòng thơ đầu:</a:t>
            </a:r>
          </a:p>
          <a:p>
            <a:pPr defTabSz="914400" eaLnBrk="0" fontAlgn="base" hangingPunct="0">
              <a:spcBef>
                <a:spcPct val="0"/>
              </a:spcBef>
              <a:spcAft>
                <a:spcPct val="0"/>
              </a:spcAft>
            </a:pPr>
            <a:r>
              <a:rPr lang="en-US" sz="2800" u="sng" smtClean="0">
                <a:solidFill>
                  <a:srgbClr val="FFFF00"/>
                </a:solidFill>
                <a:latin typeface="Times New Roman" pitchFamily="18" charset="0"/>
              </a:rPr>
              <a:t>3. Bốn dòng thơ cuối:</a:t>
            </a:r>
          </a:p>
          <a:p>
            <a:pPr algn="ctr" defTabSz="914400" eaLnBrk="0" fontAlgn="base" hangingPunct="0">
              <a:spcBef>
                <a:spcPct val="0"/>
              </a:spcBef>
              <a:spcAft>
                <a:spcPct val="0"/>
              </a:spcAft>
            </a:pPr>
            <a:r>
              <a:rPr lang="en-US" sz="2800" smtClean="0">
                <a:solidFill>
                  <a:srgbClr val="FFFFFF"/>
                </a:solidFill>
                <a:latin typeface="Times New Roman" pitchFamily="18" charset="0"/>
              </a:rPr>
              <a:t>               Tôi yêu em âm thầm không, không hi vọng,</a:t>
            </a:r>
          </a:p>
          <a:p>
            <a:pPr algn="ctr" defTabSz="914400" eaLnBrk="0" fontAlgn="base" hangingPunct="0">
              <a:spcBef>
                <a:spcPct val="0"/>
              </a:spcBef>
              <a:spcAft>
                <a:spcPct val="0"/>
              </a:spcAft>
            </a:pPr>
            <a:r>
              <a:rPr lang="en-US" sz="2800" smtClean="0">
                <a:solidFill>
                  <a:srgbClr val="FFFFFF"/>
                </a:solidFill>
                <a:latin typeface="Times New Roman" pitchFamily="18" charset="0"/>
              </a:rPr>
              <a:t>Lúc rụt rè khi hậm hực lòng ghen, </a:t>
            </a:r>
          </a:p>
          <a:p>
            <a:pPr defTabSz="914400" eaLnBrk="0" fontAlgn="base" hangingPunct="0">
              <a:spcBef>
                <a:spcPct val="0"/>
              </a:spcBef>
              <a:spcAft>
                <a:spcPct val="0"/>
              </a:spcAft>
            </a:pPr>
            <a:r>
              <a:rPr lang="en-US" sz="2800" smtClean="0">
                <a:solidFill>
                  <a:srgbClr val="FFFFFF"/>
                </a:solidFill>
                <a:latin typeface="Times New Roman" pitchFamily="18" charset="0"/>
              </a:rPr>
              <a:t>                       Tôi yêu em, yêu chân thành, đằm thắm,</a:t>
            </a:r>
          </a:p>
          <a:p>
            <a:pPr defTabSz="914400" eaLnBrk="0" fontAlgn="base" hangingPunct="0">
              <a:spcBef>
                <a:spcPct val="0"/>
              </a:spcBef>
              <a:spcAft>
                <a:spcPct val="0"/>
              </a:spcAft>
            </a:pPr>
            <a:r>
              <a:rPr lang="en-US" sz="2800" smtClean="0">
                <a:solidFill>
                  <a:srgbClr val="FFFFFF"/>
                </a:solidFill>
                <a:latin typeface="Times New Roman" pitchFamily="18" charset="0"/>
              </a:rPr>
              <a:t>                       Cầu em được người tình như tôi đã yêu em.</a:t>
            </a:r>
          </a:p>
          <a:p>
            <a:pPr defTabSz="914400" eaLnBrk="0" fontAlgn="base" hangingPunct="0">
              <a:spcBef>
                <a:spcPct val="50000"/>
              </a:spcBef>
              <a:spcAft>
                <a:spcPct val="0"/>
              </a:spcAft>
            </a:pPr>
            <a:endParaRPr lang="en-US" sz="2400" smtClean="0">
              <a:solidFill>
                <a:srgbClr val="FFFFFF"/>
              </a:solidFill>
            </a:endParaRPr>
          </a:p>
        </p:txBody>
      </p:sp>
      <p:sp>
        <p:nvSpPr>
          <p:cNvPr id="25604" name="Text Box 11"/>
          <p:cNvSpPr txBox="1">
            <a:spLocks noChangeArrowheads="1"/>
          </p:cNvSpPr>
          <p:nvPr/>
        </p:nvSpPr>
        <p:spPr bwMode="auto">
          <a:xfrm>
            <a:off x="3603625"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50000"/>
              </a:spcBef>
              <a:spcAft>
                <a:spcPct val="0"/>
              </a:spcAft>
            </a:pPr>
            <a:endParaRPr lang="en-US" sz="1800" smtClean="0">
              <a:solidFill>
                <a:srgbClr val="FFFFFF"/>
              </a:solidFill>
            </a:endParaRPr>
          </a:p>
        </p:txBody>
      </p:sp>
      <p:sp>
        <p:nvSpPr>
          <p:cNvPr id="21518" name="AutoShape 14"/>
          <p:cNvSpPr>
            <a:spLocks noChangeArrowheads="1"/>
          </p:cNvSpPr>
          <p:nvPr/>
        </p:nvSpPr>
        <p:spPr bwMode="auto">
          <a:xfrm>
            <a:off x="3200400" y="304800"/>
            <a:ext cx="5715000" cy="3124200"/>
          </a:xfrm>
          <a:prstGeom prst="cloudCallout">
            <a:avLst>
              <a:gd name="adj1" fmla="val -44278"/>
              <a:gd name="adj2" fmla="val 6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50000"/>
              </a:spcBef>
              <a:spcAft>
                <a:spcPct val="0"/>
              </a:spcAft>
            </a:pPr>
            <a:r>
              <a:rPr lang="en-US" sz="2400" smtClean="0">
                <a:solidFill>
                  <a:srgbClr val="FFFFFF"/>
                </a:solidFill>
                <a:latin typeface="Times New Roman" pitchFamily="18" charset="0"/>
              </a:rPr>
              <a:t>Lí trí mách bảo nhân vật trữ tình rút lui. Vậy tình yêu của nhân vật trữ tình dành cho “em” có thay đổi không? Những từ ngữ nào cho em biết điều đó?</a:t>
            </a:r>
          </a:p>
          <a:p>
            <a:pPr algn="ctr" defTabSz="914400" eaLnBrk="0" fontAlgn="base" hangingPunct="0">
              <a:spcBef>
                <a:spcPct val="0"/>
              </a:spcBef>
              <a:spcAft>
                <a:spcPct val="0"/>
              </a:spcAft>
            </a:pPr>
            <a:endParaRPr lang="en-US" sz="2400" smtClean="0">
              <a:solidFill>
                <a:srgbClr val="FFFFFF"/>
              </a:solidFill>
              <a:latin typeface="Times New Roman" pitchFamily="18" charset="0"/>
            </a:endParaRPr>
          </a:p>
        </p:txBody>
      </p:sp>
      <p:sp>
        <p:nvSpPr>
          <p:cNvPr id="21519" name="AutoShape 15"/>
          <p:cNvSpPr>
            <a:spLocks noChangeArrowheads="1"/>
          </p:cNvSpPr>
          <p:nvPr/>
        </p:nvSpPr>
        <p:spPr bwMode="auto">
          <a:xfrm>
            <a:off x="685800" y="2438400"/>
            <a:ext cx="5334000" cy="2362200"/>
          </a:xfrm>
          <a:prstGeom prst="cloudCallout">
            <a:avLst>
              <a:gd name="adj1" fmla="val -37856"/>
              <a:gd name="adj2" fmla="val 7002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50000"/>
              </a:spcBef>
              <a:spcAft>
                <a:spcPct val="0"/>
              </a:spcAft>
            </a:pPr>
            <a:r>
              <a:rPr lang="en-US" sz="2400" smtClean="0">
                <a:solidFill>
                  <a:srgbClr val="FFFFFF"/>
                </a:solidFill>
                <a:latin typeface="Times New Roman" pitchFamily="18" charset="0"/>
              </a:rPr>
              <a:t>Những từ “lúc”, “khi”cho em biết điều gì về tình yêu của nhân vật trữ tình dành cho người mình yêu?</a:t>
            </a:r>
          </a:p>
          <a:p>
            <a:pPr algn="ctr" defTabSz="914400" eaLnBrk="0" fontAlgn="base" hangingPunct="0">
              <a:spcBef>
                <a:spcPct val="0"/>
              </a:spcBef>
              <a:spcAft>
                <a:spcPct val="0"/>
              </a:spcAft>
            </a:pPr>
            <a:endParaRPr lang="en-US" sz="2400" smtClean="0">
              <a:solidFill>
                <a:srgbClr val="FFFFFF"/>
              </a:solidFill>
              <a:latin typeface="Times New Roman" pitchFamily="18" charset="0"/>
            </a:endParaRPr>
          </a:p>
        </p:txBody>
      </p:sp>
    </p:spTree>
    <p:extLst>
      <p:ext uri="{BB962C8B-B14F-4D97-AF65-F5344CB8AC3E}">
        <p14:creationId xmlns:p14="http://schemas.microsoft.com/office/powerpoint/2010/main" val="1768366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09">
                                            <p:txEl>
                                              <p:pRg st="4" end="4"/>
                                            </p:txEl>
                                          </p:spTgt>
                                        </p:tgtEl>
                                        <p:attrNameLst>
                                          <p:attrName>style.visibility</p:attrName>
                                        </p:attrNameLst>
                                      </p:cBhvr>
                                      <p:to>
                                        <p:strVal val="visible"/>
                                      </p:to>
                                    </p:set>
                                    <p:animEffect transition="in" filter="diamond(in)">
                                      <p:cBhvr>
                                        <p:cTn id="7" dur="2000"/>
                                        <p:tgtEl>
                                          <p:spTgt spid="2150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1509">
                                            <p:txEl>
                                              <p:pRg st="5" end="5"/>
                                            </p:txEl>
                                          </p:spTgt>
                                        </p:tgtEl>
                                        <p:attrNameLst>
                                          <p:attrName>style.visibility</p:attrName>
                                        </p:attrNameLst>
                                      </p:cBhvr>
                                      <p:to>
                                        <p:strVal val="visible"/>
                                      </p:to>
                                    </p:set>
                                    <p:animEffect transition="in" filter="wheel(4)">
                                      <p:cBhvr>
                                        <p:cTn id="12" dur="2000"/>
                                        <p:tgtEl>
                                          <p:spTgt spid="21509">
                                            <p:txEl>
                                              <p:pRg st="5" end="5"/>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21509">
                                            <p:txEl>
                                              <p:pRg st="6" end="6"/>
                                            </p:txEl>
                                          </p:spTgt>
                                        </p:tgtEl>
                                        <p:attrNameLst>
                                          <p:attrName>style.visibility</p:attrName>
                                        </p:attrNameLst>
                                      </p:cBhvr>
                                      <p:to>
                                        <p:strVal val="visible"/>
                                      </p:to>
                                    </p:set>
                                    <p:animEffect transition="in" filter="wheel(4)">
                                      <p:cBhvr>
                                        <p:cTn id="15" dur="2000"/>
                                        <p:tgtEl>
                                          <p:spTgt spid="21509">
                                            <p:txEl>
                                              <p:pRg st="6" end="6"/>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21509">
                                            <p:txEl>
                                              <p:pRg st="7" end="7"/>
                                            </p:txEl>
                                          </p:spTgt>
                                        </p:tgtEl>
                                        <p:attrNameLst>
                                          <p:attrName>style.visibility</p:attrName>
                                        </p:attrNameLst>
                                      </p:cBhvr>
                                      <p:to>
                                        <p:strVal val="visible"/>
                                      </p:to>
                                    </p:set>
                                    <p:animEffect transition="in" filter="wheel(4)">
                                      <p:cBhvr>
                                        <p:cTn id="18" dur="2000"/>
                                        <p:tgtEl>
                                          <p:spTgt spid="21509">
                                            <p:txEl>
                                              <p:pRg st="7" end="7"/>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21509">
                                            <p:txEl>
                                              <p:pRg st="8" end="8"/>
                                            </p:txEl>
                                          </p:spTgt>
                                        </p:tgtEl>
                                        <p:attrNameLst>
                                          <p:attrName>style.visibility</p:attrName>
                                        </p:attrNameLst>
                                      </p:cBhvr>
                                      <p:to>
                                        <p:strVal val="visible"/>
                                      </p:to>
                                    </p:set>
                                    <p:animEffect transition="in" filter="wheel(4)">
                                      <p:cBhvr>
                                        <p:cTn id="21" dur="2000"/>
                                        <p:tgtEl>
                                          <p:spTgt spid="21509">
                                            <p:txEl>
                                              <p:pRg st="8" end="8"/>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21518"/>
                                        </p:tgtEl>
                                        <p:attrNameLst>
                                          <p:attrName>style.visibility</p:attrName>
                                        </p:attrNameLst>
                                      </p:cBhvr>
                                      <p:to>
                                        <p:strVal val="visible"/>
                                      </p:to>
                                    </p:set>
                                    <p:animEffect transition="in" filter="wheel(4)">
                                      <p:cBhvr>
                                        <p:cTn id="26" dur="2000"/>
                                        <p:tgtEl>
                                          <p:spTgt spid="215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xit" presetSubtype="4" fill="hold" grpId="1" nodeType="clickEffect">
                                  <p:stCondLst>
                                    <p:cond delay="0"/>
                                  </p:stCondLst>
                                  <p:childTnLst>
                                    <p:animEffect transition="out" filter="wheel(4)">
                                      <p:cBhvr>
                                        <p:cTn id="30" dur="2000"/>
                                        <p:tgtEl>
                                          <p:spTgt spid="21518"/>
                                        </p:tgtEl>
                                      </p:cBhvr>
                                    </p:animEffect>
                                    <p:set>
                                      <p:cBhvr>
                                        <p:cTn id="31" dur="1" fill="hold">
                                          <p:stCondLst>
                                            <p:cond delay="1999"/>
                                          </p:stCondLst>
                                        </p:cTn>
                                        <p:tgtEl>
                                          <p:spTgt spid="21518"/>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21519"/>
                                        </p:tgtEl>
                                        <p:attrNameLst>
                                          <p:attrName>style.visibility</p:attrName>
                                        </p:attrNameLst>
                                      </p:cBhvr>
                                      <p:to>
                                        <p:strVal val="visible"/>
                                      </p:to>
                                    </p:set>
                                    <p:animEffect transition="in" filter="wheel(4)">
                                      <p:cBhvr>
                                        <p:cTn id="36" dur="2000"/>
                                        <p:tgtEl>
                                          <p:spTgt spid="215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xit" presetSubtype="4" fill="hold" grpId="1" nodeType="clickEffect">
                                  <p:stCondLst>
                                    <p:cond delay="0"/>
                                  </p:stCondLst>
                                  <p:childTnLst>
                                    <p:animEffect transition="out" filter="wheel(4)">
                                      <p:cBhvr>
                                        <p:cTn id="40" dur="2000"/>
                                        <p:tgtEl>
                                          <p:spTgt spid="21519"/>
                                        </p:tgtEl>
                                      </p:cBhvr>
                                    </p:animEffect>
                                    <p:set>
                                      <p:cBhvr>
                                        <p:cTn id="41" dur="1" fill="hold">
                                          <p:stCondLst>
                                            <p:cond delay="1999"/>
                                          </p:stCondLst>
                                        </p:cTn>
                                        <p:tgtEl>
                                          <p:spTgt spid="215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8" grpId="1" animBg="1"/>
      <p:bldP spid="21519" grpId="0" animBg="1"/>
      <p:bldP spid="215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AutoShape 13"/>
          <p:cNvSpPr>
            <a:spLocks noChangeArrowheads="1"/>
          </p:cNvSpPr>
          <p:nvPr/>
        </p:nvSpPr>
        <p:spPr bwMode="auto">
          <a:xfrm>
            <a:off x="457200" y="228600"/>
            <a:ext cx="4572000" cy="2743200"/>
          </a:xfrm>
          <a:prstGeom prst="cloudCallout">
            <a:avLst>
              <a:gd name="adj1" fmla="val -51667"/>
              <a:gd name="adj2" fmla="val 7291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50000"/>
              </a:spcBef>
              <a:spcAft>
                <a:spcPct val="0"/>
              </a:spcAft>
            </a:pPr>
            <a:r>
              <a:rPr lang="en-US" sz="2400" smtClean="0">
                <a:solidFill>
                  <a:srgbClr val="FFFFFF"/>
                </a:solidFill>
                <a:latin typeface="Times New Roman" pitchFamily="18" charset="0"/>
              </a:rPr>
              <a:t>Câu thơ cuối có nhiều cách hiểu khác nhau, theo em cách hiểu nào chưa hợp lí?</a:t>
            </a:r>
          </a:p>
          <a:p>
            <a:pPr algn="ctr" defTabSz="914400" eaLnBrk="0" fontAlgn="base" hangingPunct="0">
              <a:spcBef>
                <a:spcPct val="0"/>
              </a:spcBef>
              <a:spcAft>
                <a:spcPct val="0"/>
              </a:spcAft>
            </a:pPr>
            <a:endParaRPr lang="en-US" sz="2400" smtClean="0">
              <a:solidFill>
                <a:srgbClr val="FFFFFF"/>
              </a:solidFill>
              <a:latin typeface="Times New Roman" pitchFamily="18" charset="0"/>
            </a:endParaRPr>
          </a:p>
        </p:txBody>
      </p:sp>
      <p:sp>
        <p:nvSpPr>
          <p:cNvPr id="22542" name="Text Box 14"/>
          <p:cNvSpPr txBox="1">
            <a:spLocks noChangeArrowheads="1"/>
          </p:cNvSpPr>
          <p:nvPr/>
        </p:nvSpPr>
        <p:spPr bwMode="auto">
          <a:xfrm>
            <a:off x="533400" y="609600"/>
            <a:ext cx="80772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pPr>
            <a:r>
              <a:rPr lang="en-US" sz="2400" smtClean="0">
                <a:solidFill>
                  <a:srgbClr val="FFFFFF"/>
                </a:solidFill>
                <a:latin typeface="Times New Roman" pitchFamily="18" charset="0"/>
              </a:rPr>
              <a:t>A. Lời thách đố thể hiện sự kiêu ngạo của NVTT trong tình yêu.</a:t>
            </a:r>
          </a:p>
          <a:p>
            <a:pPr defTabSz="914400" eaLnBrk="0" fontAlgn="base" hangingPunct="0">
              <a:spcBef>
                <a:spcPct val="0"/>
              </a:spcBef>
              <a:spcAft>
                <a:spcPct val="0"/>
              </a:spcAft>
            </a:pPr>
            <a:r>
              <a:rPr lang="en-US" sz="2400" smtClean="0">
                <a:solidFill>
                  <a:srgbClr val="FFFFFF"/>
                </a:solidFill>
                <a:latin typeface="Times New Roman" pitchFamily="18" charset="0"/>
              </a:rPr>
              <a:t>B. Lời cầu chúc tế nhị thay cho lời giã từ, vĩnh biệt một tình yêu không thành của NVTT.</a:t>
            </a:r>
          </a:p>
          <a:p>
            <a:pPr defTabSz="914400" eaLnBrk="0" fontAlgn="base" hangingPunct="0">
              <a:spcBef>
                <a:spcPct val="0"/>
              </a:spcBef>
              <a:spcAft>
                <a:spcPct val="0"/>
              </a:spcAft>
            </a:pPr>
            <a:r>
              <a:rPr lang="en-US" sz="2400" smtClean="0">
                <a:solidFill>
                  <a:srgbClr val="FFFFFF"/>
                </a:solidFill>
                <a:latin typeface="Times New Roman" pitchFamily="18" charset="0"/>
              </a:rPr>
              <a:t>C. Lời khẳng định, nhắn nhủ của một trái tim yêu chân thành, mãnh liệt, cao thượng.</a:t>
            </a:r>
          </a:p>
          <a:p>
            <a:pPr defTabSz="914400" eaLnBrk="0" fontAlgn="base" hangingPunct="0">
              <a:spcBef>
                <a:spcPct val="0"/>
              </a:spcBef>
              <a:spcAft>
                <a:spcPct val="0"/>
              </a:spcAft>
            </a:pPr>
            <a:r>
              <a:rPr lang="en-US" sz="2400" smtClean="0">
                <a:solidFill>
                  <a:srgbClr val="FFFFFF"/>
                </a:solidFill>
                <a:latin typeface="Times New Roman" pitchFamily="18" charset="0"/>
              </a:rPr>
              <a:t>D. Lời bộc bạch về một nỗi đau của một trái tim yêu mãnh liệt nhưng đơn phương, vô vọng.</a:t>
            </a:r>
          </a:p>
          <a:p>
            <a:pPr defTabSz="914400" eaLnBrk="0" fontAlgn="base" hangingPunct="0">
              <a:spcBef>
                <a:spcPct val="50000"/>
              </a:spcBef>
              <a:spcAft>
                <a:spcPct val="0"/>
              </a:spcAft>
            </a:pPr>
            <a:endParaRPr lang="en-US" sz="2400" smtClean="0">
              <a:solidFill>
                <a:srgbClr val="FFFFFF"/>
              </a:solidFill>
              <a:latin typeface="Times New Roman" pitchFamily="18" charset="0"/>
            </a:endParaRPr>
          </a:p>
        </p:txBody>
      </p:sp>
      <p:sp>
        <p:nvSpPr>
          <p:cNvPr id="22545" name="AutoShape 17"/>
          <p:cNvSpPr>
            <a:spLocks noChangeArrowheads="1"/>
          </p:cNvSpPr>
          <p:nvPr/>
        </p:nvSpPr>
        <p:spPr bwMode="auto">
          <a:xfrm>
            <a:off x="5181600" y="1219200"/>
            <a:ext cx="2819400" cy="2133600"/>
          </a:xfrm>
          <a:prstGeom prst="cloudCallout">
            <a:avLst>
              <a:gd name="adj1" fmla="val -137727"/>
              <a:gd name="adj2" fmla="val 16696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eaLnBrk="0" fontAlgn="base" hangingPunct="0">
              <a:spcBef>
                <a:spcPct val="0"/>
              </a:spcBef>
              <a:spcAft>
                <a:spcPct val="0"/>
              </a:spcAft>
            </a:pPr>
            <a:r>
              <a:rPr lang="en-US" sz="2400" smtClean="0">
                <a:solidFill>
                  <a:srgbClr val="FFFFFF"/>
                </a:solidFill>
                <a:latin typeface="Times New Roman" pitchFamily="18" charset="0"/>
              </a:rPr>
              <a:t>Nhận xét về nhân vật trữ tình?</a:t>
            </a:r>
          </a:p>
          <a:p>
            <a:pPr algn="ctr" defTabSz="914400" eaLnBrk="0" fontAlgn="base" hangingPunct="0">
              <a:spcBef>
                <a:spcPct val="0"/>
              </a:spcBef>
              <a:spcAft>
                <a:spcPct val="0"/>
              </a:spcAft>
            </a:pPr>
            <a:endParaRPr lang="en-US" sz="2400" smtClean="0">
              <a:solidFill>
                <a:srgbClr val="FFFFFF"/>
              </a:solidFill>
              <a:latin typeface="Times New Roman" pitchFamily="18" charset="0"/>
            </a:endParaRPr>
          </a:p>
        </p:txBody>
      </p:sp>
    </p:spTree>
    <p:extLst>
      <p:ext uri="{BB962C8B-B14F-4D97-AF65-F5344CB8AC3E}">
        <p14:creationId xmlns:p14="http://schemas.microsoft.com/office/powerpoint/2010/main" val="2492864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Effect transition="in" filter="diamond(in)">
                                      <p:cBhvr>
                                        <p:cTn id="7" dur="2000"/>
                                        <p:tgtEl>
                                          <p:spTgt spid="22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22541"/>
                                        </p:tgtEl>
                                      </p:cBhvr>
                                    </p:animEffect>
                                    <p:set>
                                      <p:cBhvr>
                                        <p:cTn id="12" dur="1" fill="hold">
                                          <p:stCondLst>
                                            <p:cond delay="1999"/>
                                          </p:stCondLst>
                                        </p:cTn>
                                        <p:tgtEl>
                                          <p:spTgt spid="2254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542">
                                            <p:txEl>
                                              <p:pRg st="0" end="0"/>
                                            </p:txEl>
                                          </p:spTgt>
                                        </p:tgtEl>
                                        <p:attrNameLst>
                                          <p:attrName>style.visibility</p:attrName>
                                        </p:attrNameLst>
                                      </p:cBhvr>
                                      <p:to>
                                        <p:strVal val="visible"/>
                                      </p:to>
                                    </p:set>
                                    <p:anim calcmode="lin" valueType="num">
                                      <p:cBhvr additive="base">
                                        <p:cTn id="17" dur="500" fill="hold"/>
                                        <p:tgtEl>
                                          <p:spTgt spid="2254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542">
                                            <p:txEl>
                                              <p:pRg st="1" end="1"/>
                                            </p:txEl>
                                          </p:spTgt>
                                        </p:tgtEl>
                                        <p:attrNameLst>
                                          <p:attrName>style.visibility</p:attrName>
                                        </p:attrNameLst>
                                      </p:cBhvr>
                                      <p:to>
                                        <p:strVal val="visible"/>
                                      </p:to>
                                    </p:set>
                                    <p:anim calcmode="lin" valueType="num">
                                      <p:cBhvr additive="base">
                                        <p:cTn id="23" dur="500" fill="hold"/>
                                        <p:tgtEl>
                                          <p:spTgt spid="2254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542">
                                            <p:txEl>
                                              <p:pRg st="2" end="2"/>
                                            </p:txEl>
                                          </p:spTgt>
                                        </p:tgtEl>
                                        <p:attrNameLst>
                                          <p:attrName>style.visibility</p:attrName>
                                        </p:attrNameLst>
                                      </p:cBhvr>
                                      <p:to>
                                        <p:strVal val="visible"/>
                                      </p:to>
                                    </p:set>
                                    <p:anim calcmode="lin" valueType="num">
                                      <p:cBhvr additive="base">
                                        <p:cTn id="29" dur="500" fill="hold"/>
                                        <p:tgtEl>
                                          <p:spTgt spid="2254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2542">
                                            <p:txEl>
                                              <p:pRg st="3" end="3"/>
                                            </p:txEl>
                                          </p:spTgt>
                                        </p:tgtEl>
                                        <p:attrNameLst>
                                          <p:attrName>style.visibility</p:attrName>
                                        </p:attrNameLst>
                                      </p:cBhvr>
                                      <p:to>
                                        <p:strVal val="visible"/>
                                      </p:to>
                                    </p:set>
                                    <p:anim calcmode="lin" valueType="num">
                                      <p:cBhvr additive="base">
                                        <p:cTn id="35" dur="500" fill="hold"/>
                                        <p:tgtEl>
                                          <p:spTgt spid="2254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xit" presetSubtype="16" fill="hold" nodeType="clickEffect">
                                  <p:stCondLst>
                                    <p:cond delay="0"/>
                                  </p:stCondLst>
                                  <p:childTnLst>
                                    <p:animEffect transition="out" filter="diamond(in)">
                                      <p:cBhvr>
                                        <p:cTn id="40" dur="2000"/>
                                        <p:tgtEl>
                                          <p:spTgt spid="22542">
                                            <p:txEl>
                                              <p:pRg st="0" end="0"/>
                                            </p:txEl>
                                          </p:spTgt>
                                        </p:tgtEl>
                                      </p:cBhvr>
                                    </p:animEffect>
                                    <p:set>
                                      <p:cBhvr>
                                        <p:cTn id="41" dur="1" fill="hold">
                                          <p:stCondLst>
                                            <p:cond delay="1999"/>
                                          </p:stCondLst>
                                        </p:cTn>
                                        <p:tgtEl>
                                          <p:spTgt spid="22542">
                                            <p:txEl>
                                              <p:pRg st="0" end="0"/>
                                            </p:txEl>
                                          </p:spTgt>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22545"/>
                                        </p:tgtEl>
                                        <p:attrNameLst>
                                          <p:attrName>style.visibility</p:attrName>
                                        </p:attrNameLst>
                                      </p:cBhvr>
                                      <p:to>
                                        <p:strVal val="visible"/>
                                      </p:to>
                                    </p:set>
                                    <p:animEffect transition="in" filter="wheel(4)">
                                      <p:cBhvr>
                                        <p:cTn id="46" dur="2000"/>
                                        <p:tgtEl>
                                          <p:spTgt spid="225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xit" presetSubtype="4" fill="hold" grpId="1" nodeType="clickEffect">
                                  <p:stCondLst>
                                    <p:cond delay="0"/>
                                  </p:stCondLst>
                                  <p:childTnLst>
                                    <p:animEffect transition="out" filter="wheel(4)">
                                      <p:cBhvr>
                                        <p:cTn id="50" dur="2000"/>
                                        <p:tgtEl>
                                          <p:spTgt spid="22545"/>
                                        </p:tgtEl>
                                      </p:cBhvr>
                                    </p:animEffect>
                                    <p:set>
                                      <p:cBhvr>
                                        <p:cTn id="51" dur="1" fill="hold">
                                          <p:stCondLst>
                                            <p:cond delay="1999"/>
                                          </p:stCondLst>
                                        </p:cTn>
                                        <p:tgtEl>
                                          <p:spTgt spid="225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P spid="22541" grpId="1" animBg="1"/>
      <p:bldP spid="22545" grpId="0" animBg="1"/>
      <p:bldP spid="2254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286000" y="1524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r>
              <a:rPr lang="en-US" sz="1800" smtClean="0">
                <a:solidFill>
                  <a:srgbClr val="FF0000"/>
                </a:solidFill>
              </a:rPr>
              <a:t>                </a:t>
            </a:r>
            <a:r>
              <a:rPr lang="en-US" sz="3200" smtClean="0">
                <a:solidFill>
                  <a:srgbClr val="FF0000"/>
                </a:solidFill>
                <a:latin typeface="Times New Roman" pitchFamily="18" charset="0"/>
              </a:rPr>
              <a:t>TÔI YÊU EM</a:t>
            </a:r>
          </a:p>
          <a:p>
            <a:pPr defTabSz="914400" eaLnBrk="0" fontAlgn="base" hangingPunct="0">
              <a:spcBef>
                <a:spcPct val="0"/>
              </a:spcBef>
              <a:spcAft>
                <a:spcPct val="0"/>
              </a:spcAft>
            </a:pPr>
            <a:r>
              <a:rPr lang="en-US" sz="3200" smtClean="0">
                <a:solidFill>
                  <a:srgbClr val="FFFFFF"/>
                </a:solidFill>
                <a:latin typeface="Times New Roman" pitchFamily="18" charset="0"/>
              </a:rPr>
              <a:t>                        </a:t>
            </a:r>
            <a:r>
              <a:rPr lang="en-US" sz="2400" smtClean="0">
                <a:solidFill>
                  <a:srgbClr val="FFFF00"/>
                </a:solidFill>
                <a:latin typeface="Times New Roman" pitchFamily="18" charset="0"/>
              </a:rPr>
              <a:t>- PU-SKIN -</a:t>
            </a:r>
          </a:p>
        </p:txBody>
      </p:sp>
      <p:sp>
        <p:nvSpPr>
          <p:cNvPr id="35845" name="Rectangle 5"/>
          <p:cNvSpPr>
            <a:spLocks noChangeArrowheads="1"/>
          </p:cNvSpPr>
          <p:nvPr/>
        </p:nvSpPr>
        <p:spPr bwMode="auto">
          <a:xfrm>
            <a:off x="0" y="1219200"/>
            <a:ext cx="89154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r>
              <a:rPr lang="en-US" sz="2800" u="sng" smtClean="0">
                <a:solidFill>
                  <a:srgbClr val="FFFF00"/>
                </a:solidFill>
                <a:latin typeface="Times New Roman" pitchFamily="18" charset="0"/>
              </a:rPr>
              <a:t>I. Tìm hiểu chung:</a:t>
            </a:r>
          </a:p>
          <a:p>
            <a:pPr defTabSz="914400" eaLnBrk="0" fontAlgn="base" hangingPunct="0">
              <a:spcBef>
                <a:spcPct val="0"/>
              </a:spcBef>
              <a:spcAft>
                <a:spcPct val="0"/>
              </a:spcAft>
            </a:pPr>
            <a:r>
              <a:rPr lang="en-US" sz="2800" u="sng" smtClean="0">
                <a:solidFill>
                  <a:srgbClr val="FFFF00"/>
                </a:solidFill>
                <a:latin typeface="Times New Roman" pitchFamily="18" charset="0"/>
              </a:rPr>
              <a:t>II. Đọc – hiểu văn bản:</a:t>
            </a:r>
          </a:p>
          <a:p>
            <a:pPr defTabSz="914400" eaLnBrk="0" fontAlgn="base" hangingPunct="0">
              <a:spcBef>
                <a:spcPct val="0"/>
              </a:spcBef>
              <a:spcAft>
                <a:spcPct val="0"/>
              </a:spcAft>
            </a:pPr>
            <a:r>
              <a:rPr lang="en-US" sz="2800" u="sng" smtClean="0">
                <a:solidFill>
                  <a:srgbClr val="FFFF00"/>
                </a:solidFill>
                <a:latin typeface="Times New Roman" pitchFamily="18" charset="0"/>
              </a:rPr>
              <a:t>III. Tổng kết:</a:t>
            </a:r>
          </a:p>
          <a:p>
            <a:pPr defTabSz="914400" eaLnBrk="0" fontAlgn="base" hangingPunct="0">
              <a:spcBef>
                <a:spcPct val="0"/>
              </a:spcBef>
              <a:spcAft>
                <a:spcPct val="0"/>
              </a:spcAft>
            </a:pPr>
            <a:r>
              <a:rPr lang="en-US" sz="2800" u="sng" smtClean="0">
                <a:solidFill>
                  <a:srgbClr val="FFFF00"/>
                </a:solidFill>
                <a:latin typeface="Times New Roman" pitchFamily="18" charset="0"/>
              </a:rPr>
              <a:t>1. Nghệ thuật:</a:t>
            </a:r>
          </a:p>
          <a:p>
            <a:pPr defTabSz="914400" eaLnBrk="0" fontAlgn="base" hangingPunct="0">
              <a:spcBef>
                <a:spcPct val="0"/>
              </a:spcBef>
              <a:spcAft>
                <a:spcPct val="0"/>
              </a:spcAft>
            </a:pPr>
            <a:r>
              <a:rPr lang="en-US" sz="2800" u="sng" smtClean="0">
                <a:solidFill>
                  <a:srgbClr val="FFFF00"/>
                </a:solidFill>
                <a:latin typeface="Times New Roman" pitchFamily="18" charset="0"/>
              </a:rPr>
              <a:t>2. Nội dung:</a:t>
            </a:r>
          </a:p>
          <a:p>
            <a:pPr defTabSz="914400" eaLnBrk="0" fontAlgn="base" hangingPunct="0">
              <a:spcBef>
                <a:spcPct val="0"/>
              </a:spcBef>
              <a:spcAft>
                <a:spcPct val="0"/>
              </a:spcAft>
            </a:pPr>
            <a:r>
              <a:rPr lang="en-US" sz="2400" smtClean="0">
                <a:solidFill>
                  <a:srgbClr val="FFFFFF"/>
                </a:solidFill>
                <a:latin typeface="Times New Roman" pitchFamily="18" charset="0"/>
              </a:rPr>
              <a:t> </a:t>
            </a:r>
            <a:endParaRPr lang="en-US" sz="2400" u="sng" smtClean="0">
              <a:solidFill>
                <a:srgbClr val="FFFF00"/>
              </a:solidFill>
              <a:latin typeface="Times New Roman" pitchFamily="18" charset="0"/>
            </a:endParaRPr>
          </a:p>
        </p:txBody>
      </p:sp>
      <p:sp>
        <p:nvSpPr>
          <p:cNvPr id="35846" name="AutoShape 6"/>
          <p:cNvSpPr>
            <a:spLocks noChangeArrowheads="1"/>
          </p:cNvSpPr>
          <p:nvPr/>
        </p:nvSpPr>
        <p:spPr bwMode="auto">
          <a:xfrm>
            <a:off x="3657600" y="914400"/>
            <a:ext cx="4495800" cy="1600200"/>
          </a:xfrm>
          <a:prstGeom prst="cloudCallout">
            <a:avLst>
              <a:gd name="adj1" fmla="val -44810"/>
              <a:gd name="adj2" fmla="val 7004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50000"/>
              </a:spcBef>
              <a:spcAft>
                <a:spcPct val="0"/>
              </a:spcAft>
            </a:pPr>
            <a:r>
              <a:rPr lang="en-US" sz="2400" smtClean="0">
                <a:solidFill>
                  <a:srgbClr val="FFFFFF"/>
                </a:solidFill>
                <a:latin typeface="Times New Roman" pitchFamily="18" charset="0"/>
              </a:rPr>
              <a:t>Nhận xét về nghệ thuật và nôi dung của bài thơ?</a:t>
            </a:r>
          </a:p>
          <a:p>
            <a:pPr algn="ctr" defTabSz="914400" eaLnBrk="0" fontAlgn="base" hangingPunct="0">
              <a:spcBef>
                <a:spcPct val="0"/>
              </a:spcBef>
              <a:spcAft>
                <a:spcPct val="0"/>
              </a:spcAft>
            </a:pPr>
            <a:endParaRPr lang="en-US" sz="2400" smtClean="0">
              <a:solidFill>
                <a:srgbClr val="FFFFFF"/>
              </a:solidFill>
              <a:latin typeface="Times New Roman" pitchFamily="18" charset="0"/>
            </a:endParaRPr>
          </a:p>
        </p:txBody>
      </p:sp>
    </p:spTree>
    <p:extLst>
      <p:ext uri="{BB962C8B-B14F-4D97-AF65-F5344CB8AC3E}">
        <p14:creationId xmlns:p14="http://schemas.microsoft.com/office/powerpoint/2010/main" val="2761038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5">
                                            <p:txEl>
                                              <p:pRg st="2" end="2"/>
                                            </p:txEl>
                                          </p:spTgt>
                                        </p:tgtEl>
                                        <p:attrNameLst>
                                          <p:attrName>style.visibility</p:attrName>
                                        </p:attrNameLst>
                                      </p:cBhvr>
                                      <p:to>
                                        <p:strVal val="visible"/>
                                      </p:to>
                                    </p:set>
                                    <p:animEffect transition="in" filter="diamond(in)">
                                      <p:cBhvr>
                                        <p:cTn id="7" dur="2000"/>
                                        <p:tgtEl>
                                          <p:spTgt spid="3584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amond(in)">
                                      <p:cBhvr>
                                        <p:cTn id="12" dur="20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2000"/>
                                        <p:tgtEl>
                                          <p:spTgt spid="35846"/>
                                        </p:tgtEl>
                                      </p:cBhvr>
                                    </p:animEffect>
                                    <p:set>
                                      <p:cBhvr>
                                        <p:cTn id="17" dur="1" fill="hold">
                                          <p:stCondLst>
                                            <p:cond delay="1999"/>
                                          </p:stCondLst>
                                        </p:cTn>
                                        <p:tgtEl>
                                          <p:spTgt spid="3584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diamond(in)">
                                      <p:cBhvr>
                                        <p:cTn id="22" dur="2000"/>
                                        <p:tgtEl>
                                          <p:spTgt spid="3584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5845">
                                            <p:txEl>
                                              <p:pRg st="4" end="4"/>
                                            </p:txEl>
                                          </p:spTgt>
                                        </p:tgtEl>
                                        <p:attrNameLst>
                                          <p:attrName>style.visibility</p:attrName>
                                        </p:attrNameLst>
                                      </p:cBhvr>
                                      <p:to>
                                        <p:strVal val="visible"/>
                                      </p:to>
                                    </p:set>
                                    <p:animEffect transition="in" filter="diamond(in)">
                                      <p:cBhvr>
                                        <p:cTn id="27" dur="2000"/>
                                        <p:tgtEl>
                                          <p:spTgt spid="3584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35845">
                                            <p:txEl>
                                              <p:pRg st="5" end="5"/>
                                            </p:txEl>
                                          </p:spTgt>
                                        </p:tgtEl>
                                        <p:attrNameLst>
                                          <p:attrName>style.visibility</p:attrName>
                                        </p:attrNameLst>
                                      </p:cBhvr>
                                      <p:to>
                                        <p:strVal val="visible"/>
                                      </p:to>
                                    </p:set>
                                    <p:animEffect transition="in" filter="wheel(4)">
                                      <p:cBhvr>
                                        <p:cTn id="32" dur="2000"/>
                                        <p:tgtEl>
                                          <p:spTgt spid="358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hlinkClick r:id="rId5" action="ppaction://hlinksldjump"/>
          </p:cNvPr>
          <p:cNvSpPr/>
          <p:nvPr/>
        </p:nvSpPr>
        <p:spPr>
          <a:xfrm>
            <a:off x="46181"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2100" b="1">
                <a:solidFill>
                  <a:srgbClr val="FFFF00"/>
                </a:solidFill>
                <a:latin typeface="Times New Roman" pitchFamily="18" charset="0"/>
                <a:cs typeface="Times New Roman" pitchFamily="18" charset="0"/>
              </a:rPr>
              <a:t>THỜI GIAN</a:t>
            </a:r>
          </a:p>
        </p:txBody>
      </p:sp>
      <p:sp>
        <p:nvSpPr>
          <p:cNvPr id="42" name="Rectangle 41"/>
          <p:cNvSpPr/>
          <p:nvPr/>
        </p:nvSpPr>
        <p:spPr>
          <a:xfrm>
            <a:off x="1622217" y="5247885"/>
            <a:ext cx="5890343" cy="1025921"/>
          </a:xfrm>
          <a:prstGeom prst="rect">
            <a:avLst/>
          </a:prstGeom>
          <a:noFill/>
        </p:spPr>
        <p:txBody>
          <a:bodyPr wrap="square" lIns="121914" tIns="60957" rIns="121914" bIns="60957">
            <a:spAutoFit/>
          </a:bodyPr>
          <a:lstStyle/>
          <a:p>
            <a:pPr algn="ctr" defTabSz="1219140"/>
            <a:r>
              <a:rPr lang="en-US" sz="59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6" name="Snip Diagonal Corner Rectangle 5"/>
          <p:cNvSpPr/>
          <p:nvPr/>
        </p:nvSpPr>
        <p:spPr>
          <a:xfrm>
            <a:off x="46181" y="685800"/>
            <a:ext cx="9042400" cy="2032000"/>
          </a:xfrm>
          <a:prstGeom prst="snip2DiagRect">
            <a:avLst/>
          </a:prstGeom>
          <a:solidFill>
            <a:srgbClr val="FFC00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4300" smtClean="0">
                <a:solidFill>
                  <a:srgbClr val="002060"/>
                </a:solidFill>
                <a:latin typeface="Times New Roman" pitchFamily="18" charset="0"/>
                <a:cs typeface="Times New Roman" pitchFamily="18" charset="0"/>
              </a:rPr>
              <a:t>Vị thần có </a:t>
            </a:r>
            <a:r>
              <a:rPr lang="en-US" sz="4300" dirty="0" smtClean="0">
                <a:solidFill>
                  <a:srgbClr val="002060"/>
                </a:solidFill>
                <a:latin typeface="Times New Roman" pitchFamily="18" charset="0"/>
                <a:cs typeface="Times New Roman" pitchFamily="18" charset="0"/>
              </a:rPr>
              <a:t>đôi cánh, luôn mang theo bên mình một cây cung và những mũi tên </a:t>
            </a:r>
            <a:r>
              <a:rPr lang="en-US" sz="4300" smtClean="0">
                <a:solidFill>
                  <a:srgbClr val="002060"/>
                </a:solidFill>
                <a:latin typeface="Times New Roman" pitchFamily="18" charset="0"/>
                <a:cs typeface="Times New Roman" pitchFamily="18" charset="0"/>
              </a:rPr>
              <a:t>tình ái có tên gọi là ? </a:t>
            </a:r>
            <a:endParaRPr lang="en-US" sz="4300" dirty="0">
              <a:solidFill>
                <a:srgbClr val="002060"/>
              </a:solidFill>
              <a:latin typeface="Times New Roman" pitchFamily="18" charset="0"/>
              <a:cs typeface="Times New Roman" pitchFamily="18" charset="0"/>
            </a:endParaRPr>
          </a:p>
        </p:txBody>
      </p:sp>
      <p:sp>
        <p:nvSpPr>
          <p:cNvPr id="7" name="Snip Diagonal Corner Rectangle 6"/>
          <p:cNvSpPr/>
          <p:nvPr/>
        </p:nvSpPr>
        <p:spPr>
          <a:xfrm>
            <a:off x="46183" y="3022600"/>
            <a:ext cx="3979333" cy="1930400"/>
          </a:xfrm>
          <a:prstGeom prst="snip2DiagRect">
            <a:avLst/>
          </a:prstGeom>
          <a:solidFill>
            <a:srgbClr val="00B0F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3200" dirty="0" smtClean="0">
                <a:solidFill>
                  <a:prstClr val="white"/>
                </a:solidFill>
                <a:latin typeface="Times New Roman" pitchFamily="18" charset="0"/>
                <a:cs typeface="Times New Roman" pitchFamily="18" charset="0"/>
              </a:rPr>
              <a:t>A. Thần Dớt</a:t>
            </a:r>
            <a:endParaRPr lang="en-US" sz="3200" dirty="0">
              <a:solidFill>
                <a:prstClr val="white"/>
              </a:solidFill>
              <a:latin typeface="Times New Roman" pitchFamily="18" charset="0"/>
              <a:cs typeface="Times New Roman" pitchFamily="18" charset="0"/>
            </a:endParaRPr>
          </a:p>
        </p:txBody>
      </p:sp>
      <p:sp>
        <p:nvSpPr>
          <p:cNvPr id="18" name="Snip Diagonal Corner Rectangle 17"/>
          <p:cNvSpPr/>
          <p:nvPr/>
        </p:nvSpPr>
        <p:spPr>
          <a:xfrm>
            <a:off x="5278581" y="3022600"/>
            <a:ext cx="3810000" cy="2032000"/>
          </a:xfrm>
          <a:prstGeom prst="snip2DiagRect">
            <a:avLst/>
          </a:prstGeom>
          <a:solidFill>
            <a:srgbClr val="00B0F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3200" dirty="0" smtClean="0">
                <a:solidFill>
                  <a:prstClr val="white"/>
                </a:solidFill>
                <a:latin typeface="Times New Roman" pitchFamily="18" charset="0"/>
                <a:cs typeface="Times New Roman" pitchFamily="18" charset="0"/>
              </a:rPr>
              <a:t>B. Thần Eros</a:t>
            </a:r>
            <a:endParaRPr lang="en-US" sz="3200" dirty="0">
              <a:solidFill>
                <a:prstClr val="white"/>
              </a:solidFill>
              <a:latin typeface="Times New Roman" pitchFamily="18" charset="0"/>
              <a:cs typeface="Times New Roman" pitchFamily="18" charset="0"/>
            </a:endParaRPr>
          </a:p>
        </p:txBody>
      </p:sp>
      <p:sp>
        <p:nvSpPr>
          <p:cNvPr id="30" name="Rectangle 29"/>
          <p:cNvSpPr/>
          <p:nvPr/>
        </p:nvSpPr>
        <p:spPr>
          <a:xfrm>
            <a:off x="3314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8</a:t>
            </a:r>
          </a:p>
        </p:txBody>
      </p:sp>
      <p:sp>
        <p:nvSpPr>
          <p:cNvPr id="31" name="Rectangle 30"/>
          <p:cNvSpPr/>
          <p:nvPr/>
        </p:nvSpPr>
        <p:spPr>
          <a:xfrm>
            <a:off x="4025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7</a:t>
            </a:r>
          </a:p>
        </p:txBody>
      </p:sp>
      <p:sp>
        <p:nvSpPr>
          <p:cNvPr id="32" name="Rectangle 31"/>
          <p:cNvSpPr/>
          <p:nvPr/>
        </p:nvSpPr>
        <p:spPr>
          <a:xfrm>
            <a:off x="4736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6</a:t>
            </a:r>
          </a:p>
        </p:txBody>
      </p:sp>
      <p:sp>
        <p:nvSpPr>
          <p:cNvPr id="33" name="Rectangle 32"/>
          <p:cNvSpPr/>
          <p:nvPr/>
        </p:nvSpPr>
        <p:spPr>
          <a:xfrm>
            <a:off x="5447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5</a:t>
            </a:r>
          </a:p>
        </p:txBody>
      </p:sp>
      <p:sp>
        <p:nvSpPr>
          <p:cNvPr id="34" name="Rectangle 33"/>
          <p:cNvSpPr/>
          <p:nvPr/>
        </p:nvSpPr>
        <p:spPr>
          <a:xfrm>
            <a:off x="6159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4</a:t>
            </a:r>
          </a:p>
        </p:txBody>
      </p:sp>
      <p:sp>
        <p:nvSpPr>
          <p:cNvPr id="35" name="Rectangle 34"/>
          <p:cNvSpPr/>
          <p:nvPr/>
        </p:nvSpPr>
        <p:spPr>
          <a:xfrm>
            <a:off x="6870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3</a:t>
            </a:r>
          </a:p>
        </p:txBody>
      </p:sp>
      <p:sp>
        <p:nvSpPr>
          <p:cNvPr id="36" name="Rectangle 35"/>
          <p:cNvSpPr/>
          <p:nvPr/>
        </p:nvSpPr>
        <p:spPr>
          <a:xfrm>
            <a:off x="7581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2</a:t>
            </a:r>
          </a:p>
        </p:txBody>
      </p:sp>
      <p:sp>
        <p:nvSpPr>
          <p:cNvPr id="37" name="Rectangle 36"/>
          <p:cNvSpPr/>
          <p:nvPr/>
        </p:nvSpPr>
        <p:spPr>
          <a:xfrm>
            <a:off x="8292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a:t>
            </a:r>
          </a:p>
        </p:txBody>
      </p:sp>
      <p:sp>
        <p:nvSpPr>
          <p:cNvPr id="39" name="Rectangle 38"/>
          <p:cNvSpPr/>
          <p:nvPr/>
        </p:nvSpPr>
        <p:spPr>
          <a:xfrm>
            <a:off x="1891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10</a:t>
            </a:r>
          </a:p>
        </p:txBody>
      </p:sp>
      <p:sp>
        <p:nvSpPr>
          <p:cNvPr id="40" name="Rectangle 39"/>
          <p:cNvSpPr/>
          <p:nvPr/>
        </p:nvSpPr>
        <p:spPr>
          <a:xfrm>
            <a:off x="2603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9</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9347200" y="1889276"/>
            <a:ext cx="812800" cy="812800"/>
          </a:xfrm>
          <a:prstGeom prst="rect">
            <a:avLst/>
          </a:prstGeom>
        </p:spPr>
      </p:pic>
      <p:sp>
        <p:nvSpPr>
          <p:cNvPr id="3" name="Action Button: Beginning 2">
            <a:hlinkClick r:id="" action="ppaction://hlinkshowjump?jump=firstslide" highlightClick="1"/>
          </p:cNvPr>
          <p:cNvSpPr/>
          <p:nvPr/>
        </p:nvSpPr>
        <p:spPr>
          <a:xfrm>
            <a:off x="4330315" y="4797152"/>
            <a:ext cx="817749" cy="450733"/>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566277"/>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5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5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5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5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par>
                          <p:cTn id="44" fill="hold">
                            <p:stCondLst>
                              <p:cond delay="2550"/>
                            </p:stCondLst>
                            <p:childTnLst>
                              <p:par>
                                <p:cTn id="45" presetID="41" presetClass="exit" presetSubtype="0" fill="hold" grpId="0" nodeType="afterEffect">
                                  <p:stCondLst>
                                    <p:cond delay="0"/>
                                  </p:stCondLst>
                                  <p:iterate type="lt">
                                    <p:tmPct val="10000"/>
                                  </p:iterate>
                                  <p:childTnLst>
                                    <p:anim calcmode="lin" valueType="num">
                                      <p:cBhvr>
                                        <p:cTn id="46" dur="5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33"/>
                                        </p:tgtEl>
                                        <p:attrNameLst>
                                          <p:attrName>ppt_y</p:attrName>
                                        </p:attrNameLst>
                                      </p:cBhvr>
                                      <p:tavLst>
                                        <p:tav tm="0">
                                          <p:val>
                                            <p:strVal val="ppt_y"/>
                                          </p:val>
                                        </p:tav>
                                        <p:tav tm="100000">
                                          <p:val>
                                            <p:strVal val="ppt_y"/>
                                          </p:val>
                                        </p:tav>
                                      </p:tavLst>
                                    </p:anim>
                                    <p:anim calcmode="lin" valueType="num">
                                      <p:cBhvr>
                                        <p:cTn id="48" dur="500"/>
                                        <p:tgtEl>
                                          <p:spTgt spid="33"/>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33"/>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050"/>
                            </p:stCondLst>
                            <p:childTnLst>
                              <p:par>
                                <p:cTn id="53" presetID="41" presetClass="exit" presetSubtype="0" fill="hold" grpId="0" nodeType="afterEffect">
                                  <p:stCondLst>
                                    <p:cond delay="0"/>
                                  </p:stCondLst>
                                  <p:iterate type="lt">
                                    <p:tmPct val="10000"/>
                                  </p:iterate>
                                  <p:childTnLst>
                                    <p:anim calcmode="lin" valueType="num">
                                      <p:cBhvr>
                                        <p:cTn id="54" dur="500"/>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5" dur="500"/>
                                        <p:tgtEl>
                                          <p:spTgt spid="34"/>
                                        </p:tgtEl>
                                        <p:attrNameLst>
                                          <p:attrName>ppt_y</p:attrName>
                                        </p:attrNameLst>
                                      </p:cBhvr>
                                      <p:tavLst>
                                        <p:tav tm="0">
                                          <p:val>
                                            <p:strVal val="ppt_y"/>
                                          </p:val>
                                        </p:tav>
                                        <p:tav tm="100000">
                                          <p:val>
                                            <p:strVal val="ppt_y"/>
                                          </p:val>
                                        </p:tav>
                                      </p:tavLst>
                                    </p:anim>
                                    <p:anim calcmode="lin" valueType="num">
                                      <p:cBhvr>
                                        <p:cTn id="56" dur="500"/>
                                        <p:tgtEl>
                                          <p:spTgt spid="34"/>
                                        </p:tgtEl>
                                        <p:attrNameLst>
                                          <p:attrName>ppt_h</p:attrName>
                                        </p:attrNameLst>
                                      </p:cBhvr>
                                      <p:tavLst>
                                        <p:tav tm="0">
                                          <p:val>
                                            <p:strVal val="ppt_h"/>
                                          </p:val>
                                        </p:tav>
                                        <p:tav tm="50000">
                                          <p:val>
                                            <p:strVal val="ppt_h+.01"/>
                                          </p:val>
                                        </p:tav>
                                        <p:tav tm="100000">
                                          <p:val>
                                            <p:strVal val="ppt_h/10"/>
                                          </p:val>
                                        </p:tav>
                                      </p:tavLst>
                                    </p:anim>
                                    <p:anim calcmode="lin" valueType="num">
                                      <p:cBhvr>
                                        <p:cTn id="57" dur="500"/>
                                        <p:tgtEl>
                                          <p:spTgt spid="34"/>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500" tmFilter="0,0; .5, 0; 1, 1"/>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3550"/>
                            </p:stCondLst>
                            <p:childTnLst>
                              <p:par>
                                <p:cTn id="61" presetID="41" presetClass="exit" presetSubtype="0" fill="hold" grpId="0" nodeType="afterEffect">
                                  <p:stCondLst>
                                    <p:cond delay="0"/>
                                  </p:stCondLst>
                                  <p:iterate type="lt">
                                    <p:tmPct val="10000"/>
                                  </p:iterate>
                                  <p:childTnLst>
                                    <p:anim calcmode="lin" valueType="num">
                                      <p:cBhvr>
                                        <p:cTn id="62" dur="50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3" dur="500"/>
                                        <p:tgtEl>
                                          <p:spTgt spid="35"/>
                                        </p:tgtEl>
                                        <p:attrNameLst>
                                          <p:attrName>ppt_y</p:attrName>
                                        </p:attrNameLst>
                                      </p:cBhvr>
                                      <p:tavLst>
                                        <p:tav tm="0">
                                          <p:val>
                                            <p:strVal val="ppt_y"/>
                                          </p:val>
                                        </p:tav>
                                        <p:tav tm="100000">
                                          <p:val>
                                            <p:strVal val="ppt_y"/>
                                          </p:val>
                                        </p:tav>
                                      </p:tavLst>
                                    </p:anim>
                                    <p:anim calcmode="lin" valueType="num">
                                      <p:cBhvr>
                                        <p:cTn id="64" dur="500"/>
                                        <p:tgtEl>
                                          <p:spTgt spid="35"/>
                                        </p:tgtEl>
                                        <p:attrNameLst>
                                          <p:attrName>ppt_h</p:attrName>
                                        </p:attrNameLst>
                                      </p:cBhvr>
                                      <p:tavLst>
                                        <p:tav tm="0">
                                          <p:val>
                                            <p:strVal val="ppt_h"/>
                                          </p:val>
                                        </p:tav>
                                        <p:tav tm="50000">
                                          <p:val>
                                            <p:strVal val="ppt_h+.01"/>
                                          </p:val>
                                        </p:tav>
                                        <p:tav tm="100000">
                                          <p:val>
                                            <p:strVal val="ppt_h/10"/>
                                          </p:val>
                                        </p:tav>
                                      </p:tavLst>
                                    </p:anim>
                                    <p:anim calcmode="lin" valueType="num">
                                      <p:cBhvr>
                                        <p:cTn id="65" dur="500"/>
                                        <p:tgtEl>
                                          <p:spTgt spid="35"/>
                                        </p:tgtEl>
                                        <p:attrNameLst>
                                          <p:attrName>ppt_w</p:attrName>
                                        </p:attrNameLst>
                                      </p:cBhvr>
                                      <p:tavLst>
                                        <p:tav tm="0">
                                          <p:val>
                                            <p:strVal val="ppt_w"/>
                                          </p:val>
                                        </p:tav>
                                        <p:tav tm="50000">
                                          <p:val>
                                            <p:strVal val="ppt_w+.01"/>
                                          </p:val>
                                        </p:tav>
                                        <p:tav tm="100000">
                                          <p:val>
                                            <p:strVal val="ppt_w/10"/>
                                          </p:val>
                                        </p:tav>
                                      </p:tavLst>
                                    </p:anim>
                                    <p:animEffect transition="out" filter="fade">
                                      <p:cBhvr>
                                        <p:cTn id="66" dur="500" tmFilter="0,0; .5, 0; 1, 1"/>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par>
                          <p:cTn id="68" fill="hold">
                            <p:stCondLst>
                              <p:cond delay="4050"/>
                            </p:stCondLst>
                            <p:childTnLst>
                              <p:par>
                                <p:cTn id="69" presetID="41" presetClass="exit" presetSubtype="0" fill="hold" grpId="0" nodeType="afterEffect">
                                  <p:stCondLst>
                                    <p:cond delay="0"/>
                                  </p:stCondLst>
                                  <p:iterate type="lt">
                                    <p:tmPct val="10000"/>
                                  </p:iterate>
                                  <p:childTnLst>
                                    <p:anim calcmode="lin" valueType="num">
                                      <p:cBhvr>
                                        <p:cTn id="70" dur="5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1" dur="500"/>
                                        <p:tgtEl>
                                          <p:spTgt spid="36"/>
                                        </p:tgtEl>
                                        <p:attrNameLst>
                                          <p:attrName>ppt_y</p:attrName>
                                        </p:attrNameLst>
                                      </p:cBhvr>
                                      <p:tavLst>
                                        <p:tav tm="0">
                                          <p:val>
                                            <p:strVal val="ppt_y"/>
                                          </p:val>
                                        </p:tav>
                                        <p:tav tm="100000">
                                          <p:val>
                                            <p:strVal val="ppt_y"/>
                                          </p:val>
                                        </p:tav>
                                      </p:tavLst>
                                    </p:anim>
                                    <p:anim calcmode="lin" valueType="num">
                                      <p:cBhvr>
                                        <p:cTn id="72" dur="500"/>
                                        <p:tgtEl>
                                          <p:spTgt spid="36"/>
                                        </p:tgtEl>
                                        <p:attrNameLst>
                                          <p:attrName>ppt_h</p:attrName>
                                        </p:attrNameLst>
                                      </p:cBhvr>
                                      <p:tavLst>
                                        <p:tav tm="0">
                                          <p:val>
                                            <p:strVal val="ppt_h"/>
                                          </p:val>
                                        </p:tav>
                                        <p:tav tm="50000">
                                          <p:val>
                                            <p:strVal val="ppt_h+.01"/>
                                          </p:val>
                                        </p:tav>
                                        <p:tav tm="100000">
                                          <p:val>
                                            <p:strVal val="ppt_h/10"/>
                                          </p:val>
                                        </p:tav>
                                      </p:tavLst>
                                    </p:anim>
                                    <p:anim calcmode="lin" valueType="num">
                                      <p:cBhvr>
                                        <p:cTn id="73" dur="500"/>
                                        <p:tgtEl>
                                          <p:spTgt spid="36"/>
                                        </p:tgtEl>
                                        <p:attrNameLst>
                                          <p:attrName>ppt_w</p:attrName>
                                        </p:attrNameLst>
                                      </p:cBhvr>
                                      <p:tavLst>
                                        <p:tav tm="0">
                                          <p:val>
                                            <p:strVal val="ppt_w"/>
                                          </p:val>
                                        </p:tav>
                                        <p:tav tm="50000">
                                          <p:val>
                                            <p:strVal val="ppt_w+.01"/>
                                          </p:val>
                                        </p:tav>
                                        <p:tav tm="100000">
                                          <p:val>
                                            <p:strVal val="ppt_w/10"/>
                                          </p:val>
                                        </p:tav>
                                      </p:tavLst>
                                    </p:anim>
                                    <p:animEffect transition="out" filter="fade">
                                      <p:cBhvr>
                                        <p:cTn id="74" dur="500" tmFilter="0,0; .5, 0; 1, 1"/>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par>
                          <p:cTn id="76" fill="hold">
                            <p:stCondLst>
                              <p:cond delay="4550"/>
                            </p:stCondLst>
                            <p:childTnLst>
                              <p:par>
                                <p:cTn id="77" presetID="41" presetClass="exit" presetSubtype="0" fill="hold" grpId="0" nodeType="afterEffect">
                                  <p:stCondLst>
                                    <p:cond delay="0"/>
                                  </p:stCondLst>
                                  <p:iterate type="lt">
                                    <p:tmPct val="10000"/>
                                  </p:iterate>
                                  <p:childTnLst>
                                    <p:anim calcmode="lin" valueType="num">
                                      <p:cBhvr>
                                        <p:cTn id="78" dur="50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9" dur="500"/>
                                        <p:tgtEl>
                                          <p:spTgt spid="37"/>
                                        </p:tgtEl>
                                        <p:attrNameLst>
                                          <p:attrName>ppt_y</p:attrName>
                                        </p:attrNameLst>
                                      </p:cBhvr>
                                      <p:tavLst>
                                        <p:tav tm="0">
                                          <p:val>
                                            <p:strVal val="ppt_y"/>
                                          </p:val>
                                        </p:tav>
                                        <p:tav tm="100000">
                                          <p:val>
                                            <p:strVal val="ppt_y"/>
                                          </p:val>
                                        </p:tav>
                                      </p:tavLst>
                                    </p:anim>
                                    <p:anim calcmode="lin" valueType="num">
                                      <p:cBhvr>
                                        <p:cTn id="80" dur="500"/>
                                        <p:tgtEl>
                                          <p:spTgt spid="37"/>
                                        </p:tgtEl>
                                        <p:attrNameLst>
                                          <p:attrName>ppt_h</p:attrName>
                                        </p:attrNameLst>
                                      </p:cBhvr>
                                      <p:tavLst>
                                        <p:tav tm="0">
                                          <p:val>
                                            <p:strVal val="ppt_h"/>
                                          </p:val>
                                        </p:tav>
                                        <p:tav tm="50000">
                                          <p:val>
                                            <p:strVal val="ppt_h+.01"/>
                                          </p:val>
                                        </p:tav>
                                        <p:tav tm="100000">
                                          <p:val>
                                            <p:strVal val="ppt_h/10"/>
                                          </p:val>
                                        </p:tav>
                                      </p:tavLst>
                                    </p:anim>
                                    <p:anim calcmode="lin" valueType="num">
                                      <p:cBhvr>
                                        <p:cTn id="81" dur="500"/>
                                        <p:tgtEl>
                                          <p:spTgt spid="37"/>
                                        </p:tgtEl>
                                        <p:attrNameLst>
                                          <p:attrName>ppt_w</p:attrName>
                                        </p:attrNameLst>
                                      </p:cBhvr>
                                      <p:tavLst>
                                        <p:tav tm="0">
                                          <p:val>
                                            <p:strVal val="ppt_w"/>
                                          </p:val>
                                        </p:tav>
                                        <p:tav tm="50000">
                                          <p:val>
                                            <p:strVal val="ppt_w+.01"/>
                                          </p:val>
                                        </p:tav>
                                        <p:tav tm="100000">
                                          <p:val>
                                            <p:strVal val="ppt_w/10"/>
                                          </p:val>
                                        </p:tav>
                                      </p:tavLst>
                                    </p:anim>
                                    <p:animEffect transition="out" filter="fade">
                                      <p:cBhvr>
                                        <p:cTn id="82" dur="500" tmFilter="0,0; .5, 0; 1, 1"/>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1" presetClass="mediacall" presetSubtype="0" fill="hold" nodeType="withEffect">
                                  <p:stCondLst>
                                    <p:cond delay="0"/>
                                  </p:stCondLst>
                                  <p:childTnLst>
                                    <p:cmd type="call" cmd="playFrom(0.0)">
                                      <p:cBhvr>
                                        <p:cTn id="85" dur="774" fill="hold"/>
                                        <p:tgtEl>
                                          <p:spTgt spid="2"/>
                                        </p:tgtEl>
                                      </p:cBhvr>
                                    </p:cmd>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26" presetClass="emph" presetSubtype="0" repeatCount="5000" fill="hold" grpId="1" nodeType="withEffect">
                                  <p:stCondLst>
                                    <p:cond delay="0"/>
                                  </p:stCondLst>
                                  <p:childTnLst>
                                    <p:animEffect transition="out" filter="fade">
                                      <p:cBhvr>
                                        <p:cTn id="90" dur="500" tmFilter="0, 0; .2, .5; .8, .5; 1, 0"/>
                                        <p:tgtEl>
                                          <p:spTgt spid="42"/>
                                        </p:tgtEl>
                                      </p:cBhvr>
                                    </p:animEffect>
                                    <p:animScale>
                                      <p:cBhvr>
                                        <p:cTn id="91"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7"/>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500" fill="hold"/>
                                        <p:tgtEl>
                                          <p:spTgt spid="7"/>
                                        </p:tgtEl>
                                        <p:attrNameLst>
                                          <p:attrName>fillcolor</p:attrName>
                                        </p:attrNameLst>
                                      </p:cBhvr>
                                      <p:to>
                                        <a:srgbClr val="FF0000"/>
                                      </p:to>
                                    </p:animClr>
                                    <p:set>
                                      <p:cBhvr>
                                        <p:cTn id="97" dur="500" fill="hold"/>
                                        <p:tgtEl>
                                          <p:spTgt spid="7"/>
                                        </p:tgtEl>
                                        <p:attrNameLst>
                                          <p:attrName>fill.type</p:attrName>
                                        </p:attrNameLst>
                                      </p:cBhvr>
                                      <p:to>
                                        <p:strVal val="solid"/>
                                      </p:to>
                                    </p:set>
                                    <p:set>
                                      <p:cBhvr>
                                        <p:cTn id="98"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99" restart="whenNotActive" fill="hold" evtFilter="cancelBubble" nodeType="interactiveSeq">
                <p:stCondLst>
                  <p:cond evt="onClick" delay="0">
                    <p:tgtEl>
                      <p:spTgt spid="18"/>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8"/>
                                        </p:tgtEl>
                                        <p:attrNameLst>
                                          <p:attrName>fillcolor</p:attrName>
                                        </p:attrNameLst>
                                      </p:cBhvr>
                                      <p:to>
                                        <a:srgbClr val="00B050"/>
                                      </p:to>
                                    </p:animClr>
                                    <p:set>
                                      <p:cBhvr>
                                        <p:cTn id="104" dur="500" fill="hold"/>
                                        <p:tgtEl>
                                          <p:spTgt spid="18"/>
                                        </p:tgtEl>
                                        <p:attrNameLst>
                                          <p:attrName>fill.type</p:attrName>
                                        </p:attrNameLst>
                                      </p:cBhvr>
                                      <p:to>
                                        <p:strVal val="solid"/>
                                      </p:to>
                                    </p:set>
                                    <p:set>
                                      <p:cBhvr>
                                        <p:cTn id="105"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41"/>
                    </p:tgtEl>
                  </p:cond>
                </p:stCondLst>
                <p:endSync evt="end" delay="0">
                  <p:rtn val="all"/>
                </p:endSync>
                <p:childTnLst>
                  <p:par>
                    <p:cTn id="107" fill="hold">
                      <p:stCondLst>
                        <p:cond delay="0"/>
                      </p:stCondLst>
                      <p:childTnLst>
                        <p:par>
                          <p:cTn id="108" fill="hold">
                            <p:stCondLst>
                              <p:cond delay="0"/>
                            </p:stCondLst>
                            <p:childTnLst>
                              <p:par>
                                <p:cTn id="109" presetID="26" presetClass="emph" presetSubtype="0" fill="hold" grpId="0" nodeType="clickEffect">
                                  <p:stCondLst>
                                    <p:cond delay="0"/>
                                  </p:stCondLst>
                                  <p:childTnLst>
                                    <p:animEffect transition="out" filter="fade">
                                      <p:cBhvr>
                                        <p:cTn id="110" dur="500" tmFilter="0, 0; .2, .5; .8, .5; 1, 0"/>
                                        <p:tgtEl>
                                          <p:spTgt spid="41"/>
                                        </p:tgtEl>
                                      </p:cBhvr>
                                    </p:animEffect>
                                    <p:animScale>
                                      <p:cBhvr>
                                        <p:cTn id="111"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12"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hlinkClick r:id="rId5" action="ppaction://hlinksldjump"/>
          </p:cNvPr>
          <p:cNvSpPr/>
          <p:nvPr/>
        </p:nvSpPr>
        <p:spPr>
          <a:xfrm>
            <a:off x="46181"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2100" b="1">
                <a:solidFill>
                  <a:srgbClr val="FFFF00"/>
                </a:solidFill>
                <a:latin typeface="Times New Roman" pitchFamily="18" charset="0"/>
                <a:cs typeface="Times New Roman" pitchFamily="18" charset="0"/>
              </a:rPr>
              <a:t>THỜI GIAN</a:t>
            </a:r>
          </a:p>
        </p:txBody>
      </p:sp>
      <p:sp>
        <p:nvSpPr>
          <p:cNvPr id="42" name="Rectangle 41"/>
          <p:cNvSpPr/>
          <p:nvPr/>
        </p:nvSpPr>
        <p:spPr>
          <a:xfrm>
            <a:off x="1622217" y="5247885"/>
            <a:ext cx="5890343" cy="1025921"/>
          </a:xfrm>
          <a:prstGeom prst="rect">
            <a:avLst/>
          </a:prstGeom>
          <a:noFill/>
        </p:spPr>
        <p:txBody>
          <a:bodyPr wrap="square" lIns="121914" tIns="60957" rIns="121914" bIns="60957">
            <a:spAutoFit/>
          </a:bodyPr>
          <a:lstStyle/>
          <a:p>
            <a:pPr algn="ctr" defTabSz="1219140"/>
            <a:r>
              <a:rPr lang="en-US" sz="59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6" name="Snip Diagonal Corner Rectangle 5"/>
          <p:cNvSpPr/>
          <p:nvPr/>
        </p:nvSpPr>
        <p:spPr>
          <a:xfrm>
            <a:off x="46181" y="685800"/>
            <a:ext cx="9042400" cy="2032000"/>
          </a:xfrm>
          <a:prstGeom prst="snip2DiagRect">
            <a:avLst/>
          </a:prstGeom>
          <a:solidFill>
            <a:srgbClr val="FFC00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4300" dirty="0" smtClean="0">
                <a:solidFill>
                  <a:srgbClr val="002060"/>
                </a:solidFill>
                <a:latin typeface="Times New Roman" pitchFamily="18" charset="0"/>
                <a:cs typeface="Times New Roman" pitchFamily="18" charset="0"/>
              </a:rPr>
              <a:t>Hãy đọc một vài câu thơ hoặc một bài thơ viết về tình yêu mà em thích nhất?</a:t>
            </a:r>
            <a:endParaRPr lang="en-US" sz="4300" dirty="0">
              <a:solidFill>
                <a:srgbClr val="002060"/>
              </a:solidFill>
              <a:latin typeface="Times New Roman" pitchFamily="18" charset="0"/>
              <a:cs typeface="Times New Roman" pitchFamily="18" charset="0"/>
            </a:endParaRPr>
          </a:p>
        </p:txBody>
      </p:sp>
      <p:sp>
        <p:nvSpPr>
          <p:cNvPr id="18" name="Snip Diagonal Corner Rectangle 17"/>
          <p:cNvSpPr/>
          <p:nvPr/>
        </p:nvSpPr>
        <p:spPr>
          <a:xfrm>
            <a:off x="2349114" y="3284984"/>
            <a:ext cx="4959189" cy="1584176"/>
          </a:xfrm>
          <a:prstGeom prst="snip2DiagRect">
            <a:avLst/>
          </a:prstGeom>
          <a:solidFill>
            <a:srgbClr val="00B0F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sz="3200" dirty="0">
              <a:solidFill>
                <a:prstClr val="white"/>
              </a:solidFill>
              <a:latin typeface="Times New Roman" pitchFamily="18" charset="0"/>
              <a:cs typeface="Times New Roman" pitchFamily="18" charset="0"/>
            </a:endParaRPr>
          </a:p>
        </p:txBody>
      </p:sp>
      <p:sp>
        <p:nvSpPr>
          <p:cNvPr id="30" name="Rectangle 29"/>
          <p:cNvSpPr/>
          <p:nvPr/>
        </p:nvSpPr>
        <p:spPr>
          <a:xfrm>
            <a:off x="3314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8</a:t>
            </a:r>
          </a:p>
        </p:txBody>
      </p:sp>
      <p:sp>
        <p:nvSpPr>
          <p:cNvPr id="31" name="Rectangle 30"/>
          <p:cNvSpPr/>
          <p:nvPr/>
        </p:nvSpPr>
        <p:spPr>
          <a:xfrm>
            <a:off x="4025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7</a:t>
            </a:r>
          </a:p>
        </p:txBody>
      </p:sp>
      <p:sp>
        <p:nvSpPr>
          <p:cNvPr id="32" name="Rectangle 31"/>
          <p:cNvSpPr/>
          <p:nvPr/>
        </p:nvSpPr>
        <p:spPr>
          <a:xfrm>
            <a:off x="4736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6</a:t>
            </a:r>
          </a:p>
        </p:txBody>
      </p:sp>
      <p:sp>
        <p:nvSpPr>
          <p:cNvPr id="33" name="Rectangle 32"/>
          <p:cNvSpPr/>
          <p:nvPr/>
        </p:nvSpPr>
        <p:spPr>
          <a:xfrm>
            <a:off x="5447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5</a:t>
            </a:r>
          </a:p>
        </p:txBody>
      </p:sp>
      <p:sp>
        <p:nvSpPr>
          <p:cNvPr id="34" name="Rectangle 33"/>
          <p:cNvSpPr/>
          <p:nvPr/>
        </p:nvSpPr>
        <p:spPr>
          <a:xfrm>
            <a:off x="6159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4</a:t>
            </a:r>
          </a:p>
        </p:txBody>
      </p:sp>
      <p:sp>
        <p:nvSpPr>
          <p:cNvPr id="35" name="Rectangle 34"/>
          <p:cNvSpPr/>
          <p:nvPr/>
        </p:nvSpPr>
        <p:spPr>
          <a:xfrm>
            <a:off x="6870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3</a:t>
            </a:r>
          </a:p>
        </p:txBody>
      </p:sp>
      <p:sp>
        <p:nvSpPr>
          <p:cNvPr id="36" name="Rectangle 35"/>
          <p:cNvSpPr/>
          <p:nvPr/>
        </p:nvSpPr>
        <p:spPr>
          <a:xfrm>
            <a:off x="7581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2</a:t>
            </a:r>
          </a:p>
        </p:txBody>
      </p:sp>
      <p:sp>
        <p:nvSpPr>
          <p:cNvPr id="37" name="Rectangle 36"/>
          <p:cNvSpPr/>
          <p:nvPr/>
        </p:nvSpPr>
        <p:spPr>
          <a:xfrm>
            <a:off x="8292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a:t>
            </a:r>
          </a:p>
        </p:txBody>
      </p:sp>
      <p:sp>
        <p:nvSpPr>
          <p:cNvPr id="39" name="Rectangle 38"/>
          <p:cNvSpPr/>
          <p:nvPr/>
        </p:nvSpPr>
        <p:spPr>
          <a:xfrm>
            <a:off x="1891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10</a:t>
            </a:r>
          </a:p>
        </p:txBody>
      </p:sp>
      <p:sp>
        <p:nvSpPr>
          <p:cNvPr id="40" name="Rectangle 39"/>
          <p:cNvSpPr/>
          <p:nvPr/>
        </p:nvSpPr>
        <p:spPr>
          <a:xfrm>
            <a:off x="2603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9</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9347200" y="1889276"/>
            <a:ext cx="812800" cy="812800"/>
          </a:xfrm>
          <a:prstGeom prst="rect">
            <a:avLst/>
          </a:prstGeom>
        </p:spPr>
      </p:pic>
      <p:sp>
        <p:nvSpPr>
          <p:cNvPr id="3" name="Action Button: Beginning 2">
            <a:hlinkClick r:id="" action="ppaction://hlinkshowjump?jump=firstslide" highlightClick="1"/>
          </p:cNvPr>
          <p:cNvSpPr/>
          <p:nvPr/>
        </p:nvSpPr>
        <p:spPr>
          <a:xfrm>
            <a:off x="251520" y="4221088"/>
            <a:ext cx="504056" cy="64807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063258"/>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5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5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5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5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par>
                          <p:cTn id="44" fill="hold">
                            <p:stCondLst>
                              <p:cond delay="2550"/>
                            </p:stCondLst>
                            <p:childTnLst>
                              <p:par>
                                <p:cTn id="45" presetID="41" presetClass="exit" presetSubtype="0" fill="hold" grpId="0" nodeType="afterEffect">
                                  <p:stCondLst>
                                    <p:cond delay="0"/>
                                  </p:stCondLst>
                                  <p:iterate type="lt">
                                    <p:tmPct val="10000"/>
                                  </p:iterate>
                                  <p:childTnLst>
                                    <p:anim calcmode="lin" valueType="num">
                                      <p:cBhvr>
                                        <p:cTn id="46" dur="5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33"/>
                                        </p:tgtEl>
                                        <p:attrNameLst>
                                          <p:attrName>ppt_y</p:attrName>
                                        </p:attrNameLst>
                                      </p:cBhvr>
                                      <p:tavLst>
                                        <p:tav tm="0">
                                          <p:val>
                                            <p:strVal val="ppt_y"/>
                                          </p:val>
                                        </p:tav>
                                        <p:tav tm="100000">
                                          <p:val>
                                            <p:strVal val="ppt_y"/>
                                          </p:val>
                                        </p:tav>
                                      </p:tavLst>
                                    </p:anim>
                                    <p:anim calcmode="lin" valueType="num">
                                      <p:cBhvr>
                                        <p:cTn id="48" dur="500"/>
                                        <p:tgtEl>
                                          <p:spTgt spid="33"/>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33"/>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050"/>
                            </p:stCondLst>
                            <p:childTnLst>
                              <p:par>
                                <p:cTn id="53" presetID="41" presetClass="exit" presetSubtype="0" fill="hold" grpId="0" nodeType="afterEffect">
                                  <p:stCondLst>
                                    <p:cond delay="0"/>
                                  </p:stCondLst>
                                  <p:iterate type="lt">
                                    <p:tmPct val="10000"/>
                                  </p:iterate>
                                  <p:childTnLst>
                                    <p:anim calcmode="lin" valueType="num">
                                      <p:cBhvr>
                                        <p:cTn id="54" dur="500"/>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5" dur="500"/>
                                        <p:tgtEl>
                                          <p:spTgt spid="34"/>
                                        </p:tgtEl>
                                        <p:attrNameLst>
                                          <p:attrName>ppt_y</p:attrName>
                                        </p:attrNameLst>
                                      </p:cBhvr>
                                      <p:tavLst>
                                        <p:tav tm="0">
                                          <p:val>
                                            <p:strVal val="ppt_y"/>
                                          </p:val>
                                        </p:tav>
                                        <p:tav tm="100000">
                                          <p:val>
                                            <p:strVal val="ppt_y"/>
                                          </p:val>
                                        </p:tav>
                                      </p:tavLst>
                                    </p:anim>
                                    <p:anim calcmode="lin" valueType="num">
                                      <p:cBhvr>
                                        <p:cTn id="56" dur="500"/>
                                        <p:tgtEl>
                                          <p:spTgt spid="34"/>
                                        </p:tgtEl>
                                        <p:attrNameLst>
                                          <p:attrName>ppt_h</p:attrName>
                                        </p:attrNameLst>
                                      </p:cBhvr>
                                      <p:tavLst>
                                        <p:tav tm="0">
                                          <p:val>
                                            <p:strVal val="ppt_h"/>
                                          </p:val>
                                        </p:tav>
                                        <p:tav tm="50000">
                                          <p:val>
                                            <p:strVal val="ppt_h+.01"/>
                                          </p:val>
                                        </p:tav>
                                        <p:tav tm="100000">
                                          <p:val>
                                            <p:strVal val="ppt_h/10"/>
                                          </p:val>
                                        </p:tav>
                                      </p:tavLst>
                                    </p:anim>
                                    <p:anim calcmode="lin" valueType="num">
                                      <p:cBhvr>
                                        <p:cTn id="57" dur="500"/>
                                        <p:tgtEl>
                                          <p:spTgt spid="34"/>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500" tmFilter="0,0; .5, 0; 1, 1"/>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3550"/>
                            </p:stCondLst>
                            <p:childTnLst>
                              <p:par>
                                <p:cTn id="61" presetID="41" presetClass="exit" presetSubtype="0" fill="hold" grpId="0" nodeType="afterEffect">
                                  <p:stCondLst>
                                    <p:cond delay="0"/>
                                  </p:stCondLst>
                                  <p:iterate type="lt">
                                    <p:tmPct val="10000"/>
                                  </p:iterate>
                                  <p:childTnLst>
                                    <p:anim calcmode="lin" valueType="num">
                                      <p:cBhvr>
                                        <p:cTn id="62" dur="50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3" dur="500"/>
                                        <p:tgtEl>
                                          <p:spTgt spid="35"/>
                                        </p:tgtEl>
                                        <p:attrNameLst>
                                          <p:attrName>ppt_y</p:attrName>
                                        </p:attrNameLst>
                                      </p:cBhvr>
                                      <p:tavLst>
                                        <p:tav tm="0">
                                          <p:val>
                                            <p:strVal val="ppt_y"/>
                                          </p:val>
                                        </p:tav>
                                        <p:tav tm="100000">
                                          <p:val>
                                            <p:strVal val="ppt_y"/>
                                          </p:val>
                                        </p:tav>
                                      </p:tavLst>
                                    </p:anim>
                                    <p:anim calcmode="lin" valueType="num">
                                      <p:cBhvr>
                                        <p:cTn id="64" dur="500"/>
                                        <p:tgtEl>
                                          <p:spTgt spid="35"/>
                                        </p:tgtEl>
                                        <p:attrNameLst>
                                          <p:attrName>ppt_h</p:attrName>
                                        </p:attrNameLst>
                                      </p:cBhvr>
                                      <p:tavLst>
                                        <p:tav tm="0">
                                          <p:val>
                                            <p:strVal val="ppt_h"/>
                                          </p:val>
                                        </p:tav>
                                        <p:tav tm="50000">
                                          <p:val>
                                            <p:strVal val="ppt_h+.01"/>
                                          </p:val>
                                        </p:tav>
                                        <p:tav tm="100000">
                                          <p:val>
                                            <p:strVal val="ppt_h/10"/>
                                          </p:val>
                                        </p:tav>
                                      </p:tavLst>
                                    </p:anim>
                                    <p:anim calcmode="lin" valueType="num">
                                      <p:cBhvr>
                                        <p:cTn id="65" dur="500"/>
                                        <p:tgtEl>
                                          <p:spTgt spid="35"/>
                                        </p:tgtEl>
                                        <p:attrNameLst>
                                          <p:attrName>ppt_w</p:attrName>
                                        </p:attrNameLst>
                                      </p:cBhvr>
                                      <p:tavLst>
                                        <p:tav tm="0">
                                          <p:val>
                                            <p:strVal val="ppt_w"/>
                                          </p:val>
                                        </p:tav>
                                        <p:tav tm="50000">
                                          <p:val>
                                            <p:strVal val="ppt_w+.01"/>
                                          </p:val>
                                        </p:tav>
                                        <p:tav tm="100000">
                                          <p:val>
                                            <p:strVal val="ppt_w/10"/>
                                          </p:val>
                                        </p:tav>
                                      </p:tavLst>
                                    </p:anim>
                                    <p:animEffect transition="out" filter="fade">
                                      <p:cBhvr>
                                        <p:cTn id="66" dur="500" tmFilter="0,0; .5, 0; 1, 1"/>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par>
                          <p:cTn id="68" fill="hold">
                            <p:stCondLst>
                              <p:cond delay="4050"/>
                            </p:stCondLst>
                            <p:childTnLst>
                              <p:par>
                                <p:cTn id="69" presetID="41" presetClass="exit" presetSubtype="0" fill="hold" grpId="0" nodeType="afterEffect">
                                  <p:stCondLst>
                                    <p:cond delay="0"/>
                                  </p:stCondLst>
                                  <p:iterate type="lt">
                                    <p:tmPct val="10000"/>
                                  </p:iterate>
                                  <p:childTnLst>
                                    <p:anim calcmode="lin" valueType="num">
                                      <p:cBhvr>
                                        <p:cTn id="70" dur="5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1" dur="500"/>
                                        <p:tgtEl>
                                          <p:spTgt spid="36"/>
                                        </p:tgtEl>
                                        <p:attrNameLst>
                                          <p:attrName>ppt_y</p:attrName>
                                        </p:attrNameLst>
                                      </p:cBhvr>
                                      <p:tavLst>
                                        <p:tav tm="0">
                                          <p:val>
                                            <p:strVal val="ppt_y"/>
                                          </p:val>
                                        </p:tav>
                                        <p:tav tm="100000">
                                          <p:val>
                                            <p:strVal val="ppt_y"/>
                                          </p:val>
                                        </p:tav>
                                      </p:tavLst>
                                    </p:anim>
                                    <p:anim calcmode="lin" valueType="num">
                                      <p:cBhvr>
                                        <p:cTn id="72" dur="500"/>
                                        <p:tgtEl>
                                          <p:spTgt spid="36"/>
                                        </p:tgtEl>
                                        <p:attrNameLst>
                                          <p:attrName>ppt_h</p:attrName>
                                        </p:attrNameLst>
                                      </p:cBhvr>
                                      <p:tavLst>
                                        <p:tav tm="0">
                                          <p:val>
                                            <p:strVal val="ppt_h"/>
                                          </p:val>
                                        </p:tav>
                                        <p:tav tm="50000">
                                          <p:val>
                                            <p:strVal val="ppt_h+.01"/>
                                          </p:val>
                                        </p:tav>
                                        <p:tav tm="100000">
                                          <p:val>
                                            <p:strVal val="ppt_h/10"/>
                                          </p:val>
                                        </p:tav>
                                      </p:tavLst>
                                    </p:anim>
                                    <p:anim calcmode="lin" valueType="num">
                                      <p:cBhvr>
                                        <p:cTn id="73" dur="500"/>
                                        <p:tgtEl>
                                          <p:spTgt spid="36"/>
                                        </p:tgtEl>
                                        <p:attrNameLst>
                                          <p:attrName>ppt_w</p:attrName>
                                        </p:attrNameLst>
                                      </p:cBhvr>
                                      <p:tavLst>
                                        <p:tav tm="0">
                                          <p:val>
                                            <p:strVal val="ppt_w"/>
                                          </p:val>
                                        </p:tav>
                                        <p:tav tm="50000">
                                          <p:val>
                                            <p:strVal val="ppt_w+.01"/>
                                          </p:val>
                                        </p:tav>
                                        <p:tav tm="100000">
                                          <p:val>
                                            <p:strVal val="ppt_w/10"/>
                                          </p:val>
                                        </p:tav>
                                      </p:tavLst>
                                    </p:anim>
                                    <p:animEffect transition="out" filter="fade">
                                      <p:cBhvr>
                                        <p:cTn id="74" dur="500" tmFilter="0,0; .5, 0; 1, 1"/>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par>
                          <p:cTn id="76" fill="hold">
                            <p:stCondLst>
                              <p:cond delay="4550"/>
                            </p:stCondLst>
                            <p:childTnLst>
                              <p:par>
                                <p:cTn id="77" presetID="41" presetClass="exit" presetSubtype="0" fill="hold" grpId="0" nodeType="afterEffect">
                                  <p:stCondLst>
                                    <p:cond delay="0"/>
                                  </p:stCondLst>
                                  <p:iterate type="lt">
                                    <p:tmPct val="10000"/>
                                  </p:iterate>
                                  <p:childTnLst>
                                    <p:anim calcmode="lin" valueType="num">
                                      <p:cBhvr>
                                        <p:cTn id="78" dur="50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9" dur="500"/>
                                        <p:tgtEl>
                                          <p:spTgt spid="37"/>
                                        </p:tgtEl>
                                        <p:attrNameLst>
                                          <p:attrName>ppt_y</p:attrName>
                                        </p:attrNameLst>
                                      </p:cBhvr>
                                      <p:tavLst>
                                        <p:tav tm="0">
                                          <p:val>
                                            <p:strVal val="ppt_y"/>
                                          </p:val>
                                        </p:tav>
                                        <p:tav tm="100000">
                                          <p:val>
                                            <p:strVal val="ppt_y"/>
                                          </p:val>
                                        </p:tav>
                                      </p:tavLst>
                                    </p:anim>
                                    <p:anim calcmode="lin" valueType="num">
                                      <p:cBhvr>
                                        <p:cTn id="80" dur="500"/>
                                        <p:tgtEl>
                                          <p:spTgt spid="37"/>
                                        </p:tgtEl>
                                        <p:attrNameLst>
                                          <p:attrName>ppt_h</p:attrName>
                                        </p:attrNameLst>
                                      </p:cBhvr>
                                      <p:tavLst>
                                        <p:tav tm="0">
                                          <p:val>
                                            <p:strVal val="ppt_h"/>
                                          </p:val>
                                        </p:tav>
                                        <p:tav tm="50000">
                                          <p:val>
                                            <p:strVal val="ppt_h+.01"/>
                                          </p:val>
                                        </p:tav>
                                        <p:tav tm="100000">
                                          <p:val>
                                            <p:strVal val="ppt_h/10"/>
                                          </p:val>
                                        </p:tav>
                                      </p:tavLst>
                                    </p:anim>
                                    <p:anim calcmode="lin" valueType="num">
                                      <p:cBhvr>
                                        <p:cTn id="81" dur="500"/>
                                        <p:tgtEl>
                                          <p:spTgt spid="37"/>
                                        </p:tgtEl>
                                        <p:attrNameLst>
                                          <p:attrName>ppt_w</p:attrName>
                                        </p:attrNameLst>
                                      </p:cBhvr>
                                      <p:tavLst>
                                        <p:tav tm="0">
                                          <p:val>
                                            <p:strVal val="ppt_w"/>
                                          </p:val>
                                        </p:tav>
                                        <p:tav tm="50000">
                                          <p:val>
                                            <p:strVal val="ppt_w+.01"/>
                                          </p:val>
                                        </p:tav>
                                        <p:tav tm="100000">
                                          <p:val>
                                            <p:strVal val="ppt_w/10"/>
                                          </p:val>
                                        </p:tav>
                                      </p:tavLst>
                                    </p:anim>
                                    <p:animEffect transition="out" filter="fade">
                                      <p:cBhvr>
                                        <p:cTn id="82" dur="500" tmFilter="0,0; .5, 0; 1, 1"/>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1" presetClass="mediacall" presetSubtype="0" fill="hold" nodeType="withEffect">
                                  <p:stCondLst>
                                    <p:cond delay="0"/>
                                  </p:stCondLst>
                                  <p:childTnLst>
                                    <p:cmd type="call" cmd="playFrom(0.0)">
                                      <p:cBhvr>
                                        <p:cTn id="85" dur="774" fill="hold"/>
                                        <p:tgtEl>
                                          <p:spTgt spid="2"/>
                                        </p:tgtEl>
                                      </p:cBhvr>
                                    </p:cmd>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26" presetClass="emph" presetSubtype="0" repeatCount="5000" fill="hold" grpId="1" nodeType="withEffect">
                                  <p:stCondLst>
                                    <p:cond delay="0"/>
                                  </p:stCondLst>
                                  <p:childTnLst>
                                    <p:animEffect transition="out" filter="fade">
                                      <p:cBhvr>
                                        <p:cTn id="90" dur="500" tmFilter="0, 0; .2, .5; .8, .5; 1, 0"/>
                                        <p:tgtEl>
                                          <p:spTgt spid="42"/>
                                        </p:tgtEl>
                                      </p:cBhvr>
                                    </p:animEffect>
                                    <p:animScale>
                                      <p:cBhvr>
                                        <p:cTn id="91" dur="250" autoRev="1" fill="hold"/>
                                        <p:tgtEl>
                                          <p:spTgt spid="42"/>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circle(in)">
                                      <p:cBhvr>
                                        <p:cTn id="9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41"/>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0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1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hlinkClick r:id="rId5" action="ppaction://hlinksldjump"/>
          </p:cNvPr>
          <p:cNvSpPr/>
          <p:nvPr/>
        </p:nvSpPr>
        <p:spPr>
          <a:xfrm>
            <a:off x="46181"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2100" b="1">
                <a:solidFill>
                  <a:srgbClr val="FFFF00"/>
                </a:solidFill>
                <a:latin typeface="Times New Roman" pitchFamily="18" charset="0"/>
                <a:cs typeface="Times New Roman" pitchFamily="18" charset="0"/>
              </a:rPr>
              <a:t>THỜI GIAN</a:t>
            </a:r>
          </a:p>
        </p:txBody>
      </p:sp>
      <p:sp>
        <p:nvSpPr>
          <p:cNvPr id="42" name="Rectangle 41"/>
          <p:cNvSpPr/>
          <p:nvPr/>
        </p:nvSpPr>
        <p:spPr>
          <a:xfrm>
            <a:off x="1622217" y="5247885"/>
            <a:ext cx="5890343" cy="1025921"/>
          </a:xfrm>
          <a:prstGeom prst="rect">
            <a:avLst/>
          </a:prstGeom>
          <a:noFill/>
        </p:spPr>
        <p:txBody>
          <a:bodyPr wrap="square" lIns="121914" tIns="60957" rIns="121914" bIns="60957">
            <a:spAutoFit/>
          </a:bodyPr>
          <a:lstStyle/>
          <a:p>
            <a:pPr algn="ctr" defTabSz="1219140"/>
            <a:r>
              <a:rPr lang="en-US" sz="59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6" name="Snip Diagonal Corner Rectangle 5"/>
          <p:cNvSpPr/>
          <p:nvPr/>
        </p:nvSpPr>
        <p:spPr>
          <a:xfrm>
            <a:off x="46181" y="685800"/>
            <a:ext cx="9042400" cy="2032000"/>
          </a:xfrm>
          <a:prstGeom prst="snip2DiagRect">
            <a:avLst/>
          </a:prstGeom>
          <a:solidFill>
            <a:srgbClr val="FFC00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4300" dirty="0">
                <a:solidFill>
                  <a:srgbClr val="002060"/>
                </a:solidFill>
                <a:latin typeface="Times New Roman" pitchFamily="18" charset="0"/>
                <a:cs typeface="Times New Roman" pitchFamily="18" charset="0"/>
              </a:rPr>
              <a:t>N</a:t>
            </a:r>
            <a:r>
              <a:rPr lang="en-US" sz="4300" dirty="0" smtClean="0">
                <a:solidFill>
                  <a:srgbClr val="002060"/>
                </a:solidFill>
                <a:latin typeface="Times New Roman" pitchFamily="18" charset="0"/>
                <a:cs typeface="Times New Roman" pitchFamily="18" charset="0"/>
              </a:rPr>
              <a:t>hà thơ nào được mệnh danh là ông hoàng của thơ tình Việt Nam?</a:t>
            </a:r>
            <a:endParaRPr lang="en-US" sz="4300" dirty="0">
              <a:solidFill>
                <a:srgbClr val="002060"/>
              </a:solidFill>
              <a:latin typeface="Times New Roman" pitchFamily="18" charset="0"/>
              <a:cs typeface="Times New Roman" pitchFamily="18" charset="0"/>
            </a:endParaRPr>
          </a:p>
        </p:txBody>
      </p:sp>
      <p:sp>
        <p:nvSpPr>
          <p:cNvPr id="18" name="Snip Diagonal Corner Rectangle 17"/>
          <p:cNvSpPr/>
          <p:nvPr/>
        </p:nvSpPr>
        <p:spPr>
          <a:xfrm>
            <a:off x="2633877" y="3284984"/>
            <a:ext cx="3810000" cy="1016000"/>
          </a:xfrm>
          <a:prstGeom prst="snip2DiagRect">
            <a:avLst/>
          </a:prstGeom>
          <a:solidFill>
            <a:srgbClr val="00B0F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3200" b="1" dirty="0" smtClean="0">
                <a:solidFill>
                  <a:schemeClr val="tx1"/>
                </a:solidFill>
                <a:latin typeface="Times New Roman" pitchFamily="18" charset="0"/>
                <a:cs typeface="Times New Roman" pitchFamily="18" charset="0"/>
              </a:rPr>
              <a:t>Xuân Diệu </a:t>
            </a:r>
            <a:endParaRPr lang="en-US" sz="3200" b="1" dirty="0">
              <a:solidFill>
                <a:schemeClr val="tx1"/>
              </a:solidFill>
              <a:latin typeface="Times New Roman" pitchFamily="18" charset="0"/>
              <a:cs typeface="Times New Roman" pitchFamily="18" charset="0"/>
            </a:endParaRPr>
          </a:p>
        </p:txBody>
      </p:sp>
      <p:sp>
        <p:nvSpPr>
          <p:cNvPr id="30" name="Rectangle 29"/>
          <p:cNvSpPr/>
          <p:nvPr/>
        </p:nvSpPr>
        <p:spPr>
          <a:xfrm>
            <a:off x="3314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8</a:t>
            </a:r>
          </a:p>
        </p:txBody>
      </p:sp>
      <p:sp>
        <p:nvSpPr>
          <p:cNvPr id="31" name="Rectangle 30"/>
          <p:cNvSpPr/>
          <p:nvPr/>
        </p:nvSpPr>
        <p:spPr>
          <a:xfrm>
            <a:off x="4025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7</a:t>
            </a:r>
          </a:p>
        </p:txBody>
      </p:sp>
      <p:sp>
        <p:nvSpPr>
          <p:cNvPr id="32" name="Rectangle 31"/>
          <p:cNvSpPr/>
          <p:nvPr/>
        </p:nvSpPr>
        <p:spPr>
          <a:xfrm>
            <a:off x="4736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6</a:t>
            </a:r>
          </a:p>
        </p:txBody>
      </p:sp>
      <p:sp>
        <p:nvSpPr>
          <p:cNvPr id="33" name="Rectangle 32"/>
          <p:cNvSpPr/>
          <p:nvPr/>
        </p:nvSpPr>
        <p:spPr>
          <a:xfrm>
            <a:off x="5447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5</a:t>
            </a:r>
          </a:p>
        </p:txBody>
      </p:sp>
      <p:sp>
        <p:nvSpPr>
          <p:cNvPr id="34" name="Rectangle 33"/>
          <p:cNvSpPr/>
          <p:nvPr/>
        </p:nvSpPr>
        <p:spPr>
          <a:xfrm>
            <a:off x="6159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4</a:t>
            </a:r>
          </a:p>
        </p:txBody>
      </p:sp>
      <p:sp>
        <p:nvSpPr>
          <p:cNvPr id="35" name="Rectangle 34"/>
          <p:cNvSpPr/>
          <p:nvPr/>
        </p:nvSpPr>
        <p:spPr>
          <a:xfrm>
            <a:off x="6870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3</a:t>
            </a:r>
          </a:p>
        </p:txBody>
      </p:sp>
      <p:sp>
        <p:nvSpPr>
          <p:cNvPr id="36" name="Rectangle 35"/>
          <p:cNvSpPr/>
          <p:nvPr/>
        </p:nvSpPr>
        <p:spPr>
          <a:xfrm>
            <a:off x="7581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2</a:t>
            </a:r>
          </a:p>
        </p:txBody>
      </p:sp>
      <p:sp>
        <p:nvSpPr>
          <p:cNvPr id="37" name="Rectangle 36"/>
          <p:cNvSpPr/>
          <p:nvPr/>
        </p:nvSpPr>
        <p:spPr>
          <a:xfrm>
            <a:off x="8292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a:t>
            </a:r>
          </a:p>
        </p:txBody>
      </p:sp>
      <p:sp>
        <p:nvSpPr>
          <p:cNvPr id="39" name="Rectangle 38"/>
          <p:cNvSpPr/>
          <p:nvPr/>
        </p:nvSpPr>
        <p:spPr>
          <a:xfrm>
            <a:off x="1891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10</a:t>
            </a:r>
          </a:p>
        </p:txBody>
      </p:sp>
      <p:sp>
        <p:nvSpPr>
          <p:cNvPr id="40" name="Rectangle 39"/>
          <p:cNvSpPr/>
          <p:nvPr/>
        </p:nvSpPr>
        <p:spPr>
          <a:xfrm>
            <a:off x="2603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9</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9347200" y="1889276"/>
            <a:ext cx="812800" cy="812800"/>
          </a:xfrm>
          <a:prstGeom prst="rect">
            <a:avLst/>
          </a:prstGeom>
        </p:spPr>
      </p:pic>
      <p:sp>
        <p:nvSpPr>
          <p:cNvPr id="3" name="Action Button: Beginning 2">
            <a:hlinkClick r:id="" action="ppaction://hlinkshowjump?jump=firstslide" highlightClick="1"/>
          </p:cNvPr>
          <p:cNvSpPr/>
          <p:nvPr/>
        </p:nvSpPr>
        <p:spPr>
          <a:xfrm>
            <a:off x="323528" y="4365104"/>
            <a:ext cx="1080120" cy="50405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824649"/>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5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5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5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5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par>
                          <p:cTn id="44" fill="hold">
                            <p:stCondLst>
                              <p:cond delay="2550"/>
                            </p:stCondLst>
                            <p:childTnLst>
                              <p:par>
                                <p:cTn id="45" presetID="41" presetClass="exit" presetSubtype="0" fill="hold" grpId="0" nodeType="afterEffect">
                                  <p:stCondLst>
                                    <p:cond delay="0"/>
                                  </p:stCondLst>
                                  <p:iterate type="lt">
                                    <p:tmPct val="10000"/>
                                  </p:iterate>
                                  <p:childTnLst>
                                    <p:anim calcmode="lin" valueType="num">
                                      <p:cBhvr>
                                        <p:cTn id="46" dur="5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33"/>
                                        </p:tgtEl>
                                        <p:attrNameLst>
                                          <p:attrName>ppt_y</p:attrName>
                                        </p:attrNameLst>
                                      </p:cBhvr>
                                      <p:tavLst>
                                        <p:tav tm="0">
                                          <p:val>
                                            <p:strVal val="ppt_y"/>
                                          </p:val>
                                        </p:tav>
                                        <p:tav tm="100000">
                                          <p:val>
                                            <p:strVal val="ppt_y"/>
                                          </p:val>
                                        </p:tav>
                                      </p:tavLst>
                                    </p:anim>
                                    <p:anim calcmode="lin" valueType="num">
                                      <p:cBhvr>
                                        <p:cTn id="48" dur="500"/>
                                        <p:tgtEl>
                                          <p:spTgt spid="33"/>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33"/>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050"/>
                            </p:stCondLst>
                            <p:childTnLst>
                              <p:par>
                                <p:cTn id="53" presetID="41" presetClass="exit" presetSubtype="0" fill="hold" grpId="0" nodeType="afterEffect">
                                  <p:stCondLst>
                                    <p:cond delay="0"/>
                                  </p:stCondLst>
                                  <p:iterate type="lt">
                                    <p:tmPct val="10000"/>
                                  </p:iterate>
                                  <p:childTnLst>
                                    <p:anim calcmode="lin" valueType="num">
                                      <p:cBhvr>
                                        <p:cTn id="54" dur="500"/>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5" dur="500"/>
                                        <p:tgtEl>
                                          <p:spTgt spid="34"/>
                                        </p:tgtEl>
                                        <p:attrNameLst>
                                          <p:attrName>ppt_y</p:attrName>
                                        </p:attrNameLst>
                                      </p:cBhvr>
                                      <p:tavLst>
                                        <p:tav tm="0">
                                          <p:val>
                                            <p:strVal val="ppt_y"/>
                                          </p:val>
                                        </p:tav>
                                        <p:tav tm="100000">
                                          <p:val>
                                            <p:strVal val="ppt_y"/>
                                          </p:val>
                                        </p:tav>
                                      </p:tavLst>
                                    </p:anim>
                                    <p:anim calcmode="lin" valueType="num">
                                      <p:cBhvr>
                                        <p:cTn id="56" dur="500"/>
                                        <p:tgtEl>
                                          <p:spTgt spid="34"/>
                                        </p:tgtEl>
                                        <p:attrNameLst>
                                          <p:attrName>ppt_h</p:attrName>
                                        </p:attrNameLst>
                                      </p:cBhvr>
                                      <p:tavLst>
                                        <p:tav tm="0">
                                          <p:val>
                                            <p:strVal val="ppt_h"/>
                                          </p:val>
                                        </p:tav>
                                        <p:tav tm="50000">
                                          <p:val>
                                            <p:strVal val="ppt_h+.01"/>
                                          </p:val>
                                        </p:tav>
                                        <p:tav tm="100000">
                                          <p:val>
                                            <p:strVal val="ppt_h/10"/>
                                          </p:val>
                                        </p:tav>
                                      </p:tavLst>
                                    </p:anim>
                                    <p:anim calcmode="lin" valueType="num">
                                      <p:cBhvr>
                                        <p:cTn id="57" dur="500"/>
                                        <p:tgtEl>
                                          <p:spTgt spid="34"/>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500" tmFilter="0,0; .5, 0; 1, 1"/>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3550"/>
                            </p:stCondLst>
                            <p:childTnLst>
                              <p:par>
                                <p:cTn id="61" presetID="41" presetClass="exit" presetSubtype="0" fill="hold" grpId="0" nodeType="afterEffect">
                                  <p:stCondLst>
                                    <p:cond delay="0"/>
                                  </p:stCondLst>
                                  <p:iterate type="lt">
                                    <p:tmPct val="10000"/>
                                  </p:iterate>
                                  <p:childTnLst>
                                    <p:anim calcmode="lin" valueType="num">
                                      <p:cBhvr>
                                        <p:cTn id="62" dur="50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3" dur="500"/>
                                        <p:tgtEl>
                                          <p:spTgt spid="35"/>
                                        </p:tgtEl>
                                        <p:attrNameLst>
                                          <p:attrName>ppt_y</p:attrName>
                                        </p:attrNameLst>
                                      </p:cBhvr>
                                      <p:tavLst>
                                        <p:tav tm="0">
                                          <p:val>
                                            <p:strVal val="ppt_y"/>
                                          </p:val>
                                        </p:tav>
                                        <p:tav tm="100000">
                                          <p:val>
                                            <p:strVal val="ppt_y"/>
                                          </p:val>
                                        </p:tav>
                                      </p:tavLst>
                                    </p:anim>
                                    <p:anim calcmode="lin" valueType="num">
                                      <p:cBhvr>
                                        <p:cTn id="64" dur="500"/>
                                        <p:tgtEl>
                                          <p:spTgt spid="35"/>
                                        </p:tgtEl>
                                        <p:attrNameLst>
                                          <p:attrName>ppt_h</p:attrName>
                                        </p:attrNameLst>
                                      </p:cBhvr>
                                      <p:tavLst>
                                        <p:tav tm="0">
                                          <p:val>
                                            <p:strVal val="ppt_h"/>
                                          </p:val>
                                        </p:tav>
                                        <p:tav tm="50000">
                                          <p:val>
                                            <p:strVal val="ppt_h+.01"/>
                                          </p:val>
                                        </p:tav>
                                        <p:tav tm="100000">
                                          <p:val>
                                            <p:strVal val="ppt_h/10"/>
                                          </p:val>
                                        </p:tav>
                                      </p:tavLst>
                                    </p:anim>
                                    <p:anim calcmode="lin" valueType="num">
                                      <p:cBhvr>
                                        <p:cTn id="65" dur="500"/>
                                        <p:tgtEl>
                                          <p:spTgt spid="35"/>
                                        </p:tgtEl>
                                        <p:attrNameLst>
                                          <p:attrName>ppt_w</p:attrName>
                                        </p:attrNameLst>
                                      </p:cBhvr>
                                      <p:tavLst>
                                        <p:tav tm="0">
                                          <p:val>
                                            <p:strVal val="ppt_w"/>
                                          </p:val>
                                        </p:tav>
                                        <p:tav tm="50000">
                                          <p:val>
                                            <p:strVal val="ppt_w+.01"/>
                                          </p:val>
                                        </p:tav>
                                        <p:tav tm="100000">
                                          <p:val>
                                            <p:strVal val="ppt_w/10"/>
                                          </p:val>
                                        </p:tav>
                                      </p:tavLst>
                                    </p:anim>
                                    <p:animEffect transition="out" filter="fade">
                                      <p:cBhvr>
                                        <p:cTn id="66" dur="500" tmFilter="0,0; .5, 0; 1, 1"/>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par>
                          <p:cTn id="68" fill="hold">
                            <p:stCondLst>
                              <p:cond delay="4050"/>
                            </p:stCondLst>
                            <p:childTnLst>
                              <p:par>
                                <p:cTn id="69" presetID="41" presetClass="exit" presetSubtype="0" fill="hold" grpId="0" nodeType="afterEffect">
                                  <p:stCondLst>
                                    <p:cond delay="0"/>
                                  </p:stCondLst>
                                  <p:iterate type="lt">
                                    <p:tmPct val="10000"/>
                                  </p:iterate>
                                  <p:childTnLst>
                                    <p:anim calcmode="lin" valueType="num">
                                      <p:cBhvr>
                                        <p:cTn id="70" dur="5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1" dur="500"/>
                                        <p:tgtEl>
                                          <p:spTgt spid="36"/>
                                        </p:tgtEl>
                                        <p:attrNameLst>
                                          <p:attrName>ppt_y</p:attrName>
                                        </p:attrNameLst>
                                      </p:cBhvr>
                                      <p:tavLst>
                                        <p:tav tm="0">
                                          <p:val>
                                            <p:strVal val="ppt_y"/>
                                          </p:val>
                                        </p:tav>
                                        <p:tav tm="100000">
                                          <p:val>
                                            <p:strVal val="ppt_y"/>
                                          </p:val>
                                        </p:tav>
                                      </p:tavLst>
                                    </p:anim>
                                    <p:anim calcmode="lin" valueType="num">
                                      <p:cBhvr>
                                        <p:cTn id="72" dur="500"/>
                                        <p:tgtEl>
                                          <p:spTgt spid="36"/>
                                        </p:tgtEl>
                                        <p:attrNameLst>
                                          <p:attrName>ppt_h</p:attrName>
                                        </p:attrNameLst>
                                      </p:cBhvr>
                                      <p:tavLst>
                                        <p:tav tm="0">
                                          <p:val>
                                            <p:strVal val="ppt_h"/>
                                          </p:val>
                                        </p:tav>
                                        <p:tav tm="50000">
                                          <p:val>
                                            <p:strVal val="ppt_h+.01"/>
                                          </p:val>
                                        </p:tav>
                                        <p:tav tm="100000">
                                          <p:val>
                                            <p:strVal val="ppt_h/10"/>
                                          </p:val>
                                        </p:tav>
                                      </p:tavLst>
                                    </p:anim>
                                    <p:anim calcmode="lin" valueType="num">
                                      <p:cBhvr>
                                        <p:cTn id="73" dur="500"/>
                                        <p:tgtEl>
                                          <p:spTgt spid="36"/>
                                        </p:tgtEl>
                                        <p:attrNameLst>
                                          <p:attrName>ppt_w</p:attrName>
                                        </p:attrNameLst>
                                      </p:cBhvr>
                                      <p:tavLst>
                                        <p:tav tm="0">
                                          <p:val>
                                            <p:strVal val="ppt_w"/>
                                          </p:val>
                                        </p:tav>
                                        <p:tav tm="50000">
                                          <p:val>
                                            <p:strVal val="ppt_w+.01"/>
                                          </p:val>
                                        </p:tav>
                                        <p:tav tm="100000">
                                          <p:val>
                                            <p:strVal val="ppt_w/10"/>
                                          </p:val>
                                        </p:tav>
                                      </p:tavLst>
                                    </p:anim>
                                    <p:animEffect transition="out" filter="fade">
                                      <p:cBhvr>
                                        <p:cTn id="74" dur="500" tmFilter="0,0; .5, 0; 1, 1"/>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par>
                          <p:cTn id="76" fill="hold">
                            <p:stCondLst>
                              <p:cond delay="4550"/>
                            </p:stCondLst>
                            <p:childTnLst>
                              <p:par>
                                <p:cTn id="77" presetID="41" presetClass="exit" presetSubtype="0" fill="hold" grpId="0" nodeType="afterEffect">
                                  <p:stCondLst>
                                    <p:cond delay="0"/>
                                  </p:stCondLst>
                                  <p:iterate type="lt">
                                    <p:tmPct val="10000"/>
                                  </p:iterate>
                                  <p:childTnLst>
                                    <p:anim calcmode="lin" valueType="num">
                                      <p:cBhvr>
                                        <p:cTn id="78" dur="50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9" dur="500"/>
                                        <p:tgtEl>
                                          <p:spTgt spid="37"/>
                                        </p:tgtEl>
                                        <p:attrNameLst>
                                          <p:attrName>ppt_y</p:attrName>
                                        </p:attrNameLst>
                                      </p:cBhvr>
                                      <p:tavLst>
                                        <p:tav tm="0">
                                          <p:val>
                                            <p:strVal val="ppt_y"/>
                                          </p:val>
                                        </p:tav>
                                        <p:tav tm="100000">
                                          <p:val>
                                            <p:strVal val="ppt_y"/>
                                          </p:val>
                                        </p:tav>
                                      </p:tavLst>
                                    </p:anim>
                                    <p:anim calcmode="lin" valueType="num">
                                      <p:cBhvr>
                                        <p:cTn id="80" dur="500"/>
                                        <p:tgtEl>
                                          <p:spTgt spid="37"/>
                                        </p:tgtEl>
                                        <p:attrNameLst>
                                          <p:attrName>ppt_h</p:attrName>
                                        </p:attrNameLst>
                                      </p:cBhvr>
                                      <p:tavLst>
                                        <p:tav tm="0">
                                          <p:val>
                                            <p:strVal val="ppt_h"/>
                                          </p:val>
                                        </p:tav>
                                        <p:tav tm="50000">
                                          <p:val>
                                            <p:strVal val="ppt_h+.01"/>
                                          </p:val>
                                        </p:tav>
                                        <p:tav tm="100000">
                                          <p:val>
                                            <p:strVal val="ppt_h/10"/>
                                          </p:val>
                                        </p:tav>
                                      </p:tavLst>
                                    </p:anim>
                                    <p:anim calcmode="lin" valueType="num">
                                      <p:cBhvr>
                                        <p:cTn id="81" dur="500"/>
                                        <p:tgtEl>
                                          <p:spTgt spid="37"/>
                                        </p:tgtEl>
                                        <p:attrNameLst>
                                          <p:attrName>ppt_w</p:attrName>
                                        </p:attrNameLst>
                                      </p:cBhvr>
                                      <p:tavLst>
                                        <p:tav tm="0">
                                          <p:val>
                                            <p:strVal val="ppt_w"/>
                                          </p:val>
                                        </p:tav>
                                        <p:tav tm="50000">
                                          <p:val>
                                            <p:strVal val="ppt_w+.01"/>
                                          </p:val>
                                        </p:tav>
                                        <p:tav tm="100000">
                                          <p:val>
                                            <p:strVal val="ppt_w/10"/>
                                          </p:val>
                                        </p:tav>
                                      </p:tavLst>
                                    </p:anim>
                                    <p:animEffect transition="out" filter="fade">
                                      <p:cBhvr>
                                        <p:cTn id="82" dur="500" tmFilter="0,0; .5, 0; 1, 1"/>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1" presetClass="mediacall" presetSubtype="0" fill="hold" nodeType="withEffect">
                                  <p:stCondLst>
                                    <p:cond delay="0"/>
                                  </p:stCondLst>
                                  <p:childTnLst>
                                    <p:cmd type="call" cmd="playFrom(0.0)">
                                      <p:cBhvr>
                                        <p:cTn id="85" dur="774" fill="hold"/>
                                        <p:tgtEl>
                                          <p:spTgt spid="2"/>
                                        </p:tgtEl>
                                      </p:cBhvr>
                                    </p:cmd>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26" presetClass="emph" presetSubtype="0" repeatCount="5000" fill="hold" grpId="1" nodeType="withEffect">
                                  <p:stCondLst>
                                    <p:cond delay="0"/>
                                  </p:stCondLst>
                                  <p:childTnLst>
                                    <p:animEffect transition="out" filter="fade">
                                      <p:cBhvr>
                                        <p:cTn id="90" dur="500" tmFilter="0, 0; .2, .5; .8, .5; 1, 0"/>
                                        <p:tgtEl>
                                          <p:spTgt spid="42"/>
                                        </p:tgtEl>
                                      </p:cBhvr>
                                    </p:animEffect>
                                    <p:animScale>
                                      <p:cBhvr>
                                        <p:cTn id="91" dur="250" autoRev="1" fill="hold"/>
                                        <p:tgtEl>
                                          <p:spTgt spid="42"/>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circle(in)">
                                      <p:cBhvr>
                                        <p:cTn id="9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41"/>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0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1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hlinkClick r:id="rId5" action="ppaction://hlinksldjump"/>
          </p:cNvPr>
          <p:cNvSpPr/>
          <p:nvPr/>
        </p:nvSpPr>
        <p:spPr>
          <a:xfrm>
            <a:off x="46181" y="5257800"/>
            <a:ext cx="9042400" cy="1016000"/>
          </a:xfrm>
          <a:prstGeom prst="round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defTabSz="1219140"/>
            <a:r>
              <a:rPr lang="en-US" sz="2100" b="1">
                <a:solidFill>
                  <a:srgbClr val="FFFF00"/>
                </a:solidFill>
                <a:latin typeface="Times New Roman" pitchFamily="18" charset="0"/>
                <a:cs typeface="Times New Roman" pitchFamily="18" charset="0"/>
              </a:rPr>
              <a:t>THỜI GIAN</a:t>
            </a:r>
          </a:p>
        </p:txBody>
      </p:sp>
      <p:sp>
        <p:nvSpPr>
          <p:cNvPr id="42" name="Rectangle 41"/>
          <p:cNvSpPr/>
          <p:nvPr/>
        </p:nvSpPr>
        <p:spPr>
          <a:xfrm>
            <a:off x="1622217" y="5247885"/>
            <a:ext cx="5890343" cy="1025921"/>
          </a:xfrm>
          <a:prstGeom prst="rect">
            <a:avLst/>
          </a:prstGeom>
          <a:noFill/>
        </p:spPr>
        <p:txBody>
          <a:bodyPr wrap="square" lIns="121914" tIns="60957" rIns="121914" bIns="60957">
            <a:spAutoFit/>
          </a:bodyPr>
          <a:lstStyle/>
          <a:p>
            <a:pPr algn="ctr" defTabSz="1219140"/>
            <a:r>
              <a:rPr lang="en-US" sz="59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HẾT GIỜ</a:t>
            </a:r>
          </a:p>
        </p:txBody>
      </p:sp>
      <p:sp>
        <p:nvSpPr>
          <p:cNvPr id="6" name="Snip Diagonal Corner Rectangle 5"/>
          <p:cNvSpPr/>
          <p:nvPr/>
        </p:nvSpPr>
        <p:spPr>
          <a:xfrm>
            <a:off x="46181" y="685800"/>
            <a:ext cx="9042400" cy="2032000"/>
          </a:xfrm>
          <a:prstGeom prst="snip2DiagRect">
            <a:avLst/>
          </a:prstGeom>
          <a:solidFill>
            <a:srgbClr val="FFC00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4300" dirty="0" smtClean="0">
                <a:solidFill>
                  <a:srgbClr val="002060"/>
                </a:solidFill>
                <a:latin typeface="Times New Roman" pitchFamily="18" charset="0"/>
                <a:cs typeface="Times New Roman" pitchFamily="18" charset="0"/>
              </a:rPr>
              <a:t>Nhà thơ nào được mệnh danh là “Mặt trời của thi ca Nga”?</a:t>
            </a:r>
            <a:endParaRPr lang="en-US" sz="4300" dirty="0">
              <a:solidFill>
                <a:srgbClr val="002060"/>
              </a:solidFill>
              <a:latin typeface="Times New Roman" pitchFamily="18" charset="0"/>
              <a:cs typeface="Times New Roman" pitchFamily="18" charset="0"/>
            </a:endParaRPr>
          </a:p>
        </p:txBody>
      </p:sp>
      <p:sp>
        <p:nvSpPr>
          <p:cNvPr id="18" name="Snip Diagonal Corner Rectangle 17"/>
          <p:cNvSpPr/>
          <p:nvPr/>
        </p:nvSpPr>
        <p:spPr>
          <a:xfrm>
            <a:off x="2501515" y="3109067"/>
            <a:ext cx="4518757" cy="1528936"/>
          </a:xfrm>
          <a:prstGeom prst="snip2DiagRect">
            <a:avLst/>
          </a:prstGeom>
          <a:solidFill>
            <a:srgbClr val="00B0F0">
              <a:alpha val="8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3200" dirty="0" smtClean="0">
                <a:solidFill>
                  <a:prstClr val="white"/>
                </a:solidFill>
                <a:latin typeface="Times New Roman" pitchFamily="18" charset="0"/>
                <a:cs typeface="Times New Roman" pitchFamily="18" charset="0"/>
              </a:rPr>
              <a:t>Puskin</a:t>
            </a:r>
            <a:endParaRPr lang="en-US" sz="3200" dirty="0">
              <a:solidFill>
                <a:prstClr val="white"/>
              </a:solidFill>
              <a:latin typeface="Times New Roman" pitchFamily="18" charset="0"/>
              <a:cs typeface="Times New Roman" pitchFamily="18" charset="0"/>
            </a:endParaRPr>
          </a:p>
        </p:txBody>
      </p:sp>
      <p:sp>
        <p:nvSpPr>
          <p:cNvPr id="30" name="Rectangle 29"/>
          <p:cNvSpPr/>
          <p:nvPr/>
        </p:nvSpPr>
        <p:spPr>
          <a:xfrm>
            <a:off x="3314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8</a:t>
            </a:r>
          </a:p>
        </p:txBody>
      </p:sp>
      <p:sp>
        <p:nvSpPr>
          <p:cNvPr id="31" name="Rectangle 30"/>
          <p:cNvSpPr/>
          <p:nvPr/>
        </p:nvSpPr>
        <p:spPr>
          <a:xfrm>
            <a:off x="4025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7</a:t>
            </a:r>
          </a:p>
        </p:txBody>
      </p:sp>
      <p:sp>
        <p:nvSpPr>
          <p:cNvPr id="32" name="Rectangle 31"/>
          <p:cNvSpPr/>
          <p:nvPr/>
        </p:nvSpPr>
        <p:spPr>
          <a:xfrm>
            <a:off x="4736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6</a:t>
            </a:r>
          </a:p>
        </p:txBody>
      </p:sp>
      <p:sp>
        <p:nvSpPr>
          <p:cNvPr id="33" name="Rectangle 32"/>
          <p:cNvSpPr/>
          <p:nvPr/>
        </p:nvSpPr>
        <p:spPr>
          <a:xfrm>
            <a:off x="5447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5</a:t>
            </a:r>
          </a:p>
        </p:txBody>
      </p:sp>
      <p:sp>
        <p:nvSpPr>
          <p:cNvPr id="34" name="Rectangle 33"/>
          <p:cNvSpPr/>
          <p:nvPr/>
        </p:nvSpPr>
        <p:spPr>
          <a:xfrm>
            <a:off x="6159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4</a:t>
            </a:r>
          </a:p>
        </p:txBody>
      </p:sp>
      <p:sp>
        <p:nvSpPr>
          <p:cNvPr id="35" name="Rectangle 34"/>
          <p:cNvSpPr/>
          <p:nvPr/>
        </p:nvSpPr>
        <p:spPr>
          <a:xfrm>
            <a:off x="68703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3</a:t>
            </a:r>
          </a:p>
        </p:txBody>
      </p:sp>
      <p:sp>
        <p:nvSpPr>
          <p:cNvPr id="36" name="Rectangle 35"/>
          <p:cNvSpPr/>
          <p:nvPr/>
        </p:nvSpPr>
        <p:spPr>
          <a:xfrm>
            <a:off x="75815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2</a:t>
            </a:r>
          </a:p>
        </p:txBody>
      </p:sp>
      <p:sp>
        <p:nvSpPr>
          <p:cNvPr id="37" name="Rectangle 36"/>
          <p:cNvSpPr/>
          <p:nvPr/>
        </p:nvSpPr>
        <p:spPr>
          <a:xfrm>
            <a:off x="82927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a:t>
            </a:r>
          </a:p>
        </p:txBody>
      </p:sp>
      <p:sp>
        <p:nvSpPr>
          <p:cNvPr id="39" name="Rectangle 38"/>
          <p:cNvSpPr/>
          <p:nvPr/>
        </p:nvSpPr>
        <p:spPr>
          <a:xfrm>
            <a:off x="18919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10</a:t>
            </a:r>
          </a:p>
        </p:txBody>
      </p:sp>
      <p:sp>
        <p:nvSpPr>
          <p:cNvPr id="40" name="Rectangle 39"/>
          <p:cNvSpPr/>
          <p:nvPr/>
        </p:nvSpPr>
        <p:spPr>
          <a:xfrm>
            <a:off x="2603115" y="5410200"/>
            <a:ext cx="609600" cy="7112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700" b="1">
                <a:solidFill>
                  <a:srgbClr val="FFFF00"/>
                </a:solidFill>
                <a:latin typeface="Times New Roman" pitchFamily="18" charset="0"/>
                <a:cs typeface="Times New Roman" pitchFamily="18" charset="0"/>
              </a:rPr>
              <a:t>9</a:t>
            </a: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6"/>
          <a:stretch>
            <a:fillRect/>
          </a:stretch>
        </p:blipFill>
        <p:spPr>
          <a:xfrm>
            <a:off x="9347200" y="1889276"/>
            <a:ext cx="812800" cy="812800"/>
          </a:xfrm>
          <a:prstGeom prst="rect">
            <a:avLst/>
          </a:prstGeom>
        </p:spPr>
      </p:pic>
      <p:sp>
        <p:nvSpPr>
          <p:cNvPr id="3" name="Action Button: Beginning 2">
            <a:hlinkClick r:id="" action="ppaction://hlinkshowjump?jump=firstslide" highlightClick="1"/>
          </p:cNvPr>
          <p:cNvSpPr/>
          <p:nvPr/>
        </p:nvSpPr>
        <p:spPr>
          <a:xfrm>
            <a:off x="539552" y="4293096"/>
            <a:ext cx="864096" cy="57606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803988"/>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9"/>
                                        </p:tgtEl>
                                        <p:attrNameLst>
                                          <p:attrName>ppt_y</p:attrName>
                                        </p:attrNameLst>
                                      </p:cBhvr>
                                      <p:tavLst>
                                        <p:tav tm="0">
                                          <p:val>
                                            <p:strVal val="ppt_y"/>
                                          </p:val>
                                        </p:tav>
                                        <p:tav tm="100000">
                                          <p:val>
                                            <p:strVal val="ppt_y"/>
                                          </p:val>
                                        </p:tav>
                                      </p:tavLst>
                                    </p:anim>
                                    <p:anim calcmode="lin" valueType="num">
                                      <p:cBhvr>
                                        <p:cTn id="8" dur="500"/>
                                        <p:tgtEl>
                                          <p:spTgt spid="39"/>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9"/>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par>
                          <p:cTn id="12" fill="hold">
                            <p:stCondLst>
                              <p:cond delay="550"/>
                            </p:stCondLst>
                            <p:childTnLst>
                              <p:par>
                                <p:cTn id="13" presetID="41" presetClass="exit" presetSubtype="0" fill="hold" grpId="0" nodeType="afterEffect">
                                  <p:stCondLst>
                                    <p:cond delay="0"/>
                                  </p:stCondLst>
                                  <p:iterate type="lt">
                                    <p:tmPct val="10000"/>
                                  </p:iterate>
                                  <p:childTnLst>
                                    <p:anim calcmode="lin" valueType="num">
                                      <p:cBhvr>
                                        <p:cTn id="14" dur="50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5" dur="500"/>
                                        <p:tgtEl>
                                          <p:spTgt spid="40"/>
                                        </p:tgtEl>
                                        <p:attrNameLst>
                                          <p:attrName>ppt_y</p:attrName>
                                        </p:attrNameLst>
                                      </p:cBhvr>
                                      <p:tavLst>
                                        <p:tav tm="0">
                                          <p:val>
                                            <p:strVal val="ppt_y"/>
                                          </p:val>
                                        </p:tav>
                                        <p:tav tm="100000">
                                          <p:val>
                                            <p:strVal val="ppt_y"/>
                                          </p:val>
                                        </p:tav>
                                      </p:tavLst>
                                    </p:anim>
                                    <p:anim calcmode="lin" valueType="num">
                                      <p:cBhvr>
                                        <p:cTn id="16" dur="500"/>
                                        <p:tgtEl>
                                          <p:spTgt spid="40"/>
                                        </p:tgtEl>
                                        <p:attrNameLst>
                                          <p:attrName>ppt_h</p:attrName>
                                        </p:attrNameLst>
                                      </p:cBhvr>
                                      <p:tavLst>
                                        <p:tav tm="0">
                                          <p:val>
                                            <p:strVal val="ppt_h"/>
                                          </p:val>
                                        </p:tav>
                                        <p:tav tm="50000">
                                          <p:val>
                                            <p:strVal val="ppt_h+.01"/>
                                          </p:val>
                                        </p:tav>
                                        <p:tav tm="100000">
                                          <p:val>
                                            <p:strVal val="ppt_h/10"/>
                                          </p:val>
                                        </p:tav>
                                      </p:tavLst>
                                    </p:anim>
                                    <p:anim calcmode="lin" valueType="num">
                                      <p:cBhvr>
                                        <p:cTn id="17" dur="500"/>
                                        <p:tgtEl>
                                          <p:spTgt spid="40"/>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500" tmFilter="0,0; .5, 0; 1, 1"/>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par>
                          <p:cTn id="20" fill="hold">
                            <p:stCondLst>
                              <p:cond delay="1050"/>
                            </p:stCondLst>
                            <p:childTnLst>
                              <p:par>
                                <p:cTn id="21" presetID="41" presetClass="exit" presetSubtype="0" fill="hold" grpId="0" nodeType="afterEffect">
                                  <p:stCondLst>
                                    <p:cond delay="0"/>
                                  </p:stCondLst>
                                  <p:iterate type="lt">
                                    <p:tmPct val="10000"/>
                                  </p:iterate>
                                  <p:childTnLst>
                                    <p:anim calcmode="lin" valueType="num">
                                      <p:cBhvr>
                                        <p:cTn id="22" dur="50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30"/>
                                        </p:tgtEl>
                                        <p:attrNameLst>
                                          <p:attrName>ppt_y</p:attrName>
                                        </p:attrNameLst>
                                      </p:cBhvr>
                                      <p:tavLst>
                                        <p:tav tm="0">
                                          <p:val>
                                            <p:strVal val="ppt_y"/>
                                          </p:val>
                                        </p:tav>
                                        <p:tav tm="100000">
                                          <p:val>
                                            <p:strVal val="ppt_y"/>
                                          </p:val>
                                        </p:tav>
                                      </p:tavLst>
                                    </p:anim>
                                    <p:anim calcmode="lin" valueType="num">
                                      <p:cBhvr>
                                        <p:cTn id="24" dur="500"/>
                                        <p:tgtEl>
                                          <p:spTgt spid="30"/>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30"/>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550"/>
                            </p:stCondLst>
                            <p:childTnLst>
                              <p:par>
                                <p:cTn id="29" presetID="41" presetClass="exit" presetSubtype="0" fill="hold" grpId="0" nodeType="afterEffect">
                                  <p:stCondLst>
                                    <p:cond delay="0"/>
                                  </p:stCondLst>
                                  <p:iterate type="lt">
                                    <p:tmPct val="10000"/>
                                  </p:iterate>
                                  <p:childTnLst>
                                    <p:anim calcmode="lin" valueType="num">
                                      <p:cBhvr>
                                        <p:cTn id="30" dur="500"/>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1" dur="500"/>
                                        <p:tgtEl>
                                          <p:spTgt spid="31"/>
                                        </p:tgtEl>
                                        <p:attrNameLst>
                                          <p:attrName>ppt_y</p:attrName>
                                        </p:attrNameLst>
                                      </p:cBhvr>
                                      <p:tavLst>
                                        <p:tav tm="0">
                                          <p:val>
                                            <p:strVal val="ppt_y"/>
                                          </p:val>
                                        </p:tav>
                                        <p:tav tm="100000">
                                          <p:val>
                                            <p:strVal val="ppt_y"/>
                                          </p:val>
                                        </p:tav>
                                      </p:tavLst>
                                    </p:anim>
                                    <p:anim calcmode="lin" valueType="num">
                                      <p:cBhvr>
                                        <p:cTn id="32" dur="500"/>
                                        <p:tgtEl>
                                          <p:spTgt spid="31"/>
                                        </p:tgtEl>
                                        <p:attrNameLst>
                                          <p:attrName>ppt_h</p:attrName>
                                        </p:attrNameLst>
                                      </p:cBhvr>
                                      <p:tavLst>
                                        <p:tav tm="0">
                                          <p:val>
                                            <p:strVal val="ppt_h"/>
                                          </p:val>
                                        </p:tav>
                                        <p:tav tm="50000">
                                          <p:val>
                                            <p:strVal val="ppt_h+.01"/>
                                          </p:val>
                                        </p:tav>
                                        <p:tav tm="100000">
                                          <p:val>
                                            <p:strVal val="ppt_h/10"/>
                                          </p:val>
                                        </p:tav>
                                      </p:tavLst>
                                    </p:anim>
                                    <p:anim calcmode="lin" valueType="num">
                                      <p:cBhvr>
                                        <p:cTn id="33" dur="500"/>
                                        <p:tgtEl>
                                          <p:spTgt spid="31"/>
                                        </p:tgtEl>
                                        <p:attrNameLst>
                                          <p:attrName>ppt_w</p:attrName>
                                        </p:attrNameLst>
                                      </p:cBhvr>
                                      <p:tavLst>
                                        <p:tav tm="0">
                                          <p:val>
                                            <p:strVal val="ppt_w"/>
                                          </p:val>
                                        </p:tav>
                                        <p:tav tm="50000">
                                          <p:val>
                                            <p:strVal val="ppt_w+.01"/>
                                          </p:val>
                                        </p:tav>
                                        <p:tav tm="100000">
                                          <p:val>
                                            <p:strVal val="ppt_w/10"/>
                                          </p:val>
                                        </p:tav>
                                      </p:tavLst>
                                    </p:anim>
                                    <p:animEffect transition="out" filter="fade">
                                      <p:cBhvr>
                                        <p:cTn id="34" dur="500" tmFilter="0,0; .5, 0; 1, 1"/>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par>
                          <p:cTn id="36" fill="hold">
                            <p:stCondLst>
                              <p:cond delay="2050"/>
                            </p:stCondLst>
                            <p:childTnLst>
                              <p:par>
                                <p:cTn id="37" presetID="41" presetClass="exit" presetSubtype="0" fill="hold" grpId="0" nodeType="afterEffect">
                                  <p:stCondLst>
                                    <p:cond delay="0"/>
                                  </p:stCondLst>
                                  <p:iterate type="lt">
                                    <p:tmPct val="10000"/>
                                  </p:iterate>
                                  <p:childTnLst>
                                    <p:anim calcmode="lin" valueType="num">
                                      <p:cBhvr>
                                        <p:cTn id="38" dur="500"/>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9" dur="500"/>
                                        <p:tgtEl>
                                          <p:spTgt spid="32"/>
                                        </p:tgtEl>
                                        <p:attrNameLst>
                                          <p:attrName>ppt_y</p:attrName>
                                        </p:attrNameLst>
                                      </p:cBhvr>
                                      <p:tavLst>
                                        <p:tav tm="0">
                                          <p:val>
                                            <p:strVal val="ppt_y"/>
                                          </p:val>
                                        </p:tav>
                                        <p:tav tm="100000">
                                          <p:val>
                                            <p:strVal val="ppt_y"/>
                                          </p:val>
                                        </p:tav>
                                      </p:tavLst>
                                    </p:anim>
                                    <p:anim calcmode="lin" valueType="num">
                                      <p:cBhvr>
                                        <p:cTn id="40" dur="500"/>
                                        <p:tgtEl>
                                          <p:spTgt spid="32"/>
                                        </p:tgtEl>
                                        <p:attrNameLst>
                                          <p:attrName>ppt_h</p:attrName>
                                        </p:attrNameLst>
                                      </p:cBhvr>
                                      <p:tavLst>
                                        <p:tav tm="0">
                                          <p:val>
                                            <p:strVal val="ppt_h"/>
                                          </p:val>
                                        </p:tav>
                                        <p:tav tm="50000">
                                          <p:val>
                                            <p:strVal val="ppt_h+.01"/>
                                          </p:val>
                                        </p:tav>
                                        <p:tav tm="100000">
                                          <p:val>
                                            <p:strVal val="ppt_h/10"/>
                                          </p:val>
                                        </p:tav>
                                      </p:tavLst>
                                    </p:anim>
                                    <p:anim calcmode="lin" valueType="num">
                                      <p:cBhvr>
                                        <p:cTn id="41" dur="500"/>
                                        <p:tgtEl>
                                          <p:spTgt spid="32"/>
                                        </p:tgtEl>
                                        <p:attrNameLst>
                                          <p:attrName>ppt_w</p:attrName>
                                        </p:attrNameLst>
                                      </p:cBhvr>
                                      <p:tavLst>
                                        <p:tav tm="0">
                                          <p:val>
                                            <p:strVal val="ppt_w"/>
                                          </p:val>
                                        </p:tav>
                                        <p:tav tm="50000">
                                          <p:val>
                                            <p:strVal val="ppt_w+.01"/>
                                          </p:val>
                                        </p:tav>
                                        <p:tav tm="100000">
                                          <p:val>
                                            <p:strVal val="ppt_w/10"/>
                                          </p:val>
                                        </p:tav>
                                      </p:tavLst>
                                    </p:anim>
                                    <p:animEffect transition="out" filter="fade">
                                      <p:cBhvr>
                                        <p:cTn id="42" dur="500" tmFilter="0,0; .5, 0; 1, 1"/>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par>
                          <p:cTn id="44" fill="hold">
                            <p:stCondLst>
                              <p:cond delay="2550"/>
                            </p:stCondLst>
                            <p:childTnLst>
                              <p:par>
                                <p:cTn id="45" presetID="41" presetClass="exit" presetSubtype="0" fill="hold" grpId="0" nodeType="afterEffect">
                                  <p:stCondLst>
                                    <p:cond delay="0"/>
                                  </p:stCondLst>
                                  <p:iterate type="lt">
                                    <p:tmPct val="10000"/>
                                  </p:iterate>
                                  <p:childTnLst>
                                    <p:anim calcmode="lin" valueType="num">
                                      <p:cBhvr>
                                        <p:cTn id="46" dur="50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33"/>
                                        </p:tgtEl>
                                        <p:attrNameLst>
                                          <p:attrName>ppt_y</p:attrName>
                                        </p:attrNameLst>
                                      </p:cBhvr>
                                      <p:tavLst>
                                        <p:tav tm="0">
                                          <p:val>
                                            <p:strVal val="ppt_y"/>
                                          </p:val>
                                        </p:tav>
                                        <p:tav tm="100000">
                                          <p:val>
                                            <p:strVal val="ppt_y"/>
                                          </p:val>
                                        </p:tav>
                                      </p:tavLst>
                                    </p:anim>
                                    <p:anim calcmode="lin" valueType="num">
                                      <p:cBhvr>
                                        <p:cTn id="48" dur="500"/>
                                        <p:tgtEl>
                                          <p:spTgt spid="33"/>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33"/>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par>
                          <p:cTn id="52" fill="hold">
                            <p:stCondLst>
                              <p:cond delay="3050"/>
                            </p:stCondLst>
                            <p:childTnLst>
                              <p:par>
                                <p:cTn id="53" presetID="41" presetClass="exit" presetSubtype="0" fill="hold" grpId="0" nodeType="afterEffect">
                                  <p:stCondLst>
                                    <p:cond delay="0"/>
                                  </p:stCondLst>
                                  <p:iterate type="lt">
                                    <p:tmPct val="10000"/>
                                  </p:iterate>
                                  <p:childTnLst>
                                    <p:anim calcmode="lin" valueType="num">
                                      <p:cBhvr>
                                        <p:cTn id="54" dur="500"/>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55" dur="500"/>
                                        <p:tgtEl>
                                          <p:spTgt spid="34"/>
                                        </p:tgtEl>
                                        <p:attrNameLst>
                                          <p:attrName>ppt_y</p:attrName>
                                        </p:attrNameLst>
                                      </p:cBhvr>
                                      <p:tavLst>
                                        <p:tav tm="0">
                                          <p:val>
                                            <p:strVal val="ppt_y"/>
                                          </p:val>
                                        </p:tav>
                                        <p:tav tm="100000">
                                          <p:val>
                                            <p:strVal val="ppt_y"/>
                                          </p:val>
                                        </p:tav>
                                      </p:tavLst>
                                    </p:anim>
                                    <p:anim calcmode="lin" valueType="num">
                                      <p:cBhvr>
                                        <p:cTn id="56" dur="500"/>
                                        <p:tgtEl>
                                          <p:spTgt spid="34"/>
                                        </p:tgtEl>
                                        <p:attrNameLst>
                                          <p:attrName>ppt_h</p:attrName>
                                        </p:attrNameLst>
                                      </p:cBhvr>
                                      <p:tavLst>
                                        <p:tav tm="0">
                                          <p:val>
                                            <p:strVal val="ppt_h"/>
                                          </p:val>
                                        </p:tav>
                                        <p:tav tm="50000">
                                          <p:val>
                                            <p:strVal val="ppt_h+.01"/>
                                          </p:val>
                                        </p:tav>
                                        <p:tav tm="100000">
                                          <p:val>
                                            <p:strVal val="ppt_h/10"/>
                                          </p:val>
                                        </p:tav>
                                      </p:tavLst>
                                    </p:anim>
                                    <p:anim calcmode="lin" valueType="num">
                                      <p:cBhvr>
                                        <p:cTn id="57" dur="500"/>
                                        <p:tgtEl>
                                          <p:spTgt spid="34"/>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500" tmFilter="0,0; .5, 0; 1, 1"/>
                                        <p:tgtEl>
                                          <p:spTgt spid="34"/>
                                        </p:tgtEl>
                                      </p:cBhvr>
                                    </p:animEffect>
                                    <p:set>
                                      <p:cBhvr>
                                        <p:cTn id="59" dur="1" fill="hold">
                                          <p:stCondLst>
                                            <p:cond delay="499"/>
                                          </p:stCondLst>
                                        </p:cTn>
                                        <p:tgtEl>
                                          <p:spTgt spid="34"/>
                                        </p:tgtEl>
                                        <p:attrNameLst>
                                          <p:attrName>style.visibility</p:attrName>
                                        </p:attrNameLst>
                                      </p:cBhvr>
                                      <p:to>
                                        <p:strVal val="hidden"/>
                                      </p:to>
                                    </p:set>
                                  </p:childTnLst>
                                </p:cTn>
                              </p:par>
                            </p:childTnLst>
                          </p:cTn>
                        </p:par>
                        <p:par>
                          <p:cTn id="60" fill="hold">
                            <p:stCondLst>
                              <p:cond delay="3550"/>
                            </p:stCondLst>
                            <p:childTnLst>
                              <p:par>
                                <p:cTn id="61" presetID="41" presetClass="exit" presetSubtype="0" fill="hold" grpId="0" nodeType="afterEffect">
                                  <p:stCondLst>
                                    <p:cond delay="0"/>
                                  </p:stCondLst>
                                  <p:iterate type="lt">
                                    <p:tmPct val="10000"/>
                                  </p:iterate>
                                  <p:childTnLst>
                                    <p:anim calcmode="lin" valueType="num">
                                      <p:cBhvr>
                                        <p:cTn id="62" dur="500"/>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3" dur="500"/>
                                        <p:tgtEl>
                                          <p:spTgt spid="35"/>
                                        </p:tgtEl>
                                        <p:attrNameLst>
                                          <p:attrName>ppt_y</p:attrName>
                                        </p:attrNameLst>
                                      </p:cBhvr>
                                      <p:tavLst>
                                        <p:tav tm="0">
                                          <p:val>
                                            <p:strVal val="ppt_y"/>
                                          </p:val>
                                        </p:tav>
                                        <p:tav tm="100000">
                                          <p:val>
                                            <p:strVal val="ppt_y"/>
                                          </p:val>
                                        </p:tav>
                                      </p:tavLst>
                                    </p:anim>
                                    <p:anim calcmode="lin" valueType="num">
                                      <p:cBhvr>
                                        <p:cTn id="64" dur="500"/>
                                        <p:tgtEl>
                                          <p:spTgt spid="35"/>
                                        </p:tgtEl>
                                        <p:attrNameLst>
                                          <p:attrName>ppt_h</p:attrName>
                                        </p:attrNameLst>
                                      </p:cBhvr>
                                      <p:tavLst>
                                        <p:tav tm="0">
                                          <p:val>
                                            <p:strVal val="ppt_h"/>
                                          </p:val>
                                        </p:tav>
                                        <p:tav tm="50000">
                                          <p:val>
                                            <p:strVal val="ppt_h+.01"/>
                                          </p:val>
                                        </p:tav>
                                        <p:tav tm="100000">
                                          <p:val>
                                            <p:strVal val="ppt_h/10"/>
                                          </p:val>
                                        </p:tav>
                                      </p:tavLst>
                                    </p:anim>
                                    <p:anim calcmode="lin" valueType="num">
                                      <p:cBhvr>
                                        <p:cTn id="65" dur="500"/>
                                        <p:tgtEl>
                                          <p:spTgt spid="35"/>
                                        </p:tgtEl>
                                        <p:attrNameLst>
                                          <p:attrName>ppt_w</p:attrName>
                                        </p:attrNameLst>
                                      </p:cBhvr>
                                      <p:tavLst>
                                        <p:tav tm="0">
                                          <p:val>
                                            <p:strVal val="ppt_w"/>
                                          </p:val>
                                        </p:tav>
                                        <p:tav tm="50000">
                                          <p:val>
                                            <p:strVal val="ppt_w+.01"/>
                                          </p:val>
                                        </p:tav>
                                        <p:tav tm="100000">
                                          <p:val>
                                            <p:strVal val="ppt_w/10"/>
                                          </p:val>
                                        </p:tav>
                                      </p:tavLst>
                                    </p:anim>
                                    <p:animEffect transition="out" filter="fade">
                                      <p:cBhvr>
                                        <p:cTn id="66" dur="500" tmFilter="0,0; .5, 0; 1, 1"/>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par>
                          <p:cTn id="68" fill="hold">
                            <p:stCondLst>
                              <p:cond delay="4050"/>
                            </p:stCondLst>
                            <p:childTnLst>
                              <p:par>
                                <p:cTn id="69" presetID="41" presetClass="exit" presetSubtype="0" fill="hold" grpId="0" nodeType="afterEffect">
                                  <p:stCondLst>
                                    <p:cond delay="0"/>
                                  </p:stCondLst>
                                  <p:iterate type="lt">
                                    <p:tmPct val="10000"/>
                                  </p:iterate>
                                  <p:childTnLst>
                                    <p:anim calcmode="lin" valueType="num">
                                      <p:cBhvr>
                                        <p:cTn id="70" dur="5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1" dur="500"/>
                                        <p:tgtEl>
                                          <p:spTgt spid="36"/>
                                        </p:tgtEl>
                                        <p:attrNameLst>
                                          <p:attrName>ppt_y</p:attrName>
                                        </p:attrNameLst>
                                      </p:cBhvr>
                                      <p:tavLst>
                                        <p:tav tm="0">
                                          <p:val>
                                            <p:strVal val="ppt_y"/>
                                          </p:val>
                                        </p:tav>
                                        <p:tav tm="100000">
                                          <p:val>
                                            <p:strVal val="ppt_y"/>
                                          </p:val>
                                        </p:tav>
                                      </p:tavLst>
                                    </p:anim>
                                    <p:anim calcmode="lin" valueType="num">
                                      <p:cBhvr>
                                        <p:cTn id="72" dur="500"/>
                                        <p:tgtEl>
                                          <p:spTgt spid="36"/>
                                        </p:tgtEl>
                                        <p:attrNameLst>
                                          <p:attrName>ppt_h</p:attrName>
                                        </p:attrNameLst>
                                      </p:cBhvr>
                                      <p:tavLst>
                                        <p:tav tm="0">
                                          <p:val>
                                            <p:strVal val="ppt_h"/>
                                          </p:val>
                                        </p:tav>
                                        <p:tav tm="50000">
                                          <p:val>
                                            <p:strVal val="ppt_h+.01"/>
                                          </p:val>
                                        </p:tav>
                                        <p:tav tm="100000">
                                          <p:val>
                                            <p:strVal val="ppt_h/10"/>
                                          </p:val>
                                        </p:tav>
                                      </p:tavLst>
                                    </p:anim>
                                    <p:anim calcmode="lin" valueType="num">
                                      <p:cBhvr>
                                        <p:cTn id="73" dur="500"/>
                                        <p:tgtEl>
                                          <p:spTgt spid="36"/>
                                        </p:tgtEl>
                                        <p:attrNameLst>
                                          <p:attrName>ppt_w</p:attrName>
                                        </p:attrNameLst>
                                      </p:cBhvr>
                                      <p:tavLst>
                                        <p:tav tm="0">
                                          <p:val>
                                            <p:strVal val="ppt_w"/>
                                          </p:val>
                                        </p:tav>
                                        <p:tav tm="50000">
                                          <p:val>
                                            <p:strVal val="ppt_w+.01"/>
                                          </p:val>
                                        </p:tav>
                                        <p:tav tm="100000">
                                          <p:val>
                                            <p:strVal val="ppt_w/10"/>
                                          </p:val>
                                        </p:tav>
                                      </p:tavLst>
                                    </p:anim>
                                    <p:animEffect transition="out" filter="fade">
                                      <p:cBhvr>
                                        <p:cTn id="74" dur="500" tmFilter="0,0; .5, 0; 1, 1"/>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par>
                          <p:cTn id="76" fill="hold">
                            <p:stCondLst>
                              <p:cond delay="4550"/>
                            </p:stCondLst>
                            <p:childTnLst>
                              <p:par>
                                <p:cTn id="77" presetID="41" presetClass="exit" presetSubtype="0" fill="hold" grpId="0" nodeType="afterEffect">
                                  <p:stCondLst>
                                    <p:cond delay="0"/>
                                  </p:stCondLst>
                                  <p:iterate type="lt">
                                    <p:tmPct val="10000"/>
                                  </p:iterate>
                                  <p:childTnLst>
                                    <p:anim calcmode="lin" valueType="num">
                                      <p:cBhvr>
                                        <p:cTn id="78" dur="50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9" dur="500"/>
                                        <p:tgtEl>
                                          <p:spTgt spid="37"/>
                                        </p:tgtEl>
                                        <p:attrNameLst>
                                          <p:attrName>ppt_y</p:attrName>
                                        </p:attrNameLst>
                                      </p:cBhvr>
                                      <p:tavLst>
                                        <p:tav tm="0">
                                          <p:val>
                                            <p:strVal val="ppt_y"/>
                                          </p:val>
                                        </p:tav>
                                        <p:tav tm="100000">
                                          <p:val>
                                            <p:strVal val="ppt_y"/>
                                          </p:val>
                                        </p:tav>
                                      </p:tavLst>
                                    </p:anim>
                                    <p:anim calcmode="lin" valueType="num">
                                      <p:cBhvr>
                                        <p:cTn id="80" dur="500"/>
                                        <p:tgtEl>
                                          <p:spTgt spid="37"/>
                                        </p:tgtEl>
                                        <p:attrNameLst>
                                          <p:attrName>ppt_h</p:attrName>
                                        </p:attrNameLst>
                                      </p:cBhvr>
                                      <p:tavLst>
                                        <p:tav tm="0">
                                          <p:val>
                                            <p:strVal val="ppt_h"/>
                                          </p:val>
                                        </p:tav>
                                        <p:tav tm="50000">
                                          <p:val>
                                            <p:strVal val="ppt_h+.01"/>
                                          </p:val>
                                        </p:tav>
                                        <p:tav tm="100000">
                                          <p:val>
                                            <p:strVal val="ppt_h/10"/>
                                          </p:val>
                                        </p:tav>
                                      </p:tavLst>
                                    </p:anim>
                                    <p:anim calcmode="lin" valueType="num">
                                      <p:cBhvr>
                                        <p:cTn id="81" dur="500"/>
                                        <p:tgtEl>
                                          <p:spTgt spid="37"/>
                                        </p:tgtEl>
                                        <p:attrNameLst>
                                          <p:attrName>ppt_w</p:attrName>
                                        </p:attrNameLst>
                                      </p:cBhvr>
                                      <p:tavLst>
                                        <p:tav tm="0">
                                          <p:val>
                                            <p:strVal val="ppt_w"/>
                                          </p:val>
                                        </p:tav>
                                        <p:tav tm="50000">
                                          <p:val>
                                            <p:strVal val="ppt_w+.01"/>
                                          </p:val>
                                        </p:tav>
                                        <p:tav tm="100000">
                                          <p:val>
                                            <p:strVal val="ppt_w/10"/>
                                          </p:val>
                                        </p:tav>
                                      </p:tavLst>
                                    </p:anim>
                                    <p:animEffect transition="out" filter="fade">
                                      <p:cBhvr>
                                        <p:cTn id="82" dur="500" tmFilter="0,0; .5, 0; 1, 1"/>
                                        <p:tgtEl>
                                          <p:spTgt spid="37"/>
                                        </p:tgtEl>
                                      </p:cBhvr>
                                    </p:animEffect>
                                    <p:set>
                                      <p:cBhvr>
                                        <p:cTn id="83" dur="1" fill="hold">
                                          <p:stCondLst>
                                            <p:cond delay="499"/>
                                          </p:stCondLst>
                                        </p:cTn>
                                        <p:tgtEl>
                                          <p:spTgt spid="37"/>
                                        </p:tgtEl>
                                        <p:attrNameLst>
                                          <p:attrName>style.visibility</p:attrName>
                                        </p:attrNameLst>
                                      </p:cBhvr>
                                      <p:to>
                                        <p:strVal val="hidden"/>
                                      </p:to>
                                    </p:set>
                                  </p:childTnLst>
                                </p:cTn>
                              </p:par>
                              <p:par>
                                <p:cTn id="84" presetID="1" presetClass="mediacall" presetSubtype="0" fill="hold" nodeType="withEffect">
                                  <p:stCondLst>
                                    <p:cond delay="0"/>
                                  </p:stCondLst>
                                  <p:childTnLst>
                                    <p:cmd type="call" cmd="playFrom(0.0)">
                                      <p:cBhvr>
                                        <p:cTn id="85" dur="774" fill="hold"/>
                                        <p:tgtEl>
                                          <p:spTgt spid="2"/>
                                        </p:tgtEl>
                                      </p:cBhvr>
                                    </p:cmd>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26" presetClass="emph" presetSubtype="0" repeatCount="5000" fill="hold" grpId="1" nodeType="withEffect">
                                  <p:stCondLst>
                                    <p:cond delay="0"/>
                                  </p:stCondLst>
                                  <p:childTnLst>
                                    <p:animEffect transition="out" filter="fade">
                                      <p:cBhvr>
                                        <p:cTn id="90" dur="500" tmFilter="0, 0; .2, .5; .8, .5; 1, 0"/>
                                        <p:tgtEl>
                                          <p:spTgt spid="42"/>
                                        </p:tgtEl>
                                      </p:cBhvr>
                                    </p:animEffect>
                                    <p:animScale>
                                      <p:cBhvr>
                                        <p:cTn id="91" dur="250" autoRev="1" fill="hold"/>
                                        <p:tgtEl>
                                          <p:spTgt spid="42"/>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circle(in)">
                                      <p:cBhvr>
                                        <p:cTn id="9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41"/>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03" fill="hold" display="0">
                  <p:stCondLst>
                    <p:cond delay="indefinite"/>
                  </p:stCondLst>
                  <p:endCondLst>
                    <p:cond evt="onStopAudio" delay="0">
                      <p:tgtEl>
                        <p:sldTgt/>
                      </p:tgtEl>
                    </p:cond>
                  </p:endCondLst>
                </p:cTn>
                <p:tgtEl>
                  <p:spTgt spid="2"/>
                </p:tgtEl>
              </p:cMediaNode>
            </p:audio>
          </p:childTnLst>
        </p:cTn>
      </p:par>
    </p:tnLst>
    <p:bldLst>
      <p:bldP spid="41" grpId="0" animBg="1"/>
      <p:bldP spid="42" grpId="0"/>
      <p:bldP spid="42" grpId="1"/>
      <p:bldP spid="1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5000" r="-5000"/>
          </a:stretch>
        </a:blipFill>
        <a:effectLst/>
      </p:bgPr>
    </p:bg>
    <p:spTree>
      <p:nvGrpSpPr>
        <p:cNvPr id="1" name=""/>
        <p:cNvGrpSpPr/>
        <p:nvPr/>
      </p:nvGrpSpPr>
      <p:grpSpPr>
        <a:xfrm>
          <a:off x="0" y="0"/>
          <a:ext cx="0" cy="0"/>
          <a:chOff x="0" y="0"/>
          <a:chExt cx="0" cy="0"/>
        </a:xfrm>
      </p:grpSpPr>
      <p:sp>
        <p:nvSpPr>
          <p:cNvPr id="41" name="Rounded Rectangle 40">
            <a:hlinkClick r:id="rId6" action="ppaction://hlinksldjump"/>
          </p:cNvPr>
          <p:cNvSpPr/>
          <p:nvPr/>
        </p:nvSpPr>
        <p:spPr>
          <a:xfrm>
            <a:off x="2699792" y="620688"/>
            <a:ext cx="6172765" cy="1016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121914" tIns="60957" rIns="121914" bIns="60957" rtlCol="0" anchor="ctr"/>
          <a:lstStyle/>
          <a:p>
            <a:pPr algn="ctr" defTabSz="1219140"/>
            <a:r>
              <a:rPr lang="en-US" sz="4000" b="1" dirty="0" smtClean="0">
                <a:solidFill>
                  <a:srgbClr val="FFFF00"/>
                </a:solidFill>
                <a:latin typeface="Times New Roman" pitchFamily="18" charset="0"/>
                <a:cs typeface="Times New Roman" pitchFamily="18" charset="0"/>
              </a:rPr>
              <a:t>Ô MAY MẮN: 10 điểm</a:t>
            </a:r>
            <a:endParaRPr lang="en-US" sz="4000" b="1" dirty="0">
              <a:solidFill>
                <a:srgbClr val="FFFF00"/>
              </a:solidFill>
              <a:latin typeface="Times New Roman" pitchFamily="18" charset="0"/>
              <a:cs typeface="Times New Roman" pitchFamily="18" charset="0"/>
            </a:endParaRPr>
          </a:p>
        </p:txBody>
      </p:sp>
      <p:pic>
        <p:nvPicPr>
          <p:cNvPr id="2" name="clock tick.wma">
            <a:hlinkClick r:id="" action="ppaction://media"/>
          </p:cNvPr>
          <p:cNvPicPr>
            <a:picLocks noChangeAspect="1"/>
          </p:cNvPicPr>
          <p:nvPr>
            <a:audioFile r:link="rId1"/>
            <p:extLst>
              <p:ext uri="{DAA4B4D4-6D71-4841-9C94-3DE7FCFB9230}">
                <p14:media xmlns:p14="http://schemas.microsoft.com/office/powerpoint/2010/main" r:embed="rId2">
                  <p14:trim end="643.0072"/>
                </p14:media>
              </p:ext>
            </p:extLst>
          </p:nvPr>
        </p:nvPicPr>
        <p:blipFill>
          <a:blip r:embed="rId7"/>
          <a:stretch>
            <a:fillRect/>
          </a:stretch>
        </p:blipFill>
        <p:spPr>
          <a:xfrm>
            <a:off x="7812360" y="1889276"/>
            <a:ext cx="812800" cy="812800"/>
          </a:xfrm>
          <a:prstGeom prst="rect">
            <a:avLst/>
          </a:prstGeom>
        </p:spPr>
      </p:pic>
      <p:sp>
        <p:nvSpPr>
          <p:cNvPr id="3" name="Action Button: Beginning 2">
            <a:hlinkClick r:id="" action="ppaction://hlinkshowjump?jump=firstslide" highlightClick="1"/>
          </p:cNvPr>
          <p:cNvSpPr/>
          <p:nvPr/>
        </p:nvSpPr>
        <p:spPr>
          <a:xfrm>
            <a:off x="5148064" y="2132856"/>
            <a:ext cx="1008112" cy="43204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652337"/>
      </p:ext>
    </p:extLst>
  </p:cSld>
  <p:clrMapOvr>
    <a:masterClrMapping/>
  </p:clrMapOvr>
  <mc:AlternateContent xmlns:mc="http://schemas.openxmlformats.org/markup-compatibility/2006" xmlns:p14="http://schemas.microsoft.com/office/powerpoint/2010/main">
    <mc:Choice Requires="p14">
      <p:transition spd="slow">
        <p14:flythrough/>
        <p:sndAc>
          <p:stSnd>
            <p:snd r:embed="rId4"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1"/>
                    </p:tgtEl>
                  </p:cond>
                </p:stCondLst>
                <p:endSync evt="end" delay="0">
                  <p:rtn val="all"/>
                </p:endSync>
                <p:childTnLst>
                  <p:par>
                    <p:cTn id="8" fill="hold">
                      <p:stCondLst>
                        <p:cond delay="0"/>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1"/>
                                        </p:tgtEl>
                                      </p:cBhvr>
                                    </p:animEffect>
                                    <p:animScale>
                                      <p:cBhvr>
                                        <p:cTn id="12" dur="250" autoRev="1" fill="hold"/>
                                        <p:tgtEl>
                                          <p:spTgt spid="41"/>
                                        </p:tgtEl>
                                      </p:cBhvr>
                                      <p:by x="105000" y="105000"/>
                                    </p:animScale>
                                  </p:childTnLst>
                                </p:cTn>
                              </p:par>
                            </p:childTnLst>
                          </p:cTn>
                        </p:par>
                      </p:childTnLst>
                    </p:cTn>
                  </p:par>
                </p:childTnLst>
              </p:cTn>
              <p:nextCondLst>
                <p:cond evt="onClick" delay="0">
                  <p:tgtEl>
                    <p:spTgt spid="41"/>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AI LIEU VAN - RIEU\giao 10\thần E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3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1143000"/>
            <a:ext cx="91440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fontAlgn="base">
              <a:spcBef>
                <a:spcPct val="50000"/>
              </a:spcBef>
              <a:spcAft>
                <a:spcPct val="0"/>
              </a:spcAft>
            </a:pPr>
            <a:r>
              <a:rPr lang="en-US" sz="2800" u="sng" smtClean="0">
                <a:solidFill>
                  <a:srgbClr val="FFFF00"/>
                </a:solidFill>
                <a:latin typeface="Times New Roman" pitchFamily="18" charset="0"/>
              </a:rPr>
              <a:t>I. Tìm hiểu chung:</a:t>
            </a:r>
          </a:p>
          <a:p>
            <a:pPr defTabSz="914400" fontAlgn="base">
              <a:spcBef>
                <a:spcPct val="50000"/>
              </a:spcBef>
              <a:spcAft>
                <a:spcPct val="0"/>
              </a:spcAft>
            </a:pPr>
            <a:r>
              <a:rPr lang="en-US" sz="2400" u="sng" smtClean="0">
                <a:solidFill>
                  <a:srgbClr val="FFFF00"/>
                </a:solidFill>
                <a:latin typeface="Times New Roman" pitchFamily="18" charset="0"/>
              </a:rPr>
              <a:t>1.Tác giả:</a:t>
            </a:r>
          </a:p>
          <a:p>
            <a:pPr defTabSz="914400" fontAlgn="base">
              <a:spcBef>
                <a:spcPct val="50000"/>
              </a:spcBef>
              <a:spcAft>
                <a:spcPct val="0"/>
              </a:spcAft>
            </a:pPr>
            <a:endParaRPr lang="en-US" sz="2400" u="sng" smtClean="0">
              <a:solidFill>
                <a:srgbClr val="FFFF00"/>
              </a:solidFill>
              <a:latin typeface="Times New Roman" pitchFamily="18" charset="0"/>
            </a:endParaRPr>
          </a:p>
          <a:p>
            <a:pPr defTabSz="914400" fontAlgn="base">
              <a:spcBef>
                <a:spcPct val="50000"/>
              </a:spcBef>
              <a:spcAft>
                <a:spcPct val="0"/>
              </a:spcAft>
            </a:pPr>
            <a:endParaRPr lang="en-US" sz="2400" u="sng" smtClean="0">
              <a:solidFill>
                <a:srgbClr val="FFFF00"/>
              </a:solidFill>
              <a:latin typeface="Times New Roman" pitchFamily="18" charset="0"/>
            </a:endParaRPr>
          </a:p>
        </p:txBody>
      </p:sp>
      <p:pic>
        <p:nvPicPr>
          <p:cNvPr id="2054" name="rg_hi" descr="ANd9GcTdUv2Ck0jDmj_d2MY2Qi9t8lN2zYuhwctZKklUDDFu-5plQBPZ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480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AutoShape 11"/>
          <p:cNvSpPr>
            <a:spLocks noChangeArrowheads="1"/>
          </p:cNvSpPr>
          <p:nvPr/>
        </p:nvSpPr>
        <p:spPr bwMode="auto">
          <a:xfrm>
            <a:off x="4724400" y="762000"/>
            <a:ext cx="4191000" cy="2133600"/>
          </a:xfrm>
          <a:prstGeom prst="cloudCallout">
            <a:avLst>
              <a:gd name="adj1" fmla="val -57463"/>
              <a:gd name="adj2" fmla="val 7745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r>
              <a:rPr lang="en-US" sz="2800" smtClean="0">
                <a:solidFill>
                  <a:srgbClr val="FFFFFF"/>
                </a:solidFill>
                <a:latin typeface="Times New Roman" pitchFamily="18" charset="0"/>
              </a:rPr>
              <a:t>Nêu những nét khái quát về tác giả Puskin ?</a:t>
            </a:r>
            <a:r>
              <a:rPr lang="en-US" sz="2400" smtClean="0">
                <a:solidFill>
                  <a:srgbClr val="FFFFFF"/>
                </a:solidFill>
                <a:latin typeface="Times New Roman" pitchFamily="18" charset="0"/>
              </a:rPr>
              <a:t> </a:t>
            </a:r>
          </a:p>
          <a:p>
            <a:pPr algn="ctr" defTabSz="914400" eaLnBrk="0" fontAlgn="base" hangingPunct="0">
              <a:spcBef>
                <a:spcPct val="0"/>
              </a:spcBef>
              <a:spcAft>
                <a:spcPct val="0"/>
              </a:spcAft>
            </a:pPr>
            <a:endParaRPr lang="en-US" sz="2400" smtClean="0">
              <a:solidFill>
                <a:srgbClr val="FFFFFF"/>
              </a:solidFill>
              <a:latin typeface="Times New Roman" pitchFamily="18" charset="0"/>
            </a:endParaRPr>
          </a:p>
        </p:txBody>
      </p:sp>
      <p:sp>
        <p:nvSpPr>
          <p:cNvPr id="2060" name="Rectangle 12"/>
          <p:cNvSpPr>
            <a:spLocks noChangeArrowheads="1"/>
          </p:cNvSpPr>
          <p:nvPr/>
        </p:nvSpPr>
        <p:spPr bwMode="auto">
          <a:xfrm>
            <a:off x="0" y="1524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r>
              <a:rPr lang="en-US" sz="3200" smtClean="0">
                <a:solidFill>
                  <a:srgbClr val="FF0000"/>
                </a:solidFill>
              </a:rPr>
              <a:t> Tiết 99 – Đọc văn </a:t>
            </a:r>
            <a:r>
              <a:rPr lang="en-US" sz="3200" smtClean="0">
                <a:solidFill>
                  <a:srgbClr val="FF0000"/>
                </a:solidFill>
                <a:latin typeface="Times New Roman" pitchFamily="18" charset="0"/>
              </a:rPr>
              <a:t>TÔI YÊU EM</a:t>
            </a:r>
            <a:br>
              <a:rPr lang="en-US" sz="3200" smtClean="0">
                <a:solidFill>
                  <a:srgbClr val="FF0000"/>
                </a:solidFill>
                <a:latin typeface="Times New Roman" pitchFamily="18" charset="0"/>
              </a:rPr>
            </a:br>
            <a:r>
              <a:rPr lang="en-US" sz="3200" smtClean="0">
                <a:solidFill>
                  <a:srgbClr val="FF0000"/>
                </a:solidFill>
                <a:latin typeface="Times New Roman" pitchFamily="18" charset="0"/>
              </a:rPr>
              <a:t>              </a:t>
            </a:r>
            <a:r>
              <a:rPr lang="en-US" sz="2400" smtClean="0">
                <a:solidFill>
                  <a:srgbClr val="FFFF00"/>
                </a:solidFill>
                <a:latin typeface="Times New Roman" pitchFamily="18" charset="0"/>
              </a:rPr>
              <a:t>- PU-SKIN -</a:t>
            </a:r>
          </a:p>
        </p:txBody>
      </p:sp>
      <p:sp>
        <p:nvSpPr>
          <p:cNvPr id="2" name="Rectangle 1"/>
          <p:cNvSpPr/>
          <p:nvPr/>
        </p:nvSpPr>
        <p:spPr bwMode="auto">
          <a:xfrm>
            <a:off x="2438400" y="690563"/>
            <a:ext cx="6705600" cy="616743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r>
              <a:rPr lang="en-US" sz="2400" b="1" dirty="0">
                <a:solidFill>
                  <a:srgbClr val="463416"/>
                </a:solidFill>
                <a:latin typeface="Times New Roman" pitchFamily="18" charset="0"/>
                <a:cs typeface="Times New Roman" pitchFamily="18" charset="0"/>
              </a:rPr>
              <a:t>-Puskin (1799 – 1837) tên đầy đủ là  A-lếch-xan-đrơ Xéc-ghê-ê-vích Puskin.</a:t>
            </a:r>
          </a:p>
          <a:p>
            <a:pPr defTabSz="914400" eaLnBrk="0" fontAlgn="base" hangingPunct="0">
              <a:spcBef>
                <a:spcPct val="0"/>
              </a:spcBef>
              <a:spcAft>
                <a:spcPct val="0"/>
              </a:spcAft>
              <a:defRPr/>
            </a:pPr>
            <a:r>
              <a:rPr lang="en-US" sz="2400" b="1" dirty="0">
                <a:solidFill>
                  <a:srgbClr val="463416"/>
                </a:solidFill>
                <a:latin typeface="Times New Roman" pitchFamily="18" charset="0"/>
                <a:cs typeface="Times New Roman" pitchFamily="18" charset="0"/>
              </a:rPr>
              <a:t>-Xuất thân trong một gia đình đại quý tộc lâu đời đã sa sút .</a:t>
            </a:r>
          </a:p>
          <a:p>
            <a:pPr defTabSz="914400" eaLnBrk="0" fontAlgn="base" hangingPunct="0">
              <a:spcBef>
                <a:spcPct val="0"/>
              </a:spcBef>
              <a:spcAft>
                <a:spcPct val="0"/>
              </a:spcAft>
              <a:defRPr/>
            </a:pPr>
            <a:r>
              <a:rPr lang="en-US" sz="2400" b="1" dirty="0">
                <a:solidFill>
                  <a:srgbClr val="463416"/>
                </a:solidFill>
                <a:latin typeface="Times New Roman" pitchFamily="18" charset="0"/>
                <a:cs typeface="Times New Roman" pitchFamily="18" charset="0"/>
              </a:rPr>
              <a:t>-Bản thân : +, Là một tài năng văn học sớm được nảy nở và phát triển.</a:t>
            </a:r>
          </a:p>
          <a:p>
            <a:pPr defTabSz="914400" eaLnBrk="0" fontAlgn="base" hangingPunct="0">
              <a:spcBef>
                <a:spcPct val="0"/>
              </a:spcBef>
              <a:spcAft>
                <a:spcPct val="0"/>
              </a:spcAft>
              <a:defRPr/>
            </a:pPr>
            <a:r>
              <a:rPr lang="en-US" sz="2400" b="1" dirty="0">
                <a:solidFill>
                  <a:srgbClr val="463416"/>
                </a:solidFill>
                <a:latin typeface="Times New Roman" pitchFamily="18" charset="0"/>
                <a:cs typeface="Times New Roman" pitchFamily="18" charset="0"/>
              </a:rPr>
              <a:t>                     +, Là nhà thơ vĩ đại của nước Nga, được mệnh danh là “mặt trời thi ca Nga”.</a:t>
            </a:r>
          </a:p>
          <a:p>
            <a:pPr defTabSz="914400" eaLnBrk="0" fontAlgn="base" hangingPunct="0">
              <a:spcBef>
                <a:spcPct val="0"/>
              </a:spcBef>
              <a:spcAft>
                <a:spcPct val="0"/>
              </a:spcAft>
              <a:defRPr/>
            </a:pPr>
            <a:r>
              <a:rPr lang="en-US" sz="2400" b="1" u="sng" dirty="0">
                <a:solidFill>
                  <a:srgbClr val="463416"/>
                </a:solidFill>
                <a:latin typeface="Times New Roman" pitchFamily="18" charset="0"/>
                <a:cs typeface="Times New Roman" pitchFamily="18" charset="0"/>
              </a:rPr>
              <a:t>*Sự nghiệp văn học : </a:t>
            </a:r>
          </a:p>
          <a:p>
            <a:pPr marL="342900" indent="-342900" defTabSz="914400" eaLnBrk="0" fontAlgn="base" hangingPunct="0">
              <a:spcBef>
                <a:spcPct val="0"/>
              </a:spcBef>
              <a:spcAft>
                <a:spcPct val="0"/>
              </a:spcAft>
              <a:buFontTx/>
              <a:buChar char="-"/>
              <a:defRPr/>
            </a:pPr>
            <a:r>
              <a:rPr lang="en-US" sz="2400" b="1" dirty="0">
                <a:solidFill>
                  <a:srgbClr val="463416"/>
                </a:solidFill>
                <a:latin typeface="Times New Roman" pitchFamily="18" charset="0"/>
                <a:cs typeface="Times New Roman" pitchFamily="18" charset="0"/>
              </a:rPr>
              <a:t>Sáng tác nhiều thể loại với một khối lượng tác phẩm đồ </a:t>
            </a:r>
            <a:r>
              <a:rPr lang="en-US" sz="2400" b="1" dirty="0" smtClean="0">
                <a:solidFill>
                  <a:srgbClr val="463416"/>
                </a:solidFill>
                <a:latin typeface="Times New Roman" pitchFamily="18" charset="0"/>
                <a:cs typeface="Times New Roman" pitchFamily="18" charset="0"/>
              </a:rPr>
              <a:t>sộ.</a:t>
            </a:r>
            <a:endParaRPr lang="en-US" sz="2400" b="1" dirty="0">
              <a:solidFill>
                <a:srgbClr val="463416"/>
              </a:solidFill>
              <a:latin typeface="Times New Roman" pitchFamily="18" charset="0"/>
              <a:cs typeface="Times New Roman" pitchFamily="18" charset="0"/>
            </a:endParaRPr>
          </a:p>
          <a:p>
            <a:pPr marL="342900" indent="-342900" defTabSz="914400" eaLnBrk="0" fontAlgn="base" hangingPunct="0">
              <a:spcBef>
                <a:spcPct val="0"/>
              </a:spcBef>
              <a:spcAft>
                <a:spcPct val="0"/>
              </a:spcAft>
              <a:buFontTx/>
              <a:buChar char="-"/>
              <a:defRPr/>
            </a:pPr>
            <a:r>
              <a:rPr lang="en-US" sz="2400" b="1" dirty="0">
                <a:solidFill>
                  <a:srgbClr val="463416"/>
                </a:solidFill>
                <a:latin typeface="Times New Roman" pitchFamily="18" charset="0"/>
                <a:cs typeface="Times New Roman" pitchFamily="18" charset="0"/>
              </a:rPr>
              <a:t>Nội dung thơ văn : thể hiện khát khao tự do và tình yêu của tâm hồn nhân dân Nga.</a:t>
            </a:r>
          </a:p>
          <a:p>
            <a:pPr marL="342900" indent="-342900" defTabSz="914400" fontAlgn="base">
              <a:spcBef>
                <a:spcPct val="20000"/>
              </a:spcBef>
              <a:spcAft>
                <a:spcPct val="0"/>
              </a:spcAft>
              <a:defRPr/>
            </a:pPr>
            <a:r>
              <a:rPr lang="en-US" sz="2400" b="1" dirty="0">
                <a:solidFill>
                  <a:srgbClr val="463416"/>
                </a:solidFill>
                <a:latin typeface="Times New Roman" pitchFamily="18" charset="0"/>
                <a:cs typeface="Times New Roman" pitchFamily="18" charset="0"/>
              </a:rPr>
              <a:t>-   Phong cách nghệ thuật : </a:t>
            </a:r>
            <a:r>
              <a:rPr lang="en-US" sz="2400" b="1" kern="0" dirty="0">
                <a:solidFill>
                  <a:srgbClr val="463416"/>
                </a:solidFill>
                <a:latin typeface="Times New Roman" pitchFamily="18" charset="0"/>
                <a:cs typeface="Times New Roman" pitchFamily="18" charset="0"/>
              </a:rPr>
              <a:t>giản dị, trong sáng về văn từ, hàm súc trong biểu đạt và hài hòa chặt chẽ trong cấu tứ.</a:t>
            </a:r>
          </a:p>
          <a:p>
            <a:pPr marL="342900" indent="-342900" defTabSz="914400" eaLnBrk="0" fontAlgn="base" hangingPunct="0">
              <a:spcBef>
                <a:spcPct val="0"/>
              </a:spcBef>
              <a:spcAft>
                <a:spcPct val="0"/>
              </a:spcAft>
              <a:buFontTx/>
              <a:buChar char="-"/>
              <a:defRPr/>
            </a:pPr>
            <a:endParaRPr lang="en-US" sz="2400" b="1" dirty="0">
              <a:solidFill>
                <a:srgbClr val="463416"/>
              </a:solidFill>
              <a:latin typeface="Times New Roman" pitchFamily="18" charset="0"/>
              <a:cs typeface="Times New Roman" pitchFamily="18" charset="0"/>
            </a:endParaRPr>
          </a:p>
          <a:p>
            <a:pPr defTabSz="914400" eaLnBrk="0" fontAlgn="base" hangingPunct="0">
              <a:spcBef>
                <a:spcPct val="0"/>
              </a:spcBef>
              <a:spcAft>
                <a:spcPct val="0"/>
              </a:spcAft>
              <a:defRPr/>
            </a:pPr>
            <a:endParaRPr lang="en-US" sz="2400" b="1" dirty="0">
              <a:solidFill>
                <a:srgbClr val="463416"/>
              </a:solidFill>
              <a:latin typeface="Times New Roman" pitchFamily="18" charset="0"/>
              <a:cs typeface="Times New Roman" pitchFamily="18" charset="0"/>
            </a:endParaRPr>
          </a:p>
          <a:p>
            <a:pPr marL="342900" indent="-342900" defTabSz="914400" eaLnBrk="0" fontAlgn="base" hangingPunct="0">
              <a:spcBef>
                <a:spcPct val="0"/>
              </a:spcBef>
              <a:spcAft>
                <a:spcPct val="0"/>
              </a:spcAft>
              <a:buFontTx/>
              <a:buChar char="-"/>
              <a:defRPr/>
            </a:pPr>
            <a:endParaRPr lang="en-US" sz="2400" b="1" dirty="0">
              <a:solidFill>
                <a:srgbClr val="463416"/>
              </a:solidFill>
              <a:latin typeface="Times New Roman" pitchFamily="18" charset="0"/>
              <a:cs typeface="Times New Roman" pitchFamily="18" charset="0"/>
            </a:endParaRPr>
          </a:p>
        </p:txBody>
      </p:sp>
    </p:spTree>
    <p:extLst>
      <p:ext uri="{BB962C8B-B14F-4D97-AF65-F5344CB8AC3E}">
        <p14:creationId xmlns:p14="http://schemas.microsoft.com/office/powerpoint/2010/main" val="265711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60">
                                            <p:txEl>
                                              <p:pRg st="0" end="0"/>
                                            </p:txEl>
                                          </p:spTgt>
                                        </p:tgtEl>
                                        <p:attrNameLst>
                                          <p:attrName>style.visibility</p:attrName>
                                        </p:attrNameLst>
                                      </p:cBhvr>
                                      <p:to>
                                        <p:strVal val="visible"/>
                                      </p:to>
                                    </p:set>
                                    <p:animEffect transition="in" filter="diamond(in)">
                                      <p:cBhvr>
                                        <p:cTn id="7" dur="2000"/>
                                        <p:tgtEl>
                                          <p:spTgt spid="2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diamond(in)">
                                      <p:cBhvr>
                                        <p:cTn id="12" dur="2000"/>
                                        <p:tgtEl>
                                          <p:spTgt spid="2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53">
                                            <p:txEl>
                                              <p:pRg st="1" end="1"/>
                                            </p:txEl>
                                          </p:spTgt>
                                        </p:tgtEl>
                                        <p:attrNameLst>
                                          <p:attrName>style.visibility</p:attrName>
                                        </p:attrNameLst>
                                      </p:cBhvr>
                                      <p:to>
                                        <p:strVal val="visible"/>
                                      </p:to>
                                    </p:set>
                                    <p:anim calcmode="lin" valueType="num">
                                      <p:cBhvr additive="base">
                                        <p:cTn id="17"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heel(4)">
                                      <p:cBhvr>
                                        <p:cTn id="23" dur="2000"/>
                                        <p:tgtEl>
                                          <p:spTgt spid="2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xit" presetSubtype="4" fill="hold" nodeType="clickEffect">
                                  <p:stCondLst>
                                    <p:cond delay="0"/>
                                  </p:stCondLst>
                                  <p:childTnLst>
                                    <p:animEffect transition="out" filter="wheel(4)">
                                      <p:cBhvr>
                                        <p:cTn id="27" dur="2000"/>
                                        <p:tgtEl>
                                          <p:spTgt spid="2054"/>
                                        </p:tgtEl>
                                      </p:cBhvr>
                                    </p:animEffect>
                                    <p:set>
                                      <p:cBhvr>
                                        <p:cTn id="28" dur="1" fill="hold">
                                          <p:stCondLst>
                                            <p:cond delay="1999"/>
                                          </p:stCondLst>
                                        </p:cTn>
                                        <p:tgtEl>
                                          <p:spTgt spid="205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059"/>
                                        </p:tgtEl>
                                        <p:attrNameLst>
                                          <p:attrName>style.visibility</p:attrName>
                                        </p:attrNameLst>
                                      </p:cBhvr>
                                      <p:to>
                                        <p:strVal val="visible"/>
                                      </p:to>
                                    </p:set>
                                    <p:animEffect transition="in" filter="diamond(in)">
                                      <p:cBhvr>
                                        <p:cTn id="33" dur="2000"/>
                                        <p:tgtEl>
                                          <p:spTgt spid="205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2000"/>
                                        <p:tgtEl>
                                          <p:spTgt spid="2059"/>
                                        </p:tgtEl>
                                      </p:cBhvr>
                                    </p:animEffect>
                                    <p:set>
                                      <p:cBhvr>
                                        <p:cTn id="38" dur="1" fill="hold">
                                          <p:stCondLst>
                                            <p:cond delay="1999"/>
                                          </p:stCondLst>
                                        </p:cTn>
                                        <p:tgtEl>
                                          <p:spTgt spid="205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2059" grpId="1" animBg="1"/>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826</TotalTime>
  <Words>1547</Words>
  <Application>Microsoft Office PowerPoint</Application>
  <PresentationFormat>On-screen Show (4:3)</PresentationFormat>
  <Paragraphs>213</Paragraphs>
  <Slides>25</Slides>
  <Notes>0</Notes>
  <HiddenSlides>0</HiddenSlides>
  <MMClips>8</MMClips>
  <ScaleCrop>false</ScaleCrop>
  <HeadingPairs>
    <vt:vector size="4" baseType="variant">
      <vt:variant>
        <vt:lpstr>Theme</vt:lpstr>
      </vt:variant>
      <vt:variant>
        <vt:i4>13</vt:i4>
      </vt:variant>
      <vt:variant>
        <vt:lpstr>Slide Titles</vt:lpstr>
      </vt:variant>
      <vt:variant>
        <vt:i4>25</vt:i4>
      </vt:variant>
    </vt:vector>
  </HeadingPairs>
  <TitlesOfParts>
    <vt:vector size="38" baseType="lpstr">
      <vt:lpstr>1_Office Theme</vt:lpstr>
      <vt:lpstr>Equity</vt:lpstr>
      <vt:lpstr>Mountain Top</vt:lpstr>
      <vt:lpstr>1_Mountain Top</vt:lpstr>
      <vt:lpstr>2_Mountain Top</vt:lpstr>
      <vt:lpstr>1_Equity</vt:lpstr>
      <vt:lpstr>3_Mountain Top</vt:lpstr>
      <vt:lpstr>4_Mountain Top</vt:lpstr>
      <vt:lpstr>5_Mountain Top</vt:lpstr>
      <vt:lpstr>6_Mountain Top</vt:lpstr>
      <vt:lpstr>7_Mountain Top</vt:lpstr>
      <vt:lpstr>8_Mountain Top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BẢN DỊCH NGHĨA VÀ DỊCH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LAPTOP88.VN</dc:creator>
  <cp:lastModifiedBy>Longlam</cp:lastModifiedBy>
  <cp:revision>60</cp:revision>
  <dcterms:created xsi:type="dcterms:W3CDTF">2018-09-03T14:37:38Z</dcterms:created>
  <dcterms:modified xsi:type="dcterms:W3CDTF">2019-03-13T23:50:22Z</dcterms:modified>
</cp:coreProperties>
</file>