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7" r:id="rId4"/>
    <p:sldId id="258" r:id="rId5"/>
    <p:sldId id="271" r:id="rId6"/>
    <p:sldId id="272" r:id="rId7"/>
    <p:sldId id="274" r:id="rId8"/>
    <p:sldId id="275" r:id="rId9"/>
    <p:sldId id="260" r:id="rId10"/>
    <p:sldId id="276" r:id="rId11"/>
    <p:sldId id="261" r:id="rId12"/>
    <p:sldId id="277" r:id="rId13"/>
    <p:sldId id="278" r:id="rId14"/>
    <p:sldId id="262" r:id="rId15"/>
    <p:sldId id="279" r:id="rId16"/>
    <p:sldId id="264" r:id="rId17"/>
    <p:sldId id="281" r:id="rId18"/>
    <p:sldId id="284" r:id="rId19"/>
    <p:sldId id="266" r:id="rId20"/>
    <p:sldId id="282" r:id="rId21"/>
    <p:sldId id="267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-1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5659A3-D613-4A07-AD11-EA1872510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27986E-793F-4E64-A249-FF20A30F9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81550B-62BC-466E-B78D-0312F2FA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1F8880-91F3-4104-906D-BC02EAD3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1D4AE0-C58D-40CB-8D5A-5E9EAE36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99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D695B-AF9B-404B-970A-50B9F945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76FAF3-27B3-4971-9AD0-777BE3EB0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2F5429-B7EA-45F6-BDF1-E46918EC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43C81F-403A-42E3-9E47-7DCA0FDA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895CD8-219C-41E3-9163-2EDAA8EA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7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009E756-F9A9-4118-A6C7-23AB2CD30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01E785-121C-4564-9D80-C7070A88B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A63A3E-7668-41F9-9BAA-DC5F9330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B580E0-BBEE-46FC-8F24-1730AD87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3DBD9D-C0D4-4C36-8909-F0A72388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19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B4EA97-EE53-4801-A74B-14AC43C0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0F2A48-542A-4A2A-8735-27E6CDC94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E0E0D1-A2AB-4233-8037-C1CCA351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C31A08-C64B-46DC-A0ED-BFFDC421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5D9798-2AFE-4AEB-A9C9-B1DB087D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12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87134-0C27-4988-8B22-71E29814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E59517-6AA4-46AC-992A-64359845D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40A266-14D1-4D69-A375-8DA1FA84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D78F81-4BBD-4F97-A179-70ABC436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11F8C5-369B-4A97-B131-67093CB5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529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6498B5-8F65-4F31-952E-E3FDE411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75C699-61F8-4A41-9E95-C76E65D68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B8993A-2170-4DE9-BB43-275E07804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59CD08-24F9-4E65-BDE8-099E172C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F0C0A2-7AA6-4A4C-ABF6-1DDFC724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D9C1AB-30DC-4BCA-840B-A50BC947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67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DA060-0AF4-4818-A470-5C167B99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26BFC1-7B2F-49EA-B99B-B1A0F7EBF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25D0DD-771A-4F0D-AB45-6B6E59356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2041F1E-41B8-42C5-8571-6954367C1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F178D4D-7778-4CDF-9C9A-342FF013F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A08E1-8267-45E1-9534-CB7E1607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B6195CB-3A60-4926-87BF-509DC749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A8D03DE-4AE7-4BCA-8FC5-102B41F4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60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C3CD6-1A8D-4FC4-98A8-58262BEE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6D14058-3310-4344-8554-8FDE2E37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27802E2-5CC3-4B3C-8B56-90FD46AE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4CA6867-17F7-4487-97A7-B5259B0F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57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03FB9E1-7606-486F-8E5A-50E2B3AB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A63BB6F-3617-43E5-B843-024B1951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838837-1495-4F9E-9F96-B6249CC8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45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EA11B3-2DF6-4F83-A3D3-2A96E15A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A51575-B604-4D32-8BAA-F541B6A9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5124C8-7C0D-411B-8CB3-DFD26510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381416-4525-47A7-BD47-97FD32BC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35520E-AA30-4D0D-99E7-2E41E56F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F1D14E-A243-401B-80A9-55E09EE6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21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4B09D2-8F4A-48BC-9978-D9A08195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EEA9746-6338-4F14-BB18-2301C3DAE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E854FA-235E-494B-B050-87FB40316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AC9EC3-7614-4571-A772-8B75A9A4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D72F75-816B-49CC-B4DB-9EA17810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8F0668-06B8-4C44-A93D-BEB7335F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779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5A7A3CE-FE1F-4EC6-9F0C-44489E69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6B33ED-B963-4F26-8FC0-A81CFC74E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9BA9E1-22AC-4159-AEC9-BCAE41F04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7C8339-09F9-4E6F-AD3E-5541C85D9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2044F0-DE76-42C2-8913-B7F4666F8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6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4AFABC0-0624-4913-B75B-F1D671C5A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444" y="632177"/>
            <a:ext cx="10295467" cy="55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8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04B5231-0011-4997-8C3D-7F0699F46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6311" y="869244"/>
            <a:ext cx="10239021" cy="5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282B7A-8513-480F-83F3-9863D664C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244" y="617706"/>
            <a:ext cx="9663289" cy="527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4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B766FCB-ED91-4960-9F05-ABCDA8F4A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004711"/>
            <a:ext cx="9866489" cy="428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6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9BAE48F-EE9A-491A-B022-F48F4DEED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579" y="880533"/>
            <a:ext cx="9915452" cy="470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5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FD46779-C719-462A-8185-038820686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73" y="483068"/>
            <a:ext cx="9917205" cy="553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2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F1F840A-DD69-49D3-BF14-EF6300F7B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789" y="620889"/>
            <a:ext cx="9344212" cy="524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D77226A-DD75-4F3A-92C6-2D7F819CA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733" y="1049867"/>
            <a:ext cx="8974667" cy="489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3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BEB177-C46E-4A7D-BE3F-EDE0C5329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73" y="167515"/>
            <a:ext cx="10665416" cy="138112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10F54B45-117D-4AD6-B230-162D9E9EBC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03966" y="1727201"/>
            <a:ext cx="4906611" cy="2323658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7F0814FA-C6F1-4BF0-8BD9-4E0A817618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956181" y="1738490"/>
            <a:ext cx="5095642" cy="22665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2769905-9E66-496D-95BA-81696CD34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00" y="4309395"/>
            <a:ext cx="4718756" cy="2396205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xmlns="" id="{2F11C8AF-FA63-4E7F-88C7-21829A8701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355" y="4309395"/>
            <a:ext cx="4425244" cy="239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3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51532E9-434E-4617-B048-2DD69B8CAD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5600" y="1253068"/>
            <a:ext cx="4346221" cy="453813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FF9E489C-6C3D-4CDB-9AB2-BFAB35DEC6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8000" y="1106311"/>
            <a:ext cx="5565421" cy="48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9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A952C9-A32A-49DC-BBA7-843CA595A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44" y="869244"/>
            <a:ext cx="9956799" cy="20346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F7BDEC-D1B0-401A-A5BA-545A1B901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444" y="3702756"/>
            <a:ext cx="10035823" cy="254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8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877BD8-852C-41F4-B196-EF065829D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23" y="474134"/>
            <a:ext cx="10353300" cy="2332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8BDC49-5686-4E62-8C33-4125F71CA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2980268"/>
            <a:ext cx="9911643" cy="299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8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4CA2A573-14AD-4396-9C6E-41567CE959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5556" y="550090"/>
            <a:ext cx="5113867" cy="243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E03AB9E-EABD-4FC4-8974-B29EB17F4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1" y="620889"/>
            <a:ext cx="5712178" cy="2567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3059E98-3E7C-4E02-83CE-7535D4122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68" y="3503507"/>
            <a:ext cx="4944532" cy="2966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9176208-16C6-48DC-A384-51F1EC20D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682" y="3503507"/>
            <a:ext cx="4294541" cy="275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5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85ACBE6-4070-412B-ADD7-78038E0A2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400" y="587022"/>
            <a:ext cx="8602133" cy="34431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255E474-0302-4B68-85BE-0BC3ECF12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4607101"/>
            <a:ext cx="9505243" cy="139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7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6A86BA7-0AE7-413C-B0F4-F366ECBCE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152525"/>
            <a:ext cx="9369778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8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666F3D1-EEE4-4325-A857-04A408616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024750"/>
            <a:ext cx="9640711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4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BB36F9-1954-4032-B03F-BB0F1C5A1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89" y="1004711"/>
            <a:ext cx="9979378" cy="465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0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ED787F5-0E03-4CEF-A8C6-9DFF2F1A2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9867" y="1128889"/>
            <a:ext cx="1029546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8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2A19B37-305E-48AF-A52A-C5CD3A6A9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532" y="2054579"/>
            <a:ext cx="9853175" cy="339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7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5BC953-E597-4B3E-ACB4-6F4A87786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33" y="419414"/>
            <a:ext cx="10385777" cy="1323975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59CFE5A5-CA44-46DE-88DA-A16EAB615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2133" y="1986844"/>
            <a:ext cx="10487378" cy="382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1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F560F3A-CD21-4999-BFA3-77DC3CEF4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361" y="801119"/>
            <a:ext cx="9469684" cy="4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Custom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Windows User</cp:lastModifiedBy>
  <cp:revision>16</cp:revision>
  <dcterms:created xsi:type="dcterms:W3CDTF">2020-09-13T11:39:07Z</dcterms:created>
  <dcterms:modified xsi:type="dcterms:W3CDTF">2020-09-17T15:49:50Z</dcterms:modified>
</cp:coreProperties>
</file>