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4"/>
  </p:notesMasterIdLst>
  <p:sldIdLst>
    <p:sldId id="271" r:id="rId2"/>
    <p:sldId id="323" r:id="rId3"/>
    <p:sldId id="324" r:id="rId4"/>
    <p:sldId id="316" r:id="rId5"/>
    <p:sldId id="356" r:id="rId6"/>
    <p:sldId id="311" r:id="rId7"/>
    <p:sldId id="355" r:id="rId8"/>
    <p:sldId id="310" r:id="rId9"/>
    <p:sldId id="354" r:id="rId10"/>
    <p:sldId id="325" r:id="rId11"/>
    <p:sldId id="317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CCCCFF"/>
    <a:srgbClr val="E0A4A5"/>
    <a:srgbClr val="FFFF99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9" autoAdjust="0"/>
    <p:restoredTop sz="87037" autoAdjust="0"/>
  </p:normalViewPr>
  <p:slideViewPr>
    <p:cSldViewPr snapToGrid="0" showGuides="1">
      <p:cViewPr varScale="1">
        <p:scale>
          <a:sx n="54" d="100"/>
          <a:sy n="54" d="100"/>
        </p:scale>
        <p:origin x="102" y="11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youtube.com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watch?v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m1z1rAC7nBs&amp;feature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=share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26/04/2023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1z1rAC7nBs?feature=oembed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714" y="108487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29569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FB7A97-2050-4E17-AB89-5199898D9829}"/>
              </a:ext>
            </a:extLst>
          </p:cNvPr>
          <p:cNvSpPr txBox="1"/>
          <p:nvPr/>
        </p:nvSpPr>
        <p:spPr>
          <a:xfrm>
            <a:off x="1092917" y="1792758"/>
            <a:ext cx="1012404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to discuss cities of the future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441" y="1908848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SPEAKING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08E0627-9B64-414D-94C5-F7ECBA1EE60F}"/>
              </a:ext>
            </a:extLst>
          </p:cNvPr>
          <p:cNvSpPr txBox="1"/>
          <p:nvPr/>
        </p:nvSpPr>
        <p:spPr>
          <a:xfrm>
            <a:off x="3044437" y="3763537"/>
            <a:ext cx="6695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Discussing cities of the future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  <a:endParaRPr lang="en-US" sz="48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PRE-SPEAKING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WHILE-SPEAKING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Watch a video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1. Work in pairs. Complete the diagram.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4879385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2. Match the questions with the answers to make a conversation. </a:t>
            </a:r>
          </a:p>
          <a:p>
            <a:r>
              <a:rPr lang="en-GB" dirty="0">
                <a:solidFill>
                  <a:schemeClr val="tx1"/>
                </a:solidFill>
              </a:rPr>
              <a:t>Task 3. Practise asking and answering about future cities</a:t>
            </a:r>
          </a:p>
          <a:p>
            <a:r>
              <a:rPr lang="en-GB" dirty="0">
                <a:solidFill>
                  <a:schemeClr val="tx1"/>
                </a:solidFill>
              </a:rPr>
              <a:t>Task 4. Practise discussing cities of the future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POST-SPEAKING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4879382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Further practice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SPEAKING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4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36245" y="1017136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WATCH A VIDEO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5" name="Online Media 4" descr="The cities of the future">
            <a:hlinkClick r:id="" action="ppaction://media"/>
            <a:extLst>
              <a:ext uri="{FF2B5EF4-FFF2-40B4-BE49-F238E27FC236}">
                <a16:creationId xmlns:a16="http://schemas.microsoft.com/office/drawing/2014/main" xmlns="" id="{151557B1-0622-484C-989C-B808226EF1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966159" y="1848957"/>
            <a:ext cx="8259682" cy="466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 hidden="1">
            <a:extLst>
              <a:ext uri="{FF2B5EF4-FFF2-40B4-BE49-F238E27FC236}">
                <a16:creationId xmlns:a16="http://schemas.microsoft.com/office/drawing/2014/main" xmlns="" id="{F01FA6BC-07D1-D84A-97BE-146D4E8FBDD6}"/>
              </a:ext>
            </a:extLst>
          </p:cNvPr>
          <p:cNvSpPr txBox="1"/>
          <p:nvPr/>
        </p:nvSpPr>
        <p:spPr>
          <a:xfrm>
            <a:off x="5817512" y="5442146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xmlns="" id="{CF4B3E46-883C-5346-9900-980465009B43}"/>
              </a:ext>
            </a:extLst>
          </p:cNvPr>
          <p:cNvSpPr txBox="1"/>
          <p:nvPr/>
        </p:nvSpPr>
        <p:spPr>
          <a:xfrm>
            <a:off x="5759255" y="399394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" name="TextBox 2" hidden="1">
            <a:extLst>
              <a:ext uri="{FF2B5EF4-FFF2-40B4-BE49-F238E27FC236}">
                <a16:creationId xmlns:a16="http://schemas.microsoft.com/office/drawing/2014/main" xmlns="" id="{7E7DD6BC-982B-DE42-89ED-A45F806C8EB7}"/>
              </a:ext>
            </a:extLst>
          </p:cNvPr>
          <p:cNvSpPr txBox="1"/>
          <p:nvPr/>
        </p:nvSpPr>
        <p:spPr>
          <a:xfrm>
            <a:off x="5860473" y="2743200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Complete the diagram with the ideas below 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361ACAA-36B1-599B-2E02-B70E9A351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18" y="1753041"/>
            <a:ext cx="10020300" cy="49434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C59B970-2350-614B-8E5B-5EAC54A40BB4}"/>
              </a:ext>
            </a:extLst>
          </p:cNvPr>
          <p:cNvSpPr txBox="1"/>
          <p:nvPr/>
        </p:nvSpPr>
        <p:spPr>
          <a:xfrm>
            <a:off x="5787375" y="3993945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97919C-F876-CB48-81E8-ECE0CEB9C83B}"/>
              </a:ext>
            </a:extLst>
          </p:cNvPr>
          <p:cNvSpPr txBox="1"/>
          <p:nvPr/>
        </p:nvSpPr>
        <p:spPr>
          <a:xfrm>
            <a:off x="5776154" y="5471374"/>
            <a:ext cx="370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4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5F73A96-4659-5347-A2A6-718778950DDD}"/>
              </a:ext>
            </a:extLst>
          </p:cNvPr>
          <p:cNvSpPr txBox="1"/>
          <p:nvPr/>
        </p:nvSpPr>
        <p:spPr>
          <a:xfrm>
            <a:off x="5847649" y="2743200"/>
            <a:ext cx="370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F000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0107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48919" y="939727"/>
            <a:ext cx="10618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Match the questions with the answers to make a conversation. Then practice it in pairs.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513769" y="5096823"/>
            <a:ext cx="783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1. 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F08777E-1BF4-D023-0B8F-3FC78EF16A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39" y="2333013"/>
            <a:ext cx="11133322" cy="25681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3982786-7F69-EC4A-BA24-8053A2EAF4E4}"/>
              </a:ext>
            </a:extLst>
          </p:cNvPr>
          <p:cNvSpPr txBox="1"/>
          <p:nvPr/>
        </p:nvSpPr>
        <p:spPr>
          <a:xfrm>
            <a:off x="3574473" y="5078779"/>
            <a:ext cx="763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rgbClr val="FF0000"/>
                </a:solidFill>
              </a:rPr>
              <a:t>2.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7A46CCB-7113-864C-9832-0BA6DD1C8FE9}"/>
              </a:ext>
            </a:extLst>
          </p:cNvPr>
          <p:cNvSpPr txBox="1"/>
          <p:nvPr/>
        </p:nvSpPr>
        <p:spPr>
          <a:xfrm>
            <a:off x="4582855" y="5078779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b="1" dirty="0">
                <a:solidFill>
                  <a:srgbClr val="FF0000"/>
                </a:solidFill>
              </a:rPr>
              <a:t>3. B</a:t>
            </a:r>
          </a:p>
        </p:txBody>
      </p: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1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one of the features of future cities in </a:t>
            </a:r>
            <a:r>
              <a:rPr lang="en-US" sz="3200" b="1" dirty="0">
                <a:solidFill>
                  <a:schemeClr val="bg1"/>
                </a:solidFill>
                <a:highlight>
                  <a:srgbClr val="E3642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Use the model and the tips in </a:t>
            </a:r>
            <a:r>
              <a:rPr lang="en-US" sz="3200" b="1" dirty="0">
                <a:solidFill>
                  <a:schemeClr val="bg1"/>
                </a:solidFill>
                <a:highlight>
                  <a:srgbClr val="E36427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to help you.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A5B5244-75F4-E57E-79EC-1230C71D3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99842"/>
              </p:ext>
            </p:extLst>
          </p:nvPr>
        </p:nvGraphicFramePr>
        <p:xfrm>
          <a:off x="682334" y="2454586"/>
          <a:ext cx="8323120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3120">
                  <a:extLst>
                    <a:ext uri="{9D8B030D-6E8A-4147-A177-3AD203B41FA5}">
                      <a16:colId xmlns:a16="http://schemas.microsoft.com/office/drawing/2014/main" xmlns="" val="330403232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 </a:t>
                      </a:r>
                      <a:r>
                        <a:rPr lang="en-US" sz="2400" dirty="0">
                          <a:solidFill>
                            <a:srgbClr val="FFFF00"/>
                          </a:solidFill>
                          <a:effectLst/>
                        </a:rPr>
                        <a:t>Example: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A: How will city dwellers’ life be like in the future?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B: Well, I think people’s lives will be easier because AI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technologies will help them do many daily activities.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A: So, what kinds of activities can be done by AI technologies?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B: Robots can help people do household chores and smart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sensors can inform people of possible congestion in the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     street. It really saves people time and money.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A: That’s great.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2272982"/>
                  </a:ext>
                </a:extLst>
              </a:tr>
            </a:tbl>
          </a:graphicData>
        </a:graphic>
      </p:graphicFrame>
      <p:pic>
        <p:nvPicPr>
          <p:cNvPr id="1026" name="Picture 2" descr="Robot đầu tiên có biểu cảm sinh động giống con người">
            <a:extLst>
              <a:ext uri="{FF2B5EF4-FFF2-40B4-BE49-F238E27FC236}">
                <a16:creationId xmlns:a16="http://schemas.microsoft.com/office/drawing/2014/main" xmlns="" id="{4ADAC0AB-7963-AB84-0D42-7D01D76EC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933" y="2445578"/>
            <a:ext cx="2743200" cy="25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1410819" y="999028"/>
            <a:ext cx="1049052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Discuss what the cities of the future will be like and present your groups’ ideas to the whole class. 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8194AD-B033-544B-B922-E3B3081F5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38" y="2384023"/>
            <a:ext cx="6366323" cy="424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4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850735" y="1017136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45222" y="1762550"/>
            <a:ext cx="10900881" cy="1078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Work in pairs and talk about the feature that they like most about the future cities.</a:t>
            </a: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FC09298-5659-DD4A-BA58-C0E799510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617" y="2753193"/>
            <a:ext cx="4976090" cy="39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2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3936</TotalTime>
  <Words>251</Words>
  <Application>Microsoft Office PowerPoint</Application>
  <PresentationFormat>Widescreen</PresentationFormat>
  <Paragraphs>73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Adobe Gothic Std B</vt:lpstr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Trinh</cp:lastModifiedBy>
  <cp:revision>182</cp:revision>
  <dcterms:created xsi:type="dcterms:W3CDTF">2020-12-09T02:04:09Z</dcterms:created>
  <dcterms:modified xsi:type="dcterms:W3CDTF">2023-04-26T11:48:15Z</dcterms:modified>
</cp:coreProperties>
</file>