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DA8282"/>
    <a:srgbClr val="778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5"/>
    <p:restoredTop sz="95728"/>
  </p:normalViewPr>
  <p:slideViewPr>
    <p:cSldViewPr snapToGrid="0" snapToObjects="1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368CF-5793-6C4C-8426-D9CC760EF5CC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14170-766F-0742-A7D2-795D787B0C6E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</a:p>
        <a:p>
          <a:pPr algn="ctr"/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endParaRPr lang="en-US" sz="35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E49DD-B918-D643-BDD0-586E9C742D66}" type="parTrans" cxnId="{F89A09E4-E7AE-E24A-9921-8C1F827178C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ED9F9-94B2-CC44-B3C7-0F88100EB046}" type="sibTrans" cxnId="{F89A09E4-E7AE-E24A-9921-8C1F827178C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D21D1-7E26-FD44-99D0-A88FFA451594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2:</a:t>
          </a:r>
        </a:p>
        <a:p>
          <a:pPr algn="ctr"/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3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EB2DB-CB50-6E4E-BC94-41C2188755AF}" type="parTrans" cxnId="{DF529EE2-1D34-B440-BF5A-B93AA6480C1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DC6EF-97CE-0D48-A7F2-5E778DBC8747}" type="sibTrans" cxnId="{DF529EE2-1D34-B440-BF5A-B93AA6480C1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A7968-1D73-B94F-A426-DE2809FBA666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3:</a:t>
          </a:r>
        </a:p>
        <a:p>
          <a:pPr algn="ctr"/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sz="3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E11AC-B376-974B-AEAD-6F217CEE1EC5}" type="parTrans" cxnId="{C5A1DF77-B41A-2D49-BC07-AF0B0E3774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82792-3A3B-8944-885D-B1B694C8B51A}" type="sibTrans" cxnId="{C5A1DF77-B41A-2D49-BC07-AF0B0E3774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0C915-55D9-1949-A2B7-CB87C67702B4}" type="pres">
      <dgm:prSet presAssocID="{A78368CF-5793-6C4C-8426-D9CC760EF5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9EA72-9165-DF43-88E7-1568077C0E22}" type="pres">
      <dgm:prSet presAssocID="{EBE14170-766F-0742-A7D2-795D787B0C6E}" presName="composite" presStyleCnt="0"/>
      <dgm:spPr/>
    </dgm:pt>
    <dgm:pt modelId="{8A415F23-A0FB-5C4A-9F1C-D2A1BEAC75D8}" type="pres">
      <dgm:prSet presAssocID="{EBE14170-766F-0742-A7D2-795D787B0C6E}" presName="LShape" presStyleLbl="alignNode1" presStyleIdx="0" presStyleCnt="5"/>
      <dgm:spPr/>
    </dgm:pt>
    <dgm:pt modelId="{09A6BD33-E53A-EA4C-A78E-D296E4CE2282}" type="pres">
      <dgm:prSet presAssocID="{EBE14170-766F-0742-A7D2-795D787B0C6E}" presName="ParentText" presStyleLbl="revTx" presStyleIdx="0" presStyleCnt="3" custScaleX="116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14ED9-7F27-9D48-8AA7-ED426F70434B}" type="pres">
      <dgm:prSet presAssocID="{EBE14170-766F-0742-A7D2-795D787B0C6E}" presName="Triangle" presStyleLbl="alignNode1" presStyleIdx="1" presStyleCnt="5"/>
      <dgm:spPr/>
    </dgm:pt>
    <dgm:pt modelId="{A9F8DDBB-CCB6-014B-BDA3-A7D35552B549}" type="pres">
      <dgm:prSet presAssocID="{0C4ED9F9-94B2-CC44-B3C7-0F88100EB046}" presName="sibTrans" presStyleCnt="0"/>
      <dgm:spPr/>
    </dgm:pt>
    <dgm:pt modelId="{F190A168-564A-A341-A552-5C3E88F28D9A}" type="pres">
      <dgm:prSet presAssocID="{0C4ED9F9-94B2-CC44-B3C7-0F88100EB046}" presName="space" presStyleCnt="0"/>
      <dgm:spPr/>
    </dgm:pt>
    <dgm:pt modelId="{5B6E5FAF-9DFC-D046-BD72-BAFCD3A30D64}" type="pres">
      <dgm:prSet presAssocID="{382D21D1-7E26-FD44-99D0-A88FFA451594}" presName="composite" presStyleCnt="0"/>
      <dgm:spPr/>
    </dgm:pt>
    <dgm:pt modelId="{99090222-073A-8249-B085-4D74458C907E}" type="pres">
      <dgm:prSet presAssocID="{382D21D1-7E26-FD44-99D0-A88FFA451594}" presName="LShape" presStyleLbl="alignNode1" presStyleIdx="2" presStyleCnt="5"/>
      <dgm:spPr/>
    </dgm:pt>
    <dgm:pt modelId="{3BD6275A-34FF-B543-84FA-92811AF8C248}" type="pres">
      <dgm:prSet presAssocID="{382D21D1-7E26-FD44-99D0-A88FFA451594}" presName="ParentText" presStyleLbl="revTx" presStyleIdx="1" presStyleCnt="3" custScaleX="104951" custScaleY="114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AC0A2-45E6-8D48-A191-1F04721E5ABB}" type="pres">
      <dgm:prSet presAssocID="{382D21D1-7E26-FD44-99D0-A88FFA451594}" presName="Triangle" presStyleLbl="alignNode1" presStyleIdx="3" presStyleCnt="5"/>
      <dgm:spPr/>
    </dgm:pt>
    <dgm:pt modelId="{8C34AFAB-4FE5-E049-B8EF-DC9F74DCD53B}" type="pres">
      <dgm:prSet presAssocID="{E9CDC6EF-97CE-0D48-A7F2-5E778DBC8747}" presName="sibTrans" presStyleCnt="0"/>
      <dgm:spPr/>
    </dgm:pt>
    <dgm:pt modelId="{A31BFD81-A3CF-B146-A01E-926764D49B60}" type="pres">
      <dgm:prSet presAssocID="{E9CDC6EF-97CE-0D48-A7F2-5E778DBC8747}" presName="space" presStyleCnt="0"/>
      <dgm:spPr/>
    </dgm:pt>
    <dgm:pt modelId="{FE83A4A0-57A3-AA46-B4FD-1CBBE4DD98AB}" type="pres">
      <dgm:prSet presAssocID="{24CA7968-1D73-B94F-A426-DE2809FBA666}" presName="composite" presStyleCnt="0"/>
      <dgm:spPr/>
    </dgm:pt>
    <dgm:pt modelId="{C735F67C-C61E-E848-B55B-161D8D4AEF48}" type="pres">
      <dgm:prSet presAssocID="{24CA7968-1D73-B94F-A426-DE2809FBA666}" presName="LShape" presStyleLbl="alignNode1" presStyleIdx="4" presStyleCnt="5"/>
      <dgm:spPr/>
    </dgm:pt>
    <dgm:pt modelId="{AE01F3FE-F3A0-1E4B-8381-E45608B57535}" type="pres">
      <dgm:prSet presAssocID="{24CA7968-1D73-B94F-A426-DE2809FBA66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E9281-619A-3C4E-803E-5858C8BA70AE}" type="presOf" srcId="{382D21D1-7E26-FD44-99D0-A88FFA451594}" destId="{3BD6275A-34FF-B543-84FA-92811AF8C248}" srcOrd="0" destOrd="0" presId="urn:microsoft.com/office/officeart/2009/3/layout/StepUpProcess"/>
    <dgm:cxn modelId="{DF529EE2-1D34-B440-BF5A-B93AA6480C1A}" srcId="{A78368CF-5793-6C4C-8426-D9CC760EF5CC}" destId="{382D21D1-7E26-FD44-99D0-A88FFA451594}" srcOrd="1" destOrd="0" parTransId="{185EB2DB-CB50-6E4E-BC94-41C2188755AF}" sibTransId="{E9CDC6EF-97CE-0D48-A7F2-5E778DBC8747}"/>
    <dgm:cxn modelId="{F89A09E4-E7AE-E24A-9921-8C1F827178C4}" srcId="{A78368CF-5793-6C4C-8426-D9CC760EF5CC}" destId="{EBE14170-766F-0742-A7D2-795D787B0C6E}" srcOrd="0" destOrd="0" parTransId="{727E49DD-B918-D643-BDD0-586E9C742D66}" sibTransId="{0C4ED9F9-94B2-CC44-B3C7-0F88100EB046}"/>
    <dgm:cxn modelId="{E06035BE-2650-B24E-B7AD-A2750ED2E841}" type="presOf" srcId="{A78368CF-5793-6C4C-8426-D9CC760EF5CC}" destId="{2BB0C915-55D9-1949-A2B7-CB87C67702B4}" srcOrd="0" destOrd="0" presId="urn:microsoft.com/office/officeart/2009/3/layout/StepUpProcess"/>
    <dgm:cxn modelId="{FC5EDA45-9B31-2C4D-B55B-CD72E4209C3D}" type="presOf" srcId="{EBE14170-766F-0742-A7D2-795D787B0C6E}" destId="{09A6BD33-E53A-EA4C-A78E-D296E4CE2282}" srcOrd="0" destOrd="0" presId="urn:microsoft.com/office/officeart/2009/3/layout/StepUpProcess"/>
    <dgm:cxn modelId="{C5A1DF77-B41A-2D49-BC07-AF0B0E3774FE}" srcId="{A78368CF-5793-6C4C-8426-D9CC760EF5CC}" destId="{24CA7968-1D73-B94F-A426-DE2809FBA666}" srcOrd="2" destOrd="0" parTransId="{419E11AC-B376-974B-AEAD-6F217CEE1EC5}" sibTransId="{E2A82792-3A3B-8944-885D-B1B694C8B51A}"/>
    <dgm:cxn modelId="{603E27CE-AF49-1147-B2C1-BA1F35D4883C}" type="presOf" srcId="{24CA7968-1D73-B94F-A426-DE2809FBA666}" destId="{AE01F3FE-F3A0-1E4B-8381-E45608B57535}" srcOrd="0" destOrd="0" presId="urn:microsoft.com/office/officeart/2009/3/layout/StepUpProcess"/>
    <dgm:cxn modelId="{070ED6D9-010D-2D46-9DD5-1B17E476BDA0}" type="presParOf" srcId="{2BB0C915-55D9-1949-A2B7-CB87C67702B4}" destId="{79F9EA72-9165-DF43-88E7-1568077C0E22}" srcOrd="0" destOrd="0" presId="urn:microsoft.com/office/officeart/2009/3/layout/StepUpProcess"/>
    <dgm:cxn modelId="{A72154CB-50C1-9F48-B147-A5CDDC778AF7}" type="presParOf" srcId="{79F9EA72-9165-DF43-88E7-1568077C0E22}" destId="{8A415F23-A0FB-5C4A-9F1C-D2A1BEAC75D8}" srcOrd="0" destOrd="0" presId="urn:microsoft.com/office/officeart/2009/3/layout/StepUpProcess"/>
    <dgm:cxn modelId="{7D2573FE-E50D-F64C-8255-6368C48320EE}" type="presParOf" srcId="{79F9EA72-9165-DF43-88E7-1568077C0E22}" destId="{09A6BD33-E53A-EA4C-A78E-D296E4CE2282}" srcOrd="1" destOrd="0" presId="urn:microsoft.com/office/officeart/2009/3/layout/StepUpProcess"/>
    <dgm:cxn modelId="{914A6349-1557-744D-B43A-16C49F4F17B4}" type="presParOf" srcId="{79F9EA72-9165-DF43-88E7-1568077C0E22}" destId="{16714ED9-7F27-9D48-8AA7-ED426F70434B}" srcOrd="2" destOrd="0" presId="urn:microsoft.com/office/officeart/2009/3/layout/StepUpProcess"/>
    <dgm:cxn modelId="{433CF4B8-71BE-9942-8327-5B2DEEC3476A}" type="presParOf" srcId="{2BB0C915-55D9-1949-A2B7-CB87C67702B4}" destId="{A9F8DDBB-CCB6-014B-BDA3-A7D35552B549}" srcOrd="1" destOrd="0" presId="urn:microsoft.com/office/officeart/2009/3/layout/StepUpProcess"/>
    <dgm:cxn modelId="{4132B317-7E2C-704B-ADE9-73BEDAD2297F}" type="presParOf" srcId="{A9F8DDBB-CCB6-014B-BDA3-A7D35552B549}" destId="{F190A168-564A-A341-A552-5C3E88F28D9A}" srcOrd="0" destOrd="0" presId="urn:microsoft.com/office/officeart/2009/3/layout/StepUpProcess"/>
    <dgm:cxn modelId="{7629A625-3C68-2D41-97E6-260B47CD510A}" type="presParOf" srcId="{2BB0C915-55D9-1949-A2B7-CB87C67702B4}" destId="{5B6E5FAF-9DFC-D046-BD72-BAFCD3A30D64}" srcOrd="2" destOrd="0" presId="urn:microsoft.com/office/officeart/2009/3/layout/StepUpProcess"/>
    <dgm:cxn modelId="{DC5BDB7F-CA70-C442-8910-49FCA9CDA97C}" type="presParOf" srcId="{5B6E5FAF-9DFC-D046-BD72-BAFCD3A30D64}" destId="{99090222-073A-8249-B085-4D74458C907E}" srcOrd="0" destOrd="0" presId="urn:microsoft.com/office/officeart/2009/3/layout/StepUpProcess"/>
    <dgm:cxn modelId="{2FFF3294-3C54-3A4E-AAF0-FB58F700D874}" type="presParOf" srcId="{5B6E5FAF-9DFC-D046-BD72-BAFCD3A30D64}" destId="{3BD6275A-34FF-B543-84FA-92811AF8C248}" srcOrd="1" destOrd="0" presId="urn:microsoft.com/office/officeart/2009/3/layout/StepUpProcess"/>
    <dgm:cxn modelId="{4513F58C-FCD3-034D-80A4-D271128B1311}" type="presParOf" srcId="{5B6E5FAF-9DFC-D046-BD72-BAFCD3A30D64}" destId="{11CAC0A2-45E6-8D48-A191-1F04721E5ABB}" srcOrd="2" destOrd="0" presId="urn:microsoft.com/office/officeart/2009/3/layout/StepUpProcess"/>
    <dgm:cxn modelId="{ECEFB2F2-CFD5-BC4E-9F9E-BBAF0F958E52}" type="presParOf" srcId="{2BB0C915-55D9-1949-A2B7-CB87C67702B4}" destId="{8C34AFAB-4FE5-E049-B8EF-DC9F74DCD53B}" srcOrd="3" destOrd="0" presId="urn:microsoft.com/office/officeart/2009/3/layout/StepUpProcess"/>
    <dgm:cxn modelId="{98E24F09-9129-FE49-BD09-609A597AEBC9}" type="presParOf" srcId="{8C34AFAB-4FE5-E049-B8EF-DC9F74DCD53B}" destId="{A31BFD81-A3CF-B146-A01E-926764D49B60}" srcOrd="0" destOrd="0" presId="urn:microsoft.com/office/officeart/2009/3/layout/StepUpProcess"/>
    <dgm:cxn modelId="{281ABD5D-9C30-A643-ACF6-9294ED164298}" type="presParOf" srcId="{2BB0C915-55D9-1949-A2B7-CB87C67702B4}" destId="{FE83A4A0-57A3-AA46-B4FD-1CBBE4DD98AB}" srcOrd="4" destOrd="0" presId="urn:microsoft.com/office/officeart/2009/3/layout/StepUpProcess"/>
    <dgm:cxn modelId="{0FFFF802-1778-F443-9430-E74DC7303E33}" type="presParOf" srcId="{FE83A4A0-57A3-AA46-B4FD-1CBBE4DD98AB}" destId="{C735F67C-C61E-E848-B55B-161D8D4AEF48}" srcOrd="0" destOrd="0" presId="urn:microsoft.com/office/officeart/2009/3/layout/StepUpProcess"/>
    <dgm:cxn modelId="{6F7E755E-5271-D847-8AC0-02972A465720}" type="presParOf" srcId="{FE83A4A0-57A3-AA46-B4FD-1CBBE4DD98AB}" destId="{AE01F3FE-F3A0-1E4B-8381-E45608B5753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5F23-A0FB-5C4A-9F1C-D2A1BEAC75D8}">
      <dsp:nvSpPr>
        <dsp:cNvPr id="0" name=""/>
        <dsp:cNvSpPr/>
      </dsp:nvSpPr>
      <dsp:spPr>
        <a:xfrm rot="5400000">
          <a:off x="485589" y="1879617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BD33-E53A-EA4C-A78E-D296E4CE2282}">
      <dsp:nvSpPr>
        <dsp:cNvPr id="0" name=""/>
        <dsp:cNvSpPr/>
      </dsp:nvSpPr>
      <dsp:spPr>
        <a:xfrm>
          <a:off x="61387" y="2601022"/>
          <a:ext cx="2543773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endParaRPr lang="en-US" sz="35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87" y="2601022"/>
        <a:ext cx="2543773" cy="1910715"/>
      </dsp:txXfrm>
    </dsp:sp>
    <dsp:sp modelId="{16714ED9-7F27-9D48-8AA7-ED426F70434B}">
      <dsp:nvSpPr>
        <dsp:cNvPr id="0" name=""/>
        <dsp:cNvSpPr/>
      </dsp:nvSpPr>
      <dsp:spPr>
        <a:xfrm>
          <a:off x="2011888" y="1701862"/>
          <a:ext cx="411281" cy="411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90222-073A-8249-B085-4D74458C907E}">
      <dsp:nvSpPr>
        <dsp:cNvPr id="0" name=""/>
        <dsp:cNvSpPr/>
      </dsp:nvSpPr>
      <dsp:spPr>
        <a:xfrm rot="5400000">
          <a:off x="3336070" y="1085527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6275A-34FF-B543-84FA-92811AF8C248}">
      <dsp:nvSpPr>
        <dsp:cNvPr id="0" name=""/>
        <dsp:cNvSpPr/>
      </dsp:nvSpPr>
      <dsp:spPr>
        <a:xfrm>
          <a:off x="3039898" y="1673163"/>
          <a:ext cx="2287713" cy="217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9898" y="1673163"/>
        <a:ext cx="2287713" cy="2178253"/>
      </dsp:txXfrm>
    </dsp:sp>
    <dsp:sp modelId="{11CAC0A2-45E6-8D48-A191-1F04721E5ABB}">
      <dsp:nvSpPr>
        <dsp:cNvPr id="0" name=""/>
        <dsp:cNvSpPr/>
      </dsp:nvSpPr>
      <dsp:spPr>
        <a:xfrm>
          <a:off x="4862369" y="907772"/>
          <a:ext cx="411281" cy="411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5F67C-C61E-E848-B55B-161D8D4AEF48}">
      <dsp:nvSpPr>
        <dsp:cNvPr id="0" name=""/>
        <dsp:cNvSpPr/>
      </dsp:nvSpPr>
      <dsp:spPr>
        <a:xfrm rot="5400000">
          <a:off x="6186552" y="425207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1F3FE-F3A0-1E4B-8381-E45608B57535}">
      <dsp:nvSpPr>
        <dsp:cNvPr id="0" name=""/>
        <dsp:cNvSpPr/>
      </dsp:nvSpPr>
      <dsp:spPr>
        <a:xfrm>
          <a:off x="5944341" y="1146611"/>
          <a:ext cx="2179791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4341" y="1146611"/>
        <a:ext cx="2179791" cy="191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742C-B192-437B-B15B-FA21DEB471F5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DB46-17F0-4757-B317-0DAF35A7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4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31/7/2021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zone.gov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to of coconut palm trees">
            <a:extLst>
              <a:ext uri="{FF2B5EF4-FFF2-40B4-BE49-F238E27FC236}">
                <a16:creationId xmlns:a16="http://schemas.microsoft.com/office/drawing/2014/main" id="{3C4FB3D4-6585-40F8-8BB1-4B649C134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2" b="372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B40A-3E45-754F-9B27-D6A3FC03A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041" y="914400"/>
            <a:ext cx="9138636" cy="3427867"/>
          </a:xfrm>
        </p:spPr>
        <p:txBody>
          <a:bodyPr anchor="t">
            <a:noAutofit/>
          </a:bodyPr>
          <a:lstStyle/>
          <a:p>
            <a:pPr algn="r"/>
            <a:r>
              <a:rPr lang="en-VN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DUNG CHÍNH CỦA MỘT VĂN BẢN BẰNG SƠ ĐỒ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4901C-20BE-844D-911F-A51AC0DCF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503" y="5253051"/>
            <a:ext cx="4941173" cy="812923"/>
          </a:xfrm>
        </p:spPr>
        <p:txBody>
          <a:bodyPr anchor="t">
            <a:normAutofit/>
          </a:bodyPr>
          <a:lstStyle/>
          <a:p>
            <a:pPr algn="r"/>
            <a:r>
              <a:rPr lang="en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7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88E58F-ABDB-294F-87EE-3DCEA31AE875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Hướng dẫn quy trình viết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31923F-C4D0-A747-95BA-5AEC3347D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0996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rite png - World Press Freedom Day | #3964681 - Vippng">
            <a:extLst>
              <a:ext uri="{FF2B5EF4-FFF2-40B4-BE49-F238E27FC236}">
                <a16:creationId xmlns:a16="http://schemas.microsoft.com/office/drawing/2014/main" id="{691D6119-1F98-D948-8488-C64A0C3B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395" y="0"/>
            <a:ext cx="2257604" cy="17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8B45D7-B548-4E48-B23A-108E65E9EB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27989"/>
            <a:ext cx="2632364" cy="2386676"/>
          </a:xfrm>
          <a:prstGeom prst="rect">
            <a:avLst/>
          </a:prstGeom>
        </p:spPr>
      </p:pic>
      <p:pic>
        <p:nvPicPr>
          <p:cNvPr id="1030" name="Picture 6" descr="Học Tập, Giáo Dục, Trẻ Em, Học Bài, Tải hình PNG 171 - Free.Vector6.com">
            <a:extLst>
              <a:ext uri="{FF2B5EF4-FFF2-40B4-BE49-F238E27FC236}">
                <a16:creationId xmlns:a16="http://schemas.microsoft.com/office/drawing/2014/main" id="{6E58A0F9-DE4B-D344-9097-C36F78E9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3967556"/>
            <a:ext cx="3006435" cy="30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3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B0BB62-B484-5B40-AE3E-59F5D603C4EE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53959-CB20-A14D-B07D-53BC1D0AD064}"/>
              </a:ext>
            </a:extLst>
          </p:cNvPr>
          <p:cNvSpPr/>
          <p:nvPr/>
        </p:nvSpPr>
        <p:spPr>
          <a:xfrm rot="21294284">
            <a:off x="2082381" y="992921"/>
            <a:ext cx="4860692" cy="3448446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F3514120-FA6A-2245-88CB-95B7BC9989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  <p:pic>
        <p:nvPicPr>
          <p:cNvPr id="7170" name="Picture 2" descr="BẢN ĐỒ TƯ DUY &amp;quot;DẾ MÈN PHIÊU LƯU KÝ&amp;quot; - GIÁO ÁN ĐIỆN TỬ-BẢN ĐỒ TƯ DUY (SƯU  TẦM) - Nguyễn Quang Hưng - TÀI LIỆU DAY HỌC VÀ QUẢN LÝ GIÁO DỤC">
            <a:extLst>
              <a:ext uri="{FF2B5EF4-FFF2-40B4-BE49-F238E27FC236}">
                <a16:creationId xmlns:a16="http://schemas.microsoft.com/office/drawing/2014/main" id="{259B0499-0322-EC44-A5E1-F05431FBF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18275"/>
          <a:stretch/>
        </p:blipFill>
        <p:spPr bwMode="auto">
          <a:xfrm>
            <a:off x="7461889" y="775211"/>
            <a:ext cx="4204731" cy="206002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ánh Gióng - tác giả, nội dung, bố cục, tóm tắt, dàn ý - Ngữ văn 6">
            <a:extLst>
              <a:ext uri="{FF2B5EF4-FFF2-40B4-BE49-F238E27FC236}">
                <a16:creationId xmlns:a16="http://schemas.microsoft.com/office/drawing/2014/main" id="{2F4A2A6E-844D-0940-A001-A4441638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53" y="3190319"/>
            <a:ext cx="5375255" cy="32835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2C489-B73E-3A4F-B0FF-6D7A338DC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19"/>
            <a:ext cx="10363199" cy="3875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08F69E-426B-B94B-8BAE-F1ECBFA67F5B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pic>
        <p:nvPicPr>
          <p:cNvPr id="3" name="Picture 2" descr="A toy on top of 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29087A34-7E4B-D04E-9874-D705C2C9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988" y="3473409"/>
            <a:ext cx="3649285" cy="36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843522-DD00-F84D-95D0-7441A5D487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01915" y="1020081"/>
            <a:ext cx="7635904" cy="5628329"/>
            <a:chOff x="0" y="0"/>
            <a:chExt cx="10253" cy="57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0EC37B-23B4-4F44-A902-E62E32215333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0" y="0"/>
              <a:ext cx="10253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300" b="1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Tên văn bản: 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6" name="AutoShape 34">
              <a:extLst>
                <a:ext uri="{FF2B5EF4-FFF2-40B4-BE49-F238E27FC236}">
                  <a16:creationId xmlns:a16="http://schemas.microsoft.com/office/drawing/2014/main" id="{0786D6B0-706E-5F4D-9925-D885F12A1BA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27" y="960"/>
              <a:ext cx="9893" cy="10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Nội dung chính của VB (tóm tắt khái quát):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…………………………………………………………………………………………………………………………………………………………………….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" name="AutoShape 35">
              <a:extLst>
                <a:ext uri="{FF2B5EF4-FFF2-40B4-BE49-F238E27FC236}">
                  <a16:creationId xmlns:a16="http://schemas.microsoft.com/office/drawing/2014/main" id="{F6E26A08-D6D7-BC49-A586-9B2C51729E1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77" y="2361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" name="AutoShape 36">
              <a:extLst>
                <a:ext uri="{FF2B5EF4-FFF2-40B4-BE49-F238E27FC236}">
                  <a16:creationId xmlns:a16="http://schemas.microsoft.com/office/drawing/2014/main" id="{3C838855-D96B-754E-9E39-CE191462DD1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92" y="3293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2. 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" name="AutoShape 37">
              <a:extLst>
                <a:ext uri="{FF2B5EF4-FFF2-40B4-BE49-F238E27FC236}">
                  <a16:creationId xmlns:a16="http://schemas.microsoft.com/office/drawing/2014/main" id="{584DF4BF-76F1-7046-9147-33AA0584D82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92" y="4225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3. 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0" name="AutoShape 38">
              <a:extLst>
                <a:ext uri="{FF2B5EF4-FFF2-40B4-BE49-F238E27FC236}">
                  <a16:creationId xmlns:a16="http://schemas.microsoft.com/office/drawing/2014/main" id="{C9A39739-3C1D-5347-8258-1B40A521B6C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25" y="5202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E49455EE-DCEC-5149-A6C8-AC48447E8D85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0" y="1988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0">
              <a:extLst>
                <a:ext uri="{FF2B5EF4-FFF2-40B4-BE49-F238E27FC236}">
                  <a16:creationId xmlns:a16="http://schemas.microsoft.com/office/drawing/2014/main" id="{28B50822-F55D-C449-B9A0-0879F60891D4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79" y="2920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1">
              <a:extLst>
                <a:ext uri="{FF2B5EF4-FFF2-40B4-BE49-F238E27FC236}">
                  <a16:creationId xmlns:a16="http://schemas.microsoft.com/office/drawing/2014/main" id="{B96DB10B-9A98-E145-901D-5FE9FE1D36A6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1" y="3852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2">
              <a:extLst>
                <a:ext uri="{FF2B5EF4-FFF2-40B4-BE49-F238E27FC236}">
                  <a16:creationId xmlns:a16="http://schemas.microsoft.com/office/drawing/2014/main" id="{EFD587ED-21F5-D54F-A15A-8C95C1DDE9F2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2" y="4784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CA00EFE-27D2-BE4B-A016-43953E280270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734394-F100-BB49-90D2-63E66B7AB8BA}"/>
              </a:ext>
            </a:extLst>
          </p:cNvPr>
          <p:cNvSpPr/>
          <p:nvPr/>
        </p:nvSpPr>
        <p:spPr>
          <a:xfrm>
            <a:off x="477983" y="1496292"/>
            <a:ext cx="3144366" cy="19958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hầy bói xem voi [Truyện vui dân gian] - Thế giới cổ tích">
            <a:extLst>
              <a:ext uri="{FF2B5EF4-FFF2-40B4-BE49-F238E27FC236}">
                <a16:creationId xmlns:a16="http://schemas.microsoft.com/office/drawing/2014/main" id="{B60EF846-5C1C-7744-9DF0-40A6E780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1" y="3665515"/>
            <a:ext cx="3845834" cy="29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4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ảm ơn sự đóng góp của bạn - VIETVOIZ">
            <a:extLst>
              <a:ext uri="{FF2B5EF4-FFF2-40B4-BE49-F238E27FC236}">
                <a16:creationId xmlns:a16="http://schemas.microsoft.com/office/drawing/2014/main" id="{421A3F18-7F4E-4342-8D81-84403C42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4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9D7C63E-08E0-124C-884C-8BCDA12308E1}"/>
              </a:ext>
            </a:extLst>
          </p:cNvPr>
          <p:cNvSpPr/>
          <p:nvPr/>
        </p:nvSpPr>
        <p:spPr>
          <a:xfrm>
            <a:off x="685394" y="977435"/>
            <a:ext cx="5263017" cy="3419393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 descr="22858PICdbgea5Gz679dY_PIC2018.png">
            <a:extLst>
              <a:ext uri="{FF2B5EF4-FFF2-40B4-BE49-F238E27FC236}">
                <a16:creationId xmlns:a16="http://schemas.microsoft.com/office/drawing/2014/main" id="{4ED99EC5-75A4-AF43-AB5B-F29E2D3D3C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7" y="3893127"/>
            <a:ext cx="2795509" cy="2964873"/>
          </a:xfrm>
          <a:prstGeom prst="rect">
            <a:avLst/>
          </a:prstGeom>
        </p:spPr>
      </p:pic>
      <p:pic>
        <p:nvPicPr>
          <p:cNvPr id="3" name="Picture 2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14EA9CBF-FA16-804B-9FC8-C3499A0E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454" y="838200"/>
            <a:ext cx="605426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esert sand dune wave pattern">
            <a:extLst>
              <a:ext uri="{FF2B5EF4-FFF2-40B4-BE49-F238E27FC236}">
                <a16:creationId xmlns:a16="http://schemas.microsoft.com/office/drawing/2014/main" id="{A67A38E1-764D-4EF0-BAF3-4D1BE6456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896" b="5834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390362-5868-4DF6-BD74-91C72884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99AA5-9109-D44F-8CA2-6B3B4B09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12995"/>
            <a:ext cx="10660284" cy="185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PHÂN TÍCH KIỂU VĂN BẢN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4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EEE6-65B1-EB4A-A95F-A453E67D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9590"/>
            <a:ext cx="10363200" cy="810491"/>
          </a:xfrm>
        </p:spPr>
        <p:txBody>
          <a:bodyPr/>
          <a:lstStyle/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tri thức về kiểu văn bản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721AE7-1DE5-CF4C-9E58-0A6943937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72404"/>
              </p:ext>
            </p:extLst>
          </p:nvPr>
        </p:nvGraphicFramePr>
        <p:xfrm>
          <a:off x="426532" y="1300884"/>
          <a:ext cx="6940249" cy="5347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0249">
                  <a:extLst>
                    <a:ext uri="{9D8B030D-6E8A-4147-A177-3AD203B41FA5}">
                      <a16:colId xmlns:a16="http://schemas.microsoft.com/office/drawing/2014/main" val="3924552870"/>
                    </a:ext>
                  </a:extLst>
                </a:gridCol>
              </a:tblGrid>
              <a:tr h="5347526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 5K: KHẨU TRANG – KHỬ KHUẨN – KHOẢNG CÁCH – KHÔNG TỤ TẬP – KHAI BÁO Y TẾ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 TRANG: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KHỬ KHUẨN: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…).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CÁCH: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TỤ TẬP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BÁO Y TẾ: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 NCOVI;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BlueZone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https://bluezone.gov.vn/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Covid-19. Khi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ho,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19009095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/>
                </a:tc>
                <a:extLst>
                  <a:ext uri="{0D108BD9-81ED-4DB2-BD59-A6C34878D82A}">
                    <a16:rowId xmlns:a16="http://schemas.microsoft.com/office/drawing/2014/main" val="2483781712"/>
                  </a:ext>
                </a:extLst>
              </a:tr>
            </a:tbl>
          </a:graphicData>
        </a:graphic>
      </p:graphicFrame>
      <p:pic>
        <p:nvPicPr>
          <p:cNvPr id="1026" name="Picture 2" descr="Thực hiện các quy định phòng dịch ở mức cao nhất để chống nguy cơ lây nhiễm  cộng đồng - Asset Publisher">
            <a:extLst>
              <a:ext uri="{FF2B5EF4-FFF2-40B4-BE49-F238E27FC236}">
                <a16:creationId xmlns:a16="http://schemas.microsoft.com/office/drawing/2014/main" id="{8FFA634F-B888-AE46-B9B0-6E0FDB76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47" y="1020081"/>
            <a:ext cx="3708742" cy="56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EDB1C0-7C47-7549-9577-9D79AC41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9590"/>
            <a:ext cx="10363200" cy="810491"/>
          </a:xfrm>
        </p:spPr>
        <p:txBody>
          <a:bodyPr/>
          <a:lstStyle/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tri thức về kiểu văn bản</a:t>
            </a:r>
          </a:p>
        </p:txBody>
      </p:sp>
      <p:pic>
        <p:nvPicPr>
          <p:cNvPr id="5" name="Picture 2" descr="Thực hiện các quy định phòng dịch ở mức cao nhất để chống nguy cơ lây nhiễm  cộng đồng - Asset Publisher">
            <a:extLst>
              <a:ext uri="{FF2B5EF4-FFF2-40B4-BE49-F238E27FC236}">
                <a16:creationId xmlns:a16="http://schemas.microsoft.com/office/drawing/2014/main" id="{82FC49D4-8FDD-4B4F-A7E2-C938816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66" y="1006944"/>
            <a:ext cx="3708742" cy="56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324CE-7284-A644-B78C-0905BEE13DFA}"/>
              </a:ext>
            </a:extLst>
          </p:cNvPr>
          <p:cNvSpPr txBox="1"/>
          <p:nvPr/>
        </p:nvSpPr>
        <p:spPr>
          <a:xfrm>
            <a:off x="914399" y="1621533"/>
            <a:ext cx="5181601" cy="48488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văn bản bằng sơ đồ là cách lược bỏ các ý phụ, thông tin chi tiết, chỉ giữ lại những ý chính, thông tin cốt lõi và thể hiện dưới dạng sơ đồ.</a:t>
            </a:r>
          </a:p>
        </p:txBody>
      </p:sp>
    </p:spTree>
    <p:extLst>
      <p:ext uri="{BB962C8B-B14F-4D97-AF65-F5344CB8AC3E}">
        <p14:creationId xmlns:p14="http://schemas.microsoft.com/office/powerpoint/2010/main" val="5010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32F8F76-A128-2440-A0E3-CCC82ACD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106" y="1439575"/>
            <a:ext cx="6500821" cy="520883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731076-2A50-7B43-B429-CD454F8722E5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phân tích kiểu văn bản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B360EE6-F0D0-CD40-980F-0EDA6CF54DD6}"/>
              </a:ext>
            </a:extLst>
          </p:cNvPr>
          <p:cNvSpPr/>
          <p:nvPr/>
        </p:nvSpPr>
        <p:spPr>
          <a:xfrm rot="21294284">
            <a:off x="7272542" y="1621007"/>
            <a:ext cx="4209937" cy="2790894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63032DC-E96B-3F49-8FB5-79442AC87622}"/>
              </a:ext>
            </a:extLst>
          </p:cNvPr>
          <p:cNvSpPr/>
          <p:nvPr/>
        </p:nvSpPr>
        <p:spPr>
          <a:xfrm rot="21294284">
            <a:off x="6952048" y="2033553"/>
            <a:ext cx="4209937" cy="2790894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22858PICdbgea5Gz679dY_PIC2018.png">
            <a:extLst>
              <a:ext uri="{FF2B5EF4-FFF2-40B4-BE49-F238E27FC236}">
                <a16:creationId xmlns:a16="http://schemas.microsoft.com/office/drawing/2014/main" id="{F35F10CA-D685-EE48-9AD7-074C5866FC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510" y="3850955"/>
            <a:ext cx="3179620" cy="30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9B96C6-D89B-8B43-ACA3-26EF2426EFD1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phân tích kiểu văn bản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668F5FA-13F4-F142-A7F2-9F2792912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6391" y="1672358"/>
            <a:ext cx="5309610" cy="4707659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 w="9525">
            <a:solidFill>
              <a:srgbClr val="7789D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1E515C7-450B-BB4C-8944-DA682E2A40D3}"/>
              </a:ext>
            </a:extLst>
          </p:cNvPr>
          <p:cNvSpPr/>
          <p:nvPr/>
        </p:nvSpPr>
        <p:spPr>
          <a:xfrm>
            <a:off x="787977" y="1267112"/>
            <a:ext cx="4345132" cy="810491"/>
          </a:xfrm>
          <a:prstGeom prst="homePlate">
            <a:avLst>
              <a:gd name="adj" fmla="val 67106"/>
            </a:avLst>
          </a:prstGeom>
          <a:solidFill>
            <a:srgbClr val="7789D7"/>
          </a:solidFill>
          <a:ln>
            <a:solidFill>
              <a:srgbClr val="778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00F3EAB4-179B-EB42-839B-327787C2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51" y="1366883"/>
            <a:ext cx="363681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050F83C5-62F7-2345-B9B3-9A4AB26B7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8558" y="1672359"/>
            <a:ext cx="5309611" cy="4707658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 w="9525">
            <a:solidFill>
              <a:srgbClr val="DA828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EBE8D66B-007C-844A-90CB-3EC8AFB3C4E4}"/>
              </a:ext>
            </a:extLst>
          </p:cNvPr>
          <p:cNvSpPr/>
          <p:nvPr/>
        </p:nvSpPr>
        <p:spPr>
          <a:xfrm>
            <a:off x="6588558" y="1267112"/>
            <a:ext cx="4345132" cy="810491"/>
          </a:xfrm>
          <a:prstGeom prst="homePlate">
            <a:avLst>
              <a:gd name="adj" fmla="val 67106"/>
            </a:avLst>
          </a:prstGeom>
          <a:solidFill>
            <a:srgbClr val="DA8282"/>
          </a:solidFill>
          <a:ln>
            <a:solidFill>
              <a:srgbClr val="DA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4F5EA0D7-0538-E048-8F71-50AA0911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632" y="1366881"/>
            <a:ext cx="397344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A7C84-4126-D947-BE37-639ADC081C0D}"/>
              </a:ext>
            </a:extLst>
          </p:cNvPr>
          <p:cNvSpPr txBox="1"/>
          <p:nvPr/>
        </p:nvSpPr>
        <p:spPr>
          <a:xfrm>
            <a:off x="887051" y="2077603"/>
            <a:ext cx="520894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lược đúng và đủ các sự việc, phần, đoạn, ý chính.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từ khoá, cụm từ.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quan hệ giữa các sự việc, phần, đoạn, ý chính trong văn bản.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nội dung bao quát toàn văn bản.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710FE-1AF8-1E42-A290-AC8218F49210}"/>
              </a:ext>
            </a:extLst>
          </p:cNvPr>
          <p:cNvSpPr txBox="1"/>
          <p:nvPr/>
        </p:nvSpPr>
        <p:spPr>
          <a:xfrm>
            <a:off x="6588557" y="2104733"/>
            <a:ext cx="520894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hài hoà, hợp lí giữa các từ khoá với hình vẽ, mũi tên, các kí hiệu.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rõ, có tính thẩm mĩ, giúp nắm bắt nội dung chính của văn bản một cách thuận lợi, dễ dàng.</a:t>
            </a:r>
          </a:p>
        </p:txBody>
      </p:sp>
    </p:spTree>
    <p:extLst>
      <p:ext uri="{BB962C8B-B14F-4D97-AF65-F5344CB8AC3E}">
        <p14:creationId xmlns:p14="http://schemas.microsoft.com/office/powerpoint/2010/main" val="21542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esert sand dune wave pattern">
            <a:extLst>
              <a:ext uri="{FF2B5EF4-FFF2-40B4-BE49-F238E27FC236}">
                <a16:creationId xmlns:a16="http://schemas.microsoft.com/office/drawing/2014/main" id="{A67A38E1-764D-4EF0-BAF3-4D1BE645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896" b="5834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390362-5868-4DF6-BD74-91C72884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99AA5-9109-D44F-8CA2-6B3B4B09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12995"/>
            <a:ext cx="10208830" cy="185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HƯỚNG DẪN QUY TRÌNH VIẾT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4F6F8-C6DC-0242-8FAD-A961617FD298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Hướng dẫn quy trình viết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E4EE3-D5B4-7B43-9996-368382777479}"/>
              </a:ext>
            </a:extLst>
          </p:cNvPr>
          <p:cNvSpPr/>
          <p:nvPr/>
        </p:nvSpPr>
        <p:spPr>
          <a:xfrm>
            <a:off x="1579419" y="1245137"/>
            <a:ext cx="6712527" cy="53824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 err="1"/>
              <a:t>Bước</a:t>
            </a:r>
            <a:r>
              <a:rPr lang="en-US" sz="2600" b="1" dirty="0"/>
              <a:t> 1:</a:t>
            </a:r>
            <a:r>
              <a:rPr lang="en-US" sz="2600" dirty="0"/>
              <a:t>.... </a:t>
            </a:r>
            <a:r>
              <a:rPr lang="en-US" sz="2600" dirty="0" err="1"/>
              <a:t>kĩ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...</a:t>
            </a:r>
            <a:r>
              <a:rPr lang="en-US" sz="2600" dirty="0" err="1"/>
              <a:t>hoặc</a:t>
            </a:r>
            <a:r>
              <a:rPr lang="en-US" sz="2600" dirty="0"/>
              <a:t>....</a:t>
            </a:r>
            <a:r>
              <a:rPr lang="en-US" sz="2600" dirty="0" err="1"/>
              <a:t>và</a:t>
            </a:r>
            <a:r>
              <a:rPr lang="en-US" sz="2600" dirty="0"/>
              <a:t>.... </a:t>
            </a:r>
            <a:r>
              <a:rPr lang="en-US" sz="2600" dirty="0" err="1"/>
              <a:t>giữa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,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...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b="1" dirty="0" err="1"/>
              <a:t>Bước</a:t>
            </a:r>
            <a:r>
              <a:rPr lang="en-US" sz="2600" b="1" dirty="0"/>
              <a:t> 2: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Dựa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,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...</a:t>
            </a:r>
            <a:r>
              <a:rPr lang="en-US" sz="2600" dirty="0" err="1"/>
              <a:t>hoặc</a:t>
            </a:r>
            <a:r>
              <a:rPr lang="en-US" sz="2600" dirty="0"/>
              <a:t>...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sơ</a:t>
            </a:r>
            <a:r>
              <a:rPr lang="en-US" sz="2600" dirty="0"/>
              <a:t> </a:t>
            </a:r>
            <a:r>
              <a:rPr lang="en-US" sz="2600" dirty="0" err="1"/>
              <a:t>dồ</a:t>
            </a:r>
            <a:r>
              <a:rPr lang="en-US" sz="2600" dirty="0"/>
              <a:t> </a:t>
            </a:r>
            <a:r>
              <a:rPr lang="en-US" sz="2600" dirty="0" err="1"/>
              <a:t>tốt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:....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bày</a:t>
            </a:r>
            <a:r>
              <a:rPr lang="en-US" sz="2600" dirty="0"/>
              <a:t>.....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endParaRPr lang="en-VN" sz="2600" dirty="0"/>
          </a:p>
          <a:p>
            <a:r>
              <a:rPr lang="en-US" sz="2600" b="1" dirty="0" err="1"/>
              <a:t>Bước</a:t>
            </a:r>
            <a:r>
              <a:rPr lang="en-US" sz="2600" b="1" dirty="0"/>
              <a:t> 3:</a:t>
            </a:r>
            <a:r>
              <a:rPr lang="en-US" sz="2600" dirty="0"/>
              <a:t> </a:t>
            </a:r>
            <a:r>
              <a:rPr lang="en-US" sz="2600" dirty="0" err="1"/>
              <a:t>Kiểm</a:t>
            </a:r>
            <a:r>
              <a:rPr lang="en-US" sz="2600" dirty="0"/>
              <a:t> </a:t>
            </a:r>
            <a:r>
              <a:rPr lang="en-US" sz="2600" dirty="0" err="1"/>
              <a:t>tra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Các</a:t>
            </a:r>
            <a:r>
              <a:rPr lang="en-US" sz="2600" dirty="0"/>
              <a:t>...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đx</a:t>
            </a:r>
            <a:r>
              <a:rPr lang="en-US" sz="2600" dirty="0"/>
              <a:t> </a:t>
            </a:r>
            <a:r>
              <a:rPr lang="en-US" sz="2600" dirty="0" err="1"/>
              <a:t>đủ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rõ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?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sơ</a:t>
            </a:r>
            <a:r>
              <a:rPr lang="en-US" sz="2600" dirty="0"/>
              <a:t>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........</a:t>
            </a:r>
            <a:r>
              <a:rPr lang="en-US" sz="2600" dirty="0" err="1"/>
              <a:t>và</a:t>
            </a:r>
            <a:r>
              <a:rPr lang="en-US" sz="2600" dirty="0"/>
              <a:t>.....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phù</a:t>
            </a:r>
            <a:r>
              <a:rPr lang="en-US" sz="2600" dirty="0"/>
              <a:t> </a:t>
            </a:r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?</a:t>
            </a:r>
            <a:r>
              <a:rPr lang="en-VN" sz="2600" dirty="0">
                <a:effectLst/>
              </a:rPr>
              <a:t> </a:t>
            </a:r>
            <a:endParaRPr lang="en-VN" sz="26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2077ED-0BE4-944F-8B02-613AD5866C3E}"/>
              </a:ext>
            </a:extLst>
          </p:cNvPr>
          <p:cNvSpPr/>
          <p:nvPr/>
        </p:nvSpPr>
        <p:spPr>
          <a:xfrm>
            <a:off x="8721436" y="1953492"/>
            <a:ext cx="2556163" cy="33666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6515F6BD-5B68-D749-BC70-3585D8281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7" y="190839"/>
            <a:ext cx="1788172" cy="2108596"/>
          </a:xfrm>
          <a:prstGeom prst="rect">
            <a:avLst/>
          </a:prstGeom>
        </p:spPr>
      </p:pic>
      <p:pic>
        <p:nvPicPr>
          <p:cNvPr id="8" name="Picture 7" descr="c0f27f09977f3a249bb988b4986ed5f9.png">
            <a:extLst>
              <a:ext uri="{FF2B5EF4-FFF2-40B4-BE49-F238E27FC236}">
                <a16:creationId xmlns:a16="http://schemas.microsoft.com/office/drawing/2014/main" id="{CD78F870-0DE1-B04E-9472-B65AC385E4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79663" y="4268747"/>
            <a:ext cx="1659082" cy="23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8698 -2.96296E-6 C 0.41562 -2.96296E-6 0.57435 0.0875 0.57435 0.1588 L 0.57435 0.3176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1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272441"/>
      </a:dk2>
      <a:lt2>
        <a:srgbClr val="E3E2E8"/>
      </a:lt2>
      <a:accent1>
        <a:srgbClr val="9CA57B"/>
      </a:accent1>
      <a:accent2>
        <a:srgbClr val="86A971"/>
      </a:accent2>
      <a:accent3>
        <a:srgbClr val="7DAA7F"/>
      </a:accent3>
      <a:accent4>
        <a:srgbClr val="73AC8E"/>
      </a:accent4>
      <a:accent5>
        <a:srgbClr val="7CA7A2"/>
      </a:accent5>
      <a:accent6>
        <a:srgbClr val="79A6B9"/>
      </a:accent6>
      <a:hlink>
        <a:srgbClr val="7869AE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781</Words>
  <Application>Microsoft Office PowerPoint</Application>
  <PresentationFormat>Widescreen</PresentationFormat>
  <Paragraphs>69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Grandview Display</vt:lpstr>
      <vt:lpstr>Times New Roman</vt:lpstr>
      <vt:lpstr>DashVTI</vt:lpstr>
      <vt:lpstr>TÓM TẮT NỘI DUNG CHÍNH CỦA MỘT VĂN BẢN BẰNG SƠ ĐỒ</vt:lpstr>
      <vt:lpstr>PowerPoint Presentation</vt:lpstr>
      <vt:lpstr>I. HƯỚNG DẪN PHÂN TÍCH KIỂU VĂN BẢN</vt:lpstr>
      <vt:lpstr>1. Tìm hiểu tri thức về kiểu văn bản</vt:lpstr>
      <vt:lpstr>1. Tìm hiểu tri thức về kiểu văn bản</vt:lpstr>
      <vt:lpstr>PowerPoint Presentation</vt:lpstr>
      <vt:lpstr>PowerPoint Presentation</vt:lpstr>
      <vt:lpstr>II. HƯỚNG DẪN QUY TRÌNH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Admin</cp:lastModifiedBy>
  <cp:revision>14</cp:revision>
  <dcterms:created xsi:type="dcterms:W3CDTF">2021-07-05T05:51:03Z</dcterms:created>
  <dcterms:modified xsi:type="dcterms:W3CDTF">2021-07-31T00:28:56Z</dcterms:modified>
</cp:coreProperties>
</file>