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7" r:id="rId2"/>
    <p:sldId id="304" r:id="rId3"/>
    <p:sldId id="259" r:id="rId4"/>
    <p:sldId id="269" r:id="rId5"/>
    <p:sldId id="272" r:id="rId6"/>
    <p:sldId id="270" r:id="rId7"/>
    <p:sldId id="271" r:id="rId8"/>
    <p:sldId id="274" r:id="rId9"/>
    <p:sldId id="275" r:id="rId10"/>
    <p:sldId id="306" r:id="rId11"/>
    <p:sldId id="264" r:id="rId12"/>
    <p:sldId id="265" r:id="rId13"/>
    <p:sldId id="278" r:id="rId14"/>
    <p:sldId id="305" r:id="rId15"/>
    <p:sldId id="303" r:id="rId16"/>
    <p:sldId id="286" r:id="rId17"/>
    <p:sldId id="287" r:id="rId18"/>
  </p:sldIdLst>
  <p:sldSz cx="12192000" cy="6858000"/>
  <p:notesSz cx="6858000" cy="9144000"/>
  <p:embeddedFontLst>
    <p:embeddedFont>
      <p:font typeface="Calibri Light" pitchFamily="34" charset="0"/>
      <p:regular r:id="rId20"/>
      <p:italic r:id="rId21"/>
    </p:embeddedFont>
    <p:embeddedFont>
      <p:font typeface=".VnAvant" pitchFamily="34" charset="0"/>
      <p:regular r:id="rId22"/>
      <p:bold r:id="rId23"/>
      <p:italic r:id="rId24"/>
      <p:boldItalic r:id="rId25"/>
    </p:embeddedFont>
    <p:embeddedFont>
      <p:font typeface="UVN Van" pitchFamily="2" charset="0"/>
      <p:regular r:id="rId26"/>
      <p:bold r:id="rId27"/>
    </p:embeddedFont>
    <p:embeddedFont>
      <p:font typeface="HP-221" pitchFamily="34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宋体" pitchFamily="2" charset="-122"/>
      <p:regular r:id="rId34"/>
    </p:embeddedFont>
    <p:embeddedFont>
      <p:font typeface="HP001 4 hàng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FF"/>
    <a:srgbClr val="CC0099"/>
    <a:srgbClr val="99FF33"/>
    <a:srgbClr val="6600CC"/>
    <a:srgbClr val="CC00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>
        <p:scale>
          <a:sx n="81" d="100"/>
          <a:sy n="81" d="100"/>
        </p:scale>
        <p:origin x="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0"/>
            <a:ext cx="13680440" cy="68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7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046" y="325343"/>
            <a:ext cx="704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2.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nµo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vÇn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oi</a:t>
            </a:r>
            <a:r>
              <a:rPr lang="en-US" dirty="0" smtClean="0">
                <a:latin typeface=".VnAvant" pitchFamily="34" charset="0"/>
              </a:rPr>
              <a:t>? </a:t>
            </a:r>
            <a:r>
              <a:rPr lang="en-US" dirty="0" err="1" smtClean="0">
                <a:latin typeface=".VnAvant" pitchFamily="34" charset="0"/>
              </a:rPr>
              <a:t>TiÕng</a:t>
            </a:r>
            <a:r>
              <a:rPr lang="en-US" dirty="0" smtClean="0">
                <a:latin typeface=".VnAvant" pitchFamily="34" charset="0"/>
              </a:rPr>
              <a:t> n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2400"/>
            <a:ext cx="113792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.VnAvant" pitchFamily="34" charset="0"/>
              </a:rPr>
              <a:t>ưi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88" y="940776"/>
            <a:ext cx="2471948" cy="275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8" y="1101968"/>
            <a:ext cx="2384696" cy="24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90" y="1101238"/>
            <a:ext cx="1980048" cy="242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25" y="3788753"/>
            <a:ext cx="1907116" cy="275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8" y="3697094"/>
            <a:ext cx="2365257" cy="272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750" y="3708121"/>
            <a:ext cx="2506727" cy="277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0" y="989819"/>
            <a:ext cx="164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TIẾT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3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" y="656492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4" y="2259990"/>
            <a:ext cx="2400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7" y="4010392"/>
            <a:ext cx="11620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04" y="452804"/>
            <a:ext cx="1400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17635"/>
            <a:ext cx="1343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08" y="363050"/>
            <a:ext cx="1143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37" y="203322"/>
            <a:ext cx="1009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08" y="179509"/>
            <a:ext cx="1304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2" y="3971926"/>
            <a:ext cx="13525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54" y="2028092"/>
            <a:ext cx="54959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7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" y="656492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4" y="2259990"/>
            <a:ext cx="2400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7" y="4010392"/>
            <a:ext cx="11620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04" y="452804"/>
            <a:ext cx="1400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17635"/>
            <a:ext cx="1343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08" y="363050"/>
            <a:ext cx="11430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37" y="203322"/>
            <a:ext cx="1009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08" y="179509"/>
            <a:ext cx="1304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2" y="3971926"/>
            <a:ext cx="13525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54" y="2028092"/>
            <a:ext cx="54959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100388"/>
            <a:ext cx="4219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0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2" y="539260"/>
            <a:ext cx="4888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P-221" pitchFamily="34" charset="0"/>
              </a:rPr>
              <a:t>Con b</a:t>
            </a:r>
            <a:r>
              <a:rPr lang="vi-VN" sz="4400" dirty="0">
                <a:latin typeface="HP222"/>
              </a:rPr>
              <a:t>ướm </a:t>
            </a:r>
            <a:r>
              <a:rPr lang="en-US" sz="4400" dirty="0" err="1">
                <a:latin typeface="HP-221" pitchFamily="34" charset="0"/>
              </a:rPr>
              <a:t>trắng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Lượn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vườn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hồng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Gặp</a:t>
            </a:r>
            <a:r>
              <a:rPr lang="en-US" sz="4400" dirty="0">
                <a:latin typeface="HP-221" pitchFamily="34" charset="0"/>
              </a:rPr>
              <a:t> con </a:t>
            </a:r>
            <a:r>
              <a:rPr lang="en-US" sz="4400" dirty="0" err="1">
                <a:latin typeface="HP-221" pitchFamily="34" charset="0"/>
              </a:rPr>
              <a:t>ong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Đang</a:t>
            </a:r>
            <a:r>
              <a:rPr lang="en-US" sz="4400" dirty="0">
                <a:latin typeface="HP-221" pitchFamily="34" charset="0"/>
              </a:rPr>
              <a:t> bay </a:t>
            </a:r>
            <a:r>
              <a:rPr lang="en-US" sz="4400" dirty="0" err="1">
                <a:latin typeface="HP-221" pitchFamily="34" charset="0"/>
              </a:rPr>
              <a:t>vội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Bướm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liền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gọi</a:t>
            </a:r>
            <a:endParaRPr lang="en-US" sz="4400" dirty="0">
              <a:latin typeface="HP-221" pitchFamily="34" charset="0"/>
            </a:endParaRPr>
          </a:p>
          <a:p>
            <a:r>
              <a:rPr lang="en-US" sz="4400" dirty="0" err="1">
                <a:latin typeface="HP-221" pitchFamily="34" charset="0"/>
              </a:rPr>
              <a:t>Rủ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đi</a:t>
            </a:r>
            <a:r>
              <a:rPr lang="en-US" sz="4400" dirty="0">
                <a:latin typeface="HP-221" pitchFamily="34" charset="0"/>
              </a:rPr>
              <a:t> </a:t>
            </a:r>
            <a:r>
              <a:rPr lang="en-US" sz="4400" dirty="0" err="1">
                <a:latin typeface="HP-221" pitchFamily="34" charset="0"/>
              </a:rPr>
              <a:t>chơi</a:t>
            </a:r>
            <a:endParaRPr lang="en-US" sz="4400" dirty="0">
              <a:latin typeface="HP-22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936" y="2074983"/>
            <a:ext cx="55684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-221" pitchFamily="34" charset="0"/>
              </a:rPr>
              <a:t>Ong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trả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lời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còn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bận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dặn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Việc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chưa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xong</a:t>
            </a:r>
            <a:endParaRPr lang="en-US" sz="4400" dirty="0" smtClean="0">
              <a:latin typeface="HP-221" pitchFamily="34" charset="0"/>
            </a:endParaRPr>
          </a:p>
          <a:p>
            <a:r>
              <a:rPr lang="en-US" sz="4400" dirty="0" err="1" smtClean="0">
                <a:latin typeface="HP-221" pitchFamily="34" charset="0"/>
              </a:rPr>
              <a:t>Đi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chơi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rong</a:t>
            </a:r>
            <a:r>
              <a:rPr lang="en-US" sz="4400" dirty="0" smtClean="0">
                <a:latin typeface="HP-221" pitchFamily="34" charset="0"/>
              </a:rPr>
              <a:t> </a:t>
            </a:r>
          </a:p>
          <a:p>
            <a:r>
              <a:rPr lang="en-US" sz="4400" dirty="0" err="1" smtClean="0">
                <a:latin typeface="HP-221" pitchFamily="34" charset="0"/>
              </a:rPr>
              <a:t>Mẹ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tôi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không</a:t>
            </a:r>
            <a:r>
              <a:rPr lang="en-US" sz="4400" dirty="0" smtClean="0">
                <a:latin typeface="HP-221" pitchFamily="34" charset="0"/>
              </a:rPr>
              <a:t> </a:t>
            </a:r>
            <a:r>
              <a:rPr lang="en-US" sz="4400" dirty="0" err="1" smtClean="0">
                <a:latin typeface="HP-221" pitchFamily="34" charset="0"/>
              </a:rPr>
              <a:t>thích</a:t>
            </a:r>
            <a:r>
              <a:rPr lang="en-US" sz="4400" dirty="0" smtClean="0">
                <a:latin typeface="HP-221" pitchFamily="34" charset="0"/>
              </a:rPr>
              <a:t>.</a:t>
            </a:r>
            <a:endParaRPr lang="en-US" sz="4400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4523" y="2314555"/>
            <a:ext cx="777632" cy="19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0775" y="2314555"/>
            <a:ext cx="398585" cy="19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2676" y="4794901"/>
            <a:ext cx="4478216" cy="170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HP-221" pitchFamily="34" charset="0"/>
                <a:cs typeface="Times New Roman" pitchFamily="18" charset="0"/>
              </a:rPr>
              <a:t>Ngọn</a:t>
            </a:r>
            <a:r>
              <a:rPr lang="en-US" sz="8000" b="1" dirty="0" smtClean="0">
                <a:latin typeface="HP-221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HP-221" pitchFamily="34" charset="0"/>
                <a:cs typeface="Times New Roman" pitchFamily="18" charset="0"/>
              </a:rPr>
              <a:t>núi</a:t>
            </a:r>
            <a:endParaRPr lang="en-US" sz="8000" b="1" dirty="0">
              <a:latin typeface="HP-221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6082" y="4795064"/>
            <a:ext cx="2221521" cy="1700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HP-221" pitchFamily="34" charset="0"/>
                <a:cs typeface="Times New Roman" pitchFamily="18" charset="0"/>
              </a:rPr>
              <a:t>núi</a:t>
            </a:r>
            <a:endParaRPr lang="en-US" sz="8000" b="1" dirty="0">
              <a:latin typeface="HP-221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3573" y="4794901"/>
            <a:ext cx="1184030" cy="1969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solidFill>
                  <a:srgbClr val="FF0000"/>
                </a:solidFill>
                <a:latin typeface="HP-221" pitchFamily="34" charset="0"/>
                <a:cs typeface="Times New Roman" pitchFamily="18" charset="0"/>
              </a:rPr>
              <a:t>ui</a:t>
            </a:r>
            <a:endParaRPr lang="en-US" sz="8000" b="1" dirty="0">
              <a:solidFill>
                <a:srgbClr val="FF0000"/>
              </a:solidFill>
              <a:latin typeface="HP-221" pitchFamily="34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42" y="1952432"/>
            <a:ext cx="3943350" cy="262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6" y="5407357"/>
            <a:ext cx="342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1570" y="400657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ui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5017" y="20184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7617" y="20184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5017" y="3668155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ui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48500" y="285499"/>
            <a:ext cx="33528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HP-221" pitchFamily="34" charset="0"/>
              </a:rPr>
              <a:t>  </a:t>
            </a:r>
            <a:r>
              <a:rPr lang="en-US" sz="8800" b="1" dirty="0" err="1" smtClean="0">
                <a:latin typeface="HP-221" pitchFamily="34" charset="0"/>
              </a:rPr>
              <a:t>núi</a:t>
            </a:r>
            <a:endParaRPr lang="en-US" sz="8800" b="1" dirty="0">
              <a:latin typeface="HP-221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5569" y="179109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ui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4207" y="1791091"/>
            <a:ext cx="160020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807" y="1901084"/>
            <a:ext cx="3810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7484" y="3455340"/>
            <a:ext cx="33528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HP-221" pitchFamily="34" charset="0"/>
              </a:rPr>
              <a:t>  </a:t>
            </a:r>
            <a:r>
              <a:rPr lang="en-US" sz="8800" b="1" dirty="0" err="1" smtClean="0">
                <a:latin typeface="HP-221" pitchFamily="34" charset="0"/>
              </a:rPr>
              <a:t>núi</a:t>
            </a:r>
            <a:endParaRPr lang="en-US" sz="8800" b="1" dirty="0">
              <a:latin typeface="HP-221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4260" y="5049998"/>
            <a:ext cx="5164017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HP-221" pitchFamily="34" charset="0"/>
              </a:rPr>
              <a:t>  </a:t>
            </a:r>
            <a:r>
              <a:rPr lang="en-US" sz="8800" b="1" dirty="0" err="1" smtClean="0">
                <a:latin typeface="HP-221" pitchFamily="34" charset="0"/>
              </a:rPr>
              <a:t>ngọn</a:t>
            </a:r>
            <a:r>
              <a:rPr lang="en-US" sz="8800" b="1" dirty="0" smtClean="0">
                <a:solidFill>
                  <a:srgbClr val="FF0000"/>
                </a:solidFill>
                <a:latin typeface="HP-221" pitchFamily="34" charset="0"/>
              </a:rPr>
              <a:t> </a:t>
            </a:r>
            <a:r>
              <a:rPr lang="en-US" sz="8800" b="1" dirty="0" err="1" smtClean="0">
                <a:latin typeface="HP-221" pitchFamily="34" charset="0"/>
              </a:rPr>
              <a:t>núi</a:t>
            </a:r>
            <a:endParaRPr lang="en-US" sz="8800" b="1" dirty="0">
              <a:latin typeface="HP-22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4" grpId="0" animBg="1"/>
      <p:bldP spid="25" grpId="0" animBg="1"/>
      <p:bldP spid="27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ui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ui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7914" y="3798738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gửi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thư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7126" y="3780768"/>
            <a:ext cx="256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F0"/>
                </a:solidFill>
                <a:latin typeface=".VnAvant" pitchFamily="34" charset="0"/>
              </a:rPr>
              <a:t>g</a:t>
            </a:r>
            <a:r>
              <a:rPr lang="en-US" sz="8800" b="1" dirty="0" err="1" smtClean="0">
                <a:solidFill>
                  <a:srgbClr val="00B0F0"/>
                </a:solidFill>
                <a:latin typeface=".VnAvant" pitchFamily="34" charset="0"/>
              </a:rPr>
              <a:t>ửi</a:t>
            </a:r>
            <a:endParaRPr lang="en-US" sz="88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7126" y="3782252"/>
            <a:ext cx="88149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g</a:t>
            </a:r>
            <a:endParaRPr lang="en-US" sz="8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6357" y="3788189"/>
            <a:ext cx="1682261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ưi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2051" y="1514611"/>
            <a:ext cx="929054" cy="19017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UVN Van" pitchFamily="2" charset="0"/>
                <a:cs typeface="Times New Roman" pitchFamily="18" charset="0"/>
              </a:rPr>
              <a:t>ư</a:t>
            </a:r>
            <a:endParaRPr lang="en-US" sz="8800" b="1" dirty="0">
              <a:solidFill>
                <a:srgbClr val="FF0000"/>
              </a:solidFill>
              <a:latin typeface="UVN Van" pitchFamily="2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71808" y="1504960"/>
            <a:ext cx="585178" cy="21544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UVN Van" pitchFamily="2" charset="0"/>
                <a:cs typeface="Times New Roman" pitchFamily="18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UVN Van" pitchFamily="2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75" y="983029"/>
            <a:ext cx="2534024" cy="27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57" y="3988392"/>
            <a:ext cx="2952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7.03704E-6 C -0.05312 -0.00185 -0.03268 -0.00161 -0.06145 -0.00161 " pathEditMode="relative" ptsTypes="f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0" grpId="0" animBg="1"/>
      <p:bldP spid="20" grpId="1" animBg="1"/>
      <p:bldP spid="20" grpId="2" animBg="1"/>
      <p:bldP spid="24" grpId="0" animBg="1"/>
      <p:bldP spid="24" grpId="1" animBg="1"/>
      <p:bldP spid="24" grpId="2" animBg="1"/>
      <p:bldP spid="2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370" y="152607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ui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0" y="3237641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0" y="3237641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0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ui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596" y="1657098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>
                <a:latin typeface=".VnAvant" pitchFamily="34" charset="0"/>
              </a:rPr>
              <a:t>ư</a:t>
            </a:r>
            <a:r>
              <a:rPr lang="en-US" sz="8800" b="1" dirty="0" err="1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596" y="3251436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0196" y="3234205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796" y="484046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>
                <a:latin typeface=".VnAvant" pitchFamily="34" charset="0"/>
              </a:rPr>
              <a:t>ư</a:t>
            </a:r>
            <a:r>
              <a:rPr lang="en-US" sz="8800" b="1" dirty="0" err="1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59170" y="424103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>
                <a:latin typeface=".VnAvant" pitchFamily="34" charset="0"/>
              </a:rPr>
              <a:t>ư</a:t>
            </a:r>
            <a:r>
              <a:rPr lang="en-US" sz="8800" b="1" dirty="0" err="1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5371" y="2065333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71" y="2065333"/>
            <a:ext cx="16002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371" y="3808832"/>
            <a:ext cx="3352800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>
                <a:latin typeface=".VnAvant" pitchFamily="34" charset="0"/>
              </a:rPr>
              <a:t>ư</a:t>
            </a:r>
            <a:r>
              <a:rPr lang="en-US" sz="8800" b="1" dirty="0" err="1" smtClean="0">
                <a:latin typeface=".VnAvant" pitchFamily="34" charset="0"/>
              </a:rPr>
              <a:t>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4303" y="303993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gửi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4642" y="1880304"/>
            <a:ext cx="1600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4642" y="3427485"/>
            <a:ext cx="3806096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8800" b="1" dirty="0" err="1" smtClean="0">
                <a:latin typeface=".VnAvant" pitchFamily="34" charset="0"/>
              </a:rPr>
              <a:t>gửi</a:t>
            </a:r>
            <a:endParaRPr lang="en-US" sz="8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5750" y="1870653"/>
            <a:ext cx="207498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.VnAvant" pitchFamily="34" charset="0"/>
              </a:rPr>
              <a:t>ư</a:t>
            </a:r>
            <a:r>
              <a:rPr lang="en-US" sz="8800" b="1" dirty="0" err="1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9026" y="4967820"/>
            <a:ext cx="5817328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r>
              <a:rPr lang="en-US" sz="8800" b="1" dirty="0" err="1" smtClean="0">
                <a:latin typeface=".VnAvant" pitchFamily="34" charset="0"/>
              </a:rPr>
              <a:t>gửi</a:t>
            </a:r>
            <a:r>
              <a:rPr lang="en-US" sz="8800" b="1" dirty="0" smtClean="0">
                <a:latin typeface=".VnAvant" pitchFamily="34" charset="0"/>
              </a:rPr>
              <a:t> </a:t>
            </a:r>
            <a:r>
              <a:rPr lang="en-US" sz="8800" b="1" dirty="0" err="1" smtClean="0">
                <a:latin typeface=".VnAvant" pitchFamily="34" charset="0"/>
              </a:rPr>
              <a:t>thư</a:t>
            </a:r>
            <a:endParaRPr lang="en-US" sz="8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873" y="1991383"/>
            <a:ext cx="4517296" cy="121454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102: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ui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ư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170</Words>
  <Application>Microsoft Office PowerPoint</Application>
  <PresentationFormat>Custom</PresentationFormat>
  <Paragraphs>64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 Light</vt:lpstr>
      <vt:lpstr>.VnAvant</vt:lpstr>
      <vt:lpstr>UVN Van</vt:lpstr>
      <vt:lpstr>HP-221</vt:lpstr>
      <vt:lpstr>HP222</vt:lpstr>
      <vt:lpstr>Calibri</vt:lpstr>
      <vt:lpstr>宋体</vt:lpstr>
      <vt:lpstr>HP001 4 hàng</vt:lpstr>
      <vt:lpstr>Times New Roman</vt:lpstr>
      <vt:lpstr>Office Theme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PC</cp:lastModifiedBy>
  <cp:revision>105</cp:revision>
  <dcterms:created xsi:type="dcterms:W3CDTF">2018-10-07T02:14:13Z</dcterms:created>
  <dcterms:modified xsi:type="dcterms:W3CDTF">2020-09-02T08:01:23Z</dcterms:modified>
</cp:coreProperties>
</file>