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7" r:id="rId3"/>
    <p:sldId id="265" r:id="rId4"/>
    <p:sldId id="259" r:id="rId5"/>
    <p:sldId id="264" r:id="rId6"/>
    <p:sldId id="260" r:id="rId7"/>
    <p:sldId id="262" r:id="rId8"/>
    <p:sldId id="261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2A2"/>
    <a:srgbClr val="BA4C02"/>
    <a:srgbClr val="87AFD4"/>
    <a:srgbClr val="F0F000"/>
    <a:srgbClr val="00A644"/>
    <a:srgbClr val="0068BD"/>
    <a:srgbClr val="622192"/>
    <a:srgbClr val="F3BA00"/>
    <a:srgbClr val="9C9C9C"/>
    <a:srgbClr val="85A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8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7880-63C9-4BFD-B465-1793478F55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summer green tree rainbow background - Cartoon kid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46019" y="221673"/>
            <a:ext cx="10099963" cy="3574472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51097" y="1901573"/>
            <a:ext cx="8844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HANG CHO THỎ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4472" y="736341"/>
            <a:ext cx="4783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25035" y="4697506"/>
            <a:ext cx="1649506" cy="699247"/>
            <a:chOff x="5325035" y="4697506"/>
            <a:chExt cx="1649506" cy="699247"/>
          </a:xfrm>
        </p:grpSpPr>
        <p:sp>
          <p:nvSpPr>
            <p:cNvPr id="3" name="Oval 2"/>
            <p:cNvSpPr/>
            <p:nvPr/>
          </p:nvSpPr>
          <p:spPr>
            <a:xfrm>
              <a:off x="5325035" y="4697506"/>
              <a:ext cx="1649506" cy="69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hlinkClick r:id="rId3" action="ppaction://hlinksldjump"/>
            </p:cNvPr>
            <p:cNvSpPr/>
            <p:nvPr/>
          </p:nvSpPr>
          <p:spPr>
            <a:xfrm>
              <a:off x="5726178" y="4847074"/>
              <a:ext cx="8472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0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5254" y="182329"/>
            <a:ext cx="6580909" cy="65093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38703" y="2535382"/>
            <a:ext cx="2008909" cy="191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9" y="2973552"/>
            <a:ext cx="911116" cy="893650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+ 1 =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F3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solidFill>
              <a:srgbClr val="642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006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00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CD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8AB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CA5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423507" y="1454787"/>
            <a:ext cx="1186602" cy="542761"/>
            <a:chOff x="5325035" y="4697506"/>
            <a:chExt cx="1649506" cy="699247"/>
          </a:xfrm>
        </p:grpSpPr>
        <p:sp>
          <p:nvSpPr>
            <p:cNvPr id="33" name="Oval 32"/>
            <p:cNvSpPr/>
            <p:nvPr/>
          </p:nvSpPr>
          <p:spPr>
            <a:xfrm>
              <a:off x="5325035" y="4697506"/>
              <a:ext cx="1649506" cy="69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>
              <a:hlinkClick r:id="rId5" action="ppaction://hlinksldjump"/>
            </p:cNvPr>
            <p:cNvSpPr/>
            <p:nvPr/>
          </p:nvSpPr>
          <p:spPr>
            <a:xfrm>
              <a:off x="5694536" y="4809221"/>
              <a:ext cx="910505" cy="47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2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4"/>
                            </p:stCondLst>
                            <p:childTnLst>
                              <p:par>
                                <p:cTn id="5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92 C 0.02148 0.0125 -0.08099 -0.0287 -0.07969 -0.00046 C -0.08073 0.09236 -0.01901 0.12894 0.00078 0.12199 C 0.01471 0.07778 0.0039 -0.175 0.00351 -0.26481 " pathEditMode="relative" rAng="0" ptsTypes="AAAA">
                                      <p:cBhvr>
                                        <p:cTn id="60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701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6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6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4"/>
                            </p:stCondLst>
                            <p:childTnLst>
                              <p:par>
                                <p:cTn id="68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4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15254" y="182329"/>
            <a:ext cx="6580909" cy="65093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38703" y="2535382"/>
            <a:ext cx="2008909" cy="191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78" y="3053377"/>
            <a:ext cx="898557" cy="881331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5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EA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642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006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00A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F2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8AB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B94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B1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23507" y="1454787"/>
            <a:ext cx="1186602" cy="542761"/>
            <a:chOff x="5325035" y="4697506"/>
            <a:chExt cx="1649506" cy="699247"/>
          </a:xfrm>
        </p:grpSpPr>
        <p:sp>
          <p:nvSpPr>
            <p:cNvPr id="35" name="Oval 34"/>
            <p:cNvSpPr/>
            <p:nvPr/>
          </p:nvSpPr>
          <p:spPr>
            <a:xfrm>
              <a:off x="5325035" y="4697506"/>
              <a:ext cx="1649506" cy="69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>
              <a:hlinkClick r:id="rId5" action="ppaction://hlinksldjump"/>
            </p:cNvPr>
            <p:cNvSpPr/>
            <p:nvPr/>
          </p:nvSpPr>
          <p:spPr>
            <a:xfrm>
              <a:off x="5694536" y="4809221"/>
              <a:ext cx="910505" cy="47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9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4"/>
                            </p:stCondLst>
                            <p:childTnLst>
                              <p:par>
                                <p:cTn id="5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6 -0.01875 C 0.00547 -0.0662 0.02735 -0.13657 0.05222 -0.11944 C 0.0681 -0.10833 0.07409 -0.00671 0.07175 0.04213 C 0.06927 0.0912 -0.0319 0.09028 -0.06719 0.04977 C -0.0638 0.02384 -0.0151 -0.01458 -0.02786 -0.0713 C -0.04036 -0.12893 -0.11315 -0.20278 -0.11875 -0.23079 " pathEditMode="relative" rAng="0" ptsTypes="AAAAAA">
                                      <p:cBhvr>
                                        <p:cTn id="60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56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5400000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-5400000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4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4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15254" y="182329"/>
            <a:ext cx="6580909" cy="65093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38703" y="2535382"/>
            <a:ext cx="2008909" cy="191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96" y="3039761"/>
            <a:ext cx="926322" cy="908564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+ 4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F3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006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00A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F0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87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BA4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A2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23507" y="1454787"/>
            <a:ext cx="1186602" cy="542761"/>
            <a:chOff x="5325035" y="4697506"/>
            <a:chExt cx="1649506" cy="699247"/>
          </a:xfrm>
        </p:grpSpPr>
        <p:sp>
          <p:nvSpPr>
            <p:cNvPr id="35" name="Oval 34"/>
            <p:cNvSpPr/>
            <p:nvPr/>
          </p:nvSpPr>
          <p:spPr>
            <a:xfrm>
              <a:off x="5325035" y="4697506"/>
              <a:ext cx="1649506" cy="69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>
              <a:hlinkClick r:id="rId5" action="ppaction://hlinksldjump"/>
            </p:cNvPr>
            <p:cNvSpPr/>
            <p:nvPr/>
          </p:nvSpPr>
          <p:spPr>
            <a:xfrm>
              <a:off x="5694536" y="4809221"/>
              <a:ext cx="910505" cy="47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4"/>
                            </p:stCondLst>
                            <p:childTnLst>
                              <p:par>
                                <p:cTn id="5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C 0.01472 -0.02083 0.04336 -0.10208 0.06589 -0.08866 C 0.07956 -0.07963 0.09141 0.03982 0.06927 0.07176 C 0.04701 0.10347 -0.03984 0.21088 -0.06745 0.10208 C -0.07982 0.08079 -0.0737 -0.03704 -0.04271 -0.0875 C -0.02669 -0.1213 0.01446 -0.11458 0.03919 -0.13032 C 0.06406 -0.14606 0.09427 -0.17407 0.10612 -0.18125 " pathEditMode="relative" rAng="0" ptsTypes="AAAAAAA">
                                      <p:cBhvr>
                                        <p:cTn id="60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-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0800000">
                                      <p:cBhvr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0800000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4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4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15254" y="182329"/>
            <a:ext cx="6580909" cy="65093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38703" y="2535382"/>
            <a:ext cx="2008909" cy="191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67" y="3097134"/>
            <a:ext cx="960779" cy="942361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4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F5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5F2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006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00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EFE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88B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C14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23507" y="1454787"/>
            <a:ext cx="1186602" cy="542761"/>
            <a:chOff x="5325035" y="4697506"/>
            <a:chExt cx="1649506" cy="699247"/>
          </a:xfrm>
        </p:grpSpPr>
        <p:sp>
          <p:nvSpPr>
            <p:cNvPr id="35" name="Oval 34"/>
            <p:cNvSpPr/>
            <p:nvPr/>
          </p:nvSpPr>
          <p:spPr>
            <a:xfrm>
              <a:off x="5325035" y="4697506"/>
              <a:ext cx="1649506" cy="69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>
              <a:hlinkClick r:id="rId5" action="ppaction://hlinksldjump"/>
            </p:cNvPr>
            <p:cNvSpPr/>
            <p:nvPr/>
          </p:nvSpPr>
          <p:spPr>
            <a:xfrm>
              <a:off x="5694536" y="4809221"/>
              <a:ext cx="910505" cy="47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2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4"/>
                            </p:stCondLst>
                            <p:childTnLst>
                              <p:par>
                                <p:cTn id="5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2227 0.01319 -0.09883 -0.00208 -0.08437 -0.00093 C -0.06979 0.00046 0.07982 -0.00741 0.08711 0.00741 C 0.09466 0.02245 0.02709 0.06806 -0.03906 0.05162 C -0.07604 0.02732 -0.12864 0.02083 -0.14831 0.00347 " pathEditMode="relative" rAng="0" ptsTypes="AAAAA">
                                      <p:cBhvr>
                                        <p:cTn id="60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68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4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4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15254" y="182329"/>
            <a:ext cx="6580909" cy="65093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38703" y="2535382"/>
            <a:ext cx="2008909" cy="191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4" y="3068066"/>
            <a:ext cx="868605" cy="851954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F0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006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00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E7E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85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BA4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23507" y="1454787"/>
            <a:ext cx="1186602" cy="542761"/>
            <a:chOff x="5325035" y="4697506"/>
            <a:chExt cx="1649506" cy="699247"/>
          </a:xfrm>
        </p:grpSpPr>
        <p:sp>
          <p:nvSpPr>
            <p:cNvPr id="35" name="Oval 34"/>
            <p:cNvSpPr/>
            <p:nvPr/>
          </p:nvSpPr>
          <p:spPr>
            <a:xfrm>
              <a:off x="5325035" y="4697506"/>
              <a:ext cx="1649506" cy="69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>
              <a:hlinkClick r:id="rId5" action="ppaction://hlinksldjump"/>
            </p:cNvPr>
            <p:cNvSpPr/>
            <p:nvPr/>
          </p:nvSpPr>
          <p:spPr>
            <a:xfrm>
              <a:off x="5694536" y="4809221"/>
              <a:ext cx="910505" cy="47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5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4"/>
                            </p:stCondLst>
                            <p:childTnLst>
                              <p:par>
                                <p:cTn id="5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0.02214 0.01227 -0.02135 -0.20741 0.00104 -0.19421 C 0.003 -0.2169 0.00352 -0.17037 0.00339 -0.1206 C 0.00339 -0.07083 -0.03476 -0.01319 -0.02851 0.01019 C -0.03346 0.06111 0.03438 0.01296 0.04805 0.00394 C 0.07057 -0.00949 0.12005 0.01782 0.14323 0.00463 " pathEditMode="relative" rAng="0" ptsTypes="AAAAAA">
                                      <p:cBhvr>
                                        <p:cTn id="60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-826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10800000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-5400000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4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4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15254" y="182329"/>
            <a:ext cx="6580909" cy="65093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38703" y="2535382"/>
            <a:ext cx="2008909" cy="191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985">
            <a:off x="2978112" y="2981513"/>
            <a:ext cx="930089" cy="912259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5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622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006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00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EA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87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C55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A4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23507" y="1454787"/>
            <a:ext cx="1186602" cy="542761"/>
            <a:chOff x="5325035" y="4697506"/>
            <a:chExt cx="1649506" cy="699247"/>
          </a:xfrm>
        </p:grpSpPr>
        <p:sp>
          <p:nvSpPr>
            <p:cNvPr id="35" name="Oval 34"/>
            <p:cNvSpPr/>
            <p:nvPr/>
          </p:nvSpPr>
          <p:spPr>
            <a:xfrm>
              <a:off x="5325035" y="4697506"/>
              <a:ext cx="1649506" cy="69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>
              <a:hlinkClick r:id="rId5" action="ppaction://hlinksldjump"/>
            </p:cNvPr>
            <p:cNvSpPr/>
            <p:nvPr/>
          </p:nvSpPr>
          <p:spPr>
            <a:xfrm>
              <a:off x="5694536" y="4809221"/>
              <a:ext cx="910505" cy="47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4"/>
                            </p:stCondLst>
                            <p:childTnLst>
                              <p:par>
                                <p:cTn id="5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023 C -0.03164 -0.03658 -0.06758 -0.08866 -0.04531 -0.07523 C -0.03138 -0.06597 -0.00078 -0.17176 0.00209 -0.14283 C 0.00456 -0.11366 -0.04336 0.10833 -0.02929 0.0993 C -0.02031 0.13194 0.02383 0.02153 0.05586 0.00486 C 0.08776 -0.01158 -0.00182 0.25764 0.0043 0.27083 " pathEditMode="relative" rAng="0" ptsTypes="AAAAAA">
                                      <p:cBhvr>
                                        <p:cTn id="60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615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5400000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10800000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0800000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0800000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4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4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15254" y="182329"/>
            <a:ext cx="6580909" cy="65093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38703" y="2535382"/>
            <a:ext cx="2008909" cy="191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74" y="3036404"/>
            <a:ext cx="933166" cy="915277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+ 4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F0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006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00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E9E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83A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B94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23507" y="1454787"/>
            <a:ext cx="1186602" cy="542761"/>
            <a:chOff x="5325035" y="4697506"/>
            <a:chExt cx="1649506" cy="699247"/>
          </a:xfrm>
        </p:grpSpPr>
        <p:sp>
          <p:nvSpPr>
            <p:cNvPr id="35" name="Oval 34"/>
            <p:cNvSpPr/>
            <p:nvPr/>
          </p:nvSpPr>
          <p:spPr>
            <a:xfrm>
              <a:off x="5325035" y="4697506"/>
              <a:ext cx="1649506" cy="69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>
              <a:hlinkClick r:id="rId5" action="ppaction://hlinksldjump"/>
            </p:cNvPr>
            <p:cNvSpPr/>
            <p:nvPr/>
          </p:nvSpPr>
          <p:spPr>
            <a:xfrm>
              <a:off x="5694536" y="4809221"/>
              <a:ext cx="910505" cy="47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7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4"/>
                            </p:stCondLst>
                            <p:childTnLst>
                              <p:par>
                                <p:cTn id="5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3 C 0.02162 0.01227 0.04818 -0.12639 0.07071 -0.11319 C 0.06888 -0.10926 0.00482 -0.02176 -0.01836 0.0169 C -0.04153 0.05579 -0.0707 0.11042 -0.06849 0.11968 C -0.07982 0.15162 -0.01198 0.08704 0.00222 0.07801 C 0.02461 0.06458 0.08985 0.19583 0.1125 0.18287 " pathEditMode="relative" rAng="0" ptsTypes="AAAAAA">
                                      <p:cBhvr>
                                        <p:cTn id="60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356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0800000">
                                      <p:cBhvr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4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4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15254" y="182329"/>
            <a:ext cx="6580909" cy="65093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38703" y="2535382"/>
            <a:ext cx="2008909" cy="191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628">
            <a:off x="2975652" y="2973367"/>
            <a:ext cx="942694" cy="924622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F7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602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006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00A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C4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noProof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8DB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B04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A2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23507" y="1454787"/>
            <a:ext cx="1186602" cy="542761"/>
            <a:chOff x="5325035" y="4697506"/>
            <a:chExt cx="1649506" cy="699247"/>
          </a:xfrm>
        </p:grpSpPr>
        <p:sp>
          <p:nvSpPr>
            <p:cNvPr id="35" name="Oval 34"/>
            <p:cNvSpPr/>
            <p:nvPr/>
          </p:nvSpPr>
          <p:spPr>
            <a:xfrm>
              <a:off x="5325035" y="4697506"/>
              <a:ext cx="1649506" cy="69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>
              <a:hlinkClick r:id="rId5" action="ppaction://hlinksldjump"/>
            </p:cNvPr>
            <p:cNvSpPr/>
            <p:nvPr/>
          </p:nvSpPr>
          <p:spPr>
            <a:xfrm>
              <a:off x="5718379" y="4809221"/>
              <a:ext cx="862818" cy="47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4"/>
                            </p:stCondLst>
                            <p:childTnLst>
                              <p:par>
                                <p:cTn id="5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4 C 0.02123 0.01296 -0.06966 -0.10348 -0.04739 -0.08982 C -0.03867 -0.11783 0.00013 -0.14537 0.01992 -0.12593 C 0.03933 -0.10649 0.06901 -0.03982 0.07188 0.02685 C 0.05977 0.08356 -0.08463 0.15833 -0.10234 0.18217 " pathEditMode="relative" rAng="0" ptsTypes="AAAAA">
                                      <p:cBhvr>
                                        <p:cTn id="60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5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6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5400000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4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4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111</Words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2018-09-15T16:27:26Z</dcterms:created>
  <dcterms:modified xsi:type="dcterms:W3CDTF">2021-06-26T08:03:50Z</dcterms:modified>
</cp:coreProperties>
</file>