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25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</p:embeddedFontLst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949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268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863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135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04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2487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241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552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7485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2665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2072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88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5" action="ppaction://hlinksldjump"/>
          </p:cNvPr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6" action="ppaction://hlinksldjump"/>
          </p:cNvPr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8" action="ppaction://hlinksldjump"/>
          </p:cNvPr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9" action="ppaction://hlinksldjump"/>
          </p:cNvPr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10" action="ppaction://hlinksldjump"/>
          </p:cNvPr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3" name="Rectangle 372">
            <a:hlinkClick r:id="rId11" action="ppaction://hlinksldjump"/>
          </p:cNvPr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" name="Rectangle 418">
            <a:hlinkClick r:id="rId12" action="ppaction://hlinksldjump"/>
          </p:cNvPr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hlinkClick r:id="rId13" action="ppaction://hlinksldjump"/>
          </p:cNvPr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hlinkClick r:id="rId14" action="ppaction://hlinksldjump"/>
          </p:cNvPr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" name="Rectangle 541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3" name="Rectangle 542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4" name="Rectangle 543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5" name="Rectangle 544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6" name="Rectangle 545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" name="Rectangle 547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9" name="Rectangle 548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0" name="Rectangle 549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Rectangle 550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" name="Rectangle 551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Rectangle 552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4" name="Rectangle 553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5" name="Rectangle 554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6" name="Rectangle 555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3072576" y="65656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rId15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4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2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0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2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7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3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9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8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4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3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9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2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5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1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3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8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7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03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4" fill="hold">
                      <p:stCondLst>
                        <p:cond delay="0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7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8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9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1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7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5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3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6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5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8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4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0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9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1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4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7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3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6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9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2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34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7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9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5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56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7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7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3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04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5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8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7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6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2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5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8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1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4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7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0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9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2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5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8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7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3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6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5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7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0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3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9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2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4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63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9" fill="hold">
                      <p:stCondLst>
                        <p:cond delay="0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3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5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1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2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3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2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1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4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7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3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6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5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8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1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7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3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9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2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1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7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3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5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1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7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3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9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9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10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749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TIẾP THEO CỦA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867" y="3758907"/>
            <a:ext cx="447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 thật tốt bạn tui nhé !</a:t>
            </a:r>
          </a:p>
        </p:txBody>
      </p:sp>
    </p:spTree>
    <p:extLst>
      <p:ext uri="{BB962C8B-B14F-4D97-AF65-F5344CB8AC3E}">
        <p14:creationId xmlns:p14="http://schemas.microsoft.com/office/powerpoint/2010/main" val="282308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3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4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5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6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7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8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432</Words>
  <PresentationFormat>Màn hình rộng</PresentationFormat>
  <Paragraphs>318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Tahoma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2018-08-07T05:25:16Z</dcterms:created>
  <dcterms:modified xsi:type="dcterms:W3CDTF">2023-09-16T11:49:52Z</dcterms:modified>
</cp:coreProperties>
</file>