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8" r:id="rId3"/>
    <p:sldId id="278" r:id="rId4"/>
    <p:sldId id="256" r:id="rId5"/>
    <p:sldId id="283" r:id="rId6"/>
    <p:sldId id="274" r:id="rId7"/>
    <p:sldId id="267" r:id="rId8"/>
    <p:sldId id="277" r:id="rId9"/>
    <p:sldId id="270" r:id="rId10"/>
    <p:sldId id="260" r:id="rId11"/>
    <p:sldId id="279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84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1549" userDrawn="1">
          <p15:clr>
            <a:srgbClr val="A4A3A4"/>
          </p15:clr>
        </p15:guide>
        <p15:guide id="5" pos="2411" userDrawn="1">
          <p15:clr>
            <a:srgbClr val="A4A3A4"/>
          </p15:clr>
        </p15:guide>
        <p15:guide id="6" pos="5155" userDrawn="1">
          <p15:clr>
            <a:srgbClr val="A4A3A4"/>
          </p15:clr>
        </p15:guide>
        <p15:guide id="7" orient="horz" pos="26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8A5"/>
    <a:srgbClr val="183A5D"/>
    <a:srgbClr val="DA234D"/>
    <a:srgbClr val="9FCA4E"/>
    <a:srgbClr val="669F59"/>
    <a:srgbClr val="E36F90"/>
    <a:srgbClr val="E9F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49" d="100"/>
          <a:sy n="49" d="100"/>
        </p:scale>
        <p:origin x="712" y="504"/>
      </p:cViewPr>
      <p:guideLst>
        <p:guide orient="horz" pos="2069"/>
        <p:guide pos="3863"/>
        <p:guide pos="1549"/>
        <p:guide pos="2411"/>
        <p:guide pos="5155"/>
        <p:guide orient="horz" pos="26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1CF0AB9-08C3-45FD-95AE-2A781B694F3C}" type="datetimeFigureOut">
              <a:rPr lang="zh-CN" altLang="en-US" smtClean="0"/>
              <a:pPr/>
              <a:t>2020/8/16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462FDCC-D968-4F40-9413-BDAFB12850B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267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62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2FDCC-D968-4F40-9413-BDAFB12850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15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74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19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16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42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24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04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96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38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21F197-AE08-4A1D-900B-A90517E98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597B0D-FF9C-48C3-893E-E189DF033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4F25D-CF3D-48A9-B4E0-8B684492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61737E-D102-49EC-BED0-C40C40F9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EF779F-6404-4614-B940-7E5869E9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2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C4A40-3782-4EC8-B9AF-9FAA0401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495CE3-4C6A-4C8F-878F-8E43333AE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8E5B9-321C-4775-AA50-1503B2A9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35A7AE-9B6B-4F57-BD36-4ED56F58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8EB3-DEED-4F16-9CDD-8FD70753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14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D76BB47-C595-4BF7-922B-7A50E4536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071D12-B090-431A-8A61-3DBCB1CB1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CEE0F7-7ED3-4694-B069-AC7ABF3E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BAB41-9C62-49CC-ACCF-904C34D6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422FFC-EC6B-4000-917C-7B2A565B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23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6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27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62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9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4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85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03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4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C9383-4F75-4D55-BD4B-FB76E97A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5D1495-7783-4A5B-8084-FE16064D6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B82C1C-1D1E-4418-80C1-85E804F0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6C965A-2435-4DE6-ABFC-74CF2EDE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66B9C7-3601-436D-9021-64E3E278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45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9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6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9636A-AA5B-4A41-A038-2C425E23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BA4718-F79A-4406-937F-CFEBD3ED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EBCD45-E4E2-4897-A141-F1EA10A9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671102-328C-457C-9E99-1AE7F981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0EBD4-A307-4CE9-AAC2-F3C6C9BB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69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B64F8A-0650-4F32-9F0F-09E518FB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694244-A391-4AD0-B48F-1AB76E5BC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216F8B-45D9-49D4-ACC7-73814EF37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01DD91-0EB9-4E3F-9079-54C1CC95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B9524D-1DF0-4B5A-A517-A8963A1B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669D35-6E02-43D8-9EB4-9BE7A687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5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37C6DD-C7C5-4C23-979C-9E1F17E5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31FF-F849-4D83-BD24-5B6BF8D4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51EB75-DFF0-4A86-9DC7-72DD118C6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2DE8EFD-FFFA-470E-B89F-834E47B14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9AA0DAD-7B10-4A42-85D5-1BD3AB252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87DE9F-D1E7-44E2-ACD4-B34B5F81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07C23-7811-4D67-ABC3-87C85506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E0E169-08DB-4D86-8385-3045DB54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83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CA1B08-AC16-430E-8C47-88A68192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61AAA7-82A8-4ED8-8476-D7EC4E02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FE8F7A-B006-4F5F-ABFF-5EACEA96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90ADBE-C720-4771-A855-E89AFBF7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44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B2D264-EE5B-4280-8D14-B4C3BB9C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18C7C2-DCF2-4E37-9022-C4880C11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A501E8-9BBD-4BB1-BC98-9498E066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ED0CD-F00F-4952-AA6C-319DF3BF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28396-EC87-4085-8532-318BA73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E0FF51-8935-4995-931B-72071858A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FCAFFC-36B7-4B9F-B112-371841BC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A83B2D-B5BC-4359-9306-5DDF43E8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19092C-AE19-4E66-A3C0-B049727F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6B1BEE-033F-45EE-B1C7-4D03BCFA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C0B57EB-8CB2-41E7-8A19-9C1CCE9F6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7DDDE6-E7A1-43F0-A8FE-D9E5C9347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EC2A27-9348-4AD6-8C8F-33CA3FFB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F088-F744-4563-9DF3-357828CC9F7D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E315F2-F03A-4378-BF86-BA8B83FF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BB80F-99BD-4D05-B442-0BEF758F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371-DE2B-4AF2-9300-F137FE0F4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9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FF0B5F-A301-4888-9BE8-A6191F8D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BE3D7C-DDC1-40D6-AA64-C1BF64228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762C67-4C1D-4AAF-B54B-1A5F8F75A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8F2F088-F744-4563-9DF3-357828CC9F7D}" type="datetimeFigureOut">
              <a:rPr lang="zh-CN" altLang="en-US" smtClean="0"/>
              <a:pPr/>
              <a:t>2020/8/16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C3CF54-251D-403E-ADF9-66BECDBDB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A17FFB-6F72-441E-9348-C9966FAA0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8384371-DE2B-4AF2-9300-F137FE0F49D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9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9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6.xml"/><Relationship Id="rId18" Type="http://schemas.openxmlformats.org/officeDocument/2006/relationships/slide" Target="slide19.xml"/><Relationship Id="rId3" Type="http://schemas.openxmlformats.org/officeDocument/2006/relationships/slideLayout" Target="../slideLayouts/slideLayout12.xml"/><Relationship Id="rId21" Type="http://schemas.openxmlformats.org/officeDocument/2006/relationships/slide" Target="slide10.xml"/><Relationship Id="rId7" Type="http://schemas.openxmlformats.org/officeDocument/2006/relationships/slide" Target="slide3.xml"/><Relationship Id="rId12" Type="http://schemas.openxmlformats.org/officeDocument/2006/relationships/slide" Target="slide1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18.xml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17.xml"/><Relationship Id="rId23" Type="http://schemas.openxmlformats.org/officeDocument/2006/relationships/image" Target="../media/image32.png"/><Relationship Id="rId10" Type="http://schemas.openxmlformats.org/officeDocument/2006/relationships/slide" Target="slide14.xml"/><Relationship Id="rId19" Type="http://schemas.openxmlformats.org/officeDocument/2006/relationships/image" Target="../media/image29.gif"/><Relationship Id="rId4" Type="http://schemas.openxmlformats.org/officeDocument/2006/relationships/image" Target="../media/image28.jpg"/><Relationship Id="rId9" Type="http://schemas.openxmlformats.org/officeDocument/2006/relationships/slide" Target="slide6.xml"/><Relationship Id="rId14" Type="http://schemas.openxmlformats.org/officeDocument/2006/relationships/slide" Target="slide8.xml"/><Relationship Id="rId22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3BCFFCA-66FB-4387-84D1-07466CA42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67179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45156" y="-135467"/>
            <a:ext cx="4610771" cy="2706322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7823464" y="5379689"/>
            <a:ext cx="931571" cy="458212"/>
          </a:xfrm>
          <a:prstGeom prst="rect">
            <a:avLst/>
          </a:prstGeom>
        </p:spPr>
      </p:pic>
      <p:pic>
        <p:nvPicPr>
          <p:cNvPr id="30" name="图片 29" descr="图片包含 鲜花&#10;&#10;已生成高可信度的说明">
            <a:extLst>
              <a:ext uri="{FF2B5EF4-FFF2-40B4-BE49-F238E27FC236}">
                <a16:creationId xmlns:a16="http://schemas.microsoft.com/office/drawing/2014/main" id="{211F12E6-7A72-476B-872E-836124A5D5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5666141" y="6145275"/>
            <a:ext cx="1449011" cy="712725"/>
          </a:xfrm>
          <a:prstGeom prst="rect">
            <a:avLst/>
          </a:prstGeom>
        </p:spPr>
      </p:pic>
      <p:pic>
        <p:nvPicPr>
          <p:cNvPr id="32" name="图片 31" descr="图片包含 鲜花&#10;&#10;已生成高可信度的说明">
            <a:extLst>
              <a:ext uri="{FF2B5EF4-FFF2-40B4-BE49-F238E27FC236}">
                <a16:creationId xmlns:a16="http://schemas.microsoft.com/office/drawing/2014/main" id="{61AD3DF0-AD64-45A2-A129-1CF7C3010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3954768" y="5722426"/>
            <a:ext cx="904500" cy="444896"/>
          </a:xfrm>
          <a:prstGeom prst="rect">
            <a:avLst/>
          </a:prstGeom>
        </p:spPr>
      </p:pic>
      <p:pic>
        <p:nvPicPr>
          <p:cNvPr id="33" name="图片 32" descr="图片包含 鲜花&#10;&#10;已生成高可信度的说明">
            <a:extLst>
              <a:ext uri="{FF2B5EF4-FFF2-40B4-BE49-F238E27FC236}">
                <a16:creationId xmlns:a16="http://schemas.microsoft.com/office/drawing/2014/main" id="{747B6597-EBB4-46FF-A44A-A8AB3E4353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4359736" y="2358646"/>
            <a:ext cx="2579296" cy="1268678"/>
          </a:xfrm>
          <a:prstGeom prst="rect">
            <a:avLst/>
          </a:prstGeom>
        </p:spPr>
      </p:pic>
      <p:pic>
        <p:nvPicPr>
          <p:cNvPr id="38" name="图片 37" descr="图片包含 鲜花&#10;&#10;已生成高可信度的说明">
            <a:extLst>
              <a:ext uri="{FF2B5EF4-FFF2-40B4-BE49-F238E27FC236}">
                <a16:creationId xmlns:a16="http://schemas.microsoft.com/office/drawing/2014/main" id="{84ACE7FE-BE49-47B3-9A5D-B00984DE5A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13526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3200198" y="5523946"/>
            <a:ext cx="3648846" cy="139394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652FEF5-916C-485C-AF04-6867267D4E39}"/>
              </a:ext>
            </a:extLst>
          </p:cNvPr>
          <p:cNvSpPr/>
          <p:nvPr/>
        </p:nvSpPr>
        <p:spPr>
          <a:xfrm>
            <a:off x="3190796" y="1365660"/>
            <a:ext cx="5515429" cy="646568"/>
          </a:xfrm>
          <a:prstGeom prst="rect">
            <a:avLst/>
          </a:prstGeom>
          <a:noFill/>
          <a:ln>
            <a:solidFill>
              <a:srgbClr val="669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8C2C9B-F1B8-4583-9757-6130262F445B}"/>
              </a:ext>
            </a:extLst>
          </p:cNvPr>
          <p:cNvSpPr txBox="1"/>
          <p:nvPr/>
        </p:nvSpPr>
        <p:spPr>
          <a:xfrm>
            <a:off x="3410823" y="1252431"/>
            <a:ext cx="50753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Bài</a:t>
            </a:r>
            <a:r>
              <a:rPr lang="en-US" altLang="zh-CN" sz="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 34: </a:t>
            </a:r>
            <a:r>
              <a:rPr lang="en-US" altLang="zh-CN" sz="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tập</a:t>
            </a:r>
            <a:endParaRPr lang="en-US" altLang="zh-CN" sz="5000" dirty="0" smtClean="0">
              <a:solidFill>
                <a:schemeClr val="tx1">
                  <a:lumMod val="50000"/>
                  <a:lumOff val="50000"/>
                </a:schemeClr>
              </a:solidFill>
              <a:latin typeface="UTM Edwardian" panose="02040603050506020204" pitchFamily="18" charset="0"/>
              <a:ea typeface="印品黑体" panose="00000500000000000000" pitchFamily="2" charset="-122"/>
            </a:endParaRPr>
          </a:p>
          <a:p>
            <a:pPr algn="ctr"/>
            <a:r>
              <a:rPr lang="en-US" altLang="zh-CN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Trang</a:t>
            </a:r>
            <a:r>
              <a:rPr lang="en-US" altLang="zh-CN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 74, 75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UTM Edwardian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" name="中国风">
            <a:hlinkClick r:id="" action="ppaction://media"/>
            <a:extLst>
              <a:ext uri="{FF2B5EF4-FFF2-40B4-BE49-F238E27FC236}">
                <a16:creationId xmlns:a16="http://schemas.microsoft.com/office/drawing/2014/main" id="{CEB767CB-7104-42D2-B512-8A398AFED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85174" y="1928517"/>
            <a:ext cx="609600" cy="609600"/>
          </a:xfrm>
          <a:prstGeom prst="rect">
            <a:avLst/>
          </a:prstGeom>
        </p:spPr>
      </p:pic>
      <p:sp>
        <p:nvSpPr>
          <p:cNvPr id="29" name="文本框 17">
            <a:extLst>
              <a:ext uri="{FF2B5EF4-FFF2-40B4-BE49-F238E27FC236}">
                <a16:creationId xmlns:a16="http://schemas.microsoft.com/office/drawing/2014/main" id="{AE8C2C9B-F1B8-4583-9757-6130262F445B}"/>
              </a:ext>
            </a:extLst>
          </p:cNvPr>
          <p:cNvSpPr txBox="1"/>
          <p:nvPr/>
        </p:nvSpPr>
        <p:spPr>
          <a:xfrm>
            <a:off x="2985861" y="3946185"/>
            <a:ext cx="5500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Edwardian" panose="02040603050506020204" pitchFamily="18" charset="0"/>
                <a:ea typeface="印品黑体" panose="00000500000000000000" pitchFamily="2" charset="-122"/>
              </a:rPr>
              <a:t>GV:…………………………….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UTM Edwardian" panose="020406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049" y="412072"/>
            <a:ext cx="684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latin typeface="HP001 4 hàng" panose="020B0603050302020204" pitchFamily="34" charset="0"/>
              </a:rPr>
              <a:t> …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…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…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2020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300"/>
                            </p:stCondLst>
                            <p:childTnLst>
                              <p:par>
                                <p:cTn id="7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40" descr="图片包含 鲜花&#10;&#10;已生成高可信度的说明">
            <a:extLst>
              <a:ext uri="{FF2B5EF4-FFF2-40B4-BE49-F238E27FC236}">
                <a16:creationId xmlns:a16="http://schemas.microsoft.com/office/drawing/2014/main" id="{4E095AE1-D456-484D-93E0-CF5B88329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60" name="组合 41">
            <a:extLst>
              <a:ext uri="{FF2B5EF4-FFF2-40B4-BE49-F238E27FC236}">
                <a16:creationId xmlns:a16="http://schemas.microsoft.com/office/drawing/2014/main" id="{CF42CFD1-10E7-4122-99A7-CFBDFDD45CB6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61" name="组合 42">
              <a:extLst>
                <a:ext uri="{FF2B5EF4-FFF2-40B4-BE49-F238E27FC236}">
                  <a16:creationId xmlns:a16="http://schemas.microsoft.com/office/drawing/2014/main" id="{E0BB3949-A35F-4C7E-9117-EC510B82F7B0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63" name="组合 46">
                <a:extLst>
                  <a:ext uri="{FF2B5EF4-FFF2-40B4-BE49-F238E27FC236}">
                    <a16:creationId xmlns:a16="http://schemas.microsoft.com/office/drawing/2014/main" id="{C57EB879-C36A-4648-9DD1-5BF7CBCF4395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65" name="弧形 48">
                  <a:extLst>
                    <a:ext uri="{FF2B5EF4-FFF2-40B4-BE49-F238E27FC236}">
                      <a16:creationId xmlns:a16="http://schemas.microsoft.com/office/drawing/2014/main" id="{17C882EA-9182-4F3A-B62E-BE6CC9A13396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6" name="弧形 49">
                  <a:extLst>
                    <a:ext uri="{FF2B5EF4-FFF2-40B4-BE49-F238E27FC236}">
                      <a16:creationId xmlns:a16="http://schemas.microsoft.com/office/drawing/2014/main" id="{27B3F680-BC85-455B-83C8-4DD4CC5908E7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64" name="图片 45" descr="图片包含 鲜花&#10;&#10;已生成高可信度的说明">
                <a:extLst>
                  <a:ext uri="{FF2B5EF4-FFF2-40B4-BE49-F238E27FC236}">
                    <a16:creationId xmlns:a16="http://schemas.microsoft.com/office/drawing/2014/main" id="{DE23BAE4-C66D-4E7C-ABF3-6BF4EF2AF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62" name="图片 43" descr="图片包含 鲜花&#10;&#10;已生成高可信度的说明">
              <a:extLst>
                <a:ext uri="{FF2B5EF4-FFF2-40B4-BE49-F238E27FC236}">
                  <a16:creationId xmlns:a16="http://schemas.microsoft.com/office/drawing/2014/main" id="{E0AAEEFF-91AC-4850-9704-82181BB6F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76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463267" y="135936"/>
            <a:ext cx="881954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8127" y="2413337"/>
            <a:ext cx="2978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Trò</a:t>
            </a:r>
            <a:r>
              <a:rPr lang="en-US" sz="60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chơi</a:t>
            </a:r>
            <a:endParaRPr lang="en-US" sz="60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2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68" y="1730817"/>
            <a:ext cx="5994432" cy="337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Rectangle 33"/>
          <p:cNvSpPr/>
          <p:nvPr/>
        </p:nvSpPr>
        <p:spPr>
          <a:xfrm>
            <a:off x="5567827" y="4242439"/>
            <a:ext cx="3265445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4800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TRỢ GIẢNG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362983" y="159324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1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217964" y="158871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2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5994400" y="1601411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3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7823200" y="1601411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4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hlinkClick r:id="rId9" action="ppaction://hlinksldjump"/>
          </p:cNvPr>
          <p:cNvSpPr/>
          <p:nvPr/>
        </p:nvSpPr>
        <p:spPr>
          <a:xfrm>
            <a:off x="23368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5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1656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6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59944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7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78232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8</a:t>
            </a:r>
            <a:endParaRPr lang="en-US" sz="9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78825" y="320284"/>
            <a:ext cx="6893169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/>
            <a:r>
              <a:rPr lang="en-US" sz="5867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ĐOÁN HÌNH ẨN GIẤU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68" y="330200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99" y="914400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80313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01" y="914400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81" y="1090087"/>
            <a:ext cx="6705600" cy="368300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554621"/>
            <a:ext cx="1346200" cy="120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0450" y="5554620"/>
            <a:ext cx="51667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 khóa về hình ẩn giấu</a:t>
            </a:r>
          </a:p>
        </p:txBody>
      </p:sp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89"/>
                            </p:stCondLst>
                            <p:childTnLst>
                              <p:par>
                                <p:cTn id="1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89"/>
                            </p:stCondLst>
                            <p:childTnLst>
                              <p:par>
                                <p:cTn id="2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89"/>
                            </p:stCondLst>
                            <p:childTnLst>
                              <p:par>
                                <p:cTn id="3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189"/>
                            </p:stCondLst>
                            <p:childTnLst>
                              <p:par>
                                <p:cTn id="36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689"/>
                            </p:stCondLst>
                            <p:childTnLst>
                              <p:par>
                                <p:cTn id="4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189"/>
                            </p:stCondLst>
                            <p:childTnLst>
                              <p:par>
                                <p:cTn id="4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689"/>
                            </p:stCondLst>
                            <p:childTnLst>
                              <p:par>
                                <p:cTn id="5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189"/>
                            </p:stCondLst>
                            <p:childTnLst>
                              <p:par>
                                <p:cTn id="6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/>
      <p:bldP spid="12" grpId="0" animBg="1"/>
      <p:bldP spid="12" grpId="1" animBg="1"/>
      <p:bldP spid="1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3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9419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 + 3 -1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118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 – 2 – 1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7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8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9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25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6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0998926" y="5891349"/>
            <a:ext cx="822960" cy="71845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+ 1 - 2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+ 3 + 4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220994" y="6121400"/>
            <a:ext cx="627017" cy="64516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3 + 3 + 3 =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469189" y="5995851"/>
            <a:ext cx="561702" cy="64008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10 – 4 – 2 =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299372" y="5905500"/>
            <a:ext cx="731520" cy="736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7 – 3 – 1 =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234057" y="5930537"/>
            <a:ext cx="862149" cy="75764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5 + 1 + 1 =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207932" y="5930537"/>
            <a:ext cx="666206" cy="8098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2 + 2 + 1 =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SAI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ĐÚNG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273245" y="6029960"/>
            <a:ext cx="731520" cy="736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10 – 3 – 4 =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Sun 2">
            <a:hlinkClick r:id="rId7" action="ppaction://hlinksldjump"/>
          </p:cNvPr>
          <p:cNvSpPr/>
          <p:nvPr/>
        </p:nvSpPr>
        <p:spPr>
          <a:xfrm>
            <a:off x="11390811" y="6121400"/>
            <a:ext cx="640080" cy="632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9" y="3250433"/>
            <a:ext cx="3080075" cy="3607567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351049" y="3366989"/>
            <a:ext cx="2793977" cy="3686065"/>
          </a:xfrm>
          <a:prstGeom prst="rect">
            <a:avLst/>
          </a:prstGeom>
        </p:spPr>
      </p:pic>
      <p:sp>
        <p:nvSpPr>
          <p:cNvPr id="58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86932" y="182535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3316" y="2604102"/>
            <a:ext cx="587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Chúng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mình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truyền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điện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nhé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40" descr="图片包含 鲜花&#10;&#10;已生成高可信度的说明">
            <a:extLst>
              <a:ext uri="{FF2B5EF4-FFF2-40B4-BE49-F238E27FC236}">
                <a16:creationId xmlns:a16="http://schemas.microsoft.com/office/drawing/2014/main" id="{4E095AE1-D456-484D-93E0-CF5B88329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60" name="组合 41">
            <a:extLst>
              <a:ext uri="{FF2B5EF4-FFF2-40B4-BE49-F238E27FC236}">
                <a16:creationId xmlns:a16="http://schemas.microsoft.com/office/drawing/2014/main" id="{CF42CFD1-10E7-4122-99A7-CFBDFDD45CB6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61" name="组合 42">
              <a:extLst>
                <a:ext uri="{FF2B5EF4-FFF2-40B4-BE49-F238E27FC236}">
                  <a16:creationId xmlns:a16="http://schemas.microsoft.com/office/drawing/2014/main" id="{E0BB3949-A35F-4C7E-9117-EC510B82F7B0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63" name="组合 46">
                <a:extLst>
                  <a:ext uri="{FF2B5EF4-FFF2-40B4-BE49-F238E27FC236}">
                    <a16:creationId xmlns:a16="http://schemas.microsoft.com/office/drawing/2014/main" id="{C57EB879-C36A-4648-9DD1-5BF7CBCF4395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65" name="弧形 48">
                  <a:extLst>
                    <a:ext uri="{FF2B5EF4-FFF2-40B4-BE49-F238E27FC236}">
                      <a16:creationId xmlns:a16="http://schemas.microsoft.com/office/drawing/2014/main" id="{17C882EA-9182-4F3A-B62E-BE6CC9A13396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印品黑体" panose="00000500000000000000" pitchFamily="2" charset="-122"/>
                    <a:ea typeface="印品黑体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弧形 49">
                  <a:extLst>
                    <a:ext uri="{FF2B5EF4-FFF2-40B4-BE49-F238E27FC236}">
                      <a16:creationId xmlns:a16="http://schemas.microsoft.com/office/drawing/2014/main" id="{27B3F680-BC85-455B-83C8-4DD4CC5908E7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印品黑体" panose="00000500000000000000" pitchFamily="2" charset="-122"/>
                    <a:ea typeface="印品黑体" panose="00000500000000000000" pitchFamily="2" charset="-122"/>
                    <a:cs typeface="+mn-cs"/>
                  </a:endParaRPr>
                </a:p>
              </p:txBody>
            </p:sp>
          </p:grpSp>
          <p:pic>
            <p:nvPicPr>
              <p:cNvPr id="64" name="图片 45" descr="图片包含 鲜花&#10;&#10;已生成高可信度的说明">
                <a:extLst>
                  <a:ext uri="{FF2B5EF4-FFF2-40B4-BE49-F238E27FC236}">
                    <a16:creationId xmlns:a16="http://schemas.microsoft.com/office/drawing/2014/main" id="{DE23BAE4-C66D-4E7C-ABF3-6BF4EF2AF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62" name="图片 43" descr="图片包含 鲜花&#10;&#10;已生成高可信度的说明">
              <a:extLst>
                <a:ext uri="{FF2B5EF4-FFF2-40B4-BE49-F238E27FC236}">
                  <a16:creationId xmlns:a16="http://schemas.microsoft.com/office/drawing/2014/main" id="{E0AAEEFF-91AC-4850-9704-82181BB6F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76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606959" y="294558"/>
            <a:ext cx="881954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4: CỦNG</a:t>
            </a:r>
            <a:r>
              <a:rPr kumimoji="0" lang="en-SG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CỐ - DẶN DÒ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6959" y="1698171"/>
            <a:ext cx="8222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Ôn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hôm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nay</a:t>
            </a: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Chuẩn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bị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tiếp</a:t>
            </a:r>
            <a:r>
              <a:rPr lang="en-US" sz="4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theo</a:t>
            </a:r>
            <a:endParaRPr lang="en-US" sz="4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6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3BCFFCA-66FB-4387-84D1-07466CA42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391277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64541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45156" y="-166590"/>
            <a:ext cx="4610771" cy="2706322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7823464" y="5379689"/>
            <a:ext cx="931571" cy="458212"/>
          </a:xfrm>
          <a:prstGeom prst="rect">
            <a:avLst/>
          </a:prstGeom>
        </p:spPr>
      </p:pic>
      <p:pic>
        <p:nvPicPr>
          <p:cNvPr id="30" name="图片 29" descr="图片包含 鲜花&#10;&#10;已生成高可信度的说明">
            <a:extLst>
              <a:ext uri="{FF2B5EF4-FFF2-40B4-BE49-F238E27FC236}">
                <a16:creationId xmlns:a16="http://schemas.microsoft.com/office/drawing/2014/main" id="{211F12E6-7A72-476B-872E-836124A5D5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5666141" y="6145275"/>
            <a:ext cx="1449011" cy="712725"/>
          </a:xfrm>
          <a:prstGeom prst="rect">
            <a:avLst/>
          </a:prstGeom>
        </p:spPr>
      </p:pic>
      <p:pic>
        <p:nvPicPr>
          <p:cNvPr id="32" name="图片 31" descr="图片包含 鲜花&#10;&#10;已生成高可信度的说明">
            <a:extLst>
              <a:ext uri="{FF2B5EF4-FFF2-40B4-BE49-F238E27FC236}">
                <a16:creationId xmlns:a16="http://schemas.microsoft.com/office/drawing/2014/main" id="{61AD3DF0-AD64-45A2-A129-1CF7C30106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3954768" y="5722426"/>
            <a:ext cx="904500" cy="444896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3EA6829-CF90-4D29-BE79-FB74DD020DDD}"/>
              </a:ext>
            </a:extLst>
          </p:cNvPr>
          <p:cNvGrpSpPr/>
          <p:nvPr/>
        </p:nvGrpSpPr>
        <p:grpSpPr>
          <a:xfrm>
            <a:off x="4771846" y="478066"/>
            <a:ext cx="2511208" cy="2498539"/>
            <a:chOff x="1845875" y="986465"/>
            <a:chExt cx="3908850" cy="3889126"/>
          </a:xfrm>
        </p:grpSpPr>
        <p:sp>
          <p:nvSpPr>
            <p:cNvPr id="3" name="弧形 2">
              <a:extLst>
                <a:ext uri="{FF2B5EF4-FFF2-40B4-BE49-F238E27FC236}">
                  <a16:creationId xmlns:a16="http://schemas.microsoft.com/office/drawing/2014/main" id="{9667BDF1-34C8-4924-8F07-8095B16882E7}"/>
                </a:ext>
              </a:extLst>
            </p:cNvPr>
            <p:cNvSpPr/>
            <p:nvPr/>
          </p:nvSpPr>
          <p:spPr>
            <a:xfrm>
              <a:off x="1916464" y="986465"/>
              <a:ext cx="3838261" cy="3838259"/>
            </a:xfrm>
            <a:prstGeom prst="arc">
              <a:avLst>
                <a:gd name="adj1" fmla="val 17587307"/>
                <a:gd name="adj2" fmla="val 21164843"/>
              </a:avLst>
            </a:prstGeom>
            <a:ln w="19050">
              <a:solidFill>
                <a:srgbClr val="669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0760D476-11E9-477B-8F79-CF92DD549839}"/>
                </a:ext>
              </a:extLst>
            </p:cNvPr>
            <p:cNvSpPr/>
            <p:nvPr/>
          </p:nvSpPr>
          <p:spPr>
            <a:xfrm>
              <a:off x="1845875" y="1037330"/>
              <a:ext cx="3838261" cy="3838261"/>
            </a:xfrm>
            <a:prstGeom prst="arc">
              <a:avLst>
                <a:gd name="adj1" fmla="val 4549204"/>
                <a:gd name="adj2" fmla="val 14586558"/>
              </a:avLst>
            </a:prstGeom>
            <a:ln w="19050">
              <a:solidFill>
                <a:srgbClr val="669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33" name="图片 32" descr="图片包含 鲜花&#10;&#10;已生成高可信度的说明">
            <a:extLst>
              <a:ext uri="{FF2B5EF4-FFF2-40B4-BE49-F238E27FC236}">
                <a16:creationId xmlns:a16="http://schemas.microsoft.com/office/drawing/2014/main" id="{747B6597-EBB4-46FF-A44A-A8AB3E435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4281031" y="1727840"/>
            <a:ext cx="2579296" cy="1268678"/>
          </a:xfrm>
          <a:prstGeom prst="rect">
            <a:avLst/>
          </a:prstGeom>
        </p:spPr>
      </p:pic>
      <p:pic>
        <p:nvPicPr>
          <p:cNvPr id="38" name="图片 37" descr="图片包含 鲜花&#10;&#10;已生成高可信度的说明">
            <a:extLst>
              <a:ext uri="{FF2B5EF4-FFF2-40B4-BE49-F238E27FC236}">
                <a16:creationId xmlns:a16="http://schemas.microsoft.com/office/drawing/2014/main" id="{84ACE7FE-BE49-47B3-9A5D-B00984DE5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13526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3200198" y="5523946"/>
            <a:ext cx="3648846" cy="139394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652FEF5-916C-485C-AF04-6867267D4E39}"/>
              </a:ext>
            </a:extLst>
          </p:cNvPr>
          <p:cNvSpPr/>
          <p:nvPr/>
        </p:nvSpPr>
        <p:spPr>
          <a:xfrm>
            <a:off x="1716723" y="3251912"/>
            <a:ext cx="9067391" cy="963725"/>
          </a:xfrm>
          <a:prstGeom prst="rect">
            <a:avLst/>
          </a:prstGeom>
          <a:noFill/>
          <a:ln>
            <a:solidFill>
              <a:srgbClr val="669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8C2C9B-F1B8-4583-9757-6130262F445B}"/>
              </a:ext>
            </a:extLst>
          </p:cNvPr>
          <p:cNvSpPr txBox="1"/>
          <p:nvPr/>
        </p:nvSpPr>
        <p:spPr>
          <a:xfrm>
            <a:off x="1716723" y="3228174"/>
            <a:ext cx="9029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Cảm</a:t>
            </a:r>
            <a:r>
              <a:rPr lang="en-US" altLang="zh-CN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ơn</a:t>
            </a:r>
            <a:r>
              <a:rPr lang="en-US" altLang="zh-CN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altLang="zh-CN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altLang="zh-CN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Hẹn</a:t>
            </a:r>
            <a:r>
              <a:rPr lang="en-US" altLang="zh-CN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gặp</a:t>
            </a:r>
            <a:r>
              <a:rPr lang="en-US" altLang="zh-CN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5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图片包含 鲜花&#10;&#10;已生成高可信度的说明">
            <a:extLst>
              <a:ext uri="{FF2B5EF4-FFF2-40B4-BE49-F238E27FC236}">
                <a16:creationId xmlns:a16="http://schemas.microsoft.com/office/drawing/2014/main" id="{7EBA4814-61C4-49B9-9BA9-2D69951CF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67970" y="5308734"/>
            <a:ext cx="1819879" cy="1272281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-444971" y="5524386"/>
            <a:ext cx="1819879" cy="1272281"/>
          </a:xfrm>
          <a:prstGeom prst="rect">
            <a:avLst/>
          </a:prstGeom>
        </p:spPr>
      </p:pic>
      <p:pic>
        <p:nvPicPr>
          <p:cNvPr id="48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8A31B80A-BF71-408F-9450-41BEE75E9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>
            <a:off x="101429" y="5324446"/>
            <a:ext cx="1712395" cy="1645883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flipH="1">
            <a:off x="1478229" y="5968190"/>
            <a:ext cx="1697302" cy="936963"/>
          </a:xfrm>
          <a:prstGeom prst="rect">
            <a:avLst/>
          </a:prstGeom>
        </p:spPr>
      </p:pic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16295"/>
            <a:ext cx="881954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THỰC HÀNH, LUYỆN TẬP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21" b="53713" l="9809" r="27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5" t="34935" r="69910" b="44201"/>
          <a:stretch/>
        </p:blipFill>
        <p:spPr>
          <a:xfrm>
            <a:off x="352730" y="1725911"/>
            <a:ext cx="3276857" cy="1805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710" b="54077" l="64811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50" t="11548" r="6859" b="43583"/>
          <a:stretch/>
        </p:blipFill>
        <p:spPr>
          <a:xfrm>
            <a:off x="12038498" y="-1501721"/>
            <a:ext cx="4123655" cy="3630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915" b="54584" l="37621" r="52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80" t="35831" r="45814" b="43332"/>
          <a:stretch/>
        </p:blipFill>
        <p:spPr>
          <a:xfrm>
            <a:off x="3938567" y="-2362100"/>
            <a:ext cx="3045309" cy="2052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78514" r="21820" b="8511"/>
          <a:stretch/>
        </p:blipFill>
        <p:spPr>
          <a:xfrm>
            <a:off x="1104243" y="5213490"/>
            <a:ext cx="9291484" cy="1097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7573" r="76104" b="81065"/>
          <a:stretch/>
        </p:blipFill>
        <p:spPr>
          <a:xfrm>
            <a:off x="0" y="994325"/>
            <a:ext cx="2231923" cy="865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2323" y="3503706"/>
            <a:ext cx="609601" cy="604931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5931" y="3496791"/>
            <a:ext cx="618782" cy="6049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15898" y="3496792"/>
            <a:ext cx="600472" cy="6049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2983" y="3499421"/>
            <a:ext cx="600472" cy="6049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4640" y="3510045"/>
            <a:ext cx="594091" cy="6049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4325" y="3503706"/>
            <a:ext cx="626208" cy="6049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=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07445" y="3503706"/>
            <a:ext cx="565355" cy="6049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786" y="4501986"/>
            <a:ext cx="639584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7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94652" y="3523862"/>
            <a:ext cx="57707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8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3359054" y="2288732"/>
            <a:ext cx="437711" cy="3914082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7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0677 0.5717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0.03935 L -0.45742 0.22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11" grpId="0" animBg="1"/>
      <p:bldP spid="29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95B089-1E36-4AB4-907D-87841D85A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191857F2-4591-453A-B99D-B74589645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63B7F764-7F01-490F-8F44-E98ECEDACF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F99B393-CA36-4DAD-B790-ADB6C76DE45D}"/>
              </a:ext>
            </a:extLst>
          </p:cNvPr>
          <p:cNvGrpSpPr/>
          <p:nvPr/>
        </p:nvGrpSpPr>
        <p:grpSpPr>
          <a:xfrm>
            <a:off x="-136758" y="44450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B4C4EAC-FF00-4B3B-8E7A-E9ACE9DD7D6C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ED165479-F9E2-48A7-A8DC-AFBE5BDC3E4B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4CD2D800-B331-43E0-827A-4FB3EF8ED415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59D9C1DC-81EB-4D15-8103-C56E1E5A7714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AE8249C6-A579-467B-AB81-B193277C9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04314D6C-FB61-4DA4-BFAE-792972F1F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8135D50-8876-41A1-946A-CFBC844C9B11}"/>
              </a:ext>
            </a:extLst>
          </p:cNvPr>
          <p:cNvCxnSpPr>
            <a:cxnSpLocks/>
          </p:cNvCxnSpPr>
          <p:nvPr/>
        </p:nvCxnSpPr>
        <p:spPr>
          <a:xfrm>
            <a:off x="1359612" y="1627120"/>
            <a:ext cx="1901974" cy="0"/>
          </a:xfrm>
          <a:prstGeom prst="line">
            <a:avLst/>
          </a:prstGeom>
          <a:ln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7573" r="76104" b="81065"/>
          <a:stretch/>
        </p:blipFill>
        <p:spPr>
          <a:xfrm>
            <a:off x="1181939" y="700511"/>
            <a:ext cx="2231923" cy="8652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78514" r="21820" b="8511"/>
          <a:stretch/>
        </p:blipFill>
        <p:spPr>
          <a:xfrm>
            <a:off x="494643" y="2640430"/>
            <a:ext cx="9291484" cy="1097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658" y="3994489"/>
            <a:ext cx="283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 + 1 + 1 = 5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7406" y="3987249"/>
            <a:ext cx="277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6 + 1 + 2 = 9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24FD0F-D8D2-402D-9298-A91717E1C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78185"/>
            <a:ext cx="12192000" cy="543560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30177DF7-87C9-40B1-9914-D181BBE57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29D95FA-055A-4A09-B6D0-346642274116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06C121C-9723-4E79-8373-8AD86FD85B74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98AC1F0-3269-482B-BF0A-71A1E98E1CBD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8E0A2730-608F-46E6-AC8C-59E09A4046F4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3B049643-A276-4B3E-8BFC-DA1E4FE15539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6928C947-0E1E-4EEA-932B-8C8617B17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2B952231-AD51-44C7-A114-C8194EE8F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221" r="76829" b="87590"/>
          <a:stretch/>
        </p:blipFill>
        <p:spPr>
          <a:xfrm>
            <a:off x="1339347" y="176252"/>
            <a:ext cx="2336062" cy="9209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8154" y="1318923"/>
            <a:ext cx="6685937" cy="5361858"/>
            <a:chOff x="1046309" y="1422401"/>
            <a:chExt cx="5200858" cy="449661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7" r="16828" b="17275"/>
            <a:stretch/>
          </p:blipFill>
          <p:spPr>
            <a:xfrm>
              <a:off x="1046309" y="1422401"/>
              <a:ext cx="5200858" cy="449661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9" r="8445" b="16475"/>
            <a:stretch/>
          </p:blipFill>
          <p:spPr>
            <a:xfrm>
              <a:off x="3716594" y="2807405"/>
              <a:ext cx="1111045" cy="1115666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5103" r="37918" b="16881"/>
          <a:stretch/>
        </p:blipFill>
        <p:spPr>
          <a:xfrm>
            <a:off x="108153" y="1152459"/>
            <a:ext cx="6685937" cy="53752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57285" y="1380993"/>
            <a:ext cx="61746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8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123247" y="1389625"/>
            <a:ext cx="6744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395311" y="1389625"/>
            <a:ext cx="6344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693568" y="1389625"/>
            <a:ext cx="61188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925588" y="1357950"/>
            <a:ext cx="643965" cy="668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424067" y="1389625"/>
            <a:ext cx="579166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=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110701" y="1389625"/>
            <a:ext cx="57084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110701" y="1389625"/>
            <a:ext cx="5999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420896" y="2410727"/>
            <a:ext cx="63440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82184" r="56649" b="3842"/>
          <a:stretch/>
        </p:blipFill>
        <p:spPr>
          <a:xfrm>
            <a:off x="6794090" y="3314945"/>
            <a:ext cx="3721979" cy="151623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0" t="88401" r="22880" b="3842"/>
          <a:stretch/>
        </p:blipFill>
        <p:spPr>
          <a:xfrm>
            <a:off x="8441356" y="4717336"/>
            <a:ext cx="2074714" cy="962101"/>
          </a:xfrm>
          <a:prstGeom prst="rect">
            <a:avLst/>
          </a:prstGeom>
        </p:spPr>
      </p:pic>
      <p:sp>
        <p:nvSpPr>
          <p:cNvPr id="2" name="Left Brace 1"/>
          <p:cNvSpPr/>
          <p:nvPr/>
        </p:nvSpPr>
        <p:spPr>
          <a:xfrm rot="16200000">
            <a:off x="7517017" y="999393"/>
            <a:ext cx="442165" cy="226750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5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0914A98F-F45B-4693-A410-20ACC7D42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4C2E49FA-C189-46D3-A570-FE2217C731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82A1A36-DFED-48C2-9266-2183EE995281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8ADB9C7-912E-4158-B20D-BC0DBC6B14CF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97DE96BE-54F6-401F-8E61-C7DBAC39B500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86E8FEDC-0D03-4AB1-83CE-9AFA6503E7DB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8A4AFDE4-2451-4863-AA80-DD917AEC052F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36DEF9BA-0537-484B-A22C-B41579D76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EA56207A-EA65-498A-825F-6409E137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82184" r="56649" b="3842"/>
          <a:stretch/>
        </p:blipFill>
        <p:spPr>
          <a:xfrm>
            <a:off x="983226" y="1647785"/>
            <a:ext cx="3721979" cy="15162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0" t="88401" r="22880" b="3842"/>
          <a:stretch/>
        </p:blipFill>
        <p:spPr>
          <a:xfrm>
            <a:off x="7279091" y="2317931"/>
            <a:ext cx="2178803" cy="8460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221" r="76829" b="87590"/>
          <a:stretch/>
        </p:blipFill>
        <p:spPr>
          <a:xfrm>
            <a:off x="1339347" y="176252"/>
            <a:ext cx="2336062" cy="920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4727" y="3163418"/>
            <a:ext cx="3087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7 – 1</a:t>
            </a:r>
            <a:r>
              <a:rPr lang="en-US" sz="4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–</a:t>
            </a:r>
            <a:r>
              <a:rPr lang="en-US" sz="4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= 4</a:t>
            </a:r>
            <a:endParaRPr lang="en-US" sz="44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9391" y="3178363"/>
            <a:ext cx="3087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 – 1</a:t>
            </a:r>
            <a:r>
              <a:rPr lang="en-US" sz="4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–</a:t>
            </a:r>
            <a:r>
              <a:rPr lang="en-US" sz="44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 = 2</a:t>
            </a:r>
            <a:endParaRPr lang="en-US" sz="44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0914A98F-F45B-4693-A410-20ACC7D42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4C2E49FA-C189-46D3-A570-FE2217C731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15651" r="25565" b="12767"/>
          <a:stretch/>
        </p:blipFill>
        <p:spPr>
          <a:xfrm>
            <a:off x="280345" y="1106907"/>
            <a:ext cx="10788707" cy="1925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3030" y="4205693"/>
            <a:ext cx="261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 + 3 + 1 = 8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9527" y="3304843"/>
            <a:ext cx="261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5 - 2 - 2 = 1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3030" y="3304842"/>
            <a:ext cx="261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 + 1 + 2 = 6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9527" y="4205693"/>
            <a:ext cx="261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8 - 1 - 3 = 4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46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746476C-A22C-4AD6-986F-6C4091B7300D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EEA8839-2F71-4C5D-BDA3-A9C376247EFE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8179529C-F058-471D-9A8A-33D8FF208529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B80C15F6-D73A-42F5-BC39-C354B26E31E6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7D23A9F9-618A-4F5E-B4B2-0D25FBCD2060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77E2B1C9-D0A5-4F5A-AACA-61F147CAB9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EA5767E3-4FEE-4DA3-9EAC-0DF070DBB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t="84257" r="34815" b="4107"/>
          <a:stretch/>
        </p:blipFill>
        <p:spPr>
          <a:xfrm>
            <a:off x="6318259" y="3366878"/>
            <a:ext cx="4738060" cy="92449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359612" y="284841"/>
            <a:ext cx="2324015" cy="769759"/>
            <a:chOff x="1359612" y="284841"/>
            <a:chExt cx="2324015" cy="769759"/>
          </a:xfrm>
        </p:grpSpPr>
        <p:grpSp>
          <p:nvGrpSpPr>
            <p:cNvPr id="21" name="Group 20"/>
            <p:cNvGrpSpPr/>
            <p:nvPr/>
          </p:nvGrpSpPr>
          <p:grpSpPr>
            <a:xfrm>
              <a:off x="1359612" y="284841"/>
              <a:ext cx="766850" cy="769759"/>
              <a:chOff x="1957507" y="284841"/>
              <a:chExt cx="924025" cy="78747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105466" y="394636"/>
                <a:ext cx="628109" cy="56789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/>
                  <a:t>4</a:t>
                </a:r>
                <a:endParaRPr lang="en-US" sz="36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57507" y="284841"/>
                <a:ext cx="924025" cy="787479"/>
              </a:xfrm>
              <a:prstGeom prst="ellipse">
                <a:avLst/>
              </a:prstGeom>
              <a:noFill/>
              <a:ln w="19050">
                <a:solidFill>
                  <a:srgbClr val="DA23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338019" y="368998"/>
              <a:ext cx="1345608" cy="674872"/>
              <a:chOff x="2338019" y="368998"/>
              <a:chExt cx="1345608" cy="67487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338019" y="368998"/>
                <a:ext cx="890770" cy="66414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solidFill>
                      <a:srgbClr val="2B68A5"/>
                    </a:solidFill>
                    <a:latin typeface="Times" panose="020B0500000000000000" pitchFamily="34" charset="0"/>
                    <a:ea typeface="Times" panose="020B0500000000000000" pitchFamily="34" charset="0"/>
                    <a:cs typeface="Times" panose="020B0500000000000000" pitchFamily="34" charset="0"/>
                  </a:rPr>
                  <a:t>Số</a:t>
                </a:r>
                <a:endParaRPr lang="en-US" sz="3600" dirty="0">
                  <a:solidFill>
                    <a:srgbClr val="2B68A5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197064" y="379727"/>
                <a:ext cx="486563" cy="6641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rgbClr val="2B68A5"/>
                    </a:solidFill>
                    <a:latin typeface="Times" panose="020B0500000000000000" pitchFamily="34" charset="0"/>
                    <a:ea typeface="Times" panose="020B0500000000000000" pitchFamily="34" charset="0"/>
                    <a:cs typeface="Times" panose="020B0500000000000000" pitchFamily="34" charset="0"/>
                  </a:rPr>
                  <a:t>?</a:t>
                </a:r>
                <a:endParaRPr lang="en-US" sz="3600" dirty="0">
                  <a:solidFill>
                    <a:srgbClr val="2B68A5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endParaRPr>
              </a:p>
            </p:txBody>
          </p:sp>
        </p:grpSp>
      </p:grpSp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38" b="82616" l="6313" r="52699">
                        <a14:foregroundMark x1="23422" y1="54122" x2="23422" y2="54122"/>
                        <a14:foregroundMark x1="24794" y1="36022" x2="24794" y2="36022"/>
                        <a14:foregroundMark x1="30924" y1="31004" x2="30924" y2="31004"/>
                        <a14:foregroundMark x1="29003" y1="79749" x2="29003" y2="79749"/>
                        <a14:foregroundMark x1="24703" y1="82616" x2="24703" y2="8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1" t="20096" r="47384" b="15702"/>
          <a:stretch/>
        </p:blipFill>
        <p:spPr>
          <a:xfrm>
            <a:off x="-108988" y="2454527"/>
            <a:ext cx="6060098" cy="4302408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72" b="54480" l="49314" r="70448">
                        <a14:foregroundMark x1="52882" y1="35305" x2="52882" y2="35305"/>
                        <a14:foregroundMark x1="61848" y1="47849" x2="61848" y2="47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17934" r="29480" b="44023"/>
          <a:stretch/>
        </p:blipFill>
        <p:spPr>
          <a:xfrm>
            <a:off x="12489295" y="-433541"/>
            <a:ext cx="1893925" cy="1762376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5" b="42115" l="74840" r="93779">
                        <a14:foregroundMark x1="85727" y1="15412" x2="85727" y2="15412"/>
                        <a14:backgroundMark x1="82800" y1="26344" x2="82800" y2="26344"/>
                        <a14:backgroundMark x1="84812" y1="25806" x2="84812" y2="25806"/>
                        <a14:backgroundMark x1="82617" y1="26344" x2="82617" y2="26344"/>
                        <a14:backgroundMark x1="81336" y1="24552" x2="81336" y2="24552"/>
                        <a14:backgroundMark x1="80055" y1="23656" x2="80055" y2="23656"/>
                        <a14:backgroundMark x1="84995" y1="27061" x2="84995" y2="27061"/>
                        <a14:backgroundMark x1="84538" y1="32079" x2="84538" y2="32079"/>
                        <a14:backgroundMark x1="85544" y1="29928" x2="85544" y2="29928"/>
                        <a14:backgroundMark x1="85819" y1="25986" x2="85819" y2="25986"/>
                        <a14:backgroundMark x1="91766" y1="34946" x2="91766" y2="34946"/>
                        <a14:backgroundMark x1="83532" y1="33871" x2="83532" y2="33871"/>
                        <a14:backgroundMark x1="81885" y1="20072" x2="81885" y2="20072"/>
                        <a14:backgroundMark x1="88015" y1="16667" x2="88015" y2="16667"/>
                        <a14:backgroundMark x1="81976" y1="28315" x2="81976" y2="28315"/>
                        <a14:backgroundMark x1="86368" y1="29211" x2="86368" y2="29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57" t="7981" r="6231" b="57866"/>
          <a:stretch/>
        </p:blipFill>
        <p:spPr>
          <a:xfrm>
            <a:off x="11635416" y="-1582144"/>
            <a:ext cx="1698441" cy="15821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0697" y="1217544"/>
            <a:ext cx="870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a)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4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chim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tốp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thứ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nhất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đậu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trên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cây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57285" y="1711654"/>
            <a:ext cx="554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3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chim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tốp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thứ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hai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bay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đến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687080" y="1704981"/>
            <a:ext cx="621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Tiếp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tục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3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chim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tốp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thứ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ba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bay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đến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147149" y="2209874"/>
            <a:ext cx="539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tất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bao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nhiêu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chim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0001" y="4605731"/>
            <a:ext cx="514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Ta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4 + 3 + 3 = 10.</a:t>
            </a:r>
          </a:p>
          <a:p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Vậy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tất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10 con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chim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9987 0.43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31551 L -0.59766 0.720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12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8" grpId="0"/>
      <p:bldP spid="159" grpId="0"/>
      <p:bldP spid="160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D43B636-E4C3-4D31-A123-F4D6B8F2E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41" name="图片 40" descr="图片包含 鲜花&#10;&#10;已生成高可信度的说明">
            <a:extLst>
              <a:ext uri="{FF2B5EF4-FFF2-40B4-BE49-F238E27FC236}">
                <a16:creationId xmlns:a16="http://schemas.microsoft.com/office/drawing/2014/main" id="{4E095AE1-D456-484D-93E0-CF5B88329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CF42CFD1-10E7-4122-99A7-CFBDFDD45CB6}"/>
              </a:ext>
            </a:extLst>
          </p:cNvPr>
          <p:cNvGrpSpPr/>
          <p:nvPr/>
        </p:nvGrpSpPr>
        <p:grpSpPr>
          <a:xfrm>
            <a:off x="-136758" y="-263417"/>
            <a:ext cx="1521768" cy="1685817"/>
            <a:chOff x="2821679" y="3130896"/>
            <a:chExt cx="1521768" cy="1685817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0BB3949-A35F-4C7E-9117-EC510B82F7B0}"/>
                </a:ext>
              </a:extLst>
            </p:cNvPr>
            <p:cNvGrpSpPr/>
            <p:nvPr/>
          </p:nvGrpSpPr>
          <p:grpSpPr>
            <a:xfrm>
              <a:off x="3194982" y="3515304"/>
              <a:ext cx="1148465" cy="1175054"/>
              <a:chOff x="4446562" y="702945"/>
              <a:chExt cx="2744812" cy="2808359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C57EB879-C36A-4648-9DD1-5BF7CBCF4395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2" cy="2730964"/>
                <a:chOff x="1845875" y="986465"/>
                <a:chExt cx="3908850" cy="3889126"/>
              </a:xfrm>
            </p:grpSpPr>
            <p:sp>
              <p:nvSpPr>
                <p:cNvPr id="49" name="弧形 48">
                  <a:extLst>
                    <a:ext uri="{FF2B5EF4-FFF2-40B4-BE49-F238E27FC236}">
                      <a16:creationId xmlns:a16="http://schemas.microsoft.com/office/drawing/2014/main" id="{17C882EA-9182-4F3A-B62E-BE6CC9A13396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50" name="弧形 49">
                  <a:extLst>
                    <a:ext uri="{FF2B5EF4-FFF2-40B4-BE49-F238E27FC236}">
                      <a16:creationId xmlns:a16="http://schemas.microsoft.com/office/drawing/2014/main" id="{27B3F680-BC85-455B-83C8-4DD4CC5908E7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pic>
            <p:nvPicPr>
              <p:cNvPr id="46" name="图片 45" descr="图片包含 鲜花&#10;&#10;已生成高可信度的说明">
                <a:extLst>
                  <a:ext uri="{FF2B5EF4-FFF2-40B4-BE49-F238E27FC236}">
                    <a16:creationId xmlns:a16="http://schemas.microsoft.com/office/drawing/2014/main" id="{DE23BAE4-C66D-4E7C-ABF3-6BF4EF2AF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44" name="图片 43" descr="图片包含 鲜花&#10;&#10;已生成高可信度的说明">
              <a:extLst>
                <a:ext uri="{FF2B5EF4-FFF2-40B4-BE49-F238E27FC236}">
                  <a16:creationId xmlns:a16="http://schemas.microsoft.com/office/drawing/2014/main" id="{E0AAEEFF-91AC-4850-9704-82181BB6F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34709" r="51400" b="21379"/>
          <a:stretch/>
        </p:blipFill>
        <p:spPr>
          <a:xfrm>
            <a:off x="-5204" y="2928684"/>
            <a:ext cx="7014755" cy="392931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07" flipH="1">
            <a:off x="-525016" y="4938609"/>
            <a:ext cx="1900335" cy="236111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07" flipH="1">
            <a:off x="417807" y="4996608"/>
            <a:ext cx="1900335" cy="236111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07" flipH="1">
            <a:off x="1360631" y="4967609"/>
            <a:ext cx="1900335" cy="236111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07" flipH="1">
            <a:off x="2327878" y="4937040"/>
            <a:ext cx="1900335" cy="236111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07" flipH="1">
            <a:off x="3206489" y="5013850"/>
            <a:ext cx="1900335" cy="236111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07" flipH="1">
            <a:off x="4213523" y="4975446"/>
            <a:ext cx="1900335" cy="236111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935369" y="2873705"/>
            <a:ext cx="2760298" cy="3984295"/>
            <a:chOff x="6935369" y="2873705"/>
            <a:chExt cx="2760298" cy="39842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/>
            <a:srcRect l="77946" t="7687" r="8068" b="44566"/>
            <a:stretch/>
          </p:blipFill>
          <p:spPr>
            <a:xfrm>
              <a:off x="6935369" y="2873705"/>
              <a:ext cx="2760298" cy="244548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2"/>
            <a:srcRect l="50979" t="54655" r="8066" b="23830"/>
            <a:stretch/>
          </p:blipFill>
          <p:spPr>
            <a:xfrm>
              <a:off x="6935369" y="5319189"/>
              <a:ext cx="2760298" cy="1538811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1432187" y="284841"/>
            <a:ext cx="2324015" cy="769759"/>
            <a:chOff x="1359612" y="284841"/>
            <a:chExt cx="2324015" cy="769759"/>
          </a:xfrm>
        </p:grpSpPr>
        <p:grpSp>
          <p:nvGrpSpPr>
            <p:cNvPr id="69" name="Group 68"/>
            <p:cNvGrpSpPr/>
            <p:nvPr/>
          </p:nvGrpSpPr>
          <p:grpSpPr>
            <a:xfrm>
              <a:off x="1359612" y="284841"/>
              <a:ext cx="766850" cy="769759"/>
              <a:chOff x="1957507" y="284841"/>
              <a:chExt cx="924025" cy="787479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2105466" y="394636"/>
                <a:ext cx="628109" cy="56789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/>
                  <a:t>4</a:t>
                </a:r>
                <a:endParaRPr lang="en-US" sz="3600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957507" y="284841"/>
                <a:ext cx="924025" cy="787479"/>
              </a:xfrm>
              <a:prstGeom prst="ellipse">
                <a:avLst/>
              </a:prstGeom>
              <a:noFill/>
              <a:ln w="19050">
                <a:solidFill>
                  <a:srgbClr val="DA23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338019" y="368998"/>
              <a:ext cx="1345608" cy="674872"/>
              <a:chOff x="2338019" y="368998"/>
              <a:chExt cx="1345608" cy="674872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2338019" y="368998"/>
                <a:ext cx="890770" cy="66414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solidFill>
                      <a:srgbClr val="2B68A5"/>
                    </a:solidFill>
                    <a:latin typeface="Times" panose="020B0500000000000000" pitchFamily="34" charset="0"/>
                    <a:ea typeface="Times" panose="020B0500000000000000" pitchFamily="34" charset="0"/>
                    <a:cs typeface="Times" panose="020B0500000000000000" pitchFamily="34" charset="0"/>
                  </a:rPr>
                  <a:t>Số</a:t>
                </a:r>
                <a:endParaRPr lang="en-US" sz="3600" dirty="0">
                  <a:solidFill>
                    <a:srgbClr val="2B68A5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197064" y="379727"/>
                <a:ext cx="486563" cy="6641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rgbClr val="2B68A5"/>
                    </a:solidFill>
                    <a:latin typeface="Times" panose="020B0500000000000000" pitchFamily="34" charset="0"/>
                    <a:ea typeface="Times" panose="020B0500000000000000" pitchFamily="34" charset="0"/>
                    <a:cs typeface="Times" panose="020B0500000000000000" pitchFamily="34" charset="0"/>
                  </a:rPr>
                  <a:t>?</a:t>
                </a:r>
                <a:endParaRPr lang="en-US" sz="3600" dirty="0">
                  <a:solidFill>
                    <a:srgbClr val="2B68A5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endParaRP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80273" y="1258323"/>
            <a:ext cx="261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b)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9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vịt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10594" y="1243599"/>
            <a:ext cx="471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Đầu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tiên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vịt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bơi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/>
          <a:srcRect l="48175" t="27632" r="20859" b="31008"/>
          <a:stretch/>
        </p:blipFill>
        <p:spPr>
          <a:xfrm>
            <a:off x="6387397" y="3975197"/>
            <a:ext cx="2597640" cy="183314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6507977" y="1244272"/>
            <a:ext cx="471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Tiếp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tục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4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bơi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21511" y="1737384"/>
            <a:ext cx="6435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Còn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bao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nhiêu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vịt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trên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bờ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/>
          <a:srcRect l="32813" t="80345" r="35421" b="2266"/>
          <a:stretch/>
        </p:blipFill>
        <p:spPr>
          <a:xfrm>
            <a:off x="4008595" y="252337"/>
            <a:ext cx="4008406" cy="115929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99084" y="2268447"/>
            <a:ext cx="882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Ta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9 – 2 – 4 = 3.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Vậy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còn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3 con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vịt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trên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bờ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9" grpId="0"/>
      <p:bldP spid="80" grpId="0"/>
      <p:bldP spid="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荷韵"/>
  <p:tag name="ISPRING_SCORM_RATE_SLIDES" val="0"/>
  <p:tag name="ISPRING_SCORM_RATE_QUIZZES" val="0"/>
  <p:tag name="ISPRING_SCORM_PASSING_SCORE" val="0.000000"/>
  <p:tag name="ISPRING_ULTRA_SCORM_COURSE_ID" val="CD17C52E-7E9E-483D-B3E4-1D0DBD2DD55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第三批02\126809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ED5C7"/>
      </a:accent1>
      <a:accent2>
        <a:srgbClr val="D44865"/>
      </a:accent2>
      <a:accent3>
        <a:srgbClr val="F7A67B"/>
      </a:accent3>
      <a:accent4>
        <a:srgbClr val="B8DA8D"/>
      </a:accent4>
      <a:accent5>
        <a:srgbClr val="74C493"/>
      </a:accent5>
      <a:accent6>
        <a:srgbClr val="9163B6"/>
      </a:accent6>
      <a:hlink>
        <a:srgbClr val="4ED5C7"/>
      </a:hlink>
      <a:folHlink>
        <a:srgbClr val="BFBFBF"/>
      </a:folHlink>
    </a:clrScheme>
    <a:fontScheme name="自定义 5">
      <a:majorFont>
        <a:latin typeface="Arial"/>
        <a:ea typeface="幼圆"/>
        <a:cs typeface=""/>
      </a:majorFont>
      <a:minorFont>
        <a:latin typeface="Arial Unicode MS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ED5C7"/>
    </a:accent1>
    <a:accent2>
      <a:srgbClr val="D44865"/>
    </a:accent2>
    <a:accent3>
      <a:srgbClr val="F7A67B"/>
    </a:accent3>
    <a:accent4>
      <a:srgbClr val="B8DA8D"/>
    </a:accent4>
    <a:accent5>
      <a:srgbClr val="74C493"/>
    </a:accent5>
    <a:accent6>
      <a:srgbClr val="9163B6"/>
    </a:accent6>
    <a:hlink>
      <a:srgbClr val="4ED5C7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530</Words>
  <Application>Microsoft Office PowerPoint</Application>
  <PresentationFormat>Widescreen</PresentationFormat>
  <Paragraphs>199</Paragraphs>
  <Slides>21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 Unicode MS</vt:lpstr>
      <vt:lpstr>Arial</vt:lpstr>
      <vt:lpstr>Calibri</vt:lpstr>
      <vt:lpstr>HP001 4 hàng</vt:lpstr>
      <vt:lpstr>Times</vt:lpstr>
      <vt:lpstr>Times New Roman</vt:lpstr>
      <vt:lpstr>UTM Edwardian</vt:lpstr>
      <vt:lpstr>印品黑体</vt:lpstr>
      <vt:lpstr>思源黑体 CN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荷韵</dc:title>
  <dc:creator>lenovo</dc:creator>
  <cp:lastModifiedBy>HP</cp:lastModifiedBy>
  <cp:revision>634</cp:revision>
  <dcterms:created xsi:type="dcterms:W3CDTF">2017-05-10T04:39:46Z</dcterms:created>
  <dcterms:modified xsi:type="dcterms:W3CDTF">2020-08-16T13:43:16Z</dcterms:modified>
</cp:coreProperties>
</file>