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341" r:id="rId4"/>
    <p:sldId id="437" r:id="rId5"/>
    <p:sldId id="423" r:id="rId6"/>
    <p:sldId id="392" r:id="rId7"/>
    <p:sldId id="418" r:id="rId8"/>
    <p:sldId id="419" r:id="rId9"/>
    <p:sldId id="421" r:id="rId10"/>
    <p:sldId id="420" r:id="rId11"/>
    <p:sldId id="422" r:id="rId12"/>
    <p:sldId id="415" r:id="rId13"/>
    <p:sldId id="424" r:id="rId14"/>
    <p:sldId id="425" r:id="rId15"/>
    <p:sldId id="416" r:id="rId16"/>
    <p:sldId id="426" r:id="rId17"/>
    <p:sldId id="427" r:id="rId18"/>
    <p:sldId id="428" r:id="rId19"/>
    <p:sldId id="429" r:id="rId20"/>
    <p:sldId id="430" r:id="rId21"/>
    <p:sldId id="438" r:id="rId22"/>
    <p:sldId id="417" r:id="rId23"/>
    <p:sldId id="431" r:id="rId24"/>
    <p:sldId id="432" r:id="rId25"/>
    <p:sldId id="439" r:id="rId26"/>
    <p:sldId id="434" r:id="rId27"/>
    <p:sldId id="435" r:id="rId28"/>
    <p:sldId id="414" r:id="rId29"/>
    <p:sldId id="436" r:id="rId30"/>
    <p:sldId id="338" r:id="rId31"/>
    <p:sldId id="440" r:id="rId32"/>
    <p:sldId id="337" r:id="rId33"/>
  </p:sldIdLst>
  <p:sldSz cx="9144000" cy="5143500" type="screen16x9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4894"/>
    <a:srgbClr val="FF99FF"/>
    <a:srgbClr val="FFCCFF"/>
    <a:srgbClr val="BC74AE"/>
    <a:srgbClr val="003300"/>
    <a:srgbClr val="0F5032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>
      <p:cViewPr>
        <p:scale>
          <a:sx n="80" d="100"/>
          <a:sy n="80" d="100"/>
        </p:scale>
        <p:origin x="-79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18" Type="http://schemas.openxmlformats.org/officeDocument/2006/relationships/image" Target="../media/image69.wmf"/><Relationship Id="rId3" Type="http://schemas.openxmlformats.org/officeDocument/2006/relationships/image" Target="../media/image54.wmf"/><Relationship Id="rId21" Type="http://schemas.openxmlformats.org/officeDocument/2006/relationships/image" Target="../media/image49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17" Type="http://schemas.openxmlformats.org/officeDocument/2006/relationships/image" Target="../media/image68.wmf"/><Relationship Id="rId2" Type="http://schemas.openxmlformats.org/officeDocument/2006/relationships/image" Target="../media/image53.wmf"/><Relationship Id="rId16" Type="http://schemas.openxmlformats.org/officeDocument/2006/relationships/image" Target="../media/image67.wmf"/><Relationship Id="rId20" Type="http://schemas.openxmlformats.org/officeDocument/2006/relationships/image" Target="../media/image71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5" Type="http://schemas.openxmlformats.org/officeDocument/2006/relationships/image" Target="../media/image66.wmf"/><Relationship Id="rId10" Type="http://schemas.openxmlformats.org/officeDocument/2006/relationships/image" Target="../media/image61.wmf"/><Relationship Id="rId19" Type="http://schemas.openxmlformats.org/officeDocument/2006/relationships/image" Target="../media/image70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Relationship Id="rId22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78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83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1.wmf"/><Relationship Id="rId7" Type="http://schemas.openxmlformats.org/officeDocument/2006/relationships/image" Target="../media/image88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7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image" Target="../media/image128.wmf"/><Relationship Id="rId3" Type="http://schemas.openxmlformats.org/officeDocument/2006/relationships/image" Target="../media/image115.wmf"/><Relationship Id="rId7" Type="http://schemas.openxmlformats.org/officeDocument/2006/relationships/image" Target="../media/image122.wmf"/><Relationship Id="rId12" Type="http://schemas.openxmlformats.org/officeDocument/2006/relationships/image" Target="../media/image127.wmf"/><Relationship Id="rId2" Type="http://schemas.openxmlformats.org/officeDocument/2006/relationships/image" Target="../media/image114.wmf"/><Relationship Id="rId1" Type="http://schemas.openxmlformats.org/officeDocument/2006/relationships/image" Target="../media/image118.wmf"/><Relationship Id="rId6" Type="http://schemas.openxmlformats.org/officeDocument/2006/relationships/image" Target="../media/image121.wmf"/><Relationship Id="rId11" Type="http://schemas.openxmlformats.org/officeDocument/2006/relationships/image" Target="../media/image126.wmf"/><Relationship Id="rId5" Type="http://schemas.openxmlformats.org/officeDocument/2006/relationships/image" Target="../media/image120.wmf"/><Relationship Id="rId15" Type="http://schemas.openxmlformats.org/officeDocument/2006/relationships/image" Target="../media/image130.wmf"/><Relationship Id="rId10" Type="http://schemas.openxmlformats.org/officeDocument/2006/relationships/image" Target="../media/image125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Relationship Id="rId14" Type="http://schemas.openxmlformats.org/officeDocument/2006/relationships/image" Target="../media/image12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18" Type="http://schemas.openxmlformats.org/officeDocument/2006/relationships/image" Target="../media/image145.wmf"/><Relationship Id="rId26" Type="http://schemas.openxmlformats.org/officeDocument/2006/relationships/image" Target="../media/image153.wmf"/><Relationship Id="rId3" Type="http://schemas.openxmlformats.org/officeDocument/2006/relationships/image" Target="../media/image133.wmf"/><Relationship Id="rId21" Type="http://schemas.openxmlformats.org/officeDocument/2006/relationships/image" Target="../media/image148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17" Type="http://schemas.openxmlformats.org/officeDocument/2006/relationships/image" Target="../media/image144.wmf"/><Relationship Id="rId25" Type="http://schemas.openxmlformats.org/officeDocument/2006/relationships/image" Target="../media/image152.wmf"/><Relationship Id="rId2" Type="http://schemas.openxmlformats.org/officeDocument/2006/relationships/image" Target="../media/image132.wmf"/><Relationship Id="rId16" Type="http://schemas.openxmlformats.org/officeDocument/2006/relationships/image" Target="../media/image143.wmf"/><Relationship Id="rId20" Type="http://schemas.openxmlformats.org/officeDocument/2006/relationships/image" Target="../media/image147.wmf"/><Relationship Id="rId29" Type="http://schemas.openxmlformats.org/officeDocument/2006/relationships/image" Target="../media/image156.wmf"/><Relationship Id="rId1" Type="http://schemas.openxmlformats.org/officeDocument/2006/relationships/image" Target="../media/image131.wmf"/><Relationship Id="rId6" Type="http://schemas.openxmlformats.org/officeDocument/2006/relationships/image" Target="../media/image130.wmf"/><Relationship Id="rId11" Type="http://schemas.openxmlformats.org/officeDocument/2006/relationships/image" Target="../media/image138.wmf"/><Relationship Id="rId24" Type="http://schemas.openxmlformats.org/officeDocument/2006/relationships/image" Target="../media/image151.wmf"/><Relationship Id="rId5" Type="http://schemas.openxmlformats.org/officeDocument/2006/relationships/image" Target="../media/image115.wmf"/><Relationship Id="rId15" Type="http://schemas.openxmlformats.org/officeDocument/2006/relationships/image" Target="../media/image142.wmf"/><Relationship Id="rId23" Type="http://schemas.openxmlformats.org/officeDocument/2006/relationships/image" Target="../media/image150.wmf"/><Relationship Id="rId28" Type="http://schemas.openxmlformats.org/officeDocument/2006/relationships/image" Target="../media/image155.wmf"/><Relationship Id="rId10" Type="http://schemas.openxmlformats.org/officeDocument/2006/relationships/image" Target="../media/image137.wmf"/><Relationship Id="rId19" Type="http://schemas.openxmlformats.org/officeDocument/2006/relationships/image" Target="../media/image146.wmf"/><Relationship Id="rId4" Type="http://schemas.openxmlformats.org/officeDocument/2006/relationships/image" Target="../media/image114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Relationship Id="rId22" Type="http://schemas.openxmlformats.org/officeDocument/2006/relationships/image" Target="../media/image149.wmf"/><Relationship Id="rId27" Type="http://schemas.openxmlformats.org/officeDocument/2006/relationships/image" Target="../media/image154.wmf"/><Relationship Id="rId30" Type="http://schemas.openxmlformats.org/officeDocument/2006/relationships/image" Target="../media/image15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8.wmf"/><Relationship Id="rId18" Type="http://schemas.openxmlformats.org/officeDocument/2006/relationships/image" Target="../media/image153.wmf"/><Relationship Id="rId26" Type="http://schemas.openxmlformats.org/officeDocument/2006/relationships/image" Target="../media/image161.wmf"/><Relationship Id="rId3" Type="http://schemas.openxmlformats.org/officeDocument/2006/relationships/image" Target="../media/image133.wmf"/><Relationship Id="rId21" Type="http://schemas.openxmlformats.org/officeDocument/2006/relationships/image" Target="../media/image156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17" Type="http://schemas.openxmlformats.org/officeDocument/2006/relationships/image" Target="../media/image152.wmf"/><Relationship Id="rId25" Type="http://schemas.openxmlformats.org/officeDocument/2006/relationships/image" Target="../media/image160.wmf"/><Relationship Id="rId2" Type="http://schemas.openxmlformats.org/officeDocument/2006/relationships/image" Target="../media/image132.wmf"/><Relationship Id="rId16" Type="http://schemas.openxmlformats.org/officeDocument/2006/relationships/image" Target="../media/image151.wmf"/><Relationship Id="rId20" Type="http://schemas.openxmlformats.org/officeDocument/2006/relationships/image" Target="../media/image155.wmf"/><Relationship Id="rId29" Type="http://schemas.openxmlformats.org/officeDocument/2006/relationships/image" Target="../media/image164.wmf"/><Relationship Id="rId1" Type="http://schemas.openxmlformats.org/officeDocument/2006/relationships/image" Target="../media/image131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24" Type="http://schemas.openxmlformats.org/officeDocument/2006/relationships/image" Target="../media/image159.wmf"/><Relationship Id="rId5" Type="http://schemas.openxmlformats.org/officeDocument/2006/relationships/image" Target="../media/image115.wmf"/><Relationship Id="rId15" Type="http://schemas.openxmlformats.org/officeDocument/2006/relationships/image" Target="../media/image150.wmf"/><Relationship Id="rId23" Type="http://schemas.openxmlformats.org/officeDocument/2006/relationships/image" Target="../media/image158.wmf"/><Relationship Id="rId28" Type="http://schemas.openxmlformats.org/officeDocument/2006/relationships/image" Target="../media/image163.wmf"/><Relationship Id="rId10" Type="http://schemas.openxmlformats.org/officeDocument/2006/relationships/image" Target="../media/image145.wmf"/><Relationship Id="rId19" Type="http://schemas.openxmlformats.org/officeDocument/2006/relationships/image" Target="../media/image154.wmf"/><Relationship Id="rId4" Type="http://schemas.openxmlformats.org/officeDocument/2006/relationships/image" Target="../media/image114.wmf"/><Relationship Id="rId9" Type="http://schemas.openxmlformats.org/officeDocument/2006/relationships/image" Target="../media/image144.wmf"/><Relationship Id="rId14" Type="http://schemas.openxmlformats.org/officeDocument/2006/relationships/image" Target="../media/image149.wmf"/><Relationship Id="rId22" Type="http://schemas.openxmlformats.org/officeDocument/2006/relationships/image" Target="../media/image157.wmf"/><Relationship Id="rId27" Type="http://schemas.openxmlformats.org/officeDocument/2006/relationships/image" Target="../media/image1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6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175.wmf"/><Relationship Id="rId3" Type="http://schemas.openxmlformats.org/officeDocument/2006/relationships/image" Target="../media/image115.wmf"/><Relationship Id="rId7" Type="http://schemas.openxmlformats.org/officeDocument/2006/relationships/image" Target="../media/image169.wmf"/><Relationship Id="rId12" Type="http://schemas.openxmlformats.org/officeDocument/2006/relationships/image" Target="../media/image174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67.wmf"/><Relationship Id="rId11" Type="http://schemas.openxmlformats.org/officeDocument/2006/relationships/image" Target="../media/image173.wmf"/><Relationship Id="rId5" Type="http://schemas.openxmlformats.org/officeDocument/2006/relationships/image" Target="../media/image166.wmf"/><Relationship Id="rId10" Type="http://schemas.openxmlformats.org/officeDocument/2006/relationships/image" Target="../media/image172.wmf"/><Relationship Id="rId4" Type="http://schemas.openxmlformats.org/officeDocument/2006/relationships/image" Target="../media/image165.wmf"/><Relationship Id="rId9" Type="http://schemas.openxmlformats.org/officeDocument/2006/relationships/image" Target="../media/image17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184.wmf"/><Relationship Id="rId7" Type="http://schemas.openxmlformats.org/officeDocument/2006/relationships/image" Target="../media/image188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6" Type="http://schemas.openxmlformats.org/officeDocument/2006/relationships/image" Target="../media/image187.wmf"/><Relationship Id="rId11" Type="http://schemas.openxmlformats.org/officeDocument/2006/relationships/image" Target="../media/image181.wmf"/><Relationship Id="rId5" Type="http://schemas.openxmlformats.org/officeDocument/2006/relationships/image" Target="../media/image186.wmf"/><Relationship Id="rId10" Type="http://schemas.openxmlformats.org/officeDocument/2006/relationships/image" Target="../media/image180.wmf"/><Relationship Id="rId4" Type="http://schemas.openxmlformats.org/officeDocument/2006/relationships/image" Target="../media/image185.wmf"/><Relationship Id="rId9" Type="http://schemas.openxmlformats.org/officeDocument/2006/relationships/image" Target="../media/image1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0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A043-744E-49F7-991F-AA0371BD67E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CAAB-635E-4F17-9B6C-A2C660FB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minh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dương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âm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hay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dương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âm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ta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thường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biến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đổi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thành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phương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một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cộng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một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số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sử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dụng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bất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baseline="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baseline="0" dirty="0" err="1" smtClean="0">
                <a:solidFill>
                  <a:schemeClr val="bg1"/>
                </a:solidFill>
                <a:sym typeface="Wingdings"/>
              </a:rPr>
              <a:t>lập</a:t>
            </a:r>
            <a:r>
              <a:rPr lang="en-US" b="1" baseline="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baseline="0" dirty="0" err="1" smtClean="0">
                <a:solidFill>
                  <a:schemeClr val="bg1"/>
                </a:solidFill>
                <a:sym typeface="Wingdings"/>
              </a:rPr>
              <a:t>luận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, -, x, :) +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x-2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 (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i) </a:t>
            </a:r>
            <a:r>
              <a:rPr lang="en-US" baseline="0" dirty="0" err="1" smtClean="0"/>
              <a:t>Chứa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ẩn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9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bậc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CM </a:t>
            </a:r>
            <a:r>
              <a:rPr lang="en-US" baseline="0" dirty="0" err="1" smtClean="0"/>
              <a:t>bđt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chương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chương</a:t>
            </a:r>
            <a:r>
              <a:rPr lang="en-US" baseline="0" dirty="0" smtClean="0"/>
              <a:t> 3. </a:t>
            </a:r>
            <a:r>
              <a:rPr lang="en-US" baseline="0" dirty="0" err="1" smtClean="0"/>
              <a:t>Chương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9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Giải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bài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toán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bằng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cách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1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hạng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hạng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tử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HĐT 6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và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hạng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tử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fujfj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3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defTabSz="9143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8" indent="-228582" algn="l" defTabSz="9143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8" indent="-228582" algn="l" defTabSz="9143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3.wmf"/><Relationship Id="rId5" Type="http://schemas.openxmlformats.org/officeDocument/2006/relationships/image" Target="../media/image42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2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9" Type="http://schemas.openxmlformats.org/officeDocument/2006/relationships/image" Target="../media/image69.wmf"/><Relationship Id="rId21" Type="http://schemas.openxmlformats.org/officeDocument/2006/relationships/image" Target="../media/image60.wmf"/><Relationship Id="rId34" Type="http://schemas.openxmlformats.org/officeDocument/2006/relationships/oleObject" Target="../embeddings/oleObject56.bin"/><Relationship Id="rId42" Type="http://schemas.openxmlformats.org/officeDocument/2006/relationships/oleObject" Target="../embeddings/oleObject60.bin"/><Relationship Id="rId47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9" Type="http://schemas.openxmlformats.org/officeDocument/2006/relationships/image" Target="../media/image64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37" Type="http://schemas.openxmlformats.org/officeDocument/2006/relationships/image" Target="../media/image68.wmf"/><Relationship Id="rId40" Type="http://schemas.openxmlformats.org/officeDocument/2006/relationships/oleObject" Target="../embeddings/oleObject59.bin"/><Relationship Id="rId45" Type="http://schemas.openxmlformats.org/officeDocument/2006/relationships/image" Target="../media/image49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28" Type="http://schemas.openxmlformats.org/officeDocument/2006/relationships/oleObject" Target="../embeddings/oleObject53.bin"/><Relationship Id="rId36" Type="http://schemas.openxmlformats.org/officeDocument/2006/relationships/oleObject" Target="../embeddings/oleObject57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9.wmf"/><Relationship Id="rId31" Type="http://schemas.openxmlformats.org/officeDocument/2006/relationships/image" Target="../media/image65.wmf"/><Relationship Id="rId44" Type="http://schemas.openxmlformats.org/officeDocument/2006/relationships/oleObject" Target="../embeddings/oleObject61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63.wmf"/><Relationship Id="rId30" Type="http://schemas.openxmlformats.org/officeDocument/2006/relationships/oleObject" Target="../embeddings/oleObject54.bin"/><Relationship Id="rId35" Type="http://schemas.openxmlformats.org/officeDocument/2006/relationships/image" Target="../media/image67.wmf"/><Relationship Id="rId43" Type="http://schemas.openxmlformats.org/officeDocument/2006/relationships/image" Target="../media/image71.wmf"/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8.wmf"/><Relationship Id="rId25" Type="http://schemas.openxmlformats.org/officeDocument/2006/relationships/image" Target="../media/image62.wmf"/><Relationship Id="rId33" Type="http://schemas.openxmlformats.org/officeDocument/2006/relationships/image" Target="../media/image66.wmf"/><Relationship Id="rId38" Type="http://schemas.openxmlformats.org/officeDocument/2006/relationships/oleObject" Target="../embeddings/oleObject58.bin"/><Relationship Id="rId46" Type="http://schemas.openxmlformats.org/officeDocument/2006/relationships/oleObject" Target="../embeddings/oleObject62.bin"/><Relationship Id="rId20" Type="http://schemas.openxmlformats.org/officeDocument/2006/relationships/oleObject" Target="../embeddings/oleObject49.bin"/><Relationship Id="rId41" Type="http://schemas.openxmlformats.org/officeDocument/2006/relationships/image" Target="../media/image7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0.wmf"/><Relationship Id="rId5" Type="http://schemas.openxmlformats.org/officeDocument/2006/relationships/image" Target="../media/image72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6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7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7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6.wmf"/><Relationship Id="rId5" Type="http://schemas.openxmlformats.org/officeDocument/2006/relationships/image" Target="../media/image78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8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91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96.w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1.wmf"/><Relationship Id="rId5" Type="http://schemas.openxmlformats.org/officeDocument/2006/relationships/image" Target="../media/image79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8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98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0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01.wmf"/><Relationship Id="rId5" Type="http://schemas.openxmlformats.org/officeDocument/2006/relationships/image" Target="../media/image83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105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0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11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1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1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10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0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15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4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123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wmf"/><Relationship Id="rId18" Type="http://schemas.openxmlformats.org/officeDocument/2006/relationships/oleObject" Target="../embeddings/oleObject132.bin"/><Relationship Id="rId26" Type="http://schemas.openxmlformats.org/officeDocument/2006/relationships/oleObject" Target="../embeddings/oleObject136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24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122.wmf"/><Relationship Id="rId25" Type="http://schemas.openxmlformats.org/officeDocument/2006/relationships/image" Target="../media/image126.wmf"/><Relationship Id="rId33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1.bin"/><Relationship Id="rId20" Type="http://schemas.openxmlformats.org/officeDocument/2006/relationships/oleObject" Target="../embeddings/oleObject133.bin"/><Relationship Id="rId29" Type="http://schemas.openxmlformats.org/officeDocument/2006/relationships/image" Target="../media/image128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19.wmf"/><Relationship Id="rId24" Type="http://schemas.openxmlformats.org/officeDocument/2006/relationships/oleObject" Target="../embeddings/oleObject135.bin"/><Relationship Id="rId32" Type="http://schemas.openxmlformats.org/officeDocument/2006/relationships/oleObject" Target="../embeddings/oleObject139.bin"/><Relationship Id="rId5" Type="http://schemas.openxmlformats.org/officeDocument/2006/relationships/image" Target="../media/image118.wmf"/><Relationship Id="rId15" Type="http://schemas.openxmlformats.org/officeDocument/2006/relationships/image" Target="../media/image121.wmf"/><Relationship Id="rId23" Type="http://schemas.openxmlformats.org/officeDocument/2006/relationships/image" Target="../media/image125.wmf"/><Relationship Id="rId28" Type="http://schemas.openxmlformats.org/officeDocument/2006/relationships/oleObject" Target="../embeddings/oleObject137.bin"/><Relationship Id="rId10" Type="http://schemas.openxmlformats.org/officeDocument/2006/relationships/oleObject" Target="../embeddings/oleObject128.bin"/><Relationship Id="rId19" Type="http://schemas.openxmlformats.org/officeDocument/2006/relationships/image" Target="../media/image123.wmf"/><Relationship Id="rId31" Type="http://schemas.openxmlformats.org/officeDocument/2006/relationships/image" Target="../media/image129.w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130.bin"/><Relationship Id="rId22" Type="http://schemas.openxmlformats.org/officeDocument/2006/relationships/oleObject" Target="../embeddings/oleObject134.bin"/><Relationship Id="rId27" Type="http://schemas.openxmlformats.org/officeDocument/2006/relationships/image" Target="../media/image127.wmf"/><Relationship Id="rId30" Type="http://schemas.openxmlformats.org/officeDocument/2006/relationships/oleObject" Target="../embeddings/oleObject138.bin"/><Relationship Id="rId8" Type="http://schemas.openxmlformats.org/officeDocument/2006/relationships/oleObject" Target="../embeddings/oleObject127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147.bin"/><Relationship Id="rId26" Type="http://schemas.openxmlformats.org/officeDocument/2006/relationships/oleObject" Target="../embeddings/oleObject151.bin"/><Relationship Id="rId39" Type="http://schemas.openxmlformats.org/officeDocument/2006/relationships/image" Target="../media/image145.wmf"/><Relationship Id="rId21" Type="http://schemas.openxmlformats.org/officeDocument/2006/relationships/image" Target="../media/image136.wmf"/><Relationship Id="rId34" Type="http://schemas.openxmlformats.org/officeDocument/2006/relationships/oleObject" Target="../embeddings/oleObject155.bin"/><Relationship Id="rId42" Type="http://schemas.openxmlformats.org/officeDocument/2006/relationships/oleObject" Target="../embeddings/oleObject159.bin"/><Relationship Id="rId47" Type="http://schemas.openxmlformats.org/officeDocument/2006/relationships/image" Target="../media/image149.wmf"/><Relationship Id="rId50" Type="http://schemas.openxmlformats.org/officeDocument/2006/relationships/oleObject" Target="../embeddings/oleObject163.bin"/><Relationship Id="rId55" Type="http://schemas.openxmlformats.org/officeDocument/2006/relationships/image" Target="../media/image153.wmf"/><Relationship Id="rId63" Type="http://schemas.openxmlformats.org/officeDocument/2006/relationships/image" Target="../media/image157.wmf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6.bin"/><Relationship Id="rId29" Type="http://schemas.openxmlformats.org/officeDocument/2006/relationships/image" Target="../media/image140.wmf"/><Relationship Id="rId11" Type="http://schemas.openxmlformats.org/officeDocument/2006/relationships/image" Target="../media/image114.wmf"/><Relationship Id="rId24" Type="http://schemas.openxmlformats.org/officeDocument/2006/relationships/oleObject" Target="../embeddings/oleObject150.bin"/><Relationship Id="rId32" Type="http://schemas.openxmlformats.org/officeDocument/2006/relationships/oleObject" Target="../embeddings/oleObject154.bin"/><Relationship Id="rId37" Type="http://schemas.openxmlformats.org/officeDocument/2006/relationships/image" Target="../media/image144.wmf"/><Relationship Id="rId40" Type="http://schemas.openxmlformats.org/officeDocument/2006/relationships/oleObject" Target="../embeddings/oleObject158.bin"/><Relationship Id="rId45" Type="http://schemas.openxmlformats.org/officeDocument/2006/relationships/image" Target="../media/image148.wmf"/><Relationship Id="rId53" Type="http://schemas.openxmlformats.org/officeDocument/2006/relationships/image" Target="../media/image152.wmf"/><Relationship Id="rId58" Type="http://schemas.openxmlformats.org/officeDocument/2006/relationships/oleObject" Target="../embeddings/oleObject167.bin"/><Relationship Id="rId5" Type="http://schemas.openxmlformats.org/officeDocument/2006/relationships/image" Target="../media/image131.wmf"/><Relationship Id="rId61" Type="http://schemas.openxmlformats.org/officeDocument/2006/relationships/image" Target="../media/image156.wmf"/><Relationship Id="rId19" Type="http://schemas.openxmlformats.org/officeDocument/2006/relationships/image" Target="../media/image135.wmf"/><Relationship Id="rId14" Type="http://schemas.openxmlformats.org/officeDocument/2006/relationships/oleObject" Target="../embeddings/oleObject145.bin"/><Relationship Id="rId22" Type="http://schemas.openxmlformats.org/officeDocument/2006/relationships/oleObject" Target="../embeddings/oleObject149.bin"/><Relationship Id="rId27" Type="http://schemas.openxmlformats.org/officeDocument/2006/relationships/image" Target="../media/image139.wmf"/><Relationship Id="rId30" Type="http://schemas.openxmlformats.org/officeDocument/2006/relationships/oleObject" Target="../embeddings/oleObject153.bin"/><Relationship Id="rId35" Type="http://schemas.openxmlformats.org/officeDocument/2006/relationships/image" Target="../media/image143.wmf"/><Relationship Id="rId43" Type="http://schemas.openxmlformats.org/officeDocument/2006/relationships/image" Target="../media/image147.wmf"/><Relationship Id="rId48" Type="http://schemas.openxmlformats.org/officeDocument/2006/relationships/oleObject" Target="../embeddings/oleObject162.bin"/><Relationship Id="rId56" Type="http://schemas.openxmlformats.org/officeDocument/2006/relationships/oleObject" Target="../embeddings/oleObject166.bin"/><Relationship Id="rId8" Type="http://schemas.openxmlformats.org/officeDocument/2006/relationships/oleObject" Target="../embeddings/oleObject142.bin"/><Relationship Id="rId51" Type="http://schemas.openxmlformats.org/officeDocument/2006/relationships/image" Target="../media/image151.wmf"/><Relationship Id="rId3" Type="http://schemas.openxmlformats.org/officeDocument/2006/relationships/notesSlide" Target="../notesSlides/notesSlide22.xml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34.wmf"/><Relationship Id="rId25" Type="http://schemas.openxmlformats.org/officeDocument/2006/relationships/image" Target="../media/image138.wmf"/><Relationship Id="rId33" Type="http://schemas.openxmlformats.org/officeDocument/2006/relationships/image" Target="../media/image142.wmf"/><Relationship Id="rId38" Type="http://schemas.openxmlformats.org/officeDocument/2006/relationships/oleObject" Target="../embeddings/oleObject157.bin"/><Relationship Id="rId46" Type="http://schemas.openxmlformats.org/officeDocument/2006/relationships/oleObject" Target="../embeddings/oleObject161.bin"/><Relationship Id="rId59" Type="http://schemas.openxmlformats.org/officeDocument/2006/relationships/image" Target="../media/image155.wmf"/><Relationship Id="rId20" Type="http://schemas.openxmlformats.org/officeDocument/2006/relationships/oleObject" Target="../embeddings/oleObject148.bin"/><Relationship Id="rId41" Type="http://schemas.openxmlformats.org/officeDocument/2006/relationships/image" Target="../media/image146.wmf"/><Relationship Id="rId54" Type="http://schemas.openxmlformats.org/officeDocument/2006/relationships/oleObject" Target="../embeddings/oleObject165.bin"/><Relationship Id="rId62" Type="http://schemas.openxmlformats.org/officeDocument/2006/relationships/oleObject" Target="../embeddings/oleObject169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1.bin"/><Relationship Id="rId15" Type="http://schemas.openxmlformats.org/officeDocument/2006/relationships/image" Target="../media/image130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152.bin"/><Relationship Id="rId36" Type="http://schemas.openxmlformats.org/officeDocument/2006/relationships/oleObject" Target="../embeddings/oleObject156.bin"/><Relationship Id="rId49" Type="http://schemas.openxmlformats.org/officeDocument/2006/relationships/image" Target="../media/image150.wmf"/><Relationship Id="rId57" Type="http://schemas.openxmlformats.org/officeDocument/2006/relationships/image" Target="../media/image154.wmf"/><Relationship Id="rId10" Type="http://schemas.openxmlformats.org/officeDocument/2006/relationships/oleObject" Target="../embeddings/oleObject143.bin"/><Relationship Id="rId31" Type="http://schemas.openxmlformats.org/officeDocument/2006/relationships/image" Target="../media/image141.wmf"/><Relationship Id="rId44" Type="http://schemas.openxmlformats.org/officeDocument/2006/relationships/oleObject" Target="../embeddings/oleObject160.bin"/><Relationship Id="rId52" Type="http://schemas.openxmlformats.org/officeDocument/2006/relationships/oleObject" Target="../embeddings/oleObject164.bin"/><Relationship Id="rId60" Type="http://schemas.openxmlformats.org/officeDocument/2006/relationships/oleObject" Target="../embeddings/oleObject168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33.w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177.bin"/><Relationship Id="rId26" Type="http://schemas.openxmlformats.org/officeDocument/2006/relationships/oleObject" Target="../embeddings/oleObject181.bin"/><Relationship Id="rId39" Type="http://schemas.openxmlformats.org/officeDocument/2006/relationships/image" Target="../media/image153.wmf"/><Relationship Id="rId21" Type="http://schemas.openxmlformats.org/officeDocument/2006/relationships/image" Target="../media/image144.wmf"/><Relationship Id="rId34" Type="http://schemas.openxmlformats.org/officeDocument/2006/relationships/oleObject" Target="../embeddings/oleObject185.bin"/><Relationship Id="rId42" Type="http://schemas.openxmlformats.org/officeDocument/2006/relationships/oleObject" Target="../embeddings/oleObject189.bin"/><Relationship Id="rId47" Type="http://schemas.openxmlformats.org/officeDocument/2006/relationships/image" Target="../media/image157.wmf"/><Relationship Id="rId50" Type="http://schemas.openxmlformats.org/officeDocument/2006/relationships/oleObject" Target="../embeddings/oleObject193.bin"/><Relationship Id="rId55" Type="http://schemas.openxmlformats.org/officeDocument/2006/relationships/image" Target="../media/image161.wmf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6.bin"/><Relationship Id="rId29" Type="http://schemas.openxmlformats.org/officeDocument/2006/relationships/image" Target="../media/image148.wmf"/><Relationship Id="rId11" Type="http://schemas.openxmlformats.org/officeDocument/2006/relationships/image" Target="../media/image114.wmf"/><Relationship Id="rId24" Type="http://schemas.openxmlformats.org/officeDocument/2006/relationships/oleObject" Target="../embeddings/oleObject180.bin"/><Relationship Id="rId32" Type="http://schemas.openxmlformats.org/officeDocument/2006/relationships/oleObject" Target="../embeddings/oleObject184.bin"/><Relationship Id="rId37" Type="http://schemas.openxmlformats.org/officeDocument/2006/relationships/image" Target="../media/image152.wmf"/><Relationship Id="rId40" Type="http://schemas.openxmlformats.org/officeDocument/2006/relationships/oleObject" Target="../embeddings/oleObject188.bin"/><Relationship Id="rId45" Type="http://schemas.openxmlformats.org/officeDocument/2006/relationships/image" Target="../media/image156.wmf"/><Relationship Id="rId53" Type="http://schemas.openxmlformats.org/officeDocument/2006/relationships/image" Target="../media/image160.wmf"/><Relationship Id="rId58" Type="http://schemas.openxmlformats.org/officeDocument/2006/relationships/oleObject" Target="../embeddings/oleObject197.bin"/><Relationship Id="rId5" Type="http://schemas.openxmlformats.org/officeDocument/2006/relationships/image" Target="../media/image131.wmf"/><Relationship Id="rId61" Type="http://schemas.openxmlformats.org/officeDocument/2006/relationships/oleObject" Target="../embeddings/oleObject199.bin"/><Relationship Id="rId19" Type="http://schemas.openxmlformats.org/officeDocument/2006/relationships/image" Target="../media/image143.wmf"/><Relationship Id="rId14" Type="http://schemas.openxmlformats.org/officeDocument/2006/relationships/oleObject" Target="../embeddings/oleObject175.bin"/><Relationship Id="rId22" Type="http://schemas.openxmlformats.org/officeDocument/2006/relationships/oleObject" Target="../embeddings/oleObject179.bin"/><Relationship Id="rId27" Type="http://schemas.openxmlformats.org/officeDocument/2006/relationships/image" Target="../media/image147.wmf"/><Relationship Id="rId30" Type="http://schemas.openxmlformats.org/officeDocument/2006/relationships/oleObject" Target="../embeddings/oleObject183.bin"/><Relationship Id="rId35" Type="http://schemas.openxmlformats.org/officeDocument/2006/relationships/image" Target="../media/image151.wmf"/><Relationship Id="rId43" Type="http://schemas.openxmlformats.org/officeDocument/2006/relationships/image" Target="../media/image155.wmf"/><Relationship Id="rId48" Type="http://schemas.openxmlformats.org/officeDocument/2006/relationships/oleObject" Target="../embeddings/oleObject192.bin"/><Relationship Id="rId56" Type="http://schemas.openxmlformats.org/officeDocument/2006/relationships/oleObject" Target="../embeddings/oleObject196.bin"/><Relationship Id="rId8" Type="http://schemas.openxmlformats.org/officeDocument/2006/relationships/oleObject" Target="../embeddings/oleObject172.bin"/><Relationship Id="rId51" Type="http://schemas.openxmlformats.org/officeDocument/2006/relationships/image" Target="../media/image159.wmf"/><Relationship Id="rId3" Type="http://schemas.openxmlformats.org/officeDocument/2006/relationships/notesSlide" Target="../notesSlides/notesSlide23.xml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142.wmf"/><Relationship Id="rId25" Type="http://schemas.openxmlformats.org/officeDocument/2006/relationships/image" Target="../media/image146.wmf"/><Relationship Id="rId33" Type="http://schemas.openxmlformats.org/officeDocument/2006/relationships/image" Target="../media/image150.wmf"/><Relationship Id="rId38" Type="http://schemas.openxmlformats.org/officeDocument/2006/relationships/oleObject" Target="../embeddings/oleObject187.bin"/><Relationship Id="rId46" Type="http://schemas.openxmlformats.org/officeDocument/2006/relationships/oleObject" Target="../embeddings/oleObject191.bin"/><Relationship Id="rId59" Type="http://schemas.openxmlformats.org/officeDocument/2006/relationships/image" Target="../media/image163.wmf"/><Relationship Id="rId20" Type="http://schemas.openxmlformats.org/officeDocument/2006/relationships/oleObject" Target="../embeddings/oleObject178.bin"/><Relationship Id="rId41" Type="http://schemas.openxmlformats.org/officeDocument/2006/relationships/image" Target="../media/image154.wmf"/><Relationship Id="rId54" Type="http://schemas.openxmlformats.org/officeDocument/2006/relationships/oleObject" Target="../embeddings/oleObject195.bin"/><Relationship Id="rId62" Type="http://schemas.openxmlformats.org/officeDocument/2006/relationships/image" Target="../media/image164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1.bin"/><Relationship Id="rId15" Type="http://schemas.openxmlformats.org/officeDocument/2006/relationships/image" Target="../media/image141.wmf"/><Relationship Id="rId23" Type="http://schemas.openxmlformats.org/officeDocument/2006/relationships/image" Target="../media/image145.wmf"/><Relationship Id="rId28" Type="http://schemas.openxmlformats.org/officeDocument/2006/relationships/oleObject" Target="../embeddings/oleObject182.bin"/><Relationship Id="rId36" Type="http://schemas.openxmlformats.org/officeDocument/2006/relationships/oleObject" Target="../embeddings/oleObject186.bin"/><Relationship Id="rId49" Type="http://schemas.openxmlformats.org/officeDocument/2006/relationships/image" Target="../media/image158.wmf"/><Relationship Id="rId57" Type="http://schemas.openxmlformats.org/officeDocument/2006/relationships/image" Target="../media/image162.wmf"/><Relationship Id="rId10" Type="http://schemas.openxmlformats.org/officeDocument/2006/relationships/oleObject" Target="../embeddings/oleObject173.bin"/><Relationship Id="rId31" Type="http://schemas.openxmlformats.org/officeDocument/2006/relationships/image" Target="../media/image149.wmf"/><Relationship Id="rId44" Type="http://schemas.openxmlformats.org/officeDocument/2006/relationships/oleObject" Target="../embeddings/oleObject190.bin"/><Relationship Id="rId52" Type="http://schemas.openxmlformats.org/officeDocument/2006/relationships/oleObject" Target="../embeddings/oleObject194.bin"/><Relationship Id="rId60" Type="http://schemas.openxmlformats.org/officeDocument/2006/relationships/oleObject" Target="../embeddings/oleObject198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3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166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204.bin"/><Relationship Id="rId17" Type="http://schemas.openxmlformats.org/officeDocument/2006/relationships/image" Target="../media/image1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6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165.wmf"/><Relationship Id="rId5" Type="http://schemas.openxmlformats.org/officeDocument/2006/relationships/image" Target="../media/image113.wmf"/><Relationship Id="rId15" Type="http://schemas.openxmlformats.org/officeDocument/2006/relationships/image" Target="../media/image167.wmf"/><Relationship Id="rId10" Type="http://schemas.openxmlformats.org/officeDocument/2006/relationships/oleObject" Target="../embeddings/oleObject203.bin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20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image" Target="../media/image166.wmf"/><Relationship Id="rId18" Type="http://schemas.openxmlformats.org/officeDocument/2006/relationships/oleObject" Target="../embeddings/oleObject214.bin"/><Relationship Id="rId26" Type="http://schemas.openxmlformats.org/officeDocument/2006/relationships/oleObject" Target="../embeddings/oleObject218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71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211.bin"/><Relationship Id="rId17" Type="http://schemas.openxmlformats.org/officeDocument/2006/relationships/image" Target="../media/image169.wmf"/><Relationship Id="rId25" Type="http://schemas.openxmlformats.org/officeDocument/2006/relationships/image" Target="../media/image1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3.bin"/><Relationship Id="rId20" Type="http://schemas.openxmlformats.org/officeDocument/2006/relationships/oleObject" Target="../embeddings/oleObject215.bin"/><Relationship Id="rId29" Type="http://schemas.openxmlformats.org/officeDocument/2006/relationships/image" Target="../media/image175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08.bin"/><Relationship Id="rId11" Type="http://schemas.openxmlformats.org/officeDocument/2006/relationships/image" Target="../media/image165.wmf"/><Relationship Id="rId24" Type="http://schemas.openxmlformats.org/officeDocument/2006/relationships/oleObject" Target="../embeddings/oleObject217.bin"/><Relationship Id="rId5" Type="http://schemas.openxmlformats.org/officeDocument/2006/relationships/image" Target="../media/image113.wmf"/><Relationship Id="rId15" Type="http://schemas.openxmlformats.org/officeDocument/2006/relationships/image" Target="../media/image167.wmf"/><Relationship Id="rId23" Type="http://schemas.openxmlformats.org/officeDocument/2006/relationships/image" Target="../media/image172.wmf"/><Relationship Id="rId28" Type="http://schemas.openxmlformats.org/officeDocument/2006/relationships/oleObject" Target="../embeddings/oleObject219.bin"/><Relationship Id="rId10" Type="http://schemas.openxmlformats.org/officeDocument/2006/relationships/oleObject" Target="../embeddings/oleObject210.bin"/><Relationship Id="rId19" Type="http://schemas.openxmlformats.org/officeDocument/2006/relationships/image" Target="../media/image170.wmf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212.bin"/><Relationship Id="rId22" Type="http://schemas.openxmlformats.org/officeDocument/2006/relationships/oleObject" Target="../embeddings/oleObject216.bin"/><Relationship Id="rId27" Type="http://schemas.openxmlformats.org/officeDocument/2006/relationships/image" Target="../media/image17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image" Target="../media/image180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2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179.wmf"/><Relationship Id="rId5" Type="http://schemas.openxmlformats.org/officeDocument/2006/relationships/image" Target="../media/image176.wmf"/><Relationship Id="rId15" Type="http://schemas.openxmlformats.org/officeDocument/2006/relationships/image" Target="../media/image181.w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178.wmf"/><Relationship Id="rId14" Type="http://schemas.openxmlformats.org/officeDocument/2006/relationships/oleObject" Target="../embeddings/oleObject22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8.bin"/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233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79.wmf"/><Relationship Id="rId7" Type="http://schemas.openxmlformats.org/officeDocument/2006/relationships/image" Target="../media/image183.wmf"/><Relationship Id="rId12" Type="http://schemas.openxmlformats.org/officeDocument/2006/relationships/oleObject" Target="../embeddings/oleObject230.bin"/><Relationship Id="rId17" Type="http://schemas.openxmlformats.org/officeDocument/2006/relationships/image" Target="../media/image188.wmf"/><Relationship Id="rId25" Type="http://schemas.openxmlformats.org/officeDocument/2006/relationships/image" Target="../media/image1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2.bin"/><Relationship Id="rId20" Type="http://schemas.openxmlformats.org/officeDocument/2006/relationships/oleObject" Target="../embeddings/oleObject234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27.bin"/><Relationship Id="rId11" Type="http://schemas.openxmlformats.org/officeDocument/2006/relationships/image" Target="../media/image185.wmf"/><Relationship Id="rId24" Type="http://schemas.openxmlformats.org/officeDocument/2006/relationships/oleObject" Target="../embeddings/oleObject236.bin"/><Relationship Id="rId5" Type="http://schemas.openxmlformats.org/officeDocument/2006/relationships/image" Target="../media/image182.wmf"/><Relationship Id="rId15" Type="http://schemas.openxmlformats.org/officeDocument/2006/relationships/image" Target="../media/image187.wmf"/><Relationship Id="rId23" Type="http://schemas.openxmlformats.org/officeDocument/2006/relationships/image" Target="../media/image180.wmf"/><Relationship Id="rId10" Type="http://schemas.openxmlformats.org/officeDocument/2006/relationships/oleObject" Target="../embeddings/oleObject229.bin"/><Relationship Id="rId19" Type="http://schemas.openxmlformats.org/officeDocument/2006/relationships/image" Target="../media/image178.wmf"/><Relationship Id="rId4" Type="http://schemas.openxmlformats.org/officeDocument/2006/relationships/oleObject" Target="../embeddings/oleObject226.bin"/><Relationship Id="rId9" Type="http://schemas.openxmlformats.org/officeDocument/2006/relationships/image" Target="../media/image184.wmf"/><Relationship Id="rId14" Type="http://schemas.openxmlformats.org/officeDocument/2006/relationships/oleObject" Target="../embeddings/oleObject231.bin"/><Relationship Id="rId22" Type="http://schemas.openxmlformats.org/officeDocument/2006/relationships/oleObject" Target="../embeddings/oleObject23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3162"/>
            <a:ext cx="9144000" cy="73818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 TRÌNH DẠY HỌC TRÊN TRUYỀN HÌNH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 TOÁN 8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42786"/>
            <a:ext cx="1519365" cy="151936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34100" y="29083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90830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Điền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chỗ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trống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66950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Hướng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dẫn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–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ý: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393792"/>
            <a:ext cx="834887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Vì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vậy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469113"/>
              </p:ext>
            </p:extLst>
          </p:nvPr>
        </p:nvGraphicFramePr>
        <p:xfrm>
          <a:off x="1257300" y="3435350"/>
          <a:ext cx="3238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6" name="Equation" r:id="rId4" imgW="3238200" imgH="317160" progId="Equation.DSMT4">
                  <p:embed/>
                </p:oleObj>
              </mc:Choice>
              <mc:Fallback>
                <p:oleObj name="Equation" r:id="rId4" imgW="3238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300" y="3435350"/>
                        <a:ext cx="3238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57200" y="2800350"/>
            <a:ext cx="1676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Nếu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biểu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diễn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11159"/>
              </p:ext>
            </p:extLst>
          </p:nvPr>
        </p:nvGraphicFramePr>
        <p:xfrm>
          <a:off x="1981200" y="2846388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7" name="Equation" r:id="rId6" imgW="1460160" imgH="279360" progId="Equation.DSMT4">
                  <p:embed/>
                </p:oleObj>
              </mc:Choice>
              <mc:Fallback>
                <p:oleObj name="Equation" r:id="rId6" imgW="1460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200" y="2846388"/>
                        <a:ext cx="1460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87625"/>
              </p:ext>
            </p:extLst>
          </p:nvPr>
        </p:nvGraphicFramePr>
        <p:xfrm>
          <a:off x="3441700" y="2891122"/>
          <a:ext cx="144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8" name="Equation" r:id="rId8" imgW="1447560" imgH="266400" progId="Equation.DSMT4">
                  <p:embed/>
                </p:oleObj>
              </mc:Choice>
              <mc:Fallback>
                <p:oleObj name="Equation" r:id="rId8" imgW="1447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41700" y="2891122"/>
                        <a:ext cx="1447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791200" y="2800350"/>
            <a:ext cx="457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  <a:sym typeface="Wingdings"/>
              </a:rPr>
              <a:t>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199" y="1807568"/>
            <a:ext cx="83058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thành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tử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83210"/>
              </p:ext>
            </p:extLst>
          </p:nvPr>
        </p:nvGraphicFramePr>
        <p:xfrm>
          <a:off x="3416300" y="1855539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9" name="Equation" r:id="rId10" imgW="1460160" imgH="279360" progId="Equation.DSMT4">
                  <p:embed/>
                </p:oleObj>
              </mc:Choice>
              <mc:Fallback>
                <p:oleObj name="Equation" r:id="rId10" imgW="1460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16300" y="1855539"/>
                        <a:ext cx="1460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853868"/>
              </p:ext>
            </p:extLst>
          </p:nvPr>
        </p:nvGraphicFramePr>
        <p:xfrm>
          <a:off x="4889500" y="2903538"/>
          <a:ext cx="876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0" name="Equation" r:id="rId12" imgW="876240" imgH="266400" progId="Equation.DSMT4">
                  <p:embed/>
                </p:oleObj>
              </mc:Choice>
              <mc:Fallback>
                <p:oleObj name="Equation" r:id="rId12" imgW="876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89500" y="2903538"/>
                        <a:ext cx="876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3019"/>
              </p:ext>
            </p:extLst>
          </p:nvPr>
        </p:nvGraphicFramePr>
        <p:xfrm>
          <a:off x="4495800" y="3436072"/>
          <a:ext cx="1333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1" name="Equation" r:id="rId14" imgW="1333440" imgH="317160" progId="Equation.DSMT4">
                  <p:embed/>
                </p:oleObj>
              </mc:Choice>
              <mc:Fallback>
                <p:oleObj name="Equation" r:id="rId14" imgW="13334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95800" y="3436072"/>
                        <a:ext cx="1333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74587"/>
              </p:ext>
            </p:extLst>
          </p:nvPr>
        </p:nvGraphicFramePr>
        <p:xfrm>
          <a:off x="5829300" y="3492462"/>
          <a:ext cx="2095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2" name="Equation" r:id="rId16" imgW="2095200" imgH="266400" progId="Equation.DSMT4">
                  <p:embed/>
                </p:oleObj>
              </mc:Choice>
              <mc:Fallback>
                <p:oleObj name="Equation" r:id="rId16" imgW="2095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29300" y="3492462"/>
                        <a:ext cx="2095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64977"/>
              </p:ext>
            </p:extLst>
          </p:nvPr>
        </p:nvGraphicFramePr>
        <p:xfrm>
          <a:off x="6705600" y="1847850"/>
          <a:ext cx="191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3" name="Equation" r:id="rId18" imgW="1917360" imgH="266400" progId="Equation.DSMT4">
                  <p:embed/>
                </p:oleObj>
              </mc:Choice>
              <mc:Fallback>
                <p:oleObj name="Equation" r:id="rId18" imgW="1917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05600" y="1847850"/>
                        <a:ext cx="1917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urved Connector 23"/>
          <p:cNvCxnSpPr/>
          <p:nvPr/>
        </p:nvCxnSpPr>
        <p:spPr>
          <a:xfrm rot="5400000" flipH="1" flipV="1">
            <a:off x="6591300" y="2457450"/>
            <a:ext cx="1371600" cy="685800"/>
          </a:xfrm>
          <a:prstGeom prst="curvedConnector3">
            <a:avLst>
              <a:gd name="adj1" fmla="val 50000"/>
            </a:avLst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41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Điền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chỗ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trống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809750"/>
            <a:ext cx="8305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a)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Rút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gọn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, ta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 =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419350"/>
            <a:ext cx="7239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b)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x =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25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35010"/>
              </p:ext>
            </p:extLst>
          </p:nvPr>
        </p:nvGraphicFramePr>
        <p:xfrm>
          <a:off x="2590800" y="1844675"/>
          <a:ext cx="431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2" name="Equation" r:id="rId4" imgW="4317840" imgH="317160" progId="Equation.DSMT4">
                  <p:embed/>
                </p:oleObj>
              </mc:Choice>
              <mc:Fallback>
                <p:oleObj name="Equation" r:id="rId4" imgW="4317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1844675"/>
                        <a:ext cx="431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861401"/>
              </p:ext>
            </p:extLst>
          </p:nvPr>
        </p:nvGraphicFramePr>
        <p:xfrm>
          <a:off x="3886200" y="2466975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3" name="Equation" r:id="rId6" imgW="1930320" imgH="279360" progId="Equation.DSMT4">
                  <p:embed/>
                </p:oleObj>
              </mc:Choice>
              <mc:Fallback>
                <p:oleObj name="Equation" r:id="rId6" imgW="1930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2466975"/>
                        <a:ext cx="1930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516469" y="23870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8125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53400" y="17902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–16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198" y="3638550"/>
            <a:ext cx="83058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d)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thành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tử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681914"/>
              </p:ext>
            </p:extLst>
          </p:nvPr>
        </p:nvGraphicFramePr>
        <p:xfrm>
          <a:off x="3416300" y="3686521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4" name="Equation" r:id="rId8" imgW="1460160" imgH="279360" progId="Equation.DSMT4">
                  <p:embed/>
                </p:oleObj>
              </mc:Choice>
              <mc:Fallback>
                <p:oleObj name="Equation" r:id="rId8" imgW="1460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6300" y="3686521"/>
                        <a:ext cx="1460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591300" y="3562350"/>
            <a:ext cx="217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(</a:t>
            </a:r>
            <a:r>
              <a:rPr lang="en-US" b="1" i="1" dirty="0" smtClean="0">
                <a:solidFill>
                  <a:srgbClr val="00B0F0"/>
                </a:solidFill>
              </a:rPr>
              <a:t>a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– 2 + </a:t>
            </a:r>
            <a:r>
              <a:rPr lang="en-US" b="1" i="1" dirty="0">
                <a:solidFill>
                  <a:srgbClr val="00B0F0"/>
                </a:solidFill>
              </a:rPr>
              <a:t>b</a:t>
            </a:r>
            <a:r>
              <a:rPr lang="en-US" b="1" dirty="0" smtClean="0">
                <a:solidFill>
                  <a:srgbClr val="00B0F0"/>
                </a:solidFill>
              </a:rPr>
              <a:t>)(</a:t>
            </a:r>
            <a:r>
              <a:rPr lang="en-US" b="1" i="1" dirty="0" smtClean="0">
                <a:solidFill>
                  <a:srgbClr val="00B0F0"/>
                </a:solidFill>
              </a:rPr>
              <a:t>a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– 2 – </a:t>
            </a:r>
            <a:r>
              <a:rPr lang="en-US" b="1" i="1" dirty="0">
                <a:solidFill>
                  <a:srgbClr val="00B0F0"/>
                </a:solidFill>
              </a:rPr>
              <a:t>b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028950"/>
            <a:ext cx="76581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58627"/>
              </p:ext>
            </p:extLst>
          </p:nvPr>
        </p:nvGraphicFramePr>
        <p:xfrm>
          <a:off x="2832100" y="3075583"/>
          <a:ext cx="181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5" name="Equation" r:id="rId10" imgW="1815840" imgH="279360" progId="Equation.DSMT4">
                  <p:embed/>
                </p:oleObj>
              </mc:Choice>
              <mc:Fallback>
                <p:oleObj name="Equation" r:id="rId10" imgW="1815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32100" y="3075583"/>
                        <a:ext cx="1816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5297269" y="30099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8100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733550"/>
            <a:ext cx="82296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a)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Thực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phép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chia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190750"/>
            <a:ext cx="822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b)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minh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thương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âm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mọi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304303"/>
            <a:ext cx="8534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2.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765271"/>
              </p:ext>
            </p:extLst>
          </p:nvPr>
        </p:nvGraphicFramePr>
        <p:xfrm>
          <a:off x="2781300" y="1352550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6" name="Equation" r:id="rId4" imgW="2933640" imgH="279360" progId="Equation.DSMT4">
                  <p:embed/>
                </p:oleObj>
              </mc:Choice>
              <mc:Fallback>
                <p:oleObj name="Equation" r:id="rId4" imgW="2933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1300" y="1352550"/>
                        <a:ext cx="2933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39535"/>
              </p:ext>
            </p:extLst>
          </p:nvPr>
        </p:nvGraphicFramePr>
        <p:xfrm>
          <a:off x="6019800" y="1393825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7" name="Equation" r:id="rId6" imgW="1663560" imgH="266400" progId="Equation.DSMT4">
                  <p:embed/>
                </p:oleObj>
              </mc:Choice>
              <mc:Fallback>
                <p:oleObj name="Equation" r:id="rId6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1393825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41323"/>
              </p:ext>
            </p:extLst>
          </p:nvPr>
        </p:nvGraphicFramePr>
        <p:xfrm>
          <a:off x="6743700" y="2277274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8" name="Equation" r:id="rId8" imgW="571320" imgH="228600" progId="Equation.DSMT4">
                  <p:embed/>
                </p:oleObj>
              </mc:Choice>
              <mc:Fallback>
                <p:oleObj name="Equation" r:id="rId8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3700" y="2277274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9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733550"/>
            <a:ext cx="33909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a)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Thực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phép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chia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767851"/>
            <a:ext cx="0" cy="292608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2190274"/>
            <a:ext cx="4419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Cách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1.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Đặt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phép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chia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một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biến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đã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sắp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xếp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1767851"/>
            <a:ext cx="41148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Cách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2.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Phân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A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thành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nhân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tử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trước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thực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hiện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phép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chia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719958"/>
              </p:ext>
            </p:extLst>
          </p:nvPr>
        </p:nvGraphicFramePr>
        <p:xfrm>
          <a:off x="685800" y="2626995"/>
          <a:ext cx="199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Equation" r:id="rId4" imgW="1993680" imgH="228600" progId="Equation.DSMT4">
                  <p:embed/>
                </p:oleObj>
              </mc:Choice>
              <mc:Fallback>
                <p:oleObj name="Equation" r:id="rId4" imgW="1993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626995"/>
                        <a:ext cx="1993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2819400" y="2571750"/>
            <a:ext cx="0" cy="685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3505200" y="2236470"/>
            <a:ext cx="0" cy="1371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899399"/>
              </p:ext>
            </p:extLst>
          </p:nvPr>
        </p:nvGraphicFramePr>
        <p:xfrm>
          <a:off x="2971800" y="2661616"/>
          <a:ext cx="393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Equation" r:id="rId6" imgW="393480" imgH="190440" progId="Equation.DSMT4">
                  <p:embed/>
                </p:oleObj>
              </mc:Choice>
              <mc:Fallback>
                <p:oleObj name="Equation" r:id="rId6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1800" y="2661616"/>
                        <a:ext cx="393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2350"/>
              </p:ext>
            </p:extLst>
          </p:nvPr>
        </p:nvGraphicFramePr>
        <p:xfrm>
          <a:off x="2908300" y="298323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8300" y="2983230"/>
                        <a:ext cx="215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67145"/>
              </p:ext>
            </p:extLst>
          </p:nvPr>
        </p:nvGraphicFramePr>
        <p:xfrm>
          <a:off x="685800" y="2983230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Equation" r:id="rId10" imgW="571320" imgH="228600" progId="Equation.DSMT4">
                  <p:embed/>
                </p:oleObj>
              </mc:Choice>
              <mc:Fallback>
                <p:oleObj name="Equation" r:id="rId10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800" y="2983230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93602"/>
              </p:ext>
            </p:extLst>
          </p:nvPr>
        </p:nvGraphicFramePr>
        <p:xfrm>
          <a:off x="533400" y="2922270"/>
          <a:ext cx="1524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Equation" r:id="rId12" imgW="152280" imgH="114120" progId="Equation.DSMT4">
                  <p:embed/>
                </p:oleObj>
              </mc:Choice>
              <mc:Fallback>
                <p:oleObj name="Equation" r:id="rId12" imgW="152280" imgH="11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3400" y="2922270"/>
                        <a:ext cx="1524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16200000">
            <a:off x="1691640" y="2251710"/>
            <a:ext cx="0" cy="20116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99869"/>
              </p:ext>
            </p:extLst>
          </p:nvPr>
        </p:nvGraphicFramePr>
        <p:xfrm>
          <a:off x="1295400" y="3333750"/>
          <a:ext cx="1397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Equation" r:id="rId14" imgW="1396800" imgH="228600" progId="Equation.DSMT4">
                  <p:embed/>
                </p:oleObj>
              </mc:Choice>
              <mc:Fallback>
                <p:oleObj name="Equation" r:id="rId14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5400" y="3333750"/>
                        <a:ext cx="1397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85700"/>
              </p:ext>
            </p:extLst>
          </p:nvPr>
        </p:nvGraphicFramePr>
        <p:xfrm>
          <a:off x="3124200" y="2983230"/>
          <a:ext cx="406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Equation" r:id="rId16" imgW="406080" imgH="228600" progId="Equation.DSMT4">
                  <p:embed/>
                </p:oleObj>
              </mc:Choice>
              <mc:Fallback>
                <p:oleObj name="Equation" r:id="rId16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24200" y="2983230"/>
                        <a:ext cx="406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56440"/>
              </p:ext>
            </p:extLst>
          </p:nvPr>
        </p:nvGraphicFramePr>
        <p:xfrm>
          <a:off x="1301750" y="3638550"/>
          <a:ext cx="850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Equation" r:id="rId18" imgW="850680" imgH="228600" progId="Equation.DSMT4">
                  <p:embed/>
                </p:oleObj>
              </mc:Choice>
              <mc:Fallback>
                <p:oleObj name="Equation" r:id="rId18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01750" y="3638550"/>
                        <a:ext cx="850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74469"/>
              </p:ext>
            </p:extLst>
          </p:nvPr>
        </p:nvGraphicFramePr>
        <p:xfrm>
          <a:off x="1143000" y="3600450"/>
          <a:ext cx="1524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Equation" r:id="rId20" imgW="152280" imgH="114480" progId="Equation.DSMT4">
                  <p:embed/>
                </p:oleObj>
              </mc:Choice>
              <mc:Fallback>
                <p:oleObj name="Equation" r:id="rId20" imgW="152280" imgH="114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43000" y="3600450"/>
                        <a:ext cx="1524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16200000">
            <a:off x="1965961" y="3211830"/>
            <a:ext cx="0" cy="1463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80207"/>
              </p:ext>
            </p:extLst>
          </p:nvPr>
        </p:nvGraphicFramePr>
        <p:xfrm>
          <a:off x="2286000" y="3981450"/>
          <a:ext cx="393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Equation" r:id="rId22" imgW="393480" imgH="190440" progId="Equation.DSMT4">
                  <p:embed/>
                </p:oleObj>
              </mc:Choice>
              <mc:Fallback>
                <p:oleObj name="Equation" r:id="rId22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286000" y="3981450"/>
                        <a:ext cx="393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486"/>
              </p:ext>
            </p:extLst>
          </p:nvPr>
        </p:nvGraphicFramePr>
        <p:xfrm>
          <a:off x="3505200" y="3028950"/>
          <a:ext cx="228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Equation" r:id="rId24" imgW="228600" imgH="177480" progId="Equation.DSMT4">
                  <p:embed/>
                </p:oleObj>
              </mc:Choice>
              <mc:Fallback>
                <p:oleObj name="Equation" r:id="rId24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505200" y="3028950"/>
                        <a:ext cx="2286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97549"/>
              </p:ext>
            </p:extLst>
          </p:nvPr>
        </p:nvGraphicFramePr>
        <p:xfrm>
          <a:off x="2286000" y="4248150"/>
          <a:ext cx="393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Equation" r:id="rId26" imgW="393840" imgH="190440" progId="Equation.DSMT4">
                  <p:embed/>
                </p:oleObj>
              </mc:Choice>
              <mc:Fallback>
                <p:oleObj name="Equation" r:id="rId26" imgW="3938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86000" y="4248150"/>
                        <a:ext cx="393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84926"/>
              </p:ext>
            </p:extLst>
          </p:nvPr>
        </p:nvGraphicFramePr>
        <p:xfrm>
          <a:off x="2133600" y="4171950"/>
          <a:ext cx="1524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9" name="Equation" r:id="rId28" imgW="152280" imgH="114480" progId="Equation.DSMT4">
                  <p:embed/>
                </p:oleObj>
              </mc:Choice>
              <mc:Fallback>
                <p:oleObj name="Equation" r:id="rId28" imgW="152280" imgH="114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33600" y="4171950"/>
                        <a:ext cx="1524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rot="16200000">
            <a:off x="2468882" y="4248150"/>
            <a:ext cx="0" cy="457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29258"/>
              </p:ext>
            </p:extLst>
          </p:nvPr>
        </p:nvGraphicFramePr>
        <p:xfrm>
          <a:off x="2546626" y="4533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0" name="Equation" r:id="rId30" imgW="126720" imgH="190440" progId="Equation.DSMT4">
                  <p:embed/>
                </p:oleObj>
              </mc:Choice>
              <mc:Fallback>
                <p:oleObj name="Equation" r:id="rId30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546626" y="4533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2743200" y="4629150"/>
            <a:ext cx="533400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4453768"/>
            <a:ext cx="121191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00B0F0"/>
                </a:solidFill>
                <a:sym typeface="Wingdings"/>
              </a:rPr>
              <a:t>Phép</a:t>
            </a:r>
            <a:r>
              <a:rPr lang="en-US" sz="1400" b="1" dirty="0" smtClean="0">
                <a:solidFill>
                  <a:srgbClr val="00B0F0"/>
                </a:solidFill>
                <a:sym typeface="Wingdings"/>
              </a:rPr>
              <a:t> chia </a:t>
            </a:r>
            <a:r>
              <a:rPr lang="en-US" sz="1400" b="1" dirty="0" err="1" smtClean="0">
                <a:solidFill>
                  <a:srgbClr val="00B0F0"/>
                </a:solidFill>
                <a:sym typeface="Wingdings"/>
              </a:rPr>
              <a:t>hết</a:t>
            </a:r>
            <a:endParaRPr lang="en-US" sz="1400" b="1" i="1" dirty="0" smtClean="0">
              <a:solidFill>
                <a:srgbClr val="00B0F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95600" y="2958217"/>
            <a:ext cx="914400" cy="29933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446104" y="2377927"/>
            <a:ext cx="6858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63846"/>
              </p:ext>
            </p:extLst>
          </p:nvPr>
        </p:nvGraphicFramePr>
        <p:xfrm>
          <a:off x="5105400" y="2403642"/>
          <a:ext cx="2311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1" name="Equation" r:id="rId32" imgW="2311200" imgH="228600" progId="Equation.DSMT4">
                  <p:embed/>
                </p:oleObj>
              </mc:Choice>
              <mc:Fallback>
                <p:oleObj name="Equation" r:id="rId32" imgW="231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105400" y="2403642"/>
                        <a:ext cx="2311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09705"/>
              </p:ext>
            </p:extLst>
          </p:nvPr>
        </p:nvGraphicFramePr>
        <p:xfrm>
          <a:off x="5270500" y="2720827"/>
          <a:ext cx="2501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2" name="Equation" r:id="rId34" imgW="2501640" imgH="266400" progId="Equation.DSMT4">
                  <p:embed/>
                </p:oleObj>
              </mc:Choice>
              <mc:Fallback>
                <p:oleObj name="Equation" r:id="rId34" imgW="2501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270500" y="2720827"/>
                        <a:ext cx="2501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099189"/>
              </p:ext>
            </p:extLst>
          </p:nvPr>
        </p:nvGraphicFramePr>
        <p:xfrm>
          <a:off x="5257800" y="3063727"/>
          <a:ext cx="2413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Equation" r:id="rId36" imgW="2412720" imgH="266400" progId="Equation.DSMT4">
                  <p:embed/>
                </p:oleObj>
              </mc:Choice>
              <mc:Fallback>
                <p:oleObj name="Equation" r:id="rId36" imgW="2412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257800" y="3063727"/>
                        <a:ext cx="2413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06218"/>
              </p:ext>
            </p:extLst>
          </p:nvPr>
        </p:nvGraphicFramePr>
        <p:xfrm>
          <a:off x="5270500" y="3406627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Equation" r:id="rId38" imgW="1663560" imgH="266400" progId="Equation.DSMT4">
                  <p:embed/>
                </p:oleObj>
              </mc:Choice>
              <mc:Fallback>
                <p:oleObj name="Equation" r:id="rId38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270500" y="3406627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599960"/>
              </p:ext>
            </p:extLst>
          </p:nvPr>
        </p:nvGraphicFramePr>
        <p:xfrm>
          <a:off x="4419600" y="3790950"/>
          <a:ext cx="400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5" name="Equation" r:id="rId40" imgW="4000320" imgH="304560" progId="Equation.DSMT4">
                  <p:embed/>
                </p:oleObj>
              </mc:Choice>
              <mc:Fallback>
                <p:oleObj name="Equation" r:id="rId40" imgW="4000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419600" y="3790950"/>
                        <a:ext cx="4000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446104" y="4171474"/>
            <a:ext cx="6858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7836"/>
              </p:ext>
            </p:extLst>
          </p:nvPr>
        </p:nvGraphicFramePr>
        <p:xfrm>
          <a:off x="4876800" y="4209812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6" name="Equation" r:id="rId42" imgW="1511280" imgH="228600" progId="Equation.DSMT4">
                  <p:embed/>
                </p:oleObj>
              </mc:Choice>
              <mc:Fallback>
                <p:oleObj name="Equation" r:id="rId42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876800" y="4209812"/>
                        <a:ext cx="1511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3352800" y="3333750"/>
            <a:ext cx="1135710" cy="914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400800" y="4095750"/>
            <a:ext cx="1524000" cy="2283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57200" y="1304303"/>
            <a:ext cx="8534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2.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38131"/>
              </p:ext>
            </p:extLst>
          </p:nvPr>
        </p:nvGraphicFramePr>
        <p:xfrm>
          <a:off x="2781300" y="1352550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7" name="Equation" r:id="rId44" imgW="2933640" imgH="279360" progId="Equation.DSMT4">
                  <p:embed/>
                </p:oleObj>
              </mc:Choice>
              <mc:Fallback>
                <p:oleObj name="Equation" r:id="rId44" imgW="2933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781300" y="1352550"/>
                        <a:ext cx="2933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43212"/>
              </p:ext>
            </p:extLst>
          </p:nvPr>
        </p:nvGraphicFramePr>
        <p:xfrm>
          <a:off x="6019800" y="1393825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8" name="Equation" r:id="rId46" imgW="1663560" imgH="266400" progId="Equation.DSMT4">
                  <p:embed/>
                </p:oleObj>
              </mc:Choice>
              <mc:Fallback>
                <p:oleObj name="Equation" r:id="rId46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6019800" y="1393825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6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2" grpId="0"/>
      <p:bldP spid="43" grpId="0" animBg="1"/>
      <p:bldP spid="44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712902"/>
            <a:ext cx="822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b)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minh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thương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âm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mọi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266950"/>
            <a:ext cx="1143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16096"/>
              </p:ext>
            </p:extLst>
          </p:nvPr>
        </p:nvGraphicFramePr>
        <p:xfrm>
          <a:off x="1181100" y="2901344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7" name="Equation" r:id="rId4" imgW="1866600" imgH="279360" progId="Equation.DSMT4">
                  <p:embed/>
                </p:oleObj>
              </mc:Choice>
              <mc:Fallback>
                <p:oleObj name="Equation" r:id="rId4" imgW="1866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1100" y="2901344"/>
                        <a:ext cx="1866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2854711"/>
            <a:ext cx="1143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2855902"/>
            <a:ext cx="2667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= (</a:t>
            </a: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x</a:t>
            </a:r>
            <a:r>
              <a:rPr lang="en-US" b="1" baseline="30000" dirty="0" smtClean="0">
                <a:solidFill>
                  <a:srgbClr val="00B0F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– 2.</a:t>
            </a:r>
            <a:r>
              <a:rPr lang="en-US" b="1" i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x</a:t>
            </a:r>
            <a:r>
              <a:rPr lang="en-US" b="1" baseline="30000" dirty="0" smtClean="0">
                <a:solidFill>
                  <a:srgbClr val="00B0F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+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baseline="30000" dirty="0" smtClean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2855902"/>
            <a:ext cx="13335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= (</a:t>
            </a: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x</a:t>
            </a:r>
            <a:r>
              <a:rPr lang="en-US" b="1" baseline="30000" dirty="0" smtClean="0">
                <a:solidFill>
                  <a:srgbClr val="00B0F0"/>
                </a:solidFill>
                <a:sym typeface="Wingdings"/>
              </a:rPr>
              <a:t>2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–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baseline="30000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3465502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Vậy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thương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âm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mọi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20485"/>
              </p:ext>
            </p:extLst>
          </p:nvPr>
        </p:nvGraphicFramePr>
        <p:xfrm>
          <a:off x="6019800" y="2960688"/>
          <a:ext cx="1066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8" name="Equation" r:id="rId6" imgW="1066680" imgH="266400" progId="Equation.DSMT4">
                  <p:embed/>
                </p:oleObj>
              </mc:Choice>
              <mc:Fallback>
                <p:oleObj name="Equation" r:id="rId6" imgW="1066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2960688"/>
                        <a:ext cx="1066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7200" y="1304303"/>
            <a:ext cx="8534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2.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38131"/>
              </p:ext>
            </p:extLst>
          </p:nvPr>
        </p:nvGraphicFramePr>
        <p:xfrm>
          <a:off x="2781300" y="1352550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9" name="Equation" r:id="rId8" imgW="2933640" imgH="279360" progId="Equation.DSMT4">
                  <p:embed/>
                </p:oleObj>
              </mc:Choice>
              <mc:Fallback>
                <p:oleObj name="Equation" r:id="rId8" imgW="2933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81300" y="1352550"/>
                        <a:ext cx="2933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43212"/>
              </p:ext>
            </p:extLst>
          </p:nvPr>
        </p:nvGraphicFramePr>
        <p:xfrm>
          <a:off x="6019800" y="1393825"/>
          <a:ext cx="1663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0" name="Equation" r:id="rId10" imgW="1663560" imgH="266400" progId="Equation.DSMT4">
                  <p:embed/>
                </p:oleObj>
              </mc:Choice>
              <mc:Fallback>
                <p:oleObj name="Equation" r:id="rId10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9800" y="1393825"/>
                        <a:ext cx="1663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99634"/>
              </p:ext>
            </p:extLst>
          </p:nvPr>
        </p:nvGraphicFramePr>
        <p:xfrm>
          <a:off x="6724650" y="1799426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1" name="Equation" r:id="rId12" imgW="571680" imgH="228600" progId="Equation.DSMT4">
                  <p:embed/>
                </p:oleObj>
              </mc:Choice>
              <mc:Fallback>
                <p:oleObj name="Equation" r:id="rId12" imgW="571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24650" y="1799426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431262"/>
              </p:ext>
            </p:extLst>
          </p:nvPr>
        </p:nvGraphicFramePr>
        <p:xfrm>
          <a:off x="4838700" y="3552026"/>
          <a:ext cx="57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92" name="Equation" r:id="rId14" imgW="571680" imgH="228600" progId="Equation.DSMT4">
                  <p:embed/>
                </p:oleObj>
              </mc:Choice>
              <mc:Fallback>
                <p:oleObj name="Equation" r:id="rId14" imgW="571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38700" y="3552026"/>
                        <a:ext cx="571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7200" y="462915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895350"/>
            <a:ext cx="6781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3.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đây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hay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?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1566"/>
            <a:ext cx="67818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67517"/>
              </p:ext>
            </p:extLst>
          </p:nvPr>
        </p:nvGraphicFramePr>
        <p:xfrm>
          <a:off x="457200" y="1428750"/>
          <a:ext cx="8229600" cy="322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257800"/>
                <a:gridCol w="1066800"/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Các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khẳng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Đúng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Sai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b="1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50" b="1" dirty="0" smtClean="0"/>
                    </a:p>
                    <a:p>
                      <a:pPr algn="just"/>
                      <a:r>
                        <a:rPr lang="en-US" b="1" dirty="0" err="1" smtClean="0"/>
                        <a:t>Điều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kiện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xác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định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                       </a:t>
                      </a:r>
                      <a:r>
                        <a:rPr lang="en-US" b="1" baseline="0" dirty="0" err="1" smtClean="0"/>
                        <a:t>là</a:t>
                      </a:r>
                      <a:r>
                        <a:rPr lang="en-US" b="1" baseline="0" dirty="0" smtClean="0"/>
                        <a:t>            </a:t>
                      </a:r>
                      <a:r>
                        <a:rPr lang="en-US" b="1" baseline="0" dirty="0" err="1" smtClean="0"/>
                        <a:t>hoặc</a:t>
                      </a:r>
                      <a:r>
                        <a:rPr lang="en-US" b="1" baseline="0" dirty="0" smtClean="0"/>
                        <a:t>             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3636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700" b="1" dirty="0" smtClean="0"/>
                    </a:p>
                    <a:p>
                      <a:pPr algn="just"/>
                      <a:r>
                        <a:rPr lang="en-US" b="1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              </a:t>
                      </a:r>
                      <a:r>
                        <a:rPr lang="en-US" b="1" baseline="0" dirty="0" err="1" smtClean="0"/>
                        <a:t>khi</a:t>
                      </a:r>
                      <a:r>
                        <a:rPr lang="en-US" b="1" baseline="0" dirty="0" smtClean="0"/>
                        <a:t>           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700" b="1" dirty="0" smtClean="0"/>
                    </a:p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00" b="1" dirty="0" smtClean="0"/>
                    </a:p>
                    <a:p>
                      <a:pPr algn="just"/>
                      <a:r>
                        <a:rPr lang="en-US" b="1" dirty="0" err="1" smtClean="0"/>
                        <a:t>Kết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quả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rút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gọn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</a:t>
                      </a:r>
                      <a:r>
                        <a:rPr lang="en-US" b="1" baseline="0" dirty="0" err="1" smtClean="0"/>
                        <a:t>bằng</a:t>
                      </a:r>
                      <a:r>
                        <a:rPr lang="en-US" b="1" baseline="0" dirty="0" smtClean="0"/>
                        <a:t>           .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00" b="1" dirty="0" smtClean="0"/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b="1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          </a:t>
                      </a:r>
                      <a:r>
                        <a:rPr lang="en-US" b="1" baseline="0" dirty="0" err="1" smtClean="0"/>
                        <a:t>luôn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dương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với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mọi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giá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trị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i="1" baseline="0" dirty="0" smtClean="0"/>
                        <a:t>x</a:t>
                      </a:r>
                      <a:r>
                        <a:rPr lang="en-US" b="1" i="0" baseline="0" dirty="0" smtClean="0"/>
                        <a:t>.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14128"/>
              </p:ext>
            </p:extLst>
          </p:nvPr>
        </p:nvGraphicFramePr>
        <p:xfrm>
          <a:off x="3657600" y="1809750"/>
          <a:ext cx="127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8" name="Equation" r:id="rId4" imgW="1269720" imgH="571320" progId="Equation.DSMT4">
                  <p:embed/>
                </p:oleObj>
              </mc:Choice>
              <mc:Fallback>
                <p:oleObj name="Equation" r:id="rId4" imgW="12697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809750"/>
                        <a:ext cx="1270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44640"/>
              </p:ext>
            </p:extLst>
          </p:nvPr>
        </p:nvGraphicFramePr>
        <p:xfrm>
          <a:off x="5257800" y="1962150"/>
          <a:ext cx="53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9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1962150"/>
                        <a:ext cx="533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90478"/>
              </p:ext>
            </p:extLst>
          </p:nvPr>
        </p:nvGraphicFramePr>
        <p:xfrm>
          <a:off x="1371600" y="2341990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0"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1600" y="2341990"/>
                        <a:ext cx="711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53721"/>
              </p:ext>
            </p:extLst>
          </p:nvPr>
        </p:nvGraphicFramePr>
        <p:xfrm>
          <a:off x="2438400" y="2609850"/>
          <a:ext cx="146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1" name="Equation" r:id="rId10" imgW="1460160" imgH="571320" progId="Equation.DSMT4">
                  <p:embed/>
                </p:oleObj>
              </mc:Choice>
              <mc:Fallback>
                <p:oleObj name="Equation" r:id="rId10" imgW="14601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8400" y="2609850"/>
                        <a:ext cx="146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59998"/>
              </p:ext>
            </p:extLst>
          </p:nvPr>
        </p:nvGraphicFramePr>
        <p:xfrm>
          <a:off x="4292600" y="2757280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2" name="Equation" r:id="rId12" imgW="583920" imgH="228600" progId="Equation.DSMT4">
                  <p:embed/>
                </p:oleObj>
              </mc:Choice>
              <mc:Fallback>
                <p:oleObj name="Equation" r:id="rId12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2600" y="2757280"/>
                        <a:ext cx="584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099790"/>
              </p:ext>
            </p:extLst>
          </p:nvPr>
        </p:nvGraphicFramePr>
        <p:xfrm>
          <a:off x="4470400" y="3257550"/>
          <a:ext cx="63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3" name="Equation" r:id="rId14" imgW="634680" imgH="571320" progId="Equation.DSMT4">
                  <p:embed/>
                </p:oleObj>
              </mc:Choice>
              <mc:Fallback>
                <p:oleObj name="Equation" r:id="rId14" imgW="6346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70400" y="3257550"/>
                        <a:ext cx="635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95627"/>
              </p:ext>
            </p:extLst>
          </p:nvPr>
        </p:nvGraphicFramePr>
        <p:xfrm>
          <a:off x="5702300" y="3257550"/>
          <a:ext cx="54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4" name="Equation" r:id="rId16" imgW="545760" imgH="571320" progId="Equation.DSMT4">
                  <p:embed/>
                </p:oleObj>
              </mc:Choice>
              <mc:Fallback>
                <p:oleObj name="Equation" r:id="rId16" imgW="5457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02300" y="3257550"/>
                        <a:ext cx="546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26779"/>
              </p:ext>
            </p:extLst>
          </p:nvPr>
        </p:nvGraphicFramePr>
        <p:xfrm>
          <a:off x="2451100" y="3867150"/>
          <a:ext cx="135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5" name="Equation" r:id="rId18" imgW="1358640" imgH="571320" progId="Equation.DSMT4">
                  <p:embed/>
                </p:oleObj>
              </mc:Choice>
              <mc:Fallback>
                <p:oleObj name="Equation" r:id="rId18" imgW="13586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51100" y="3867150"/>
                        <a:ext cx="1358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7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895350"/>
            <a:ext cx="6781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3.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đây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hay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?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1566"/>
            <a:ext cx="67056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34040"/>
              </p:ext>
            </p:extLst>
          </p:nvPr>
        </p:nvGraphicFramePr>
        <p:xfrm>
          <a:off x="457200" y="1428750"/>
          <a:ext cx="8229600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257800"/>
                <a:gridCol w="1066800"/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Các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khẳng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Đúng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Sai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b="1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50" b="1" dirty="0" smtClean="0"/>
                    </a:p>
                    <a:p>
                      <a:pPr algn="just"/>
                      <a:r>
                        <a:rPr lang="en-US" b="1" dirty="0" err="1" smtClean="0"/>
                        <a:t>Điều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kiện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xác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định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                       </a:t>
                      </a:r>
                      <a:r>
                        <a:rPr lang="en-US" b="1" baseline="0" dirty="0" err="1" smtClean="0"/>
                        <a:t>là</a:t>
                      </a:r>
                      <a:r>
                        <a:rPr lang="en-US" b="1" baseline="0" dirty="0" smtClean="0"/>
                        <a:t>            </a:t>
                      </a:r>
                      <a:r>
                        <a:rPr lang="en-US" b="1" baseline="0" dirty="0" err="1" smtClean="0"/>
                        <a:t>hoặc</a:t>
                      </a:r>
                      <a:r>
                        <a:rPr lang="en-US" b="1" baseline="0" dirty="0" smtClean="0"/>
                        <a:t>             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60375"/>
              </p:ext>
            </p:extLst>
          </p:nvPr>
        </p:nvGraphicFramePr>
        <p:xfrm>
          <a:off x="2057400" y="4258474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9" name="Equation" r:id="rId4" imgW="711000" imgH="228600" progId="Equation.DSMT4">
                  <p:embed/>
                </p:oleObj>
              </mc:Choice>
              <mc:Fallback>
                <p:oleObj name="Equation" r:id="rId4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58474"/>
                        <a:ext cx="711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848600" y="1809750"/>
            <a:ext cx="575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sym typeface="Wingdings"/>
              </a:rPr>
              <a:t>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2800350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Hướng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dẫn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–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ý: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3265884"/>
            <a:ext cx="6858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087173"/>
              </p:ext>
            </p:extLst>
          </p:nvPr>
        </p:nvGraphicFramePr>
        <p:xfrm>
          <a:off x="2057400" y="3297855"/>
          <a:ext cx="1104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0" name="Equation" r:id="rId6" imgW="1104840" imgH="279360" progId="Equation.DSMT4">
                  <p:embed/>
                </p:oleObj>
              </mc:Choice>
              <mc:Fallback>
                <p:oleObj name="Equation" r:id="rId6" imgW="1104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297855"/>
                        <a:ext cx="1104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107898" y="326921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sym typeface="Wingdings"/>
              </a:rPr>
              <a:t>hay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93930"/>
              </p:ext>
            </p:extLst>
          </p:nvPr>
        </p:nvGraphicFramePr>
        <p:xfrm>
          <a:off x="3607187" y="3343275"/>
          <a:ext cx="1219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1" name="Equation" r:id="rId8" imgW="1218960" imgH="266400" progId="Equation.DSMT4">
                  <p:embed/>
                </p:oleObj>
              </mc:Choice>
              <mc:Fallback>
                <p:oleObj name="Equation" r:id="rId8" imgW="1218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7187" y="3343275"/>
                        <a:ext cx="1219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7200" y="3714750"/>
            <a:ext cx="6858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Lưu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ý.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Một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số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0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mọi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thừa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số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0.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171950"/>
            <a:ext cx="1752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Do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         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28427"/>
              </p:ext>
            </p:extLst>
          </p:nvPr>
        </p:nvGraphicFramePr>
        <p:xfrm>
          <a:off x="1219200" y="4258474"/>
          <a:ext cx="53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2" name="Equation" r:id="rId10" imgW="533520" imgH="228600" progId="Equation.DSMT4">
                  <p:embed/>
                </p:oleObj>
              </mc:Choice>
              <mc:Fallback>
                <p:oleObj name="Equation" r:id="rId10" imgW="533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9200" y="4258474"/>
                        <a:ext cx="533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14128"/>
              </p:ext>
            </p:extLst>
          </p:nvPr>
        </p:nvGraphicFramePr>
        <p:xfrm>
          <a:off x="3657600" y="1809750"/>
          <a:ext cx="127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3" name="Equation" r:id="rId12" imgW="1269720" imgH="571320" progId="Equation.DSMT4">
                  <p:embed/>
                </p:oleObj>
              </mc:Choice>
              <mc:Fallback>
                <p:oleObj name="Equation" r:id="rId12" imgW="126972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09750"/>
                        <a:ext cx="1270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44640"/>
              </p:ext>
            </p:extLst>
          </p:nvPr>
        </p:nvGraphicFramePr>
        <p:xfrm>
          <a:off x="5257800" y="1962150"/>
          <a:ext cx="53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4" name="Equation" r:id="rId14" imgW="533160" imgH="228600" progId="Equation.DSMT4">
                  <p:embed/>
                </p:oleObj>
              </mc:Choice>
              <mc:Fallback>
                <p:oleObj name="Equation" r:id="rId14" imgW="5331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62150"/>
                        <a:ext cx="533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90478"/>
              </p:ext>
            </p:extLst>
          </p:nvPr>
        </p:nvGraphicFramePr>
        <p:xfrm>
          <a:off x="1371600" y="2341563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95" name="Equation" r:id="rId16" imgW="711000" imgH="228600" progId="Equation.DSMT4">
                  <p:embed/>
                </p:oleObj>
              </mc:Choice>
              <mc:Fallback>
                <p:oleObj name="Equation" r:id="rId16" imgW="711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41563"/>
                        <a:ext cx="711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5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8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895350"/>
            <a:ext cx="6781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3.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đây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hay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?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1566"/>
            <a:ext cx="68580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4403"/>
              </p:ext>
            </p:extLst>
          </p:nvPr>
        </p:nvGraphicFramePr>
        <p:xfrm>
          <a:off x="457200" y="1428750"/>
          <a:ext cx="8229600" cy="102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257800"/>
                <a:gridCol w="1066800"/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Các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khẳng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Đúng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Sai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3636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00" b="1" dirty="0" smtClean="0"/>
                    </a:p>
                    <a:p>
                      <a:pPr algn="just"/>
                      <a:r>
                        <a:rPr lang="en-US" b="1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              </a:t>
                      </a:r>
                      <a:r>
                        <a:rPr lang="en-US" b="1" baseline="0" dirty="0" err="1" smtClean="0"/>
                        <a:t>khi</a:t>
                      </a:r>
                      <a:r>
                        <a:rPr lang="en-US" b="1" baseline="0" dirty="0" smtClean="0"/>
                        <a:t>           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21903"/>
              </p:ext>
            </p:extLst>
          </p:nvPr>
        </p:nvGraphicFramePr>
        <p:xfrm>
          <a:off x="2438400" y="1809750"/>
          <a:ext cx="146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name="Equation" r:id="rId4" imgW="1460160" imgH="571320" progId="Equation.DSMT4">
                  <p:embed/>
                </p:oleObj>
              </mc:Choice>
              <mc:Fallback>
                <p:oleObj name="Equation" r:id="rId4" imgW="14601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809750"/>
                        <a:ext cx="146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15544"/>
              </p:ext>
            </p:extLst>
          </p:nvPr>
        </p:nvGraphicFramePr>
        <p:xfrm>
          <a:off x="4292600" y="1962150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2600" y="1962150"/>
                        <a:ext cx="584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" y="2495550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Hướng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dẫn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–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ý: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3058164"/>
            <a:ext cx="6858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Lưu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ý.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723084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ĐKXĐ: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171950"/>
            <a:ext cx="4267200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đó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021833"/>
              </p:ext>
            </p:extLst>
          </p:nvPr>
        </p:nvGraphicFramePr>
        <p:xfrm>
          <a:off x="1371600" y="3769717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8" imgW="1422360" imgH="279360" progId="Equation.DSMT4">
                  <p:embed/>
                </p:oleObj>
              </mc:Choice>
              <mc:Fallback>
                <p:oleObj name="Equation" r:id="rId8" imgW="1422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1600" y="3769717"/>
                        <a:ext cx="142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312413"/>
              </p:ext>
            </p:extLst>
          </p:nvPr>
        </p:nvGraphicFramePr>
        <p:xfrm>
          <a:off x="1270000" y="4248150"/>
          <a:ext cx="1625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Equation" r:id="rId10" imgW="1625400" imgH="203040" progId="Equation.DSMT4">
                  <p:embed/>
                </p:oleObj>
              </mc:Choice>
              <mc:Fallback>
                <p:oleObj name="Equation" r:id="rId10" imgW="1625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70000" y="4248150"/>
                        <a:ext cx="1625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495800" y="4171950"/>
            <a:ext cx="4495800" cy="3647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sym typeface="Wingdings"/>
              </a:rPr>
              <a:t>không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  <a:sym typeface="Wingdings"/>
              </a:rPr>
              <a:t>x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phân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0.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48600" y="1733550"/>
            <a:ext cx="575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sym typeface="Wingdings"/>
              </a:rPr>
              <a:t>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617891"/>
              </p:ext>
            </p:extLst>
          </p:nvPr>
        </p:nvGraphicFramePr>
        <p:xfrm>
          <a:off x="2297154" y="2957727"/>
          <a:ext cx="1574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9" name="Equation" r:id="rId12" imgW="1574640" imgH="672840" progId="Equation.DSMT4">
                  <p:embed/>
                </p:oleObj>
              </mc:Choice>
              <mc:Fallback>
                <p:oleObj name="Equation" r:id="rId12" imgW="15746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97154" y="2957727"/>
                        <a:ext cx="15748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86200" y="3237663"/>
            <a:ext cx="2248894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59894"/>
              </p:ext>
            </p:extLst>
          </p:nvPr>
        </p:nvGraphicFramePr>
        <p:xfrm>
          <a:off x="8102600" y="3813418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Equation" r:id="rId14" imgW="583920" imgH="228600" progId="Equation.DSMT4">
                  <p:embed/>
                </p:oleObj>
              </mc:Choice>
              <mc:Fallback>
                <p:oleObj name="Equation" r:id="rId14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02600" y="3813418"/>
                        <a:ext cx="584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856506" y="4171950"/>
            <a:ext cx="2248894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sym typeface="Wingdings"/>
              </a:rPr>
              <a:t>Không</a:t>
            </a:r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TMĐK).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48702"/>
              </p:ext>
            </p:extLst>
          </p:nvPr>
        </p:nvGraphicFramePr>
        <p:xfrm>
          <a:off x="6946900" y="3817325"/>
          <a:ext cx="825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1" name="Equation" r:id="rId16" imgW="825480" imgH="228600" progId="Equation.DSMT4">
                  <p:embed/>
                </p:oleObj>
              </mc:Choice>
              <mc:Fallback>
                <p:oleObj name="Equation" r:id="rId16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46900" y="3817325"/>
                        <a:ext cx="825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737902" y="37469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sym typeface="Wingdings"/>
              </a:rPr>
              <a:t>và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883266"/>
              </p:ext>
            </p:extLst>
          </p:nvPr>
        </p:nvGraphicFramePr>
        <p:xfrm>
          <a:off x="2832100" y="3769717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2" name="Equation" r:id="rId18" imgW="2197080" imgH="279360" progId="Equation.DSMT4">
                  <p:embed/>
                </p:oleObj>
              </mc:Choice>
              <mc:Fallback>
                <p:oleObj name="Equation" r:id="rId18" imgW="2197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32100" y="3769717"/>
                        <a:ext cx="2197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93972"/>
              </p:ext>
            </p:extLst>
          </p:nvPr>
        </p:nvGraphicFramePr>
        <p:xfrm>
          <a:off x="5011972" y="3829050"/>
          <a:ext cx="1943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Equation" r:id="rId20" imgW="1942920" imgH="266400" progId="Equation.DSMT4">
                  <p:embed/>
                </p:oleObj>
              </mc:Choice>
              <mc:Fallback>
                <p:oleObj name="Equation" r:id="rId20" imgW="1942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11972" y="3829050"/>
                        <a:ext cx="1943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0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895350"/>
            <a:ext cx="6781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3.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đây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hay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?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1566"/>
            <a:ext cx="69342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86672"/>
              </p:ext>
            </p:extLst>
          </p:nvPr>
        </p:nvGraphicFramePr>
        <p:xfrm>
          <a:off x="457200" y="1428750"/>
          <a:ext cx="8229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257800"/>
                <a:gridCol w="1066800"/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Các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khẳng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Đúng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Sai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700" b="1" dirty="0" smtClean="0"/>
                    </a:p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00" b="1" dirty="0" smtClean="0"/>
                    </a:p>
                    <a:p>
                      <a:pPr algn="just"/>
                      <a:r>
                        <a:rPr lang="en-US" b="1" dirty="0" err="1" smtClean="0"/>
                        <a:t>Kết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quả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rút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gọn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</a:t>
                      </a:r>
                      <a:r>
                        <a:rPr lang="en-US" b="1" baseline="0" dirty="0" err="1" smtClean="0"/>
                        <a:t>bằng</a:t>
                      </a:r>
                      <a:r>
                        <a:rPr lang="en-US" b="1" baseline="0" dirty="0" smtClean="0"/>
                        <a:t>           .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438932"/>
              </p:ext>
            </p:extLst>
          </p:nvPr>
        </p:nvGraphicFramePr>
        <p:xfrm>
          <a:off x="4470400" y="1809750"/>
          <a:ext cx="63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2" name="Equation" r:id="rId4" imgW="634680" imgH="571320" progId="Equation.DSMT4">
                  <p:embed/>
                </p:oleObj>
              </mc:Choice>
              <mc:Fallback>
                <p:oleObj name="Equation" r:id="rId4" imgW="6346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0400" y="1809750"/>
                        <a:ext cx="635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94316"/>
              </p:ext>
            </p:extLst>
          </p:nvPr>
        </p:nvGraphicFramePr>
        <p:xfrm>
          <a:off x="5702300" y="1809750"/>
          <a:ext cx="54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3" name="Equation" r:id="rId6" imgW="545760" imgH="571320" progId="Equation.DSMT4">
                  <p:embed/>
                </p:oleObj>
              </mc:Choice>
              <mc:Fallback>
                <p:oleObj name="Equation" r:id="rId6" imgW="5457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02300" y="1809750"/>
                        <a:ext cx="546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2495550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Hướng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dẫn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–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ý: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961084"/>
            <a:ext cx="7315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Lưu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ý.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Chú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ý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dấu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thừa</a:t>
            </a:r>
            <a:r>
              <a:rPr lang="en-US" b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>
                <a:solidFill>
                  <a:srgbClr val="00B0F0"/>
                </a:solidFill>
                <a:sym typeface="Wingdings"/>
              </a:rPr>
              <a:t>số</a:t>
            </a:r>
            <a:r>
              <a:rPr lang="en-US" b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tiến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hành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rút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gọn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1692304"/>
            <a:ext cx="533400" cy="8775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932523"/>
              </p:ext>
            </p:extLst>
          </p:nvPr>
        </p:nvGraphicFramePr>
        <p:xfrm>
          <a:off x="1816100" y="3389313"/>
          <a:ext cx="2984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4" name="Equation" r:id="rId8" imgW="2984400" imgH="609480" progId="Equation.DSMT4">
                  <p:embed/>
                </p:oleObj>
              </mc:Choice>
              <mc:Fallback>
                <p:oleObj name="Equation" r:id="rId8" imgW="2984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16100" y="3389313"/>
                        <a:ext cx="2984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0" y="3473604"/>
            <a:ext cx="28956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970619"/>
              </p:ext>
            </p:extLst>
          </p:nvPr>
        </p:nvGraphicFramePr>
        <p:xfrm>
          <a:off x="914400" y="3562350"/>
          <a:ext cx="762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5" name="Equation" r:id="rId10" imgW="761760" imgH="228600" progId="Equation.DSMT4">
                  <p:embed/>
                </p:oleObj>
              </mc:Choice>
              <mc:Fallback>
                <p:oleObj name="Equation" r:id="rId10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400" y="3562350"/>
                        <a:ext cx="762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9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895350"/>
            <a:ext cx="6781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3.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đây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hay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?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1566"/>
            <a:ext cx="69342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97279"/>
              </p:ext>
            </p:extLst>
          </p:nvPr>
        </p:nvGraphicFramePr>
        <p:xfrm>
          <a:off x="457200" y="1428750"/>
          <a:ext cx="8229600" cy="120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257800"/>
                <a:gridCol w="1066800"/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Các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khẳng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Đúng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Sai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00" b="1" dirty="0" smtClean="0"/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b="1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          </a:t>
                      </a:r>
                      <a:r>
                        <a:rPr lang="en-US" b="1" baseline="0" dirty="0" err="1" smtClean="0"/>
                        <a:t>luôn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dương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với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mọi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giá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trị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i="1" baseline="0" dirty="0" smtClean="0"/>
                        <a:t>x</a:t>
                      </a:r>
                      <a:r>
                        <a:rPr lang="en-US" b="1" i="0" baseline="0" dirty="0" smtClean="0"/>
                        <a:t>.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32325"/>
              </p:ext>
            </p:extLst>
          </p:nvPr>
        </p:nvGraphicFramePr>
        <p:xfrm>
          <a:off x="2451100" y="1847850"/>
          <a:ext cx="135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9" name="Equation" r:id="rId4" imgW="1358640" imgH="571320" progId="Equation.DSMT4">
                  <p:embed/>
                </p:oleObj>
              </mc:Choice>
              <mc:Fallback>
                <p:oleObj name="Equation" r:id="rId4" imgW="13586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1100" y="1847850"/>
                        <a:ext cx="1358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2724150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Hướng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dẫn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–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ý: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113484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mẫu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48861"/>
              </p:ext>
            </p:extLst>
          </p:nvPr>
        </p:nvGraphicFramePr>
        <p:xfrm>
          <a:off x="1828800" y="3160117"/>
          <a:ext cx="132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0" name="Equation" r:id="rId6" imgW="1320480" imgH="279360" progId="Equation.DSMT4">
                  <p:embed/>
                </p:oleObj>
              </mc:Choice>
              <mc:Fallback>
                <p:oleObj name="Equation" r:id="rId6" imgW="1320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800" y="3160117"/>
                        <a:ext cx="1320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991764"/>
              </p:ext>
            </p:extLst>
          </p:nvPr>
        </p:nvGraphicFramePr>
        <p:xfrm>
          <a:off x="3200400" y="3168676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1" name="Equation" r:id="rId8" imgW="1676160" imgH="317160" progId="Equation.DSMT4">
                  <p:embed/>
                </p:oleObj>
              </mc:Choice>
              <mc:Fallback>
                <p:oleObj name="Equation" r:id="rId8" imgW="1676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0400" y="3168676"/>
                        <a:ext cx="1676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54402"/>
              </p:ext>
            </p:extLst>
          </p:nvPr>
        </p:nvGraphicFramePr>
        <p:xfrm>
          <a:off x="4876800" y="3148768"/>
          <a:ext cx="219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2" name="Equation" r:id="rId10" imgW="2197080" imgH="393480" progId="Equation.DSMT4">
                  <p:embed/>
                </p:oleObj>
              </mc:Choice>
              <mc:Fallback>
                <p:oleObj name="Equation" r:id="rId10" imgW="2197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6800" y="3148768"/>
                        <a:ext cx="2197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338285"/>
              </p:ext>
            </p:extLst>
          </p:nvPr>
        </p:nvGraphicFramePr>
        <p:xfrm>
          <a:off x="7086600" y="3140817"/>
          <a:ext cx="172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3" name="Equation" r:id="rId12" imgW="1726920" imgH="393480" progId="Equation.DSMT4">
                  <p:embed/>
                </p:oleObj>
              </mc:Choice>
              <mc:Fallback>
                <p:oleObj name="Equation" r:id="rId12" imgW="1726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86600" y="3140817"/>
                        <a:ext cx="1727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9900" y="3570684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628415"/>
              </p:ext>
            </p:extLst>
          </p:nvPr>
        </p:nvGraphicFramePr>
        <p:xfrm>
          <a:off x="1536700" y="3612101"/>
          <a:ext cx="154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4" name="Equation" r:id="rId14" imgW="1549080" imgH="317160" progId="Equation.DSMT4">
                  <p:embed/>
                </p:oleObj>
              </mc:Choice>
              <mc:Fallback>
                <p:oleObj name="Equation" r:id="rId14" imgW="1549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36700" y="3612101"/>
                        <a:ext cx="154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166241"/>
              </p:ext>
            </p:extLst>
          </p:nvPr>
        </p:nvGraphicFramePr>
        <p:xfrm>
          <a:off x="3136900" y="3598267"/>
          <a:ext cx="213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5" name="Equation" r:id="rId16" imgW="2133360" imgH="317160" progId="Equation.DSMT4">
                  <p:embed/>
                </p:oleObj>
              </mc:Choice>
              <mc:Fallback>
                <p:oleObj name="Equation" r:id="rId16" imgW="21333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36900" y="3598267"/>
                        <a:ext cx="2133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758146"/>
              </p:ext>
            </p:extLst>
          </p:nvPr>
        </p:nvGraphicFramePr>
        <p:xfrm>
          <a:off x="5321300" y="3590925"/>
          <a:ext cx="2527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6" name="Equation" r:id="rId18" imgW="2527200" imgH="393480" progId="Equation.DSMT4">
                  <p:embed/>
                </p:oleObj>
              </mc:Choice>
              <mc:Fallback>
                <p:oleObj name="Equation" r:id="rId18" imgW="252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21300" y="3590925"/>
                        <a:ext cx="2527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" y="4075102"/>
            <a:ext cx="822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Như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vậy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tử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mẫu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âm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luôn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dương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mọi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x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1809750"/>
            <a:ext cx="533400" cy="8775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8601" y="3790951"/>
            <a:ext cx="7266798" cy="95563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 err="1"/>
              <a:t>Giáo</a:t>
            </a:r>
            <a:r>
              <a:rPr lang="en-US" sz="2400" i="1" dirty="0"/>
              <a:t> </a:t>
            </a:r>
            <a:r>
              <a:rPr lang="en-US" sz="2400" i="1" dirty="0" err="1"/>
              <a:t>viên</a:t>
            </a:r>
            <a:r>
              <a:rPr lang="en-US" sz="2400" i="1" dirty="0"/>
              <a:t>: </a:t>
            </a:r>
            <a:r>
              <a:rPr lang="en-US" sz="2400" i="1" dirty="0" err="1"/>
              <a:t>Phí</a:t>
            </a:r>
            <a:r>
              <a:rPr lang="en-US" sz="2400" i="1" dirty="0"/>
              <a:t> </a:t>
            </a:r>
            <a:r>
              <a:rPr lang="en-US" sz="2400" i="1" dirty="0" err="1"/>
              <a:t>Trung</a:t>
            </a:r>
            <a:r>
              <a:rPr lang="en-US" sz="2400" i="1" dirty="0"/>
              <a:t> </a:t>
            </a:r>
            <a:r>
              <a:rPr lang="en-US" sz="2400" i="1" dirty="0" err="1"/>
              <a:t>Đức</a:t>
            </a:r>
            <a:endParaRPr lang="en-US" sz="2400" i="1" dirty="0"/>
          </a:p>
          <a:p>
            <a:pPr algn="ctr">
              <a:lnSpc>
                <a:spcPct val="120000"/>
              </a:lnSpc>
            </a:pPr>
            <a:r>
              <a:rPr lang="en-US" sz="2400" i="1" dirty="0" err="1"/>
              <a:t>Trường</a:t>
            </a:r>
            <a:r>
              <a:rPr lang="en-US" sz="2400" i="1" dirty="0"/>
              <a:t> THCS </a:t>
            </a:r>
            <a:r>
              <a:rPr lang="en-US" sz="2400" i="1" dirty="0" err="1"/>
              <a:t>Trưng</a:t>
            </a:r>
            <a:r>
              <a:rPr lang="en-US" sz="2400" i="1" dirty="0"/>
              <a:t> </a:t>
            </a:r>
            <a:r>
              <a:rPr lang="en-US" sz="2400" i="1" dirty="0" err="1"/>
              <a:t>Vương</a:t>
            </a:r>
            <a:r>
              <a:rPr lang="en-US" sz="2400" i="1" dirty="0"/>
              <a:t> – </a:t>
            </a:r>
            <a:r>
              <a:rPr lang="en-US" sz="2400" i="1" dirty="0" err="1"/>
              <a:t>Quận</a:t>
            </a:r>
            <a:r>
              <a:rPr lang="en-US" sz="2400" i="1" dirty="0"/>
              <a:t> </a:t>
            </a:r>
            <a:r>
              <a:rPr lang="en-US" sz="2400" i="1" dirty="0" err="1"/>
              <a:t>Hoàn</a:t>
            </a:r>
            <a:r>
              <a:rPr lang="en-US" sz="2400" i="1" dirty="0"/>
              <a:t> </a:t>
            </a:r>
            <a:r>
              <a:rPr lang="en-US" sz="2400" i="1" dirty="0" err="1"/>
              <a:t>Kiếm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37376"/>
            <a:ext cx="8534400" cy="132497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ÔN TẬP CUỐI NĂM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PHẦN ĐẠI SỐ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42786"/>
            <a:ext cx="1519365" cy="15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88589"/>
              </p:ext>
            </p:extLst>
          </p:nvPr>
        </p:nvGraphicFramePr>
        <p:xfrm>
          <a:off x="457200" y="1428750"/>
          <a:ext cx="8229600" cy="331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257800"/>
                <a:gridCol w="1066800"/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Các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khẳng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Đúng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Sai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b="1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00" b="1" dirty="0" smtClean="0"/>
                    </a:p>
                    <a:p>
                      <a:pPr algn="just"/>
                      <a:r>
                        <a:rPr lang="en-US" b="1" dirty="0" err="1" smtClean="0"/>
                        <a:t>Điều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kiện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xác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định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                       </a:t>
                      </a:r>
                      <a:r>
                        <a:rPr lang="en-US" b="1" baseline="0" dirty="0" err="1" smtClean="0"/>
                        <a:t>là</a:t>
                      </a:r>
                      <a:r>
                        <a:rPr lang="en-US" b="1" baseline="0" dirty="0" smtClean="0"/>
                        <a:t>            </a:t>
                      </a:r>
                      <a:r>
                        <a:rPr lang="en-US" b="1" baseline="0" dirty="0" err="1" smtClean="0"/>
                        <a:t>hoặc</a:t>
                      </a:r>
                      <a:endParaRPr lang="en-US" b="1" baseline="0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b="1" baseline="0" dirty="0" smtClean="0"/>
                        <a:t>           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3636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700" b="1" dirty="0" smtClean="0"/>
                    </a:p>
                    <a:p>
                      <a:pPr algn="just"/>
                      <a:r>
                        <a:rPr lang="en-US" b="1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              </a:t>
                      </a:r>
                      <a:r>
                        <a:rPr lang="en-US" b="1" baseline="0" dirty="0" err="1" smtClean="0"/>
                        <a:t>khi</a:t>
                      </a:r>
                      <a:r>
                        <a:rPr lang="en-US" b="1" baseline="0" dirty="0" smtClean="0"/>
                        <a:t>           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700" b="1" dirty="0" smtClean="0"/>
                    </a:p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00" b="1" dirty="0" smtClean="0"/>
                    </a:p>
                    <a:p>
                      <a:pPr algn="just"/>
                      <a:r>
                        <a:rPr lang="en-US" b="1" dirty="0" err="1" smtClean="0"/>
                        <a:t>Kết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quả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rút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gọn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</a:t>
                      </a:r>
                      <a:r>
                        <a:rPr lang="en-US" b="1" baseline="0" dirty="0" err="1" smtClean="0"/>
                        <a:t>bằng</a:t>
                      </a:r>
                      <a:r>
                        <a:rPr lang="en-US" b="1" baseline="0" dirty="0" smtClean="0"/>
                        <a:t>           .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500" b="1" dirty="0" smtClean="0"/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b="1" dirty="0" err="1" smtClean="0"/>
                        <a:t>Phân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thức</a:t>
                      </a:r>
                      <a:r>
                        <a:rPr lang="en-US" b="1" baseline="0" dirty="0" smtClean="0"/>
                        <a:t>                       </a:t>
                      </a:r>
                      <a:r>
                        <a:rPr lang="en-US" b="1" baseline="0" dirty="0" err="1" smtClean="0"/>
                        <a:t>luôn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dương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với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mọi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giá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trị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của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i="1" baseline="0" dirty="0" smtClean="0"/>
                        <a:t>x</a:t>
                      </a:r>
                      <a:r>
                        <a:rPr lang="en-US" b="1" i="0" baseline="0" dirty="0" smtClean="0"/>
                        <a:t>.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895350"/>
            <a:ext cx="6781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3.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đây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hay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? 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1566"/>
            <a:ext cx="67818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9181"/>
              </p:ext>
            </p:extLst>
          </p:nvPr>
        </p:nvGraphicFramePr>
        <p:xfrm>
          <a:off x="2438400" y="2647950"/>
          <a:ext cx="146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1" name="Equation" r:id="rId4" imgW="1460160" imgH="571320" progId="Equation.DSMT4">
                  <p:embed/>
                </p:oleObj>
              </mc:Choice>
              <mc:Fallback>
                <p:oleObj name="Equation" r:id="rId4" imgW="14601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2647950"/>
                        <a:ext cx="146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1175"/>
              </p:ext>
            </p:extLst>
          </p:nvPr>
        </p:nvGraphicFramePr>
        <p:xfrm>
          <a:off x="4292600" y="2800350"/>
          <a:ext cx="58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2"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2600" y="2800350"/>
                        <a:ext cx="584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38905"/>
              </p:ext>
            </p:extLst>
          </p:nvPr>
        </p:nvGraphicFramePr>
        <p:xfrm>
          <a:off x="4470400" y="3257550"/>
          <a:ext cx="63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3" name="Equation" r:id="rId8" imgW="634680" imgH="571320" progId="Equation.DSMT4">
                  <p:embed/>
                </p:oleObj>
              </mc:Choice>
              <mc:Fallback>
                <p:oleObj name="Equation" r:id="rId8" imgW="6346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0400" y="3257550"/>
                        <a:ext cx="635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65678"/>
              </p:ext>
            </p:extLst>
          </p:nvPr>
        </p:nvGraphicFramePr>
        <p:xfrm>
          <a:off x="5702300" y="3257550"/>
          <a:ext cx="54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4" name="Equation" r:id="rId10" imgW="545760" imgH="571320" progId="Equation.DSMT4">
                  <p:embed/>
                </p:oleObj>
              </mc:Choice>
              <mc:Fallback>
                <p:oleObj name="Equation" r:id="rId10" imgW="5457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2300" y="3257550"/>
                        <a:ext cx="546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23450"/>
              </p:ext>
            </p:extLst>
          </p:nvPr>
        </p:nvGraphicFramePr>
        <p:xfrm>
          <a:off x="2451100" y="3867150"/>
          <a:ext cx="135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5" name="Equation" r:id="rId12" imgW="1358640" imgH="571320" progId="Equation.DSMT4">
                  <p:embed/>
                </p:oleObj>
              </mc:Choice>
              <mc:Fallback>
                <p:oleObj name="Equation" r:id="rId12" imgW="13586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1100" y="3867150"/>
                        <a:ext cx="13589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848600" y="1809750"/>
            <a:ext cx="575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sym typeface="Wingdings"/>
              </a:rPr>
              <a:t>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48600" y="2571750"/>
            <a:ext cx="575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sym typeface="Wingdings"/>
              </a:rPr>
              <a:t>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800" y="3181350"/>
            <a:ext cx="533400" cy="8775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b="1" dirty="0" smtClean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3904002"/>
            <a:ext cx="533400" cy="8775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8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14128"/>
              </p:ext>
            </p:extLst>
          </p:nvPr>
        </p:nvGraphicFramePr>
        <p:xfrm>
          <a:off x="3657600" y="1809750"/>
          <a:ext cx="127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6" name="Equation" r:id="rId14" imgW="1269720" imgH="571320" progId="Equation.DSMT4">
                  <p:embed/>
                </p:oleObj>
              </mc:Choice>
              <mc:Fallback>
                <p:oleObj name="Equation" r:id="rId14" imgW="126972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09750"/>
                        <a:ext cx="1270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44640"/>
              </p:ext>
            </p:extLst>
          </p:nvPr>
        </p:nvGraphicFramePr>
        <p:xfrm>
          <a:off x="5257800" y="1962150"/>
          <a:ext cx="53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7"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62150"/>
                        <a:ext cx="533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90478"/>
              </p:ext>
            </p:extLst>
          </p:nvPr>
        </p:nvGraphicFramePr>
        <p:xfrm>
          <a:off x="1371600" y="2341563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8" name="Equation" r:id="rId18" imgW="711000" imgH="228600" progId="Equation.DSMT4">
                  <p:embed/>
                </p:oleObj>
              </mc:Choice>
              <mc:Fallback>
                <p:oleObj name="Equation" r:id="rId18" imgW="711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41563"/>
                        <a:ext cx="711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7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421566"/>
            <a:ext cx="65532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62200" y="1352550"/>
            <a:ext cx="4114800" cy="3183731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7200" y="971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Nhắc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lại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3650" y="1606083"/>
            <a:ext cx="30099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      </a:t>
            </a:r>
            <a:r>
              <a:rPr lang="en-US" b="1" dirty="0" err="1" smtClean="0">
                <a:solidFill>
                  <a:schemeClr val="bg1"/>
                </a:solidFill>
              </a:rPr>
              <a:t>xác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định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55405"/>
              </p:ext>
            </p:extLst>
          </p:nvPr>
        </p:nvGraphicFramePr>
        <p:xfrm>
          <a:off x="2787650" y="1527507"/>
          <a:ext cx="241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21" name="Equation" r:id="rId4" imgW="241200" imgH="558720" progId="Equation.DSMT4">
                  <p:embed/>
                </p:oleObj>
              </mc:Choice>
              <mc:Fallback>
                <p:oleObj name="Equation" r:id="rId4" imgW="241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7650" y="1527507"/>
                        <a:ext cx="241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60384"/>
              </p:ext>
            </p:extLst>
          </p:nvPr>
        </p:nvGraphicFramePr>
        <p:xfrm>
          <a:off x="4400550" y="1692607"/>
          <a:ext cx="609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22" name="Equation" r:id="rId6" imgW="609480" imgH="228600" progId="Equation.DSMT4">
                  <p:embed/>
                </p:oleObj>
              </mc:Choice>
              <mc:Fallback>
                <p:oleObj name="Equation" r:id="rId6" imgW="60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0550" y="1692607"/>
                        <a:ext cx="609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33650" y="2349102"/>
            <a:ext cx="30099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     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917882"/>
              </p:ext>
            </p:extLst>
          </p:nvPr>
        </p:nvGraphicFramePr>
        <p:xfrm>
          <a:off x="2762250" y="2213307"/>
          <a:ext cx="1638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23" name="Equation" r:id="rId8" imgW="1638000" imgH="672840" progId="Equation.DSMT4">
                  <p:embed/>
                </p:oleObj>
              </mc:Choice>
              <mc:Fallback>
                <p:oleObj name="Equation" r:id="rId8" imgW="1638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2250" y="2213307"/>
                        <a:ext cx="1638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97991"/>
              </p:ext>
            </p:extLst>
          </p:nvPr>
        </p:nvGraphicFramePr>
        <p:xfrm>
          <a:off x="2787650" y="3051507"/>
          <a:ext cx="88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24" name="Equation" r:id="rId10" imgW="888840" imgH="558720" progId="Equation.DSMT4">
                  <p:embed/>
                </p:oleObj>
              </mc:Choice>
              <mc:Fallback>
                <p:oleObj name="Equation" r:id="rId10" imgW="8888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87650" y="3051507"/>
                        <a:ext cx="889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33650" y="3130083"/>
            <a:ext cx="3886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              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cùng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dấu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.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398135"/>
              </p:ext>
            </p:extLst>
          </p:nvPr>
        </p:nvGraphicFramePr>
        <p:xfrm>
          <a:off x="2787650" y="3813507"/>
          <a:ext cx="88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25" name="Equation" r:id="rId12" imgW="888840" imgH="558720" progId="Equation.DSMT4">
                  <p:embed/>
                </p:oleObj>
              </mc:Choice>
              <mc:Fallback>
                <p:oleObj name="Equation" r:id="rId12" imgW="8888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87650" y="3813507"/>
                        <a:ext cx="889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33650" y="3892083"/>
            <a:ext cx="3886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              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trái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dấu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.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2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14" grpId="0"/>
      <p:bldP spid="1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 flipH="1">
            <a:off x="1797049" y="3133105"/>
            <a:ext cx="381000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ii)                                      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009473"/>
            <a:ext cx="822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4.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.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19073"/>
            <a:ext cx="822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a)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Rút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gọn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076273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b)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.  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2533473"/>
            <a:ext cx="14478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c)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Tìm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x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49353"/>
              </p:ext>
            </p:extLst>
          </p:nvPr>
        </p:nvGraphicFramePr>
        <p:xfrm>
          <a:off x="2895600" y="2127073"/>
          <a:ext cx="91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0" name="Equation" r:id="rId4" imgW="914400" imgH="330120" progId="Equation.DSMT4">
                  <p:embed/>
                </p:oleObj>
              </mc:Choice>
              <mc:Fallback>
                <p:oleObj name="Equation" r:id="rId4" imgW="914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2127073"/>
                        <a:ext cx="914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040499"/>
              </p:ext>
            </p:extLst>
          </p:nvPr>
        </p:nvGraphicFramePr>
        <p:xfrm>
          <a:off x="2120900" y="3225800"/>
          <a:ext cx="1130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1" name="Equation" r:id="rId6" imgW="1130040" imgH="228600" progId="Equation.DSMT4">
                  <p:embed/>
                </p:oleObj>
              </mc:Choice>
              <mc:Fallback>
                <p:oleObj name="Equation" r:id="rId6" imgW="1130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0900" y="3225800"/>
                        <a:ext cx="1130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3979091"/>
            <a:ext cx="7658101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d)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Tìm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nhỏ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nhất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                                   .  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30361"/>
              </p:ext>
            </p:extLst>
          </p:nvPr>
        </p:nvGraphicFramePr>
        <p:xfrm>
          <a:off x="4000500" y="4017329"/>
          <a:ext cx="190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2" name="Equation" r:id="rId8" imgW="1904760" imgH="317160" progId="Equation.DSMT4">
                  <p:embed/>
                </p:oleObj>
              </mc:Choice>
              <mc:Fallback>
                <p:oleObj name="Equation" r:id="rId8" imgW="1904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0500" y="4017329"/>
                        <a:ext cx="1905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7200" y="421566"/>
            <a:ext cx="65532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993415"/>
              </p:ext>
            </p:extLst>
          </p:nvPr>
        </p:nvGraphicFramePr>
        <p:xfrm>
          <a:off x="2590800" y="895350"/>
          <a:ext cx="448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3" name="Equation" r:id="rId10" imgW="4483080" imgH="685800" progId="Equation.DSMT4">
                  <p:embed/>
                </p:oleObj>
              </mc:Choice>
              <mc:Fallback>
                <p:oleObj name="Equation" r:id="rId10" imgW="4483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90800" y="895350"/>
                        <a:ext cx="4483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15631"/>
              </p:ext>
            </p:extLst>
          </p:nvPr>
        </p:nvGraphicFramePr>
        <p:xfrm>
          <a:off x="7493000" y="1095997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4"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93000" y="1095997"/>
                        <a:ext cx="660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97049" y="2537069"/>
            <a:ext cx="6858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i)                  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7049" y="3560168"/>
            <a:ext cx="2362201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iii)               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611869"/>
              </p:ext>
            </p:extLst>
          </p:nvPr>
        </p:nvGraphicFramePr>
        <p:xfrm>
          <a:off x="2057400" y="2449513"/>
          <a:ext cx="1955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5" name="Equation" r:id="rId14" imgW="1955520" imgH="634680" progId="Equation.DSMT4">
                  <p:embed/>
                </p:oleObj>
              </mc:Choice>
              <mc:Fallback>
                <p:oleObj name="Equation" r:id="rId14" imgW="19555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57400" y="2449513"/>
                        <a:ext cx="1955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68332"/>
              </p:ext>
            </p:extLst>
          </p:nvPr>
        </p:nvGraphicFramePr>
        <p:xfrm>
          <a:off x="2178050" y="3642895"/>
          <a:ext cx="939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6" name="Equation" r:id="rId16" imgW="939600" imgH="228600" progId="Equation.DSMT4">
                  <p:embed/>
                </p:oleObj>
              </mc:Choice>
              <mc:Fallback>
                <p:oleObj name="Equation" r:id="rId16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78050" y="3642895"/>
                        <a:ext cx="939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0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7" grpId="0"/>
      <p:bldP spid="15" grpId="0"/>
      <p:bldP spid="18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4554772" y="3562350"/>
            <a:ext cx="2227028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Thay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       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vào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,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009473"/>
            <a:ext cx="8153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4.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.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581150"/>
            <a:ext cx="19812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a)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Rút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gọn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962150"/>
            <a:ext cx="28194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b)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               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00809"/>
              </p:ext>
            </p:extLst>
          </p:nvPr>
        </p:nvGraphicFramePr>
        <p:xfrm>
          <a:off x="2381250" y="198726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29" name="Equation" r:id="rId4" imgW="761760" imgH="279360" progId="Equation.DSMT4">
                  <p:embed/>
                </p:oleObj>
              </mc:Choice>
              <mc:Fallback>
                <p:oleObj name="Equation" r:id="rId4" imgW="761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1250" y="1987263"/>
                        <a:ext cx="762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7200" y="421566"/>
            <a:ext cx="670655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660408"/>
              </p:ext>
            </p:extLst>
          </p:nvPr>
        </p:nvGraphicFramePr>
        <p:xfrm>
          <a:off x="2590800" y="895350"/>
          <a:ext cx="448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0" name="Equation" r:id="rId6" imgW="4483080" imgH="685800" progId="Equation.DSMT4">
                  <p:embed/>
                </p:oleObj>
              </mc:Choice>
              <mc:Fallback>
                <p:oleObj name="Equation" r:id="rId6" imgW="4483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895350"/>
                        <a:ext cx="4483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56838"/>
              </p:ext>
            </p:extLst>
          </p:nvPr>
        </p:nvGraphicFramePr>
        <p:xfrm>
          <a:off x="7493000" y="1095997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1" name="Equation" r:id="rId8" imgW="660240" imgH="228600" progId="Equation.DSMT4">
                  <p:embed/>
                </p:oleObj>
              </mc:Choice>
              <mc:Fallback>
                <p:oleObj name="Equation" r:id="rId8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93000" y="1095997"/>
                        <a:ext cx="660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554772" y="1703070"/>
            <a:ext cx="0" cy="292608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80603"/>
              </p:ext>
            </p:extLst>
          </p:nvPr>
        </p:nvGraphicFramePr>
        <p:xfrm>
          <a:off x="457200" y="2940050"/>
          <a:ext cx="353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2" name="Equation" r:id="rId10" imgW="3530520" imgH="545760" progId="Equation.DSMT4">
                  <p:embed/>
                </p:oleObj>
              </mc:Choice>
              <mc:Fallback>
                <p:oleObj name="Equation" r:id="rId10" imgW="35305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2940050"/>
                        <a:ext cx="353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7200" y="2299373"/>
            <a:ext cx="762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2612268"/>
            <a:ext cx="19812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a)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918799"/>
              </p:ext>
            </p:extLst>
          </p:nvPr>
        </p:nvGraphicFramePr>
        <p:xfrm>
          <a:off x="596900" y="3549650"/>
          <a:ext cx="3937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3" name="Equation" r:id="rId12" imgW="3936960" imgH="545760" progId="Equation.DSMT4">
                  <p:embed/>
                </p:oleObj>
              </mc:Choice>
              <mc:Fallback>
                <p:oleObj name="Equation" r:id="rId12" imgW="39369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6900" y="3549650"/>
                        <a:ext cx="3937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64775"/>
              </p:ext>
            </p:extLst>
          </p:nvPr>
        </p:nvGraphicFramePr>
        <p:xfrm>
          <a:off x="609600" y="4178300"/>
          <a:ext cx="3568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4" name="Equation" r:id="rId14" imgW="3568680" imgH="507960" progId="Equation.DSMT4">
                  <p:embed/>
                </p:oleObj>
              </mc:Choice>
              <mc:Fallback>
                <p:oleObj name="Equation" r:id="rId14" imgW="3568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9600" y="4178300"/>
                        <a:ext cx="3568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3045"/>
              </p:ext>
            </p:extLst>
          </p:nvPr>
        </p:nvGraphicFramePr>
        <p:xfrm>
          <a:off x="4648200" y="1657350"/>
          <a:ext cx="171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5" name="Equation" r:id="rId16" imgW="1714320" imgH="482400" progId="Equation.DSMT4">
                  <p:embed/>
                </p:oleObj>
              </mc:Choice>
              <mc:Fallback>
                <p:oleObj name="Equation" r:id="rId16" imgW="1714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8200" y="1657350"/>
                        <a:ext cx="1714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44450"/>
              </p:ext>
            </p:extLst>
          </p:nvPr>
        </p:nvGraphicFramePr>
        <p:xfrm>
          <a:off x="6400800" y="1663816"/>
          <a:ext cx="167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6" name="Equation" r:id="rId18" imgW="1676160" imgH="482400" progId="Equation.DSMT4">
                  <p:embed/>
                </p:oleObj>
              </mc:Choice>
              <mc:Fallback>
                <p:oleObj name="Equation" r:id="rId18" imgW="1676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00800" y="1663816"/>
                        <a:ext cx="1676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07695"/>
              </p:ext>
            </p:extLst>
          </p:nvPr>
        </p:nvGraphicFramePr>
        <p:xfrm>
          <a:off x="8070353" y="1667687"/>
          <a:ext cx="635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7" name="Equation" r:id="rId20" imgW="634680" imgH="444240" progId="Equation.DSMT4">
                  <p:embed/>
                </p:oleObj>
              </mc:Choice>
              <mc:Fallback>
                <p:oleObj name="Equation" r:id="rId20" imgW="634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070353" y="1667687"/>
                        <a:ext cx="635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572000" y="2310626"/>
            <a:ext cx="1981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sym typeface="Wingdings"/>
              </a:rPr>
              <a:t>b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438757"/>
              </p:ext>
            </p:extLst>
          </p:nvPr>
        </p:nvGraphicFramePr>
        <p:xfrm>
          <a:off x="5159403" y="2336026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8" name="Equation" r:id="rId22" imgW="723600" imgH="279360" progId="Equation.DSMT4">
                  <p:embed/>
                </p:oleObj>
              </mc:Choice>
              <mc:Fallback>
                <p:oleObj name="Equation" r:id="rId22" imgW="723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59403" y="2336026"/>
                        <a:ext cx="723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494502"/>
              </p:ext>
            </p:extLst>
          </p:nvPr>
        </p:nvGraphicFramePr>
        <p:xfrm>
          <a:off x="5867400" y="2208469"/>
          <a:ext cx="1079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9" name="Equation" r:id="rId24" imgW="1079280" imgH="533160" progId="Equation.DSMT4">
                  <p:embed/>
                </p:oleObj>
              </mc:Choice>
              <mc:Fallback>
                <p:oleObj name="Equation" r:id="rId24" imgW="10792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867400" y="2208469"/>
                        <a:ext cx="10795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612227"/>
              </p:ext>
            </p:extLst>
          </p:nvPr>
        </p:nvGraphicFramePr>
        <p:xfrm>
          <a:off x="4903967" y="2878703"/>
          <a:ext cx="83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0" name="Equation" r:id="rId26" imgW="838080" imgH="533160" progId="Equation.DSMT4">
                  <p:embed/>
                </p:oleObj>
              </mc:Choice>
              <mc:Fallback>
                <p:oleObj name="Equation" r:id="rId26" imgW="8380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03967" y="2878703"/>
                        <a:ext cx="838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742167" y="2840481"/>
            <a:ext cx="8382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(TMĐK)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42167" y="3107303"/>
            <a:ext cx="16002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Không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TMĐK)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75733"/>
              </p:ext>
            </p:extLst>
          </p:nvPr>
        </p:nvGraphicFramePr>
        <p:xfrm>
          <a:off x="5029200" y="3638550"/>
          <a:ext cx="4191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1" name="Equation" r:id="rId28" imgW="419040" imgH="190440" progId="Equation.DSMT4">
                  <p:embed/>
                </p:oleObj>
              </mc:Choice>
              <mc:Fallback>
                <p:oleObj name="Equation" r:id="rId28" imgW="419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29200" y="3638550"/>
                        <a:ext cx="4191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47152"/>
              </p:ext>
            </p:extLst>
          </p:nvPr>
        </p:nvGraphicFramePr>
        <p:xfrm>
          <a:off x="6629400" y="3509983"/>
          <a:ext cx="1168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2" name="Equation" r:id="rId30" imgW="1168200" imgH="444240" progId="Equation.DSMT4">
                  <p:embed/>
                </p:oleObj>
              </mc:Choice>
              <mc:Fallback>
                <p:oleObj name="Equation" r:id="rId30" imgW="1168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629400" y="3509983"/>
                        <a:ext cx="1168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554772" y="4019550"/>
            <a:ext cx="3903428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Nhắc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lại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: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k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hằng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số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không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âm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sz="1400" b="1" dirty="0" smtClean="0">
              <a:solidFill>
                <a:srgbClr val="FFFF00"/>
              </a:solidFill>
              <a:sym typeface="Wingdings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66973"/>
              </p:ext>
            </p:extLst>
          </p:nvPr>
        </p:nvGraphicFramePr>
        <p:xfrm>
          <a:off x="5689600" y="4334632"/>
          <a:ext cx="1892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3" name="Equation" r:id="rId32" imgW="1892160" imgH="355320" progId="Equation.DSMT4">
                  <p:embed/>
                </p:oleObj>
              </mc:Choice>
              <mc:Fallback>
                <p:oleObj name="Equation" r:id="rId32" imgW="1892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689600" y="4334632"/>
                        <a:ext cx="1892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543800" y="4323874"/>
            <a:ext cx="10668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Dạng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1)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2953414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sym typeface="Wingdings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4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9" grpId="0"/>
      <p:bldP spid="30" grpId="0"/>
      <p:bldP spid="35" grpId="0"/>
      <p:bldP spid="39" grpId="0"/>
      <p:bldP spid="40" grpId="0"/>
      <p:bldP spid="44" grpId="0"/>
      <p:bldP spid="4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" y="421566"/>
            <a:ext cx="69342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276600" y="1703070"/>
            <a:ext cx="0" cy="292608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43600" y="1703070"/>
            <a:ext cx="0" cy="292608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7697" y="1618091"/>
            <a:ext cx="2716033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Nhắc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lại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: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(PT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chứa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dấu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GTTĐ)</a:t>
            </a:r>
            <a:endParaRPr lang="en-US" sz="1400" b="1" i="1" dirty="0" smtClean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2495550"/>
            <a:ext cx="762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1524001" y="2038350"/>
            <a:ext cx="3810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ii)                                       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1578492"/>
            <a:ext cx="1295401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c)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Tìm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x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369447"/>
              </p:ext>
            </p:extLst>
          </p:nvPr>
        </p:nvGraphicFramePr>
        <p:xfrm>
          <a:off x="1771650" y="2108200"/>
          <a:ext cx="901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2" name="Equation" r:id="rId4" imgW="901440" imgH="190440" progId="Equation.DSMT4">
                  <p:embed/>
                </p:oleObj>
              </mc:Choice>
              <mc:Fallback>
                <p:oleObj name="Equation" r:id="rId4" imgW="9014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1650" y="2108200"/>
                        <a:ext cx="901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0" y="1582088"/>
            <a:ext cx="2362201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i)                   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0" y="2343150"/>
            <a:ext cx="2362201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iii)                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664530"/>
              </p:ext>
            </p:extLst>
          </p:nvPr>
        </p:nvGraphicFramePr>
        <p:xfrm>
          <a:off x="1739900" y="153035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3" name="Equation" r:id="rId6" imgW="1523880" imgH="507960" progId="Equation.DSMT4">
                  <p:embed/>
                </p:oleObj>
              </mc:Choice>
              <mc:Fallback>
                <p:oleObj name="Equation" r:id="rId6" imgW="1523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9900" y="1530350"/>
                        <a:ext cx="1524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1983"/>
              </p:ext>
            </p:extLst>
          </p:nvPr>
        </p:nvGraphicFramePr>
        <p:xfrm>
          <a:off x="1854201" y="2421532"/>
          <a:ext cx="736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4" name="Equation" r:id="rId8" imgW="736560" imgH="190440" progId="Equation.DSMT4">
                  <p:embed/>
                </p:oleObj>
              </mc:Choice>
              <mc:Fallback>
                <p:oleObj name="Equation" r:id="rId8" imgW="7365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4201" y="2421532"/>
                        <a:ext cx="736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57200" y="1009473"/>
            <a:ext cx="822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4.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.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91308"/>
              </p:ext>
            </p:extLst>
          </p:nvPr>
        </p:nvGraphicFramePr>
        <p:xfrm>
          <a:off x="2590800" y="895350"/>
          <a:ext cx="448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5" name="Equation" r:id="rId10" imgW="4483080" imgH="685800" progId="Equation.DSMT4">
                  <p:embed/>
                </p:oleObj>
              </mc:Choice>
              <mc:Fallback>
                <p:oleObj name="Equation" r:id="rId10" imgW="4483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90800" y="895350"/>
                        <a:ext cx="4483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39718"/>
              </p:ext>
            </p:extLst>
          </p:nvPr>
        </p:nvGraphicFramePr>
        <p:xfrm>
          <a:off x="7493000" y="1095997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6"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93000" y="1095997"/>
                        <a:ext cx="660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943600" y="1885950"/>
            <a:ext cx="2895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Dạng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1.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k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hằng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số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không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âm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sz="1400" b="1" dirty="0" smtClean="0">
              <a:solidFill>
                <a:srgbClr val="FFFF00"/>
              </a:solidFill>
              <a:sym typeface="Wingdings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853809"/>
              </p:ext>
            </p:extLst>
          </p:nvPr>
        </p:nvGraphicFramePr>
        <p:xfrm>
          <a:off x="6359497" y="2201032"/>
          <a:ext cx="1892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7" name="Equation" r:id="rId14" imgW="1892160" imgH="355320" progId="Equation.DSMT4">
                  <p:embed/>
                </p:oleObj>
              </mc:Choice>
              <mc:Fallback>
                <p:oleObj name="Equation" r:id="rId14" imgW="1892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59497" y="2201032"/>
                        <a:ext cx="1892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943600" y="2571750"/>
            <a:ext cx="2895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Dạng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2.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sz="1400" b="1" dirty="0" smtClean="0">
              <a:solidFill>
                <a:srgbClr val="FFFF00"/>
              </a:solidFill>
              <a:sym typeface="Wingding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15538"/>
              </p:ext>
            </p:extLst>
          </p:nvPr>
        </p:nvGraphicFramePr>
        <p:xfrm>
          <a:off x="6740497" y="259632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8" name="Equation" r:id="rId16" imgW="1015920" imgH="279360" progId="Equation.DSMT4">
                  <p:embed/>
                </p:oleObj>
              </mc:Choice>
              <mc:Fallback>
                <p:oleObj name="Equation" r:id="rId16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40497" y="2596320"/>
                        <a:ext cx="1016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943600" y="2862591"/>
            <a:ext cx="2895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00B0F0"/>
                </a:solidFill>
                <a:sym typeface="Wingdings"/>
              </a:rPr>
              <a:t>Cách</a:t>
            </a:r>
            <a:r>
              <a:rPr lang="en-US" sz="1400" b="1" dirty="0" smtClean="0">
                <a:solidFill>
                  <a:srgbClr val="00B0F0"/>
                </a:solidFill>
                <a:sym typeface="Wingdings"/>
              </a:rPr>
              <a:t> 1.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trường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hợp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34323" y="3844168"/>
            <a:ext cx="2895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00B0F0"/>
                </a:solidFill>
                <a:sym typeface="Wingdings"/>
              </a:rPr>
              <a:t>Cách</a:t>
            </a:r>
            <a:r>
              <a:rPr lang="en-US" sz="1400" b="1" dirty="0" smtClean="0">
                <a:solidFill>
                  <a:srgbClr val="00B0F0"/>
                </a:solidFill>
                <a:sym typeface="Wingdings"/>
              </a:rPr>
              <a:t> 2.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Điều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kiện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4322" y="4150450"/>
            <a:ext cx="2752478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              ,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đối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chiếu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ĐK.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466820"/>
              </p:ext>
            </p:extLst>
          </p:nvPr>
        </p:nvGraphicFramePr>
        <p:xfrm>
          <a:off x="6629400" y="4227126"/>
          <a:ext cx="1066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9" name="Equation" r:id="rId18" imgW="1066680" imgH="228600" progId="Equation.DSMT4">
                  <p:embed/>
                </p:oleObj>
              </mc:Choice>
              <mc:Fallback>
                <p:oleObj name="Equation" r:id="rId18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29400" y="4227126"/>
                        <a:ext cx="1066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22345"/>
              </p:ext>
            </p:extLst>
          </p:nvPr>
        </p:nvGraphicFramePr>
        <p:xfrm>
          <a:off x="7442200" y="3920368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0" name="Equation" r:id="rId20" imgW="711000" imgH="228600" progId="Equation.DSMT4">
                  <p:embed/>
                </p:oleObj>
              </mc:Choice>
              <mc:Fallback>
                <p:oleObj name="Equation" r:id="rId20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42200" y="3920368"/>
                        <a:ext cx="711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934322" y="3158844"/>
            <a:ext cx="2895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TH1: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              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thì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27697" y="3486150"/>
            <a:ext cx="2895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TH2: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              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thì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063465"/>
              </p:ext>
            </p:extLst>
          </p:nvPr>
        </p:nvGraphicFramePr>
        <p:xfrm>
          <a:off x="6781800" y="3235044"/>
          <a:ext cx="673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1" name="Equation" r:id="rId22" imgW="672840" imgH="228600" progId="Equation.DSMT4">
                  <p:embed/>
                </p:oleObj>
              </mc:Choice>
              <mc:Fallback>
                <p:oleObj name="Equation" r:id="rId22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81800" y="3235044"/>
                        <a:ext cx="673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35807"/>
              </p:ext>
            </p:extLst>
          </p:nvPr>
        </p:nvGraphicFramePr>
        <p:xfrm>
          <a:off x="7715305" y="3239865"/>
          <a:ext cx="1003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2" name="Equation" r:id="rId24" imgW="1002960" imgH="228600" progId="Equation.DSMT4">
                  <p:embed/>
                </p:oleObj>
              </mc:Choice>
              <mc:Fallback>
                <p:oleObj name="Equation" r:id="rId24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715305" y="3239865"/>
                        <a:ext cx="1003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89150"/>
              </p:ext>
            </p:extLst>
          </p:nvPr>
        </p:nvGraphicFramePr>
        <p:xfrm>
          <a:off x="6767223" y="3562826"/>
          <a:ext cx="673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3" name="Equation" r:id="rId26" imgW="672840" imgH="228600" progId="Equation.DSMT4">
                  <p:embed/>
                </p:oleObj>
              </mc:Choice>
              <mc:Fallback>
                <p:oleObj name="Equation" r:id="rId26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767223" y="3562826"/>
                        <a:ext cx="673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56571"/>
              </p:ext>
            </p:extLst>
          </p:nvPr>
        </p:nvGraphicFramePr>
        <p:xfrm>
          <a:off x="7719723" y="3568252"/>
          <a:ext cx="1104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4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719723" y="3568252"/>
                        <a:ext cx="1104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57200" y="2771299"/>
            <a:ext cx="762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i)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95057"/>
              </p:ext>
            </p:extLst>
          </p:nvPr>
        </p:nvGraphicFramePr>
        <p:xfrm>
          <a:off x="1168400" y="2724150"/>
          <a:ext cx="210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5" name="Equation" r:id="rId30" imgW="2108160" imgH="507960" progId="Equation.DSMT4">
                  <p:embed/>
                </p:oleObj>
              </mc:Choice>
              <mc:Fallback>
                <p:oleObj name="Equation" r:id="rId30" imgW="2108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168400" y="2724150"/>
                        <a:ext cx="2108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331320"/>
              </p:ext>
            </p:extLst>
          </p:nvPr>
        </p:nvGraphicFramePr>
        <p:xfrm>
          <a:off x="469900" y="3181350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6" name="Equation" r:id="rId32" imgW="1358640" imgH="279360" progId="Equation.DSMT4">
                  <p:embed/>
                </p:oleObj>
              </mc:Choice>
              <mc:Fallback>
                <p:oleObj name="Equation" r:id="rId32" imgW="1358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69900" y="3181350"/>
                        <a:ext cx="1358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75105"/>
              </p:ext>
            </p:extLst>
          </p:nvPr>
        </p:nvGraphicFramePr>
        <p:xfrm>
          <a:off x="1828800" y="3182937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7" name="Equation" r:id="rId34" imgW="1244520" imgH="279360" progId="Equation.DSMT4">
                  <p:embed/>
                </p:oleObj>
              </mc:Choice>
              <mc:Fallback>
                <p:oleObj name="Equation" r:id="rId34" imgW="1244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828800" y="3182937"/>
                        <a:ext cx="1244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57200" y="3508291"/>
            <a:ext cx="9144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Điều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kiện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878434"/>
              </p:ext>
            </p:extLst>
          </p:nvPr>
        </p:nvGraphicFramePr>
        <p:xfrm>
          <a:off x="1371600" y="3447786"/>
          <a:ext cx="1193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6" name="Equation" r:id="rId36" imgW="1193760" imgH="533160" progId="Equation.DSMT4">
                  <p:embed/>
                </p:oleObj>
              </mc:Choice>
              <mc:Fallback>
                <p:oleObj name="Equation" r:id="rId36" imgW="1193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371600" y="3447786"/>
                        <a:ext cx="1193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04800" y="4343539"/>
            <a:ext cx="9144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60374"/>
              </p:ext>
            </p:extLst>
          </p:nvPr>
        </p:nvGraphicFramePr>
        <p:xfrm>
          <a:off x="971053" y="4248150"/>
          <a:ext cx="2286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7" name="Equation" r:id="rId38" imgW="2286000" imgH="533160" progId="Equation.DSMT4">
                  <p:embed/>
                </p:oleObj>
              </mc:Choice>
              <mc:Fallback>
                <p:oleObj name="Equation" r:id="rId38" imgW="22860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71053" y="4248150"/>
                        <a:ext cx="2286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18544"/>
              </p:ext>
            </p:extLst>
          </p:nvPr>
        </p:nvGraphicFramePr>
        <p:xfrm>
          <a:off x="3298466" y="1657350"/>
          <a:ext cx="863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8" name="Equation" r:id="rId40" imgW="863280" imgH="749160" progId="Equation.DSMT4">
                  <p:embed/>
                </p:oleObj>
              </mc:Choice>
              <mc:Fallback>
                <p:oleObj name="Equation" r:id="rId40" imgW="8632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298466" y="1657350"/>
                        <a:ext cx="863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191000" y="1711745"/>
            <a:ext cx="838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(TMĐK)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91000" y="2078868"/>
            <a:ext cx="16002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Vô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lí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56590" y="1871068"/>
            <a:ext cx="1600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69106"/>
              </p:ext>
            </p:extLst>
          </p:nvPr>
        </p:nvGraphicFramePr>
        <p:xfrm>
          <a:off x="5346700" y="1828347"/>
          <a:ext cx="59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" name="Equation" r:id="rId42" imgW="596880" imgH="444240" progId="Equation.DSMT4">
                  <p:embed/>
                </p:oleObj>
              </mc:Choice>
              <mc:Fallback>
                <p:oleObj name="Equation" r:id="rId42" imgW="596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346700" y="1828347"/>
                        <a:ext cx="596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265004" y="2396368"/>
            <a:ext cx="2297596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            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94130"/>
              </p:ext>
            </p:extLst>
          </p:nvPr>
        </p:nvGraphicFramePr>
        <p:xfrm>
          <a:off x="3587750" y="2660650"/>
          <a:ext cx="2070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Equation" r:id="rId44" imgW="2070000" imgH="444240" progId="Equation.DSMT4">
                  <p:embed/>
                </p:oleObj>
              </mc:Choice>
              <mc:Fallback>
                <p:oleObj name="Equation" r:id="rId44" imgW="2070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587750" y="2660650"/>
                        <a:ext cx="2070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76556"/>
              </p:ext>
            </p:extLst>
          </p:nvPr>
        </p:nvGraphicFramePr>
        <p:xfrm>
          <a:off x="3352800" y="3181350"/>
          <a:ext cx="161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Equation" r:id="rId46" imgW="1612800" imgH="228600" progId="Equation.DSMT4">
                  <p:embed/>
                </p:oleObj>
              </mc:Choice>
              <mc:Fallback>
                <p:oleObj name="Equation" r:id="rId46" imgW="1612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352800" y="3181350"/>
                        <a:ext cx="1612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76567"/>
              </p:ext>
            </p:extLst>
          </p:nvPr>
        </p:nvGraphicFramePr>
        <p:xfrm>
          <a:off x="3829050" y="2472568"/>
          <a:ext cx="571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Equation" r:id="rId48" imgW="571320" imgH="215640" progId="Equation.DSMT4">
                  <p:embed/>
                </p:oleObj>
              </mc:Choice>
              <mc:Fallback>
                <p:oleObj name="Equation" r:id="rId48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3829050" y="2472568"/>
                        <a:ext cx="571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23955"/>
              </p:ext>
            </p:extLst>
          </p:nvPr>
        </p:nvGraphicFramePr>
        <p:xfrm>
          <a:off x="3327842" y="3409950"/>
          <a:ext cx="1270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Equation" r:id="rId50" imgW="1269720" imgH="228600" progId="Equation.DSMT4">
                  <p:embed/>
                </p:oleObj>
              </mc:Choice>
              <mc:Fallback>
                <p:oleObj name="Equation" r:id="rId50" imgW="1269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3327842" y="3409950"/>
                        <a:ext cx="1270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77563"/>
              </p:ext>
            </p:extLst>
          </p:nvPr>
        </p:nvGraphicFramePr>
        <p:xfrm>
          <a:off x="3313043" y="4205947"/>
          <a:ext cx="83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4" name="Equation" r:id="rId52" imgW="838080" imgH="533160" progId="Equation.DSMT4">
                  <p:embed/>
                </p:oleObj>
              </mc:Choice>
              <mc:Fallback>
                <p:oleObj name="Equation" r:id="rId52" imgW="8380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3313043" y="4205947"/>
                        <a:ext cx="838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145777" y="4171950"/>
            <a:ext cx="838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(TMĐK)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52900" y="4435400"/>
            <a:ext cx="838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Loại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00600" y="4313901"/>
            <a:ext cx="1600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68798"/>
              </p:ext>
            </p:extLst>
          </p:nvPr>
        </p:nvGraphicFramePr>
        <p:xfrm>
          <a:off x="5334000" y="4388035"/>
          <a:ext cx="457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5" name="Equation" r:id="rId54" imgW="457200" imgH="190440" progId="Equation.DSMT4">
                  <p:embed/>
                </p:oleObj>
              </mc:Choice>
              <mc:Fallback>
                <p:oleObj name="Equation" r:id="rId54" imgW="4572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334000" y="4388035"/>
                        <a:ext cx="4572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74339"/>
              </p:ext>
            </p:extLst>
          </p:nvPr>
        </p:nvGraphicFramePr>
        <p:xfrm>
          <a:off x="1143000" y="4019550"/>
          <a:ext cx="182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name="Equation" r:id="rId56" imgW="1828800" imgH="228600" progId="Equation.DSMT4">
                  <p:embed/>
                </p:oleObj>
              </mc:Choice>
              <mc:Fallback>
                <p:oleObj name="Equation" r:id="rId56" imgW="1828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143000" y="4019550"/>
                        <a:ext cx="182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177332" y="3409950"/>
            <a:ext cx="5334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(hay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77154"/>
              </p:ext>
            </p:extLst>
          </p:nvPr>
        </p:nvGraphicFramePr>
        <p:xfrm>
          <a:off x="2592126" y="3486877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Equation" r:id="rId58" imgW="482400" imgH="228600" progId="Equation.DSMT4">
                  <p:embed/>
                </p:oleObj>
              </mc:Choice>
              <mc:Fallback>
                <p:oleObj name="Equation" r:id="rId58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2592126" y="3486877"/>
                        <a:ext cx="482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87577"/>
              </p:ext>
            </p:extLst>
          </p:nvPr>
        </p:nvGraphicFramePr>
        <p:xfrm>
          <a:off x="3314700" y="3672182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Equation" r:id="rId60" imgW="1638000" imgH="228600" progId="Equation.DSMT4">
                  <p:embed/>
                </p:oleObj>
              </mc:Choice>
              <mc:Fallback>
                <p:oleObj name="Equation" r:id="rId60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3314700" y="3672182"/>
                        <a:ext cx="1638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29397"/>
              </p:ext>
            </p:extLst>
          </p:nvPr>
        </p:nvGraphicFramePr>
        <p:xfrm>
          <a:off x="3305865" y="3991235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Equation" r:id="rId62" imgW="1511280" imgH="228600" progId="Equation.DSMT4">
                  <p:embed/>
                </p:oleObj>
              </mc:Choice>
              <mc:Fallback>
                <p:oleObj name="Equation" r:id="rId62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3305865" y="3991235"/>
                        <a:ext cx="1511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1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3" grpId="0"/>
      <p:bldP spid="55" grpId="0"/>
      <p:bldP spid="58" grpId="0"/>
      <p:bldP spid="59" grpId="0"/>
      <p:bldP spid="60" grpId="0"/>
      <p:bldP spid="62" grpId="0"/>
      <p:bldP spid="69" grpId="0"/>
      <p:bldP spid="70" grpId="0"/>
      <p:bldP spid="71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7200" y="421566"/>
            <a:ext cx="6629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276600" y="1703070"/>
            <a:ext cx="0" cy="292608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43600" y="1703070"/>
            <a:ext cx="0" cy="292608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2495550"/>
            <a:ext cx="762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1524001" y="2038350"/>
            <a:ext cx="3810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ii)                                       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1578492"/>
            <a:ext cx="1295401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c)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Tìm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x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043516"/>
              </p:ext>
            </p:extLst>
          </p:nvPr>
        </p:nvGraphicFramePr>
        <p:xfrm>
          <a:off x="1771650" y="2108200"/>
          <a:ext cx="901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0" name="Equation" r:id="rId4" imgW="901440" imgH="190440" progId="Equation.DSMT4">
                  <p:embed/>
                </p:oleObj>
              </mc:Choice>
              <mc:Fallback>
                <p:oleObj name="Equation" r:id="rId4" imgW="9014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1650" y="2108200"/>
                        <a:ext cx="901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0" y="1582088"/>
            <a:ext cx="2362201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i)                   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0" y="2343150"/>
            <a:ext cx="2362201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iii)                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362358"/>
              </p:ext>
            </p:extLst>
          </p:nvPr>
        </p:nvGraphicFramePr>
        <p:xfrm>
          <a:off x="1739900" y="153035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1" name="Equation" r:id="rId6" imgW="1523880" imgH="507960" progId="Equation.DSMT4">
                  <p:embed/>
                </p:oleObj>
              </mc:Choice>
              <mc:Fallback>
                <p:oleObj name="Equation" r:id="rId6" imgW="1523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9900" y="1530350"/>
                        <a:ext cx="1524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25785"/>
              </p:ext>
            </p:extLst>
          </p:nvPr>
        </p:nvGraphicFramePr>
        <p:xfrm>
          <a:off x="1854201" y="2421532"/>
          <a:ext cx="736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2" name="Equation" r:id="rId8" imgW="736560" imgH="190440" progId="Equation.DSMT4">
                  <p:embed/>
                </p:oleObj>
              </mc:Choice>
              <mc:Fallback>
                <p:oleObj name="Equation" r:id="rId8" imgW="7365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4201" y="2421532"/>
                        <a:ext cx="736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57200" y="1009473"/>
            <a:ext cx="822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4.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.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465287"/>
              </p:ext>
            </p:extLst>
          </p:nvPr>
        </p:nvGraphicFramePr>
        <p:xfrm>
          <a:off x="2590800" y="895350"/>
          <a:ext cx="448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3" name="Equation" r:id="rId10" imgW="4483080" imgH="685800" progId="Equation.DSMT4">
                  <p:embed/>
                </p:oleObj>
              </mc:Choice>
              <mc:Fallback>
                <p:oleObj name="Equation" r:id="rId10" imgW="4483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90800" y="895350"/>
                        <a:ext cx="4483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64918"/>
              </p:ext>
            </p:extLst>
          </p:nvPr>
        </p:nvGraphicFramePr>
        <p:xfrm>
          <a:off x="7493000" y="1095997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4"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93000" y="1095997"/>
                        <a:ext cx="660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57200" y="2771299"/>
            <a:ext cx="762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i)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2961"/>
              </p:ext>
            </p:extLst>
          </p:nvPr>
        </p:nvGraphicFramePr>
        <p:xfrm>
          <a:off x="1168400" y="2724150"/>
          <a:ext cx="210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5" name="Equation" r:id="rId14" imgW="2108160" imgH="507960" progId="Equation.DSMT4">
                  <p:embed/>
                </p:oleObj>
              </mc:Choice>
              <mc:Fallback>
                <p:oleObj name="Equation" r:id="rId14" imgW="2108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68400" y="2724150"/>
                        <a:ext cx="2108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84670"/>
              </p:ext>
            </p:extLst>
          </p:nvPr>
        </p:nvGraphicFramePr>
        <p:xfrm>
          <a:off x="469900" y="3181350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6" name="Equation" r:id="rId16" imgW="1358640" imgH="279360" progId="Equation.DSMT4">
                  <p:embed/>
                </p:oleObj>
              </mc:Choice>
              <mc:Fallback>
                <p:oleObj name="Equation" r:id="rId16" imgW="1358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9900" y="3181350"/>
                        <a:ext cx="1358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6937"/>
              </p:ext>
            </p:extLst>
          </p:nvPr>
        </p:nvGraphicFramePr>
        <p:xfrm>
          <a:off x="1828800" y="3182937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7" name="Equation" r:id="rId18" imgW="1244520" imgH="279360" progId="Equation.DSMT4">
                  <p:embed/>
                </p:oleObj>
              </mc:Choice>
              <mc:Fallback>
                <p:oleObj name="Equation" r:id="rId18" imgW="1244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28800" y="3182937"/>
                        <a:ext cx="1244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57200" y="3508291"/>
            <a:ext cx="9144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Điều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kiện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058871"/>
              </p:ext>
            </p:extLst>
          </p:nvPr>
        </p:nvGraphicFramePr>
        <p:xfrm>
          <a:off x="1371600" y="3447786"/>
          <a:ext cx="1193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8" name="Equation" r:id="rId20" imgW="1193760" imgH="533160" progId="Equation.DSMT4">
                  <p:embed/>
                </p:oleObj>
              </mc:Choice>
              <mc:Fallback>
                <p:oleObj name="Equation" r:id="rId20" imgW="1193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71600" y="3447786"/>
                        <a:ext cx="1193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04800" y="4343539"/>
            <a:ext cx="9144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528641"/>
              </p:ext>
            </p:extLst>
          </p:nvPr>
        </p:nvGraphicFramePr>
        <p:xfrm>
          <a:off x="971053" y="4248150"/>
          <a:ext cx="2286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9" name="Equation" r:id="rId22" imgW="2286000" imgH="533160" progId="Equation.DSMT4">
                  <p:embed/>
                </p:oleObj>
              </mc:Choice>
              <mc:Fallback>
                <p:oleObj name="Equation" r:id="rId22" imgW="22860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71053" y="4248150"/>
                        <a:ext cx="2286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99832"/>
              </p:ext>
            </p:extLst>
          </p:nvPr>
        </p:nvGraphicFramePr>
        <p:xfrm>
          <a:off x="3298466" y="1657350"/>
          <a:ext cx="863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0" name="Equation" r:id="rId24" imgW="863280" imgH="749160" progId="Equation.DSMT4">
                  <p:embed/>
                </p:oleObj>
              </mc:Choice>
              <mc:Fallback>
                <p:oleObj name="Equation" r:id="rId24" imgW="8632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98466" y="1657350"/>
                        <a:ext cx="863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191000" y="1711745"/>
            <a:ext cx="838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(TMĐK)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91000" y="2078868"/>
            <a:ext cx="16002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Vô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lí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56590" y="1871068"/>
            <a:ext cx="1600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75229"/>
              </p:ext>
            </p:extLst>
          </p:nvPr>
        </p:nvGraphicFramePr>
        <p:xfrm>
          <a:off x="5346700" y="1828347"/>
          <a:ext cx="596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1" name="Equation" r:id="rId26" imgW="596880" imgH="444240" progId="Equation.DSMT4">
                  <p:embed/>
                </p:oleObj>
              </mc:Choice>
              <mc:Fallback>
                <p:oleObj name="Equation" r:id="rId26" imgW="596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346700" y="1828347"/>
                        <a:ext cx="596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265004" y="2396368"/>
            <a:ext cx="2297596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            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200"/>
              </p:ext>
            </p:extLst>
          </p:nvPr>
        </p:nvGraphicFramePr>
        <p:xfrm>
          <a:off x="3587750" y="2660650"/>
          <a:ext cx="2070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2" name="Equation" r:id="rId28" imgW="2070000" imgH="444240" progId="Equation.DSMT4">
                  <p:embed/>
                </p:oleObj>
              </mc:Choice>
              <mc:Fallback>
                <p:oleObj name="Equation" r:id="rId28" imgW="2070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587750" y="2660650"/>
                        <a:ext cx="2070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864179"/>
              </p:ext>
            </p:extLst>
          </p:nvPr>
        </p:nvGraphicFramePr>
        <p:xfrm>
          <a:off x="3352800" y="3181350"/>
          <a:ext cx="161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3" name="Equation" r:id="rId30" imgW="1612800" imgH="228600" progId="Equation.DSMT4">
                  <p:embed/>
                </p:oleObj>
              </mc:Choice>
              <mc:Fallback>
                <p:oleObj name="Equation" r:id="rId30" imgW="1612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352800" y="3181350"/>
                        <a:ext cx="1612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31374"/>
              </p:ext>
            </p:extLst>
          </p:nvPr>
        </p:nvGraphicFramePr>
        <p:xfrm>
          <a:off x="3829050" y="2472568"/>
          <a:ext cx="571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4" name="Equation" r:id="rId32" imgW="571320" imgH="215640" progId="Equation.DSMT4">
                  <p:embed/>
                </p:oleObj>
              </mc:Choice>
              <mc:Fallback>
                <p:oleObj name="Equation" r:id="rId32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829050" y="2472568"/>
                        <a:ext cx="571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378981"/>
              </p:ext>
            </p:extLst>
          </p:nvPr>
        </p:nvGraphicFramePr>
        <p:xfrm>
          <a:off x="3327842" y="3409950"/>
          <a:ext cx="1270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5" name="Equation" r:id="rId34" imgW="1269720" imgH="228600" progId="Equation.DSMT4">
                  <p:embed/>
                </p:oleObj>
              </mc:Choice>
              <mc:Fallback>
                <p:oleObj name="Equation" r:id="rId34" imgW="1269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327842" y="3409950"/>
                        <a:ext cx="1270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787451"/>
              </p:ext>
            </p:extLst>
          </p:nvPr>
        </p:nvGraphicFramePr>
        <p:xfrm>
          <a:off x="3313043" y="4205947"/>
          <a:ext cx="83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6" name="Equation" r:id="rId36" imgW="838080" imgH="533160" progId="Equation.DSMT4">
                  <p:embed/>
                </p:oleObj>
              </mc:Choice>
              <mc:Fallback>
                <p:oleObj name="Equation" r:id="rId36" imgW="8380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313043" y="4205947"/>
                        <a:ext cx="838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4145777" y="4171950"/>
            <a:ext cx="838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(TMĐK)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52900" y="4435400"/>
            <a:ext cx="838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Loại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00600" y="4313901"/>
            <a:ext cx="1600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48179"/>
              </p:ext>
            </p:extLst>
          </p:nvPr>
        </p:nvGraphicFramePr>
        <p:xfrm>
          <a:off x="5334000" y="4388035"/>
          <a:ext cx="457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7" name="Equation" r:id="rId38" imgW="457200" imgH="190440" progId="Equation.DSMT4">
                  <p:embed/>
                </p:oleObj>
              </mc:Choice>
              <mc:Fallback>
                <p:oleObj name="Equation" r:id="rId38" imgW="4572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334000" y="4388035"/>
                        <a:ext cx="4572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43285"/>
              </p:ext>
            </p:extLst>
          </p:nvPr>
        </p:nvGraphicFramePr>
        <p:xfrm>
          <a:off x="1143000" y="4019550"/>
          <a:ext cx="182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8" name="Equation" r:id="rId40" imgW="1828800" imgH="228600" progId="Equation.DSMT4">
                  <p:embed/>
                </p:oleObj>
              </mc:Choice>
              <mc:Fallback>
                <p:oleObj name="Equation" r:id="rId40" imgW="1828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143000" y="4019550"/>
                        <a:ext cx="1828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177332" y="3409950"/>
            <a:ext cx="5334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(hay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03278"/>
              </p:ext>
            </p:extLst>
          </p:nvPr>
        </p:nvGraphicFramePr>
        <p:xfrm>
          <a:off x="2592126" y="3486877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9" name="Equation" r:id="rId42" imgW="482400" imgH="228600" progId="Equation.DSMT4">
                  <p:embed/>
                </p:oleObj>
              </mc:Choice>
              <mc:Fallback>
                <p:oleObj name="Equation" r:id="rId42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592126" y="3486877"/>
                        <a:ext cx="482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39467"/>
              </p:ext>
            </p:extLst>
          </p:nvPr>
        </p:nvGraphicFramePr>
        <p:xfrm>
          <a:off x="3314700" y="3672182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0" name="Equation" r:id="rId44" imgW="1638000" imgH="228600" progId="Equation.DSMT4">
                  <p:embed/>
                </p:oleObj>
              </mc:Choice>
              <mc:Fallback>
                <p:oleObj name="Equation" r:id="rId44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314700" y="3672182"/>
                        <a:ext cx="1638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02200"/>
              </p:ext>
            </p:extLst>
          </p:nvPr>
        </p:nvGraphicFramePr>
        <p:xfrm>
          <a:off x="3305865" y="3991235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1" name="Equation" r:id="rId46" imgW="1511280" imgH="228600" progId="Equation.DSMT4">
                  <p:embed/>
                </p:oleObj>
              </mc:Choice>
              <mc:Fallback>
                <p:oleObj name="Equation" r:id="rId46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305865" y="3991235"/>
                        <a:ext cx="1511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5927697" y="1618091"/>
            <a:ext cx="2716033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iii)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sz="1400" b="1" i="1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044279"/>
              </p:ext>
            </p:extLst>
          </p:nvPr>
        </p:nvGraphicFramePr>
        <p:xfrm>
          <a:off x="6731000" y="1566863"/>
          <a:ext cx="187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2" name="Equation" r:id="rId48" imgW="1879560" imgH="444240" progId="Equation.DSMT4">
                  <p:embed/>
                </p:oleObj>
              </mc:Choice>
              <mc:Fallback>
                <p:oleObj name="Equation" r:id="rId48" imgW="1879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731000" y="1566863"/>
                        <a:ext cx="1879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79456"/>
              </p:ext>
            </p:extLst>
          </p:nvPr>
        </p:nvGraphicFramePr>
        <p:xfrm>
          <a:off x="5943600" y="2127250"/>
          <a:ext cx="102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3" name="Equation" r:id="rId50" imgW="1028520" imgH="444240" progId="Equation.DSMT4">
                  <p:embed/>
                </p:oleObj>
              </mc:Choice>
              <mc:Fallback>
                <p:oleObj name="Equation" r:id="rId50" imgW="1028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5943600" y="2127250"/>
                        <a:ext cx="1028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40251"/>
              </p:ext>
            </p:extLst>
          </p:nvPr>
        </p:nvGraphicFramePr>
        <p:xfrm>
          <a:off x="6972300" y="2127250"/>
          <a:ext cx="1181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4" name="Equation" r:id="rId52" imgW="1180800" imgH="444240" progId="Equation.DSMT4">
                  <p:embed/>
                </p:oleObj>
              </mc:Choice>
              <mc:Fallback>
                <p:oleObj name="Equation" r:id="rId52" imgW="1180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6972300" y="2127250"/>
                        <a:ext cx="1181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09604"/>
              </p:ext>
            </p:extLst>
          </p:nvPr>
        </p:nvGraphicFramePr>
        <p:xfrm>
          <a:off x="5943600" y="2730500"/>
          <a:ext cx="144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5" name="Equation" r:id="rId54" imgW="1447560" imgH="444240" progId="Equation.DSMT4">
                  <p:embed/>
                </p:oleObj>
              </mc:Choice>
              <mc:Fallback>
                <p:oleObj name="Equation" r:id="rId54" imgW="1447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5943600" y="2730500"/>
                        <a:ext cx="1447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020514"/>
              </p:ext>
            </p:extLst>
          </p:nvPr>
        </p:nvGraphicFramePr>
        <p:xfrm>
          <a:off x="7391400" y="2724150"/>
          <a:ext cx="93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6" name="Equation" r:id="rId56" imgW="939600" imgH="444240" progId="Equation.DSMT4">
                  <p:embed/>
                </p:oleObj>
              </mc:Choice>
              <mc:Fallback>
                <p:oleObj name="Equation" r:id="rId56" imgW="939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7391400" y="2724150"/>
                        <a:ext cx="939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087050"/>
              </p:ext>
            </p:extLst>
          </p:nvPr>
        </p:nvGraphicFramePr>
        <p:xfrm>
          <a:off x="5943600" y="3371850"/>
          <a:ext cx="1587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7" name="Equation" r:id="rId58" imgW="1587240" imgH="190440" progId="Equation.DSMT4">
                  <p:embed/>
                </p:oleObj>
              </mc:Choice>
              <mc:Fallback>
                <p:oleObj name="Equation" r:id="rId58" imgW="15872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5943600" y="3371850"/>
                        <a:ext cx="15875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5943600" y="3714750"/>
            <a:ext cx="28194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hợp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điều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           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luận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16976"/>
              </p:ext>
            </p:extLst>
          </p:nvPr>
        </p:nvGraphicFramePr>
        <p:xfrm>
          <a:off x="7391400" y="3790950"/>
          <a:ext cx="571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8" name="Equation" r:id="rId60" imgW="571320" imgH="215640" progId="Equation.DSMT4">
                  <p:embed/>
                </p:oleObj>
              </mc:Choice>
              <mc:Fallback>
                <p:oleObj name="Equation" r:id="rId60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391400" y="3790950"/>
                        <a:ext cx="571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25323"/>
              </p:ext>
            </p:extLst>
          </p:nvPr>
        </p:nvGraphicFramePr>
        <p:xfrm>
          <a:off x="6762750" y="4056063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9" name="Equation" r:id="rId61" imgW="1104840" imgH="317160" progId="Equation.DSMT4">
                  <p:embed/>
                </p:oleObj>
              </mc:Choice>
              <mc:Fallback>
                <p:oleObj name="Equation" r:id="rId61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6762750" y="4056063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" y="2503984"/>
            <a:ext cx="609601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009473"/>
            <a:ext cx="7848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4.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.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637539"/>
            <a:ext cx="7658101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d)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Tìm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nhỏ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nhất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                                   .  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02418"/>
              </p:ext>
            </p:extLst>
          </p:nvPr>
        </p:nvGraphicFramePr>
        <p:xfrm>
          <a:off x="4000500" y="1675777"/>
          <a:ext cx="190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2" name="Equation" r:id="rId4" imgW="1904760" imgH="317160" progId="Equation.DSMT4">
                  <p:embed/>
                </p:oleObj>
              </mc:Choice>
              <mc:Fallback>
                <p:oleObj name="Equation" r:id="rId4" imgW="1904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0" y="1675777"/>
                        <a:ext cx="1905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7200" y="421566"/>
            <a:ext cx="7010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823266"/>
              </p:ext>
            </p:extLst>
          </p:nvPr>
        </p:nvGraphicFramePr>
        <p:xfrm>
          <a:off x="2590800" y="895350"/>
          <a:ext cx="448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3" name="Equation" r:id="rId6" imgW="4483080" imgH="685800" progId="Equation.DSMT4">
                  <p:embed/>
                </p:oleObj>
              </mc:Choice>
              <mc:Fallback>
                <p:oleObj name="Equation" r:id="rId6" imgW="4483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895350"/>
                        <a:ext cx="4483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420491"/>
              </p:ext>
            </p:extLst>
          </p:nvPr>
        </p:nvGraphicFramePr>
        <p:xfrm>
          <a:off x="7493000" y="1095997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4" name="Equation" r:id="rId8" imgW="660240" imgH="228600" progId="Equation.DSMT4">
                  <p:embed/>
                </p:oleObj>
              </mc:Choice>
              <mc:Fallback>
                <p:oleObj name="Equation" r:id="rId8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93000" y="1095997"/>
                        <a:ext cx="660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72502"/>
              </p:ext>
            </p:extLst>
          </p:nvPr>
        </p:nvGraphicFramePr>
        <p:xfrm>
          <a:off x="990600" y="2419350"/>
          <a:ext cx="444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5" name="Equation" r:id="rId10" imgW="4444920" imgH="571320" progId="Equation.DSMT4">
                  <p:embed/>
                </p:oleObj>
              </mc:Choice>
              <mc:Fallback>
                <p:oleObj name="Equation" r:id="rId10" imgW="44449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0600" y="2419350"/>
                        <a:ext cx="4445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7200" y="2038350"/>
            <a:ext cx="7658101" cy="3557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.</a:t>
            </a:r>
            <a:endParaRPr lang="en-US" sz="1700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591293"/>
              </p:ext>
            </p:extLst>
          </p:nvPr>
        </p:nvGraphicFramePr>
        <p:xfrm>
          <a:off x="1295400" y="304165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6" name="Equation" r:id="rId12" imgW="1434960" imgH="317160" progId="Equation.DSMT4">
                  <p:embed/>
                </p:oleObj>
              </mc:Choice>
              <mc:Fallback>
                <p:oleObj name="Equation" r:id="rId12" imgW="1434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5400" y="3041650"/>
                        <a:ext cx="1435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39377"/>
              </p:ext>
            </p:extLst>
          </p:nvPr>
        </p:nvGraphicFramePr>
        <p:xfrm>
          <a:off x="2743200" y="3054350"/>
          <a:ext cx="114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7" name="Equation" r:id="rId14" imgW="1143000" imgH="279360" progId="Equation.DSMT4">
                  <p:embed/>
                </p:oleObj>
              </mc:Choice>
              <mc:Fallback>
                <p:oleObj name="Equation" r:id="rId14" imgW="1143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43200" y="3054350"/>
                        <a:ext cx="1143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6453"/>
              </p:ext>
            </p:extLst>
          </p:nvPr>
        </p:nvGraphicFramePr>
        <p:xfrm>
          <a:off x="3937000" y="2952750"/>
          <a:ext cx="154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8" name="Equation" r:id="rId16" imgW="1549080" imgH="558720" progId="Equation.DSMT4">
                  <p:embed/>
                </p:oleObj>
              </mc:Choice>
              <mc:Fallback>
                <p:oleObj name="Equation" r:id="rId16" imgW="1549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37000" y="2952750"/>
                        <a:ext cx="1549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4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7199" y="2486521"/>
            <a:ext cx="609601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009473"/>
            <a:ext cx="822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4.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.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637539"/>
            <a:ext cx="7658101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d)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Tìm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nhỏ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nhất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                                   .  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21470"/>
              </p:ext>
            </p:extLst>
          </p:nvPr>
        </p:nvGraphicFramePr>
        <p:xfrm>
          <a:off x="4000500" y="1675777"/>
          <a:ext cx="190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7" name="Equation" r:id="rId4" imgW="1904760" imgH="317160" progId="Equation.DSMT4">
                  <p:embed/>
                </p:oleObj>
              </mc:Choice>
              <mc:Fallback>
                <p:oleObj name="Equation" r:id="rId4" imgW="1904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0" y="1675777"/>
                        <a:ext cx="1905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7200" y="421566"/>
            <a:ext cx="7010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Phân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quan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40695"/>
              </p:ext>
            </p:extLst>
          </p:nvPr>
        </p:nvGraphicFramePr>
        <p:xfrm>
          <a:off x="2590800" y="895350"/>
          <a:ext cx="448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8" name="Equation" r:id="rId6" imgW="4483080" imgH="685800" progId="Equation.DSMT4">
                  <p:embed/>
                </p:oleObj>
              </mc:Choice>
              <mc:Fallback>
                <p:oleObj name="Equation" r:id="rId6" imgW="4483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895350"/>
                        <a:ext cx="4483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57990"/>
              </p:ext>
            </p:extLst>
          </p:nvPr>
        </p:nvGraphicFramePr>
        <p:xfrm>
          <a:off x="7493000" y="1095997"/>
          <a:ext cx="660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9" name="Equation" r:id="rId8" imgW="660240" imgH="228600" progId="Equation.DSMT4">
                  <p:embed/>
                </p:oleObj>
              </mc:Choice>
              <mc:Fallback>
                <p:oleObj name="Equation" r:id="rId8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93000" y="1095997"/>
                        <a:ext cx="660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915124"/>
              </p:ext>
            </p:extLst>
          </p:nvPr>
        </p:nvGraphicFramePr>
        <p:xfrm>
          <a:off x="990600" y="2401887"/>
          <a:ext cx="444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0" name="Equation" r:id="rId10" imgW="4444920" imgH="571320" progId="Equation.DSMT4">
                  <p:embed/>
                </p:oleObj>
              </mc:Choice>
              <mc:Fallback>
                <p:oleObj name="Equation" r:id="rId10" imgW="44449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0600" y="2401887"/>
                        <a:ext cx="4445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7200" y="2038350"/>
            <a:ext cx="7658101" cy="3557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.</a:t>
            </a:r>
            <a:endParaRPr lang="en-US" sz="1700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598981"/>
              </p:ext>
            </p:extLst>
          </p:nvPr>
        </p:nvGraphicFramePr>
        <p:xfrm>
          <a:off x="1295400" y="30226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1" name="Equation" r:id="rId12" imgW="1434960" imgH="317160" progId="Equation.DSMT4">
                  <p:embed/>
                </p:oleObj>
              </mc:Choice>
              <mc:Fallback>
                <p:oleObj name="Equation" r:id="rId12" imgW="1434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5400" y="3022600"/>
                        <a:ext cx="1435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68628"/>
              </p:ext>
            </p:extLst>
          </p:nvPr>
        </p:nvGraphicFramePr>
        <p:xfrm>
          <a:off x="2743200" y="3035300"/>
          <a:ext cx="114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2" name="Equation" r:id="rId14" imgW="1143000" imgH="279360" progId="Equation.DSMT4">
                  <p:embed/>
                </p:oleObj>
              </mc:Choice>
              <mc:Fallback>
                <p:oleObj name="Equation" r:id="rId14" imgW="1143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43200" y="3035300"/>
                        <a:ext cx="1143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2936"/>
              </p:ext>
            </p:extLst>
          </p:nvPr>
        </p:nvGraphicFramePr>
        <p:xfrm>
          <a:off x="3949700" y="2876550"/>
          <a:ext cx="2603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3" name="Equation" r:id="rId16" imgW="2603160" imgH="672840" progId="Equation.DSMT4">
                  <p:embed/>
                </p:oleObj>
              </mc:Choice>
              <mc:Fallback>
                <p:oleObj name="Equation" r:id="rId16" imgW="26031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49700" y="2876550"/>
                        <a:ext cx="2603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4600"/>
              </p:ext>
            </p:extLst>
          </p:nvPr>
        </p:nvGraphicFramePr>
        <p:xfrm>
          <a:off x="6578600" y="2882900"/>
          <a:ext cx="1422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4" name="Equation" r:id="rId18" imgW="1422360" imgH="672840" progId="Equation.DSMT4">
                  <p:embed/>
                </p:oleObj>
              </mc:Choice>
              <mc:Fallback>
                <p:oleObj name="Equation" r:id="rId18" imgW="14223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78600" y="2882900"/>
                        <a:ext cx="1422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0" y="3644305"/>
            <a:ext cx="1600200" cy="3557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thấy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69468"/>
              </p:ext>
            </p:extLst>
          </p:nvPr>
        </p:nvGraphicFramePr>
        <p:xfrm>
          <a:off x="1320800" y="3486150"/>
          <a:ext cx="2032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5" name="Equation" r:id="rId20" imgW="2031840" imgH="672840" progId="Equation.DSMT4">
                  <p:embed/>
                </p:oleObj>
              </mc:Choice>
              <mc:Fallback>
                <p:oleObj name="Equation" r:id="rId20" imgW="2031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20800" y="3486150"/>
                        <a:ext cx="20320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64450"/>
              </p:ext>
            </p:extLst>
          </p:nvPr>
        </p:nvGraphicFramePr>
        <p:xfrm>
          <a:off x="3352800" y="3486150"/>
          <a:ext cx="2857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6" name="Equation" r:id="rId22" imgW="2857320" imgH="672840" progId="Equation.DSMT4">
                  <p:embed/>
                </p:oleObj>
              </mc:Choice>
              <mc:Fallback>
                <p:oleObj name="Equation" r:id="rId22" imgW="28573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352800" y="3486150"/>
                        <a:ext cx="2857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44166"/>
              </p:ext>
            </p:extLst>
          </p:nvPr>
        </p:nvGraphicFramePr>
        <p:xfrm>
          <a:off x="6616700" y="3544956"/>
          <a:ext cx="1612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7" name="Equation" r:id="rId24" imgW="1612800" imgH="558720" progId="Equation.DSMT4">
                  <p:embed/>
                </p:oleObj>
              </mc:Choice>
              <mc:Fallback>
                <p:oleObj name="Equation" r:id="rId24" imgW="1612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616700" y="3544956"/>
                        <a:ext cx="1612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172200" y="3646487"/>
            <a:ext cx="1600200" cy="3557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hay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234359"/>
            <a:ext cx="8229600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GTNN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      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Dấu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đẳng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xảy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ra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chỉ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khi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       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19329"/>
              </p:ext>
            </p:extLst>
          </p:nvPr>
        </p:nvGraphicFramePr>
        <p:xfrm>
          <a:off x="2730500" y="4146550"/>
          <a:ext cx="39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8" name="Equation" r:id="rId26" imgW="393480" imgH="558720" progId="Equation.DSMT4">
                  <p:embed/>
                </p:oleObj>
              </mc:Choice>
              <mc:Fallback>
                <p:oleObj name="Equation" r:id="rId26" imgW="3934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730500" y="4146550"/>
                        <a:ext cx="3937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01161"/>
              </p:ext>
            </p:extLst>
          </p:nvPr>
        </p:nvGraphicFramePr>
        <p:xfrm>
          <a:off x="6477000" y="4146550"/>
          <a:ext cx="1765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9" name="Equation" r:id="rId28" imgW="1765080" imgH="558720" progId="Equation.DSMT4">
                  <p:embed/>
                </p:oleObj>
              </mc:Choice>
              <mc:Fallback>
                <p:oleObj name="Equation" r:id="rId28" imgW="1765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77000" y="4146550"/>
                        <a:ext cx="1765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310640" y="4171950"/>
            <a:ext cx="82296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53400" y="4272061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(TMĐK)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51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1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8229600" cy="17681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3. </a:t>
            </a:r>
            <a:r>
              <a:rPr lang="en-US" sz="2000" b="1" dirty="0" err="1" smtClean="0">
                <a:solidFill>
                  <a:schemeClr val="bg1"/>
                </a:solidFill>
              </a:rPr>
              <a:t>Giải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lập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phương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1700" b="1" dirty="0" err="1" smtClean="0">
                <a:solidFill>
                  <a:srgbClr val="FFFF00"/>
                </a:solidFill>
              </a:rPr>
              <a:t>Bài</a:t>
            </a:r>
            <a:r>
              <a:rPr lang="en-US" sz="1700" b="1" dirty="0" smtClean="0">
                <a:solidFill>
                  <a:srgbClr val="FFFF00"/>
                </a:solidFill>
              </a:rPr>
              <a:t> 5. </a:t>
            </a:r>
            <a:r>
              <a:rPr lang="en-US" sz="1700" b="1" dirty="0" err="1" smtClean="0">
                <a:solidFill>
                  <a:schemeClr val="bg1"/>
                </a:solidFill>
              </a:rPr>
              <a:t>Một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nhóm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sinh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viên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dự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định</a:t>
            </a:r>
            <a:r>
              <a:rPr lang="en-US" sz="1700" b="1" dirty="0" smtClean="0">
                <a:solidFill>
                  <a:schemeClr val="bg1"/>
                </a:solidFill>
              </a:rPr>
              <a:t> may </a:t>
            </a:r>
            <a:r>
              <a:rPr lang="en-US" sz="1700" b="1" dirty="0" smtClean="0">
                <a:solidFill>
                  <a:srgbClr val="FFFF00"/>
                </a:solidFill>
              </a:rPr>
              <a:t>210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chiếc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khẩu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trang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vải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ủng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hộ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các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bác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sĩ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nơi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tuyến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đầu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chống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dịch</a:t>
            </a:r>
            <a:r>
              <a:rPr lang="en-US" sz="1700" b="1" dirty="0" smtClean="0">
                <a:solidFill>
                  <a:schemeClr val="bg1"/>
                </a:solidFill>
              </a:rPr>
              <a:t> COVID-19 </a:t>
            </a:r>
            <a:r>
              <a:rPr lang="en-US" sz="1700" b="1" dirty="0" err="1" smtClean="0">
                <a:solidFill>
                  <a:schemeClr val="bg1"/>
                </a:solidFill>
              </a:rPr>
              <a:t>trong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một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số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ngày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nhất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định</a:t>
            </a:r>
            <a:r>
              <a:rPr lang="en-US" sz="1700" b="1" dirty="0" smtClean="0">
                <a:solidFill>
                  <a:schemeClr val="bg1"/>
                </a:solidFill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</a:rPr>
              <a:t>Nhờ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quyết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tâm</a:t>
            </a:r>
            <a:r>
              <a:rPr lang="en-US" sz="1700" b="1" dirty="0" smtClean="0">
                <a:solidFill>
                  <a:schemeClr val="bg1"/>
                </a:solidFill>
              </a:rPr>
              <a:t> may </a:t>
            </a:r>
            <a:r>
              <a:rPr lang="en-US" sz="1700" b="1" dirty="0" err="1" smtClean="0">
                <a:solidFill>
                  <a:schemeClr val="bg1"/>
                </a:solidFill>
              </a:rPr>
              <a:t>mỗi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ngày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thêm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smtClean="0">
                <a:solidFill>
                  <a:srgbClr val="FFFF00"/>
                </a:solidFill>
              </a:rPr>
              <a:t>20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chiếc</a:t>
            </a:r>
            <a:r>
              <a:rPr lang="en-US" sz="1700" b="1" dirty="0" smtClean="0">
                <a:solidFill>
                  <a:schemeClr val="bg1"/>
                </a:solidFill>
              </a:rPr>
              <a:t>, </a:t>
            </a:r>
            <a:r>
              <a:rPr lang="en-US" sz="1700" b="1" dirty="0" err="1" smtClean="0">
                <a:solidFill>
                  <a:schemeClr val="bg1"/>
                </a:solidFill>
              </a:rPr>
              <a:t>nhóm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bạn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không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những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hoàn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thành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sớm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</a:rPr>
              <a:t>hai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ngày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mà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còn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làm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thêm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smtClean="0">
                <a:solidFill>
                  <a:srgbClr val="FFFF00"/>
                </a:solidFill>
              </a:rPr>
              <a:t>40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chiếc</a:t>
            </a:r>
            <a:r>
              <a:rPr lang="en-US" sz="1700" b="1" dirty="0" smtClean="0">
                <a:solidFill>
                  <a:schemeClr val="bg1"/>
                </a:solidFill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</a:rPr>
              <a:t>Tính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thời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gian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nhóm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dự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kiến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hoàn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thành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công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việc</a:t>
            </a:r>
            <a:r>
              <a:rPr lang="en-US" sz="1700" b="1" dirty="0" smtClean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663" y="2251710"/>
            <a:ext cx="0" cy="237744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1" y="2167768"/>
            <a:ext cx="1524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Phân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tích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toán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28450"/>
              </p:ext>
            </p:extLst>
          </p:nvPr>
        </p:nvGraphicFramePr>
        <p:xfrm>
          <a:off x="533399" y="2647950"/>
          <a:ext cx="39624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1066800"/>
                <a:gridCol w="838200"/>
                <a:gridCol w="1219199"/>
              </a:tblGrid>
              <a:tr h="40267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Tổng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số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khẩu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trang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chiếc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Số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ngày</a:t>
                      </a:r>
                      <a:r>
                        <a:rPr lang="en-US" sz="1400" baseline="0" dirty="0" smtClean="0"/>
                        <a:t> may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ngày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dirty="0" smtClean="0"/>
                    </a:p>
                    <a:p>
                      <a:pPr algn="ctr"/>
                      <a:r>
                        <a:rPr lang="en-US" sz="1300" dirty="0" err="1" smtClean="0"/>
                        <a:t>Số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khẩu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trang</a:t>
                      </a:r>
                      <a:r>
                        <a:rPr lang="en-US" sz="1300" baseline="0" dirty="0" smtClean="0"/>
                        <a:t> may 1 </a:t>
                      </a:r>
                      <a:r>
                        <a:rPr lang="en-US" sz="1300" baseline="0" dirty="0" err="1" smtClean="0"/>
                        <a:t>ngày</a:t>
                      </a:r>
                      <a:r>
                        <a:rPr lang="en-US" sz="1300" baseline="0" dirty="0"/>
                        <a:t> </a:t>
                      </a:r>
                      <a:r>
                        <a:rPr lang="en-US" sz="1300" baseline="0" dirty="0" smtClean="0"/>
                        <a:t>(</a:t>
                      </a:r>
                      <a:r>
                        <a:rPr lang="en-US" sz="1300" baseline="0" dirty="0" err="1" smtClean="0"/>
                        <a:t>chiếc</a:t>
                      </a:r>
                      <a:r>
                        <a:rPr lang="en-US" sz="1300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400" b="1" dirty="0" err="1" smtClean="0"/>
                        <a:t>Dự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kiến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i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n-US" sz="1400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1000" b="1" dirty="0" smtClean="0"/>
                    </a:p>
                    <a:p>
                      <a:pPr algn="ctr"/>
                      <a:r>
                        <a:rPr lang="en-US" sz="1400" b="1" dirty="0" err="1" smtClean="0"/>
                        <a:t>Thực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tế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i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71180"/>
              </p:ext>
            </p:extLst>
          </p:nvPr>
        </p:nvGraphicFramePr>
        <p:xfrm>
          <a:off x="3708400" y="3486150"/>
          <a:ext cx="342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1" name="Equation" r:id="rId4" imgW="342720" imgH="444240" progId="Equation.DSMT4">
                  <p:embed/>
                </p:oleObj>
              </mc:Choice>
              <mc:Fallback>
                <p:oleObj name="Equation" r:id="rId4" imgW="342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8400" y="3486150"/>
                        <a:ext cx="342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43610"/>
              </p:ext>
            </p:extLst>
          </p:nvPr>
        </p:nvGraphicFramePr>
        <p:xfrm>
          <a:off x="3657600" y="4095750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2" name="Equation" r:id="rId6" imgW="444240" imgH="444240" progId="Equation.DSMT4">
                  <p:embed/>
                </p:oleObj>
              </mc:Choice>
              <mc:Fallback>
                <p:oleObj name="Equation" r:id="rId6" imgW="444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7600" y="4095750"/>
                        <a:ext cx="444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2167768"/>
            <a:ext cx="22098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00B0F0"/>
                </a:solidFill>
                <a:sym typeface="Wingdings"/>
              </a:rPr>
              <a:t>SKTM1N = TSKT : SNM</a:t>
            </a:r>
            <a:endParaRPr lang="en-US" sz="1400" b="1" dirty="0" smtClean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99887" y="2457450"/>
            <a:ext cx="886313" cy="26670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46600" y="2167768"/>
            <a:ext cx="762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3545949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210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1676400" y="4171950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250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2725453" y="354594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FFFF00"/>
                </a:solidFill>
              </a:rPr>
              <a:t>x</a:t>
            </a:r>
            <a:endParaRPr lang="en-US" sz="1400" i="1" dirty="0"/>
          </a:p>
        </p:txBody>
      </p:sp>
      <p:sp>
        <p:nvSpPr>
          <p:cNvPr id="26" name="Rectangle 25"/>
          <p:cNvSpPr/>
          <p:nvPr/>
        </p:nvSpPr>
        <p:spPr>
          <a:xfrm>
            <a:off x="2590800" y="416897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FFFF00"/>
                </a:solidFill>
              </a:rPr>
              <a:t>x</a:t>
            </a:r>
            <a:r>
              <a:rPr lang="en-US" sz="1400" b="1" dirty="0" smtClean="0">
                <a:solidFill>
                  <a:srgbClr val="FFFF00"/>
                </a:solidFill>
              </a:rPr>
              <a:t> – 2</a:t>
            </a:r>
            <a:endParaRPr lang="en-US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27600" y="2167768"/>
            <a:ext cx="3276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thời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gian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dự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kiến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may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x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;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522159"/>
            <a:ext cx="4191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</a:rPr>
              <a:t>Thời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gian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thực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tế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hoàn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thành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công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việc</a:t>
            </a:r>
            <a:r>
              <a:rPr lang="en-US" sz="1400" b="1" dirty="0" smtClean="0">
                <a:solidFill>
                  <a:schemeClr val="bg1"/>
                </a:solidFill>
              </a:rPr>
              <a:t>:  </a:t>
            </a:r>
            <a:r>
              <a:rPr lang="en-US" sz="1400" b="1" i="1" dirty="0" smtClean="0">
                <a:solidFill>
                  <a:srgbClr val="FFFF00"/>
                </a:solidFill>
              </a:rPr>
              <a:t>x – </a:t>
            </a:r>
            <a:r>
              <a:rPr lang="en-US" sz="1400" b="1" dirty="0" smtClean="0">
                <a:solidFill>
                  <a:srgbClr val="FFFF00"/>
                </a:solidFill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</a:rPr>
              <a:t> (</a:t>
            </a:r>
            <a:r>
              <a:rPr lang="en-US" sz="1400" b="1" dirty="0" err="1" smtClean="0">
                <a:solidFill>
                  <a:schemeClr val="bg1"/>
                </a:solidFill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2942468"/>
            <a:ext cx="47244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Mỗi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theo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dự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kiến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nhóm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may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:         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chiếc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).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287664"/>
              </p:ext>
            </p:extLst>
          </p:nvPr>
        </p:nvGraphicFramePr>
        <p:xfrm>
          <a:off x="7823200" y="2238375"/>
          <a:ext cx="1016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3"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23200" y="2238375"/>
                        <a:ext cx="1016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0" y="3867150"/>
            <a:ext cx="4267200" cy="69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Theo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đề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bài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thực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tế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mỗi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nhóm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may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thêm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  <a:p>
            <a:pPr algn="just">
              <a:lnSpc>
                <a:spcPct val="120000"/>
              </a:lnSpc>
            </a:pPr>
            <a:endParaRPr lang="en-US" sz="600" b="1" dirty="0" smtClean="0">
              <a:solidFill>
                <a:schemeClr val="bg1"/>
              </a:solidFill>
              <a:sym typeface="Wingdings"/>
            </a:endParaRPr>
          </a:p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20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chiếc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nên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phương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trình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55765"/>
              </p:ext>
            </p:extLst>
          </p:nvPr>
        </p:nvGraphicFramePr>
        <p:xfrm>
          <a:off x="7150100" y="4200525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4" name="Equation" r:id="rId10" imgW="1307880" imgH="444240" progId="Equation.DSMT4">
                  <p:embed/>
                </p:oleObj>
              </mc:Choice>
              <mc:Fallback>
                <p:oleObj name="Equation" r:id="rId10" imgW="1307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50100" y="4200525"/>
                        <a:ext cx="1308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23287"/>
              </p:ext>
            </p:extLst>
          </p:nvPr>
        </p:nvGraphicFramePr>
        <p:xfrm>
          <a:off x="7772400" y="2889250"/>
          <a:ext cx="342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5" name="Equation" r:id="rId12" imgW="343080" imgH="444600" progId="Equation.DSMT4">
                  <p:embed/>
                </p:oleObj>
              </mc:Choice>
              <mc:Fallback>
                <p:oleObj name="Equation" r:id="rId12" imgW="343080" imgH="4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72400" y="2889250"/>
                        <a:ext cx="342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72000" y="3468309"/>
            <a:ext cx="4953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Thực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tế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mỗi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nhóm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may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        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chiếc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).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82991"/>
              </p:ext>
            </p:extLst>
          </p:nvPr>
        </p:nvGraphicFramePr>
        <p:xfrm>
          <a:off x="7327900" y="3409950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6" name="Equation" r:id="rId14" imgW="444240" imgH="444240" progId="Equation.DSMT4">
                  <p:embed/>
                </p:oleObj>
              </mc:Choice>
              <mc:Fallback>
                <p:oleObj name="Equation" r:id="rId14" imgW="444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27900" y="3409950"/>
                        <a:ext cx="444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4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19" grpId="0"/>
      <p:bldP spid="24" grpId="0"/>
      <p:bldP spid="25" grpId="0"/>
      <p:bldP spid="26" grpId="0"/>
      <p:bldP spid="28" grpId="0"/>
      <p:bldP spid="29" grpId="0"/>
      <p:bldP spid="31" grpId="0"/>
      <p:bldP spid="34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57200" y="421566"/>
            <a:ext cx="8229600" cy="17681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3. </a:t>
            </a:r>
            <a:r>
              <a:rPr lang="en-US" sz="2000" b="1" dirty="0" err="1" smtClean="0">
                <a:solidFill>
                  <a:schemeClr val="bg1"/>
                </a:solidFill>
              </a:rPr>
              <a:t>Giải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lập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phương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1700" b="1" dirty="0" err="1" smtClean="0">
                <a:solidFill>
                  <a:srgbClr val="FFFF00"/>
                </a:solidFill>
              </a:rPr>
              <a:t>Bài</a:t>
            </a:r>
            <a:r>
              <a:rPr lang="en-US" sz="1700" b="1" dirty="0" smtClean="0">
                <a:solidFill>
                  <a:srgbClr val="FFFF00"/>
                </a:solidFill>
              </a:rPr>
              <a:t> 5. </a:t>
            </a:r>
            <a:r>
              <a:rPr lang="en-US" sz="1700" b="1" dirty="0" err="1" smtClean="0">
                <a:solidFill>
                  <a:schemeClr val="bg1"/>
                </a:solidFill>
              </a:rPr>
              <a:t>Một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nhóm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sinh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viên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dự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định</a:t>
            </a:r>
            <a:r>
              <a:rPr lang="en-US" sz="1700" b="1" dirty="0" smtClean="0">
                <a:solidFill>
                  <a:schemeClr val="bg1"/>
                </a:solidFill>
              </a:rPr>
              <a:t> may </a:t>
            </a:r>
            <a:r>
              <a:rPr lang="en-US" sz="1700" b="1" dirty="0" smtClean="0">
                <a:solidFill>
                  <a:srgbClr val="FFFF00"/>
                </a:solidFill>
              </a:rPr>
              <a:t>210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chiếc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khẩu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trang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vải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ủng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hộ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các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bác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sĩ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nơi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tuyến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đầu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chống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dịch</a:t>
            </a:r>
            <a:r>
              <a:rPr lang="en-US" sz="1700" b="1" dirty="0" smtClean="0">
                <a:solidFill>
                  <a:schemeClr val="bg1"/>
                </a:solidFill>
              </a:rPr>
              <a:t> COVID-19 </a:t>
            </a:r>
            <a:r>
              <a:rPr lang="en-US" sz="1700" b="1" dirty="0" err="1" smtClean="0">
                <a:solidFill>
                  <a:schemeClr val="bg1"/>
                </a:solidFill>
              </a:rPr>
              <a:t>trong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một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số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ngày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nhất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định</a:t>
            </a:r>
            <a:r>
              <a:rPr lang="en-US" sz="1700" b="1" dirty="0" smtClean="0">
                <a:solidFill>
                  <a:schemeClr val="bg1"/>
                </a:solidFill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</a:rPr>
              <a:t>Nhờ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quyết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tâm</a:t>
            </a:r>
            <a:r>
              <a:rPr lang="en-US" sz="1700" b="1" dirty="0" smtClean="0">
                <a:solidFill>
                  <a:schemeClr val="bg1"/>
                </a:solidFill>
              </a:rPr>
              <a:t> may </a:t>
            </a:r>
            <a:r>
              <a:rPr lang="en-US" sz="1700" b="1" dirty="0" err="1" smtClean="0">
                <a:solidFill>
                  <a:schemeClr val="bg1"/>
                </a:solidFill>
              </a:rPr>
              <a:t>mỗi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ngày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thêm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smtClean="0">
                <a:solidFill>
                  <a:srgbClr val="FFFF00"/>
                </a:solidFill>
              </a:rPr>
              <a:t>20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chiếc</a:t>
            </a:r>
            <a:r>
              <a:rPr lang="en-US" sz="1700" b="1" dirty="0" smtClean="0">
                <a:solidFill>
                  <a:schemeClr val="bg1"/>
                </a:solidFill>
              </a:rPr>
              <a:t>, </a:t>
            </a:r>
            <a:r>
              <a:rPr lang="en-US" sz="1700" b="1" dirty="0" err="1" smtClean="0">
                <a:solidFill>
                  <a:schemeClr val="bg1"/>
                </a:solidFill>
              </a:rPr>
              <a:t>nhóm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bạn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không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những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hoàn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thành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sớm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</a:rPr>
              <a:t>hai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ngày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mà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còn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làm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thêm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smtClean="0">
                <a:solidFill>
                  <a:srgbClr val="FFFF00"/>
                </a:solidFill>
              </a:rPr>
              <a:t>40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chiếc</a:t>
            </a:r>
            <a:r>
              <a:rPr lang="en-US" sz="1700" b="1" dirty="0" smtClean="0">
                <a:solidFill>
                  <a:schemeClr val="bg1"/>
                </a:solidFill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</a:rPr>
              <a:t>Tính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thời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gian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nhóm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dự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kiến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hoàn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thành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công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việc</a:t>
            </a:r>
            <a:r>
              <a:rPr lang="en-US" sz="1700" b="1" dirty="0" smtClean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2251710"/>
            <a:ext cx="0" cy="237744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054920"/>
              </p:ext>
            </p:extLst>
          </p:nvPr>
        </p:nvGraphicFramePr>
        <p:xfrm>
          <a:off x="4724400" y="2209800"/>
          <a:ext cx="260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54" name="Equation" r:id="rId4" imgW="2603160" imgH="482400" progId="Equation.DSMT4">
                  <p:embed/>
                </p:oleObj>
              </mc:Choice>
              <mc:Fallback>
                <p:oleObj name="Equation" r:id="rId4" imgW="2603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2209800"/>
                        <a:ext cx="2603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44850"/>
              </p:ext>
            </p:extLst>
          </p:nvPr>
        </p:nvGraphicFramePr>
        <p:xfrm>
          <a:off x="4724400" y="2800350"/>
          <a:ext cx="1943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55" name="Equation" r:id="rId6" imgW="1942920" imgH="228600" progId="Equation.DSMT4">
                  <p:embed/>
                </p:oleObj>
              </mc:Choice>
              <mc:Fallback>
                <p:oleObj name="Equation" r:id="rId6" imgW="1942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2800350"/>
                        <a:ext cx="1943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68486"/>
              </p:ext>
            </p:extLst>
          </p:nvPr>
        </p:nvGraphicFramePr>
        <p:xfrm>
          <a:off x="6705600" y="2788707"/>
          <a:ext cx="161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56" name="Equation" r:id="rId8" imgW="1612800" imgH="228600" progId="Equation.DSMT4">
                  <p:embed/>
                </p:oleObj>
              </mc:Choice>
              <mc:Fallback>
                <p:oleObj name="Equation" r:id="rId8" imgW="1612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5600" y="2788707"/>
                        <a:ext cx="1612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65233"/>
              </p:ext>
            </p:extLst>
          </p:nvPr>
        </p:nvGraphicFramePr>
        <p:xfrm>
          <a:off x="4724400" y="3131041"/>
          <a:ext cx="143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57" name="Equation" r:id="rId10" imgW="1434960" imgH="228600" progId="Equation.DSMT4">
                  <p:embed/>
                </p:oleObj>
              </mc:Choice>
              <mc:Fallback>
                <p:oleObj name="Equation" r:id="rId10" imgW="1434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400" y="3131041"/>
                        <a:ext cx="143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35652"/>
              </p:ext>
            </p:extLst>
          </p:nvPr>
        </p:nvGraphicFramePr>
        <p:xfrm>
          <a:off x="6261100" y="3116263"/>
          <a:ext cx="1816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58" name="Equation" r:id="rId12" imgW="1815840" imgH="228600" progId="Equation.DSMT4">
                  <p:embed/>
                </p:oleObj>
              </mc:Choice>
              <mc:Fallback>
                <p:oleObj name="Equation" r:id="rId12" imgW="1815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61100" y="3116263"/>
                        <a:ext cx="1816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50694"/>
              </p:ext>
            </p:extLst>
          </p:nvPr>
        </p:nvGraphicFramePr>
        <p:xfrm>
          <a:off x="4724400" y="3626097"/>
          <a:ext cx="1536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59" name="Equation" r:id="rId14" imgW="1536480" imgH="228600" progId="Equation.DSMT4">
                  <p:embed/>
                </p:oleObj>
              </mc:Choice>
              <mc:Fallback>
                <p:oleObj name="Equation" r:id="rId14" imgW="1536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24400" y="3626097"/>
                        <a:ext cx="1536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659091"/>
              </p:ext>
            </p:extLst>
          </p:nvPr>
        </p:nvGraphicFramePr>
        <p:xfrm>
          <a:off x="6248400" y="3445266"/>
          <a:ext cx="83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60" name="Equation" r:id="rId16" imgW="838080" imgH="533160" progId="Equation.DSMT4">
                  <p:embed/>
                </p:oleObj>
              </mc:Choice>
              <mc:Fallback>
                <p:oleObj name="Equation" r:id="rId16" imgW="8380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48400" y="3445266"/>
                        <a:ext cx="838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086600" y="3409950"/>
            <a:ext cx="8382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(TMĐK)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6600" y="3676772"/>
            <a:ext cx="16002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Không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TMĐK)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8200" y="4059567"/>
            <a:ext cx="39624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thời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gian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nhóm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dự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kiến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hoàn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thành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công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việc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rgbClr val="00B0F0"/>
                </a:solidFill>
                <a:sym typeface="Wingdings"/>
              </a:rPr>
              <a:t>7 </a:t>
            </a:r>
            <a:r>
              <a:rPr lang="en-US" sz="1400" b="1" dirty="0" err="1" smtClean="0">
                <a:solidFill>
                  <a:srgbClr val="00B0F0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2167768"/>
            <a:ext cx="990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600" y="2167768"/>
            <a:ext cx="3276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thời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gian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dự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kiến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may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x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;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" y="2522159"/>
            <a:ext cx="4191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</a:rPr>
              <a:t>Thời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gian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thực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tế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hoàn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thành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công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việc</a:t>
            </a:r>
            <a:r>
              <a:rPr lang="en-US" sz="1400" b="1" dirty="0" smtClean="0">
                <a:solidFill>
                  <a:schemeClr val="bg1"/>
                </a:solidFill>
              </a:rPr>
              <a:t>:  </a:t>
            </a:r>
            <a:r>
              <a:rPr lang="en-US" sz="1400" b="1" i="1" dirty="0" smtClean="0">
                <a:solidFill>
                  <a:srgbClr val="FFFF00"/>
                </a:solidFill>
              </a:rPr>
              <a:t>x – </a:t>
            </a:r>
            <a:r>
              <a:rPr lang="en-US" sz="1400" b="1" dirty="0" smtClean="0">
                <a:solidFill>
                  <a:srgbClr val="FFFF00"/>
                </a:solidFill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</a:rPr>
              <a:t> (</a:t>
            </a:r>
            <a:r>
              <a:rPr lang="en-US" sz="1400" b="1" dirty="0" err="1" smtClean="0">
                <a:solidFill>
                  <a:schemeClr val="bg1"/>
                </a:solidFill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2942468"/>
            <a:ext cx="47244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Mỗi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theo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dự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kiến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nhóm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may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:         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chiếc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).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60186"/>
              </p:ext>
            </p:extLst>
          </p:nvPr>
        </p:nvGraphicFramePr>
        <p:xfrm>
          <a:off x="3632200" y="2238375"/>
          <a:ext cx="1016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61" name="Equation" r:id="rId18" imgW="1015920" imgH="228600" progId="Equation.DSMT4">
                  <p:embed/>
                </p:oleObj>
              </mc:Choice>
              <mc:Fallback>
                <p:oleObj name="Equation" r:id="rId18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32200" y="2238375"/>
                        <a:ext cx="1016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57200" y="3867150"/>
            <a:ext cx="4267200" cy="69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Theo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đề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bài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thực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tế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mỗi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nhóm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may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thêm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endParaRPr lang="en-US" sz="1400" b="1" dirty="0" smtClean="0">
              <a:solidFill>
                <a:schemeClr val="bg1"/>
              </a:solidFill>
              <a:sym typeface="Wingdings"/>
            </a:endParaRPr>
          </a:p>
          <a:p>
            <a:pPr algn="just">
              <a:lnSpc>
                <a:spcPct val="120000"/>
              </a:lnSpc>
            </a:pPr>
            <a:endParaRPr lang="en-US" sz="600" b="1" dirty="0" smtClean="0">
              <a:solidFill>
                <a:schemeClr val="bg1"/>
              </a:solidFill>
              <a:sym typeface="Wingdings"/>
            </a:endParaRPr>
          </a:p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20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chiếc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nên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phương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trình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915906"/>
              </p:ext>
            </p:extLst>
          </p:nvPr>
        </p:nvGraphicFramePr>
        <p:xfrm>
          <a:off x="3035300" y="4200525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62" name="Equation" r:id="rId20" imgW="1307880" imgH="444240" progId="Equation.DSMT4">
                  <p:embed/>
                </p:oleObj>
              </mc:Choice>
              <mc:Fallback>
                <p:oleObj name="Equation" r:id="rId20" imgW="1307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35300" y="4200525"/>
                        <a:ext cx="1308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3810"/>
              </p:ext>
            </p:extLst>
          </p:nvPr>
        </p:nvGraphicFramePr>
        <p:xfrm>
          <a:off x="3657600" y="2889250"/>
          <a:ext cx="342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63" name="Equation" r:id="rId22" imgW="343080" imgH="444600" progId="Equation.DSMT4">
                  <p:embed/>
                </p:oleObj>
              </mc:Choice>
              <mc:Fallback>
                <p:oleObj name="Equation" r:id="rId22" imgW="343080" imgH="4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57600" y="2889250"/>
                        <a:ext cx="342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57200" y="3468309"/>
            <a:ext cx="4953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Thực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tế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mỗi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ngày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nhóm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may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        (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chiếc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). 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71399"/>
              </p:ext>
            </p:extLst>
          </p:nvPr>
        </p:nvGraphicFramePr>
        <p:xfrm>
          <a:off x="3213100" y="3409950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64" name="Equation" r:id="rId24" imgW="444240" imgH="444240" progId="Equation.DSMT4">
                  <p:embed/>
                </p:oleObj>
              </mc:Choice>
              <mc:Fallback>
                <p:oleObj name="Equation" r:id="rId24" imgW="444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13100" y="3409950"/>
                        <a:ext cx="444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1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936625"/>
            <a:ext cx="2762250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2" y="3349625"/>
            <a:ext cx="2922588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647950"/>
            <a:ext cx="2898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7" y="4016375"/>
            <a:ext cx="2801938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2" y="2994025"/>
            <a:ext cx="29083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677988"/>
            <a:ext cx="2660650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546225"/>
            <a:ext cx="30495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127500"/>
            <a:ext cx="1457325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159125"/>
            <a:ext cx="1787525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66950"/>
            <a:ext cx="16319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76638"/>
            <a:ext cx="1827213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5100"/>
            <a:ext cx="13493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3109913"/>
            <a:ext cx="2387600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004888"/>
            <a:ext cx="1476375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941388"/>
            <a:ext cx="1363662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61950"/>
            <a:ext cx="1490662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917575"/>
            <a:ext cx="2382837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32863"/>
            <a:ext cx="1335087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0"/>
            <a:ext cx="9200282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276350"/>
            <a:ext cx="7010400" cy="2682901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HƯỚNG DẪN VỀ NHÀ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1, 4, 6 (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182)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9, 10, 12 (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183) –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Sách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552755"/>
            <a:ext cx="7010400" cy="2101111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3147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200" y="412250"/>
            <a:ext cx="7086600" cy="6601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CÁC DẠNG BÀI TẬP TRỌNG TÂM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1213" y="1047750"/>
            <a:ext cx="926560" cy="1323656"/>
            <a:chOff x="0" y="2493"/>
            <a:chExt cx="926560" cy="1323656"/>
          </a:xfrm>
        </p:grpSpPr>
        <p:sp>
          <p:nvSpPr>
            <p:cNvPr id="39" name="Chevron 38"/>
            <p:cNvSpPr/>
            <p:nvPr/>
          </p:nvSpPr>
          <p:spPr>
            <a:xfrm rot="5400000">
              <a:off x="-198548" y="201041"/>
              <a:ext cx="1323656" cy="926559"/>
            </a:xfrm>
            <a:prstGeom prst="chevron">
              <a:avLst/>
            </a:prstGeom>
            <a:solidFill>
              <a:srgbClr val="F96A1B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96A1B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0" name="Chevron 4"/>
            <p:cNvSpPr/>
            <p:nvPr/>
          </p:nvSpPr>
          <p:spPr>
            <a:xfrm>
              <a:off x="1" y="465773"/>
              <a:ext cx="926559" cy="3970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1" dirty="0" err="1" smtClean="0">
                  <a:solidFill>
                    <a:srgbClr val="FFFFFF"/>
                  </a:solidFill>
                  <a:latin typeface="+mj-lt"/>
                </a:rPr>
                <a:t>Dạng</a:t>
              </a:r>
              <a:r>
                <a:rPr lang="en-US" sz="2200" b="1" dirty="0" smtClean="0">
                  <a:solidFill>
                    <a:srgbClr val="FFFFFF"/>
                  </a:solidFill>
                  <a:latin typeface="+mj-lt"/>
                </a:rPr>
                <a:t> 1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37771" y="1047751"/>
            <a:ext cx="6595015" cy="860828"/>
            <a:chOff x="926558" y="2494"/>
            <a:chExt cx="6595015" cy="860828"/>
          </a:xfrm>
        </p:grpSpPr>
        <p:sp>
          <p:nvSpPr>
            <p:cNvPr id="37" name="Round Same Side Corner Rectangle 36"/>
            <p:cNvSpPr/>
            <p:nvPr/>
          </p:nvSpPr>
          <p:spPr>
            <a:xfrm rot="5400000">
              <a:off x="3793652" y="-2864600"/>
              <a:ext cx="860828" cy="6595015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96A1B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8" name="Round Same Side Corner Rectangle 6"/>
            <p:cNvSpPr/>
            <p:nvPr/>
          </p:nvSpPr>
          <p:spPr>
            <a:xfrm>
              <a:off x="926559" y="44515"/>
              <a:ext cx="6552993" cy="7767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vi-VN" sz="25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Các bài toán áp dụng phép nhân, chia đa thức và hằng đẳng thức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1213" y="2173335"/>
            <a:ext cx="926560" cy="1323656"/>
            <a:chOff x="0" y="1128078"/>
            <a:chExt cx="926560" cy="1323656"/>
          </a:xfrm>
        </p:grpSpPr>
        <p:sp>
          <p:nvSpPr>
            <p:cNvPr id="35" name="Chevron 34"/>
            <p:cNvSpPr/>
            <p:nvPr/>
          </p:nvSpPr>
          <p:spPr>
            <a:xfrm rot="5400000">
              <a:off x="-198548" y="1326626"/>
              <a:ext cx="1323656" cy="926559"/>
            </a:xfrm>
            <a:prstGeom prst="chevron">
              <a:avLst/>
            </a:prstGeom>
            <a:solidFill>
              <a:srgbClr val="F96A1B">
                <a:hueOff val="5241764"/>
                <a:satOff val="-994"/>
                <a:lumOff val="-5000"/>
                <a:alphaOff val="0"/>
              </a:srgbClr>
            </a:solidFill>
            <a:ln w="25400" cap="flat" cmpd="sng" algn="ctr">
              <a:solidFill>
                <a:srgbClr val="F96A1B">
                  <a:hueOff val="5241764"/>
                  <a:satOff val="-994"/>
                  <a:lumOff val="-500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6" name="Chevron 8"/>
            <p:cNvSpPr/>
            <p:nvPr/>
          </p:nvSpPr>
          <p:spPr>
            <a:xfrm>
              <a:off x="1" y="1591358"/>
              <a:ext cx="926559" cy="3970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Dạng</a:t>
              </a:r>
              <a:r>
                <a:rPr kumimoji="0" lang="en-US" sz="22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2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37771" y="2173336"/>
            <a:ext cx="6595015" cy="860376"/>
            <a:chOff x="926558" y="1128079"/>
            <a:chExt cx="6595015" cy="860376"/>
          </a:xfrm>
        </p:grpSpPr>
        <p:sp>
          <p:nvSpPr>
            <p:cNvPr id="33" name="Round Same Side Corner Rectangle 32"/>
            <p:cNvSpPr/>
            <p:nvPr/>
          </p:nvSpPr>
          <p:spPr>
            <a:xfrm rot="5400000">
              <a:off x="3793878" y="-1739241"/>
              <a:ext cx="860376" cy="6595015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96A1B">
                  <a:hueOff val="5241764"/>
                  <a:satOff val="-994"/>
                  <a:lumOff val="-500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4" name="Round Same Side Corner Rectangle 10"/>
            <p:cNvSpPr/>
            <p:nvPr/>
          </p:nvSpPr>
          <p:spPr>
            <a:xfrm>
              <a:off x="926559" y="1170078"/>
              <a:ext cx="6553015" cy="7763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marR="0" lvl="1" algn="l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Phân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thức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đại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liên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quan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1213" y="3298920"/>
            <a:ext cx="926560" cy="1323656"/>
            <a:chOff x="0" y="2253663"/>
            <a:chExt cx="926560" cy="1323656"/>
          </a:xfrm>
        </p:grpSpPr>
        <p:sp>
          <p:nvSpPr>
            <p:cNvPr id="31" name="Chevron 30"/>
            <p:cNvSpPr/>
            <p:nvPr/>
          </p:nvSpPr>
          <p:spPr>
            <a:xfrm rot="5400000">
              <a:off x="-198548" y="2452211"/>
              <a:ext cx="1323656" cy="926559"/>
            </a:xfrm>
            <a:prstGeom prst="chevron">
              <a:avLst/>
            </a:prstGeom>
            <a:solidFill>
              <a:srgbClr val="F96A1B">
                <a:hueOff val="10483529"/>
                <a:satOff val="-1988"/>
                <a:lumOff val="-9999"/>
                <a:alphaOff val="0"/>
              </a:srgbClr>
            </a:solidFill>
            <a:ln w="25400" cap="flat" cmpd="sng" algn="ctr">
              <a:solidFill>
                <a:srgbClr val="F96A1B">
                  <a:hueOff val="10483529"/>
                  <a:satOff val="-1988"/>
                  <a:lumOff val="-9999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2" name="Chevron 12"/>
            <p:cNvSpPr/>
            <p:nvPr/>
          </p:nvSpPr>
          <p:spPr>
            <a:xfrm>
              <a:off x="1" y="2716943"/>
              <a:ext cx="926559" cy="3970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Dạng</a:t>
              </a:r>
              <a:r>
                <a:rPr kumimoji="0" lang="en-US" sz="22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3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37771" y="3298921"/>
            <a:ext cx="6595015" cy="860376"/>
            <a:chOff x="926558" y="2253664"/>
            <a:chExt cx="6595015" cy="860376"/>
          </a:xfrm>
        </p:grpSpPr>
        <p:sp>
          <p:nvSpPr>
            <p:cNvPr id="29" name="Round Same Side Corner Rectangle 28"/>
            <p:cNvSpPr/>
            <p:nvPr/>
          </p:nvSpPr>
          <p:spPr>
            <a:xfrm rot="5400000">
              <a:off x="3793878" y="-613656"/>
              <a:ext cx="860376" cy="6595015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96A1B">
                  <a:hueOff val="10483529"/>
                  <a:satOff val="-1988"/>
                  <a:lumOff val="-9999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0" name="Round Same Side Corner Rectangle 14"/>
            <p:cNvSpPr/>
            <p:nvPr/>
          </p:nvSpPr>
          <p:spPr>
            <a:xfrm>
              <a:off x="926559" y="2295663"/>
              <a:ext cx="6553015" cy="7763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marR="0" lvl="1" algn="l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Giải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bằng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lập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phương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trình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0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1123950"/>
            <a:ext cx="1066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Nhắc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lại</a:t>
            </a:r>
            <a:r>
              <a:rPr lang="en-US" b="1" i="1" dirty="0">
                <a:solidFill>
                  <a:srgbClr val="FFFF00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  <a:sym typeface="Wingding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199" y="1939168"/>
            <a:ext cx="1219199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2343150"/>
            <a:ext cx="685799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724150"/>
            <a:ext cx="10668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sym typeface="Wingdings"/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44885"/>
              </p:ext>
            </p:extLst>
          </p:nvPr>
        </p:nvGraphicFramePr>
        <p:xfrm>
          <a:off x="5334000" y="1969709"/>
          <a:ext cx="1943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6" name="Equation" r:id="rId4" imgW="1942920" imgH="266400" progId="Equation.DSMT4">
                  <p:embed/>
                </p:oleObj>
              </mc:Choice>
              <mc:Fallback>
                <p:oleObj name="Equation" r:id="rId4" imgW="1942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1969709"/>
                        <a:ext cx="1943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29200" y="3105150"/>
            <a:ext cx="838198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sym typeface="Wingdings"/>
              </a:rPr>
              <a:t>4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88835"/>
              </p:ext>
            </p:extLst>
          </p:nvPr>
        </p:nvGraphicFramePr>
        <p:xfrm>
          <a:off x="5315764" y="3135691"/>
          <a:ext cx="260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7" name="Equation" r:id="rId6" imgW="2603160" imgH="266400" progId="Equation.DSMT4">
                  <p:embed/>
                </p:oleObj>
              </mc:Choice>
              <mc:Fallback>
                <p:oleObj name="Equation" r:id="rId6" imgW="2603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5764" y="3135691"/>
                        <a:ext cx="2603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390434"/>
              </p:ext>
            </p:extLst>
          </p:nvPr>
        </p:nvGraphicFramePr>
        <p:xfrm>
          <a:off x="5334000" y="2373691"/>
          <a:ext cx="1930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8" name="Equation" r:id="rId8" imgW="1930320" imgH="266400" progId="Equation.DSMT4">
                  <p:embed/>
                </p:oleObj>
              </mc:Choice>
              <mc:Fallback>
                <p:oleObj name="Equation" r:id="rId8" imgW="1930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0" y="2373691"/>
                        <a:ext cx="1930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619013"/>
              </p:ext>
            </p:extLst>
          </p:nvPr>
        </p:nvGraphicFramePr>
        <p:xfrm>
          <a:off x="5334000" y="3905250"/>
          <a:ext cx="2489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79" name="Equation" r:id="rId10" imgW="2489040" imgH="266400" progId="Equation.DSMT4">
                  <p:embed/>
                </p:oleObj>
              </mc:Choice>
              <mc:Fallback>
                <p:oleObj name="Equation" r:id="rId10" imgW="2489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4000" y="3905250"/>
                        <a:ext cx="2489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35307"/>
              </p:ext>
            </p:extLst>
          </p:nvPr>
        </p:nvGraphicFramePr>
        <p:xfrm>
          <a:off x="5334000" y="2779639"/>
          <a:ext cx="191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0" name="Equation" r:id="rId12" imgW="1917360" imgH="266400" progId="Equation.DSMT4">
                  <p:embed/>
                </p:oleObj>
              </mc:Choice>
              <mc:Fallback>
                <p:oleObj name="Equation" r:id="rId12" imgW="1917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34000" y="2779639"/>
                        <a:ext cx="1917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431234"/>
              </p:ext>
            </p:extLst>
          </p:nvPr>
        </p:nvGraphicFramePr>
        <p:xfrm>
          <a:off x="5322114" y="3516691"/>
          <a:ext cx="2590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1" name="Equation" r:id="rId14" imgW="2590560" imgH="266400" progId="Equation.DSMT4">
                  <p:embed/>
                </p:oleObj>
              </mc:Choice>
              <mc:Fallback>
                <p:oleObj name="Equation" r:id="rId14" imgW="2590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22114" y="3516691"/>
                        <a:ext cx="2590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08149"/>
              </p:ext>
            </p:extLst>
          </p:nvPr>
        </p:nvGraphicFramePr>
        <p:xfrm>
          <a:off x="5300647" y="4286250"/>
          <a:ext cx="2489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2" name="Equation" r:id="rId16" imgW="2489040" imgH="266400" progId="Equation.DSMT4">
                  <p:embed/>
                </p:oleObj>
              </mc:Choice>
              <mc:Fallback>
                <p:oleObj name="Equation" r:id="rId16" imgW="2489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00647" y="4286250"/>
                        <a:ext cx="2489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029199" y="3486150"/>
            <a:ext cx="1516048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5)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199" y="3867150"/>
            <a:ext cx="1219198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bg1"/>
                </a:solidFill>
                <a:sym typeface="Wingdings"/>
              </a:rPr>
              <a:t>6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9200" y="4248150"/>
            <a:ext cx="990599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7)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24400" y="1830398"/>
            <a:ext cx="3962400" cy="279875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0" y="1443241"/>
            <a:ext cx="4199532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00B0F0"/>
                </a:solidFill>
                <a:sym typeface="Wingdings"/>
              </a:rPr>
              <a:t>BẢY HẰNG ĐẲNG THỨC ĐÁNG NHỚ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454" y="1443241"/>
            <a:ext cx="37338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B0F0"/>
                </a:solidFill>
                <a:sym typeface="Wingdings"/>
              </a:rPr>
              <a:t>QUY TẮC NHÂN, CHIA ĐA THỨC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199" y="1830398"/>
            <a:ext cx="4026755" cy="279875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3400" y="1939168"/>
            <a:ext cx="14478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1)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Quy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tắc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nhân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: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939168"/>
            <a:ext cx="2514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đơn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93787"/>
              </p:ext>
            </p:extLst>
          </p:nvPr>
        </p:nvGraphicFramePr>
        <p:xfrm>
          <a:off x="1600200" y="2419350"/>
          <a:ext cx="1739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3" name="Equation" r:id="rId18" imgW="1739880" imgH="228600" progId="Equation.DSMT4">
                  <p:embed/>
                </p:oleObj>
              </mc:Choice>
              <mc:Fallback>
                <p:oleObj name="Equation" r:id="rId18" imgW="1739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00200" y="2419350"/>
                        <a:ext cx="1739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86476"/>
              </p:ext>
            </p:extLst>
          </p:nvPr>
        </p:nvGraphicFramePr>
        <p:xfrm>
          <a:off x="880938" y="2800350"/>
          <a:ext cx="3162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4" name="Equation" r:id="rId20" imgW="3162240" imgH="228600" progId="Equation.DSMT4">
                  <p:embed/>
                </p:oleObj>
              </mc:Choice>
              <mc:Fallback>
                <p:oleObj name="Equation" r:id="rId20" imgW="3162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80938" y="2800350"/>
                        <a:ext cx="3162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33400" y="3082168"/>
            <a:ext cx="14478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2)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Quy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tắc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chia: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854" y="3486150"/>
            <a:ext cx="3508513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 Chia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đơn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thức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cho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đơn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thức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8168" y="3867150"/>
            <a:ext cx="3508513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 Chia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đa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thức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cho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đơn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thức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4853" y="4248150"/>
            <a:ext cx="3508513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 Chia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đa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thức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một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biến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đã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sắp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sym typeface="Wingdings"/>
              </a:rPr>
              <a:t>xếp</a:t>
            </a:r>
            <a:r>
              <a:rPr lang="en-US" sz="1400" b="1" dirty="0" smtClean="0">
                <a:solidFill>
                  <a:srgbClr val="FFFFFF"/>
                </a:solidFill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9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5" grpId="0"/>
      <p:bldP spid="18" grpId="0"/>
      <p:bldP spid="31" grpId="0"/>
      <p:bldP spid="32" grpId="0"/>
      <p:bldP spid="33" grpId="0"/>
      <p:bldP spid="34" grpId="0" animBg="1"/>
      <p:bldP spid="28" grpId="0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Điền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chỗ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trống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809750"/>
            <a:ext cx="8305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a)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Rút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gọn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, ta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 =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419350"/>
            <a:ext cx="76581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b)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x =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25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819977"/>
              </p:ext>
            </p:extLst>
          </p:nvPr>
        </p:nvGraphicFramePr>
        <p:xfrm>
          <a:off x="2590800" y="1844675"/>
          <a:ext cx="431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9" name="Equation" r:id="rId4" imgW="4317840" imgH="317160" progId="Equation.DSMT4">
                  <p:embed/>
                </p:oleObj>
              </mc:Choice>
              <mc:Fallback>
                <p:oleObj name="Equation" r:id="rId4" imgW="4317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1844675"/>
                        <a:ext cx="431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21246"/>
              </p:ext>
            </p:extLst>
          </p:nvPr>
        </p:nvGraphicFramePr>
        <p:xfrm>
          <a:off x="3886200" y="2466975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0" name="Equation" r:id="rId6" imgW="1930320" imgH="279360" progId="Equation.DSMT4">
                  <p:embed/>
                </p:oleObj>
              </mc:Choice>
              <mc:Fallback>
                <p:oleObj name="Equation" r:id="rId6" imgW="1930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2466975"/>
                        <a:ext cx="1930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7200" y="3028950"/>
            <a:ext cx="76581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988780"/>
              </p:ext>
            </p:extLst>
          </p:nvPr>
        </p:nvGraphicFramePr>
        <p:xfrm>
          <a:off x="2832100" y="3075583"/>
          <a:ext cx="181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1" name="Equation" r:id="rId8" imgW="1815840" imgH="279360" progId="Equation.DSMT4">
                  <p:embed/>
                </p:oleObj>
              </mc:Choice>
              <mc:Fallback>
                <p:oleObj name="Equation" r:id="rId8" imgW="1815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2100" y="3075583"/>
                        <a:ext cx="1816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" y="3638550"/>
            <a:ext cx="76581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thành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nhân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tử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………………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63767"/>
              </p:ext>
            </p:extLst>
          </p:nvPr>
        </p:nvGraphicFramePr>
        <p:xfrm>
          <a:off x="3416300" y="3686521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2" name="Equation" r:id="rId10" imgW="1460160" imgH="279360" progId="Equation.DSMT4">
                  <p:embed/>
                </p:oleObj>
              </mc:Choice>
              <mc:Fallback>
                <p:oleObj name="Equation" r:id="rId10" imgW="1460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16300" y="3686521"/>
                        <a:ext cx="1460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7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endCxn id="21" idx="0"/>
          </p:cNvCxnSpPr>
          <p:nvPr/>
        </p:nvCxnSpPr>
        <p:spPr>
          <a:xfrm>
            <a:off x="3162300" y="2211398"/>
            <a:ext cx="0" cy="640080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45627" y="2779702"/>
            <a:ext cx="2388373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  <a:sym typeface="Wingdings"/>
              </a:rPr>
              <a:t>(   –   )(     +      +     </a:t>
            </a:r>
            <a:r>
              <a:rPr lang="en-US" b="1" dirty="0">
                <a:solidFill>
                  <a:srgbClr val="FFFF00"/>
                </a:solidFill>
                <a:sym typeface="Wingdings"/>
              </a:rPr>
              <a:t>)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=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Điền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chỗ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trống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809750"/>
            <a:ext cx="8305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a)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Rút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gọn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                                          , ta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 =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266950"/>
            <a:ext cx="2209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Hướng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dẫn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–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ý: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56648"/>
              </p:ext>
            </p:extLst>
          </p:nvPr>
        </p:nvGraphicFramePr>
        <p:xfrm>
          <a:off x="2590800" y="1844675"/>
          <a:ext cx="431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76" name="Equation" r:id="rId4" imgW="4317840" imgH="317160" progId="Equation.DSMT4">
                  <p:embed/>
                </p:oleObj>
              </mc:Choice>
              <mc:Fallback>
                <p:oleObj name="Equation" r:id="rId4" imgW="4317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1844675"/>
                        <a:ext cx="431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657600" y="2779702"/>
            <a:ext cx="381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a</a:t>
            </a:r>
            <a:r>
              <a:rPr lang="en-US" b="1" baseline="30000" dirty="0" smtClean="0">
                <a:solidFill>
                  <a:srgbClr val="00B0F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2779702"/>
            <a:ext cx="381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a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4727" y="2779702"/>
            <a:ext cx="381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>
                <a:solidFill>
                  <a:srgbClr val="FF0000"/>
                </a:solidFill>
                <a:sym typeface="Wingdings"/>
              </a:rPr>
              <a:t>b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779702"/>
            <a:ext cx="381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00B0F0"/>
                </a:solidFill>
                <a:sym typeface="Wingdings"/>
              </a:rPr>
              <a:t>a</a:t>
            </a:r>
            <a:r>
              <a:rPr lang="en-US" b="1" i="1" dirty="0" err="1" smtClean="0">
                <a:solidFill>
                  <a:srgbClr val="FF0000"/>
                </a:solidFill>
                <a:sym typeface="Wingdings"/>
              </a:rPr>
              <a:t>b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2779702"/>
            <a:ext cx="381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b</a:t>
            </a:r>
            <a:r>
              <a:rPr lang="en-US" b="1" baseline="30000" dirty="0" smtClean="0">
                <a:solidFill>
                  <a:srgbClr val="FF00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2780637"/>
            <a:ext cx="9525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a</a:t>
            </a:r>
            <a:r>
              <a:rPr lang="en-US" b="1" baseline="30000" dirty="0" smtClean="0">
                <a:solidFill>
                  <a:srgbClr val="00B0F0"/>
                </a:solidFill>
                <a:sym typeface="Wingdings"/>
              </a:rPr>
              <a:t>3</a:t>
            </a:r>
            <a:r>
              <a:rPr lang="en-US" b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–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b</a:t>
            </a:r>
            <a:r>
              <a:rPr lang="en-US" b="1" baseline="30000" dirty="0" smtClean="0">
                <a:solidFill>
                  <a:srgbClr val="FF0000"/>
                </a:solidFill>
                <a:sym typeface="Wingdings"/>
              </a:rPr>
              <a:t>3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05200" y="2211398"/>
            <a:ext cx="0" cy="640080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10000" y="2211398"/>
            <a:ext cx="0" cy="640080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96355" y="2211398"/>
            <a:ext cx="0" cy="640080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24400" y="2211398"/>
            <a:ext cx="0" cy="640080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94501" y="2780637"/>
            <a:ext cx="9525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a</a:t>
            </a:r>
            <a:r>
              <a:rPr lang="en-US" b="1" baseline="30000" dirty="0" smtClean="0">
                <a:solidFill>
                  <a:srgbClr val="00B0F0"/>
                </a:solidFill>
                <a:sym typeface="Wingdings"/>
              </a:rPr>
              <a:t>3</a:t>
            </a:r>
            <a:r>
              <a:rPr lang="en-US" b="1" dirty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+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b</a:t>
            </a:r>
            <a:r>
              <a:rPr lang="en-US" b="1" baseline="30000" dirty="0" smtClean="0">
                <a:solidFill>
                  <a:srgbClr val="FF0000"/>
                </a:solidFill>
                <a:sym typeface="Wingdings"/>
              </a:rPr>
              <a:t>3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60497" y="2169795"/>
            <a:ext cx="1126103" cy="681683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0513" y="3423648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Ta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28742"/>
              </p:ext>
            </p:extLst>
          </p:nvPr>
        </p:nvGraphicFramePr>
        <p:xfrm>
          <a:off x="1168400" y="3465513"/>
          <a:ext cx="431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77" name="Equation" r:id="rId6" imgW="4317840" imgH="317160" progId="Equation.DSMT4">
                  <p:embed/>
                </p:oleObj>
              </mc:Choice>
              <mc:Fallback>
                <p:oleObj name="Equation" r:id="rId6" imgW="4317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8400" y="3465513"/>
                        <a:ext cx="431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7036"/>
              </p:ext>
            </p:extLst>
          </p:nvPr>
        </p:nvGraphicFramePr>
        <p:xfrm>
          <a:off x="5486400" y="3473450"/>
          <a:ext cx="1879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78" name="Equation" r:id="rId8" imgW="1879560" imgH="317160" progId="Equation.DSMT4">
                  <p:embed/>
                </p:oleObj>
              </mc:Choice>
              <mc:Fallback>
                <p:oleObj name="Equation" r:id="rId8" imgW="1879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6400" y="3473450"/>
                        <a:ext cx="1879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352315"/>
              </p:ext>
            </p:extLst>
          </p:nvPr>
        </p:nvGraphicFramePr>
        <p:xfrm>
          <a:off x="7366000" y="3528046"/>
          <a:ext cx="635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79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66000" y="3528046"/>
                        <a:ext cx="635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078122"/>
              </p:ext>
            </p:extLst>
          </p:nvPr>
        </p:nvGraphicFramePr>
        <p:xfrm>
          <a:off x="8229600" y="1840449"/>
          <a:ext cx="393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80" name="Equation" r:id="rId12" imgW="393480" imgH="228600" progId="Equation.DSMT4">
                  <p:embed/>
                </p:oleObj>
              </mc:Choice>
              <mc:Fallback>
                <p:oleObj name="Equation" r:id="rId12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29600" y="1840449"/>
                        <a:ext cx="393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Curved Connector 42"/>
          <p:cNvCxnSpPr/>
          <p:nvPr/>
        </p:nvCxnSpPr>
        <p:spPr>
          <a:xfrm rot="5400000" flipH="1" flipV="1">
            <a:off x="7422986" y="2463964"/>
            <a:ext cx="1384632" cy="685804"/>
          </a:xfrm>
          <a:prstGeom prst="curvedConnector3">
            <a:avLst>
              <a:gd name="adj1" fmla="val 50000"/>
            </a:avLst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7" grpId="0"/>
      <p:bldP spid="18" grpId="0"/>
      <p:bldP spid="21" grpId="0"/>
      <p:bldP spid="22" grpId="0"/>
      <p:bldP spid="24" grpId="0"/>
      <p:bldP spid="25" grpId="0"/>
      <p:bldP spid="26" grpId="0"/>
      <p:bldP spid="3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Điền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chỗ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trống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66950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Hướng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dẫn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–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ý: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2876550"/>
            <a:ext cx="834887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Ta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72255"/>
              </p:ext>
            </p:extLst>
          </p:nvPr>
        </p:nvGraphicFramePr>
        <p:xfrm>
          <a:off x="1193800" y="2916817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Equation" r:id="rId4" imgW="1930320" imgH="279360" progId="Equation.DSMT4">
                  <p:embed/>
                </p:oleObj>
              </mc:Choice>
              <mc:Fallback>
                <p:oleObj name="Equation" r:id="rId4" imgW="1930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800" y="2916817"/>
                        <a:ext cx="1930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380037"/>
              </p:ext>
            </p:extLst>
          </p:nvPr>
        </p:nvGraphicFramePr>
        <p:xfrm>
          <a:off x="4254500" y="3523734"/>
          <a:ext cx="252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1" name="Equation" r:id="rId6" imgW="2527200" imgH="317160" progId="Equation.DSMT4">
                  <p:embed/>
                </p:oleObj>
              </mc:Choice>
              <mc:Fallback>
                <p:oleObj name="Equation" r:id="rId6" imgW="2527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4500" y="3523734"/>
                        <a:ext cx="252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1809750"/>
            <a:ext cx="7315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b)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x =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25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21305"/>
              </p:ext>
            </p:extLst>
          </p:nvPr>
        </p:nvGraphicFramePr>
        <p:xfrm>
          <a:off x="3886200" y="1857375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2" name="Equation" r:id="rId8" imgW="1930320" imgH="279360" progId="Equation.DSMT4">
                  <p:embed/>
                </p:oleObj>
              </mc:Choice>
              <mc:Fallback>
                <p:oleObj name="Equation" r:id="rId8" imgW="1930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6200" y="1857375"/>
                        <a:ext cx="1930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124200" y="2855902"/>
            <a:ext cx="3501887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=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x</a:t>
            </a:r>
            <a:r>
              <a:rPr lang="en-US" b="1" baseline="30000" dirty="0" smtClean="0">
                <a:solidFill>
                  <a:srgbClr val="00B0F0"/>
                </a:solidFill>
              </a:rPr>
              <a:t>3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–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3.</a:t>
            </a:r>
            <a:r>
              <a:rPr lang="en-US" b="1" i="1" dirty="0" smtClean="0">
                <a:solidFill>
                  <a:srgbClr val="00B0F0"/>
                </a:solidFill>
              </a:rPr>
              <a:t>x</a:t>
            </a:r>
            <a:r>
              <a:rPr lang="en-US" b="1" baseline="30000" dirty="0" smtClean="0">
                <a:solidFill>
                  <a:srgbClr val="00B0F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+ 3.</a:t>
            </a:r>
            <a:r>
              <a:rPr lang="en-US" b="1" i="1" dirty="0" smtClean="0">
                <a:solidFill>
                  <a:srgbClr val="00B0F0"/>
                </a:solidFill>
              </a:rPr>
              <a:t>x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8331" y="2872060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+ 125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5400" y="2872060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–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137931" y="2872060"/>
            <a:ext cx="2091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i="1" dirty="0" smtClean="0">
                <a:solidFill>
                  <a:srgbClr val="00B0F0"/>
                </a:solidFill>
              </a:rPr>
              <a:t>x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 + 125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199" y="3481660"/>
            <a:ext cx="5271237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Thay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= 25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vào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biểu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thức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, ta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16200000">
            <a:off x="6893182" y="2231765"/>
            <a:ext cx="1796535" cy="1104899"/>
          </a:xfrm>
          <a:prstGeom prst="curvedUpArrow">
            <a:avLst>
              <a:gd name="adj1" fmla="val 3067"/>
              <a:gd name="adj2" fmla="val 13881"/>
              <a:gd name="adj3" fmla="val 2500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07448"/>
              </p:ext>
            </p:extLst>
          </p:nvPr>
        </p:nvGraphicFramePr>
        <p:xfrm>
          <a:off x="6591300" y="1837083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3"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91300" y="1837083"/>
                        <a:ext cx="495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6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46" grpId="0"/>
      <p:bldP spid="5" grpId="0"/>
      <p:bldP spid="6" grpId="0"/>
      <p:bldP spid="47" grpId="0"/>
      <p:bldP spid="48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Dạng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phép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</a:rPr>
              <a:t>, chia </a:t>
            </a:r>
            <a:r>
              <a:rPr lang="en-US" sz="2000" b="1" dirty="0" err="1" smtClean="0">
                <a:solidFill>
                  <a:schemeClr val="bg1"/>
                </a:solidFill>
              </a:rPr>
              <a:t>đa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hằng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Điền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chỗ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trống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kết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đúng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66950"/>
            <a:ext cx="6858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Hướng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dẫn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–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Gợi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ý: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1809750"/>
            <a:ext cx="7658101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c)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trị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biểu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86658"/>
              </p:ext>
            </p:extLst>
          </p:nvPr>
        </p:nvGraphicFramePr>
        <p:xfrm>
          <a:off x="2832100" y="1856383"/>
          <a:ext cx="181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8" name="Equation" r:id="rId4" imgW="1815840" imgH="279360" progId="Equation.DSMT4">
                  <p:embed/>
                </p:oleObj>
              </mc:Choice>
              <mc:Fallback>
                <p:oleObj name="Equation" r:id="rId4" imgW="1815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2100" y="1856383"/>
                        <a:ext cx="1816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012915"/>
              </p:ext>
            </p:extLst>
          </p:nvPr>
        </p:nvGraphicFramePr>
        <p:xfrm>
          <a:off x="1254125" y="2862263"/>
          <a:ext cx="181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9" name="Equation" r:id="rId6" imgW="1815840" imgH="279360" progId="Equation.DSMT4">
                  <p:embed/>
                </p:oleObj>
              </mc:Choice>
              <mc:Fallback>
                <p:oleObj name="Equation" r:id="rId6" imgW="1815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4125" y="2862263"/>
                        <a:ext cx="1816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062577" y="2815658"/>
            <a:ext cx="2423823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=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136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–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2.</a:t>
            </a:r>
            <a:r>
              <a:rPr lang="en-US" b="1" dirty="0" smtClean="0">
                <a:solidFill>
                  <a:srgbClr val="00B0F0"/>
                </a:solidFill>
              </a:rPr>
              <a:t>136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46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+ </a:t>
            </a:r>
            <a:r>
              <a:rPr lang="en-US" b="1" dirty="0" smtClean="0">
                <a:solidFill>
                  <a:srgbClr val="FF0000"/>
                </a:solidFill>
              </a:rPr>
              <a:t>46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2815658"/>
            <a:ext cx="834887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Ta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1" y="2815658"/>
            <a:ext cx="1371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=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 smtClean="0">
                <a:solidFill>
                  <a:srgbClr val="00B0F0"/>
                </a:solidFill>
              </a:rPr>
              <a:t>136 </a:t>
            </a:r>
            <a:r>
              <a:rPr lang="en-US" b="1" dirty="0" smtClean="0">
                <a:solidFill>
                  <a:srgbClr val="FFFF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46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9400" y="2815658"/>
            <a:ext cx="14859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=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90</a:t>
            </a:r>
            <a:r>
              <a:rPr lang="en-US" b="1" baseline="30000" dirty="0" smtClean="0">
                <a:solidFill>
                  <a:schemeClr val="bg1"/>
                </a:solidFill>
              </a:rPr>
              <a:t>2 </a:t>
            </a:r>
            <a:r>
              <a:rPr lang="en-US" b="1" dirty="0" smtClean="0">
                <a:solidFill>
                  <a:schemeClr val="bg1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8100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>
            <a:endCxn id="22" idx="2"/>
          </p:cNvCxnSpPr>
          <p:nvPr/>
        </p:nvCxnSpPr>
        <p:spPr>
          <a:xfrm flipH="1" flipV="1">
            <a:off x="5588630" y="2151896"/>
            <a:ext cx="1955172" cy="724655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65464" y="178256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8100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9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  <p:bldP spid="33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2381</Words>
  <Application>Microsoft Office PowerPoint</Application>
  <PresentationFormat>On-screen Show (16:9)</PresentationFormat>
  <Paragraphs>390</Paragraphs>
  <Slides>32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MathType 7.0 Equation</vt:lpstr>
      <vt:lpstr>CHƯƠNG TRÌNH DẠY HỌC TRÊN TRUYỀN HÌNH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DẠY HỌC TRÊN TRUYỀN HÌNH</dc:title>
  <dc:creator>Admin</dc:creator>
  <cp:lastModifiedBy>K501</cp:lastModifiedBy>
  <cp:revision>1577</cp:revision>
  <dcterms:created xsi:type="dcterms:W3CDTF">2006-08-16T00:00:00Z</dcterms:created>
  <dcterms:modified xsi:type="dcterms:W3CDTF">2020-04-27T02:59:08Z</dcterms:modified>
</cp:coreProperties>
</file>