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5"/>
  </p:notesMasterIdLst>
  <p:sldIdLst>
    <p:sldId id="310" r:id="rId3"/>
    <p:sldId id="312" r:id="rId4"/>
    <p:sldId id="313" r:id="rId5"/>
    <p:sldId id="314" r:id="rId6"/>
    <p:sldId id="315" r:id="rId7"/>
    <p:sldId id="316" r:id="rId8"/>
    <p:sldId id="317" r:id="rId9"/>
    <p:sldId id="311" r:id="rId10"/>
    <p:sldId id="318" r:id="rId11"/>
    <p:sldId id="319" r:id="rId12"/>
    <p:sldId id="320" r:id="rId13"/>
    <p:sldId id="261" r:id="rId14"/>
  </p:sldIdLst>
  <p:sldSz cx="9144000" cy="5143500" type="screen16x9"/>
  <p:notesSz cx="6858000" cy="9144000"/>
  <p:embeddedFontLst>
    <p:embeddedFont>
      <p:font typeface="Tahoma" pitchFamily="34" charset="0"/>
      <p:regular r:id="rId16"/>
      <p:bold r:id="rId17"/>
    </p:embeddedFont>
    <p:embeddedFont>
      <p:font typeface="Arial-Rounded" charset="0"/>
      <p:regular r:id="rId18"/>
      <p:bold r:id="rId19"/>
    </p:embeddedFont>
    <p:embeddedFont>
      <p:font typeface="Quicksand Medium" charset="0"/>
      <p:regular r:id="rId20"/>
    </p:embeddedFont>
    <p:embeddedFont>
      <p:font typeface="Lato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FF99"/>
    <a:srgbClr val="FEFDF9"/>
    <a:srgbClr val="FEE7EF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672" y="-5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33" Type="http://schemas.openxmlformats.org/officeDocument/2006/relationships/audio" Target="NULL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35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35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35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133562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59" y="0"/>
            <a:ext cx="6140927" cy="38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7" y="3684525"/>
            <a:ext cx="1077905" cy="4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77" y="3778732"/>
            <a:ext cx="5354637" cy="97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0527" y="4408592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6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3216" y="4405935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9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188" y="4405935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3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5057" y="4405935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7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0089" y="4405935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2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8025" y="4408592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8</a:t>
            </a:r>
            <a:endParaRPr lang="en-US" sz="1800" b="1">
              <a:solidFill>
                <a:srgbClr val="FF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02" y="4734941"/>
            <a:ext cx="5730293" cy="26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9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487" cy="52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6" y="1299608"/>
            <a:ext cx="8519801" cy="190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52623" y="1478722"/>
            <a:ext cx="520995" cy="4989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04167" y="1478722"/>
            <a:ext cx="520995" cy="4989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83302" y="1478722"/>
            <a:ext cx="520995" cy="4989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16147" y="2552612"/>
            <a:ext cx="520995" cy="4989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25162" y="2552612"/>
            <a:ext cx="520995" cy="4989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76707" y="2552615"/>
            <a:ext cx="520995" cy="4989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94C479-2C30-4BD3-B278-FCD02DF1B638}"/>
              </a:ext>
            </a:extLst>
          </p:cNvPr>
          <p:cNvSpPr txBox="1"/>
          <p:nvPr/>
        </p:nvSpPr>
        <p:spPr>
          <a:xfrm>
            <a:off x="4360092" y="2308488"/>
            <a:ext cx="251575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/>
              <a:t>DESIGN BY VO VAN XIN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54" y="0"/>
            <a:ext cx="4193039" cy="4552042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=""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9163228" y="679202"/>
            <a:ext cx="915573" cy="589436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3205675"/>
            <a:ext cx="9149692" cy="19378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2600" y="777402"/>
            <a:ext cx="1088724" cy="82352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=""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6959664" y="1457301"/>
            <a:ext cx="167859" cy="5316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6809028" y="3179001"/>
            <a:ext cx="301078" cy="1886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7874" y="2377868"/>
            <a:ext cx="1843440" cy="271621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6929785" y="1218178"/>
            <a:ext cx="24189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buClrTx/>
              <a:defRPr/>
            </a:pPr>
            <a:r>
              <a:rPr lang="en-US" sz="1500" b="1" kern="120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426499" y="847010"/>
            <a:ext cx="3715665" cy="176202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  <a:p>
            <a:pPr lvl="0" algn="just">
              <a:defRPr/>
            </a:pPr>
            <a:endParaRPr lang="en-US" sz="110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defince.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426499" y="847010"/>
            <a:ext cx="3718681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US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 ch</a:t>
            </a:r>
            <a:r>
              <a:rPr lang="vi-VN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: 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thật nhanh câu hỏi trong vòng 15 giây ( Có thể đ</a:t>
            </a:r>
            <a:r>
              <a:rPr lang="vi-VN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nhiều đáp án liên tục cho đến khi có đáp án đúng ).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 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chỉ cần bấm vào màn hình. 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hòn đá có biểu t</a:t>
            </a:r>
            <a:r>
              <a:rPr lang="vi-VN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ng</a:t>
            </a:r>
            <a:r>
              <a:rPr lang="vi-VN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 để qua câu tiếp theo.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: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Muti answers may be given continuosly until there is a correct answer ).</a:t>
            </a:r>
          </a:p>
          <a:p>
            <a:pPr lvl="0" algn="just">
              <a:defRPr/>
            </a:pPr>
            <a:r>
              <a:rPr lang="en-US" sz="11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99976" y="3459637"/>
            <a:ext cx="1646063" cy="1330568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4217131" y="3894726"/>
            <a:ext cx="605297" cy="559668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=""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04178" y="4802188"/>
            <a:ext cx="365522" cy="3655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6779BCD-1D3C-4FE6-9ABE-9633058DAABD}"/>
              </a:ext>
            </a:extLst>
          </p:cNvPr>
          <p:cNvSpPr txBox="1"/>
          <p:nvPr/>
        </p:nvSpPr>
        <p:spPr>
          <a:xfrm>
            <a:off x="4742259" y="2560280"/>
            <a:ext cx="1672574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/>
              <a:t>TRỢ GIẢNG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2526038" y="4600044"/>
            <a:ext cx="461010" cy="337786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2595717" y="3149993"/>
            <a:ext cx="308665" cy="1825112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1583834" y="3371850"/>
            <a:ext cx="2347437" cy="577081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33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1542051" y="3993782"/>
            <a:ext cx="2419573" cy="57708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33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2715210" y="3389552"/>
            <a:ext cx="110865" cy="100282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=""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2682154" y="4031838"/>
            <a:ext cx="110865" cy="100282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=""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2504000" y="4685542"/>
            <a:ext cx="441960" cy="313586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498192"/>
            <a:ext cx="713105" cy="10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03" grpId="0" animBg="1"/>
      <p:bldP spid="64" grpId="0" animBg="1"/>
      <p:bldP spid="2" grpId="0"/>
      <p:bldP spid="2" grpId="1"/>
      <p:bldP spid="45" grpId="0"/>
      <p:bldP spid="9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73803" y="83872"/>
            <a:ext cx="4488356" cy="1780097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4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3 + 4 = </a:t>
            </a:r>
            <a:r>
              <a:rPr lang="en-US" sz="24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498192"/>
            <a:ext cx="713105" cy="100754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1" y="2198296"/>
            <a:ext cx="713105" cy="100754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73803" y="0"/>
            <a:ext cx="4488356" cy="2588969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9 – 2 = ?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501423"/>
            <a:ext cx="713105" cy="100108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1" y="2201526"/>
            <a:ext cx="713105" cy="100108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3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53924" y="-53078"/>
            <a:ext cx="4488356" cy="286155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Điền dấu &gt; &lt; =</a:t>
            </a:r>
          </a:p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2 + 4 ….8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9" y="2503708"/>
            <a:ext cx="713105" cy="996517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1" y="2203812"/>
            <a:ext cx="713105" cy="996517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5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loud 3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53924" y="-53078"/>
            <a:ext cx="4488356" cy="286155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9 – 5 + 3 = </a:t>
            </a:r>
            <a:r>
              <a:rPr lang="en-US" sz="24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 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608" y="2501423"/>
            <a:ext cx="713104" cy="100108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2" y="2201526"/>
            <a:ext cx="713104" cy="100108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5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loud 32">
            <a:extLst>
              <a:ext uri="{FF2B5EF4-FFF2-40B4-BE49-F238E27FC236}">
                <a16:creationId xmlns=""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53924" y="-53078"/>
            <a:ext cx="4488356" cy="2861558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800" kern="120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3 + 5 + 2 = ?</a:t>
            </a:r>
            <a:endParaRPr lang="en-US" sz="2400" kern="120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8823"/>
            <a:ext cx="9144000" cy="2764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1186" y="424367"/>
            <a:ext cx="2675066" cy="886504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=""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=""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4650891" y="351731"/>
            <a:ext cx="1590296" cy="159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4761521" y="0"/>
            <a:ext cx="4388172" cy="9739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5201368" y="869185"/>
            <a:ext cx="1696286" cy="16962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596" y="0"/>
            <a:ext cx="868886" cy="20308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7303" y="962804"/>
            <a:ext cx="383845" cy="113059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4269" y="2093402"/>
            <a:ext cx="388046" cy="4201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322" y="2501423"/>
            <a:ext cx="708532" cy="100108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=""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4495538" y="2099338"/>
            <a:ext cx="1002102" cy="1233842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=""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8" y="2201526"/>
            <a:ext cx="708532" cy="100108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=""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4654005" y="2475673"/>
            <a:ext cx="799580" cy="799580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kern="1200">
                <a:solidFill>
                  <a:prstClr val="white"/>
                </a:solidFill>
                <a:latin typeface="Calibri" panose="020F0502020204030204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=""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4889697" y="2160094"/>
            <a:ext cx="428875" cy="428875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=""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4542280" y="2424263"/>
            <a:ext cx="428875" cy="428875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=""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4495538" y="2101803"/>
            <a:ext cx="1002102" cy="123137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6426757" y="2195354"/>
            <a:ext cx="354821" cy="3258647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=""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7248138" y="2055886"/>
            <a:ext cx="783054" cy="260262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=""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0434" y="2833390"/>
            <a:ext cx="205758" cy="128027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5026" y="3917154"/>
            <a:ext cx="1453289" cy="11780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4548" y="573863"/>
            <a:ext cx="1184251" cy="16232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29" y="1426015"/>
            <a:ext cx="685351" cy="6836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923" y="1610077"/>
            <a:ext cx="329213" cy="214903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=""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5424" y="5407961"/>
            <a:ext cx="365522" cy="365522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=""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57269" y="4899397"/>
            <a:ext cx="365522" cy="365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24593" y="777853"/>
            <a:ext cx="1088231" cy="823031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6765058" y="1162030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7130127" y="1164346"/>
            <a:ext cx="195215" cy="195215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=""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78594" y="1204133"/>
            <a:ext cx="480101" cy="1188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5792861" y="-692153"/>
            <a:ext cx="252396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35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4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2" y="2927336"/>
            <a:ext cx="2694634" cy="11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035" y="2799745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Tiết 1        ( trang 100 + 101)</a:t>
            </a:r>
            <a:endParaRPr 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4" y="0"/>
            <a:ext cx="7986195" cy="279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3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7926" cy="60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2" y="607644"/>
            <a:ext cx="1128307" cy="45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40" y="95697"/>
            <a:ext cx="5482504" cy="48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29740" y="160284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19107" y="912116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19107" y="1207535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19107" y="1569042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62737" y="2642930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52104" y="3015070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52104" y="3695554"/>
            <a:ext cx="440152" cy="2870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312</Words>
  <PresentationFormat>On-screen Show (16:9)</PresentationFormat>
  <Paragraphs>56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Tahoma</vt:lpstr>
      <vt:lpstr>Arial-Rounded</vt:lpstr>
      <vt:lpstr>Quicksand Medium</vt:lpstr>
      <vt:lpstr>Lato</vt:lpstr>
      <vt:lpstr>Calibri</vt:lpstr>
      <vt:lpstr>Calibri Light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2020-12-21T16:08:16Z</dcterms:modified>
</cp:coreProperties>
</file>