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Relationships xmlns="http://schemas.openxmlformats.org/package/2006/relationships"><Relationship Id="rId1" Type="http://schemas.openxmlformats.org/officeDocument/2006/relationships/package" Target="../embeddings/Microsoft_Excel_Sheet6.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142555"/>
          <c:y val="0.005"/>
          <c:w val="0.735232"/>
          <c:h val="0.805289"/>
        </c:manualLayout>
      </c:layout>
      <c:doughnutChart>
        <c:varyColors val="0"/>
        <c:ser>
          <c:idx val="0"/>
          <c:order val="0"/>
          <c:tx>
            <c:strRef>
              <c:f>Sheet1!$A$2</c:f>
              <c:strCache>
                <c:ptCount val="1"/>
                <c:pt idx="0">
                  <c:v>Region 1</c:v>
                </c:pt>
              </c:strCache>
            </c:strRef>
          </c:tx>
          <c:spPr>
            <a:solidFill>
              <a:schemeClr val="accent4">
                <a:hueOff val="-461056"/>
                <a:satOff val="4338"/>
                <a:lumOff val="-10225"/>
              </a:schemeClr>
            </a:solidFill>
            <a:ln w="12700" cap="flat">
              <a:noFill/>
              <a:miter lim="400000"/>
            </a:ln>
            <a:effectLst/>
          </c:spPr>
          <c:explosion val="0"/>
          <c:dPt>
            <c:idx val="0"/>
            <c:explosion val="0"/>
            <c:spPr>
              <a:solidFill>
                <a:schemeClr val="accent4">
                  <a:hueOff val="-461056"/>
                  <a:satOff val="4338"/>
                  <a:lumOff val="-10225"/>
                </a:schemeClr>
              </a:solidFill>
              <a:ln w="12700" cap="flat">
                <a:noFill/>
                <a:miter lim="400000"/>
              </a:ln>
              <a:effectLst/>
            </c:spPr>
          </c:dPt>
          <c:dPt>
            <c:idx val="1"/>
            <c:explosion val="0"/>
            <c:spPr>
              <a:solidFill>
                <a:schemeClr val="accent4">
                  <a:hueOff val="-1081314"/>
                  <a:satOff val="4338"/>
                  <a:lumOff val="-8931"/>
                </a:schemeClr>
              </a:solidFill>
              <a:ln w="12700" cap="flat">
                <a:noFill/>
                <a:miter lim="400000"/>
              </a:ln>
              <a:effectLst/>
            </c:spPr>
          </c:dPt>
          <c:dPt>
            <c:idx val="2"/>
            <c:explosion val="0"/>
            <c:spPr>
              <a:solidFill>
                <a:srgbClr val="FF5400"/>
              </a:solidFill>
              <a:ln w="12700" cap="flat">
                <a:noFill/>
                <a:miter lim="400000"/>
              </a:ln>
              <a:effectLst/>
            </c:spPr>
          </c:dPt>
          <c:dPt>
            <c:idx val="3"/>
            <c:explosion val="0"/>
            <c:spPr>
              <a:solidFill>
                <a:schemeClr val="accent5">
                  <a:hueOff val="-82419"/>
                  <a:satOff val="-9513"/>
                  <a:lumOff val="-16343"/>
                </a:schemeClr>
              </a:solidFill>
              <a:ln w="12700" cap="flat">
                <a:noFill/>
                <a:miter lim="400000"/>
              </a:ln>
              <a:effectLst/>
            </c:spPr>
          </c:dPt>
          <c:dPt>
            <c:idx val="4"/>
            <c:explosion val="0"/>
            <c:spPr>
              <a:solidFill>
                <a:schemeClr val="accent5">
                  <a:lumOff val="-29866"/>
                </a:schemeClr>
              </a:solidFill>
              <a:ln w="12700" cap="flat">
                <a:noFill/>
                <a:miter lim="400000"/>
              </a:ln>
              <a:effectLst/>
            </c:spPr>
          </c:dPt>
          <c:dLbls>
            <c:dLbl>
              <c:idx val="0"/>
              <c:numFmt formatCode="#,##0%" sourceLinked="0"/>
              <c:txPr>
                <a:bodyPr/>
                <a:lstStyle/>
                <a:p>
                  <a:pPr>
                    <a:defRPr b="0" i="0" strike="noStrike" sz="3640" u="none">
                      <a:solidFill>
                        <a:srgbClr val="FFFFFF"/>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640" u="none">
                      <a:solidFill>
                        <a:srgbClr val="FFFFFF"/>
                      </a:solidFill>
                      <a:latin typeface="Helvetica Neue"/>
                    </a:defRPr>
                  </a:pPr>
                </a:p>
              </c:txPr>
              <c:showLegendKey val="0"/>
              <c:showVal val="0"/>
              <c:showCatName val="0"/>
              <c:showSerName val="0"/>
              <c:showPercent val="0"/>
              <c:showBubbleSize val="0"/>
            </c:dLbl>
            <c:dLbl>
              <c:idx val="2"/>
              <c:numFmt formatCode="#,##0%" sourceLinked="0"/>
              <c:txPr>
                <a:bodyPr/>
                <a:lstStyle/>
                <a:p>
                  <a:pPr>
                    <a:defRPr b="0" i="0" strike="noStrike" sz="3640" u="none">
                      <a:solidFill>
                        <a:srgbClr val="FFFFFF"/>
                      </a:solidFill>
                      <a:latin typeface="Helvetica Neue"/>
                    </a:defRPr>
                  </a:pPr>
                </a:p>
              </c:txPr>
              <c:showLegendKey val="0"/>
              <c:showVal val="0"/>
              <c:showCatName val="0"/>
              <c:showSerName val="0"/>
              <c:showPercent val="0"/>
              <c:showBubbleSize val="0"/>
            </c:dLbl>
            <c:dLbl>
              <c:idx val="3"/>
              <c:numFmt formatCode="#,##0%" sourceLinked="0"/>
              <c:txPr>
                <a:bodyPr/>
                <a:lstStyle/>
                <a:p>
                  <a:pPr>
                    <a:defRPr b="0" i="0" strike="noStrike" sz="3640" u="none">
                      <a:solidFill>
                        <a:srgbClr val="FFFFFF"/>
                      </a:solidFill>
                      <a:latin typeface="Helvetica Neue"/>
                    </a:defRPr>
                  </a:pPr>
                </a:p>
              </c:txPr>
              <c:showLegendKey val="0"/>
              <c:showVal val="0"/>
              <c:showCatName val="0"/>
              <c:showSerName val="0"/>
              <c:showPercent val="0"/>
              <c:showBubbleSize val="0"/>
            </c:dLbl>
            <c:dLbl>
              <c:idx val="4"/>
              <c:numFmt formatCode="#,##0%" sourceLinked="0"/>
              <c:txPr>
                <a:bodyPr/>
                <a:lstStyle/>
                <a:p>
                  <a:pPr>
                    <a:defRPr b="0" i="0" strike="noStrike" sz="3640" u="none">
                      <a:solidFill>
                        <a:srgbClr val="FFFFFF"/>
                      </a:solidFill>
                      <a:latin typeface="Helvetica Neue"/>
                    </a:defRPr>
                  </a:pPr>
                </a:p>
              </c:txPr>
              <c:showLegendKey val="0"/>
              <c:showVal val="0"/>
              <c:showCatName val="0"/>
              <c:showSerName val="0"/>
              <c:showPercent val="0"/>
              <c:showBubbleSize val="0"/>
            </c:dLbl>
            <c:numFmt formatCode="#,##0%" sourceLinked="0"/>
            <c:txPr>
              <a:bodyPr/>
              <a:lstStyle/>
              <a:p>
                <a:pPr>
                  <a:defRPr b="0" i="0" strike="noStrike" sz="3640" u="none">
                    <a:solidFill>
                      <a:srgbClr val="FFFFFF"/>
                    </a:solidFill>
                    <a:latin typeface="Helvetica Neue"/>
                  </a:defRPr>
                </a:pPr>
              </a:p>
            </c:txPr>
            <c:showLegendKey val="0"/>
            <c:showVal val="0"/>
            <c:showCatName val="0"/>
            <c:showSerName val="0"/>
            <c:showPercent val="0"/>
            <c:showBubbleSize val="0"/>
            <c:showLeaderLines val="0"/>
            <c:leaderLines>
              <c:spPr>
                <a:noFill/>
                <a:ln w="6350" cap="flat">
                  <a:solidFill>
                    <a:srgbClr val="000000"/>
                  </a:solidFill>
                  <a:prstDash val="solid"/>
                  <a:miter lim="400000"/>
                </a:ln>
                <a:effectLst/>
              </c:spPr>
            </c:leaderLines>
          </c:dLbls>
          <c:cat>
            <c:strRef>
              <c:f>Sheet1!$B$1:$F$1</c:f>
              <c:strCache>
                <c:ptCount val="5"/>
                <c:pt idx="0">
                  <c:v>April</c:v>
                </c:pt>
                <c:pt idx="1">
                  <c:v>May</c:v>
                </c:pt>
                <c:pt idx="2">
                  <c:v>June</c:v>
                </c:pt>
                <c:pt idx="3">
                  <c:v>July</c:v>
                </c:pt>
                <c:pt idx="4">
                  <c:v>August</c:v>
                </c:pt>
              </c:strCache>
            </c:strRef>
          </c:cat>
          <c:val>
            <c:numRef>
              <c:f>Sheet1!$B$2:$F$2</c:f>
              <c:numCache>
                <c:ptCount val="5"/>
                <c:pt idx="0">
                  <c:v>91.000000</c:v>
                </c:pt>
                <c:pt idx="1">
                  <c:v>76.000000</c:v>
                </c:pt>
                <c:pt idx="2">
                  <c:v>28.000000</c:v>
                </c:pt>
                <c:pt idx="3">
                  <c:v>26.000000</c:v>
                </c:pt>
                <c:pt idx="4">
                  <c:v>21.000000</c:v>
                </c:pt>
              </c:numCache>
            </c:numRef>
          </c:val>
        </c:ser>
        <c:firstSliceAng val="0"/>
        <c:holeSize val="75"/>
      </c:doughnutChart>
      <c:spPr>
        <a:noFill/>
        <a:ln w="12700" cap="flat">
          <a:noFill/>
          <a:miter lim="400000"/>
        </a:ln>
        <a:effectLst/>
      </c:spPr>
    </c:plotArea>
    <c:legend>
      <c:legendPos val="b"/>
      <c:layout>
        <c:manualLayout>
          <c:xMode val="edge"/>
          <c:yMode val="edge"/>
          <c:x val="0"/>
          <c:y val="0.937195"/>
          <c:w val="1"/>
          <c:h val="0.062805"/>
        </c:manualLayout>
      </c:layout>
      <c:overlay val="1"/>
      <c:spPr>
        <a:noFill/>
        <a:ln w="12700" cap="flat">
          <a:noFill/>
          <a:miter lim="400000"/>
        </a:ln>
        <a:effectLst/>
      </c:spPr>
      <c:txPr>
        <a:bodyPr rot="0"/>
        <a:lstStyle/>
        <a:p>
          <a:pPr>
            <a:defRPr b="0" i="0" strike="noStrike" sz="2770" u="none">
              <a:solidFill>
                <a:srgbClr val="FFFFFF"/>
              </a:solidFill>
              <a:latin typeface="Helvetica Neue"/>
            </a:defRPr>
          </a:pPr>
        </a:p>
      </c:txPr>
    </c:legend>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142555"/>
          <c:y val="0.005"/>
          <c:w val="0.735232"/>
          <c:h val="0.805289"/>
        </c:manualLayout>
      </c:layout>
      <c:pieChart>
        <c:varyColors val="0"/>
        <c:ser>
          <c:idx val="0"/>
          <c:order val="0"/>
          <c:tx>
            <c:strRef>
              <c:f>Sheet1!$A$2</c:f>
              <c:strCache>
                <c:ptCount val="1"/>
                <c:pt idx="0">
                  <c:v>Region 1</c:v>
                </c:pt>
              </c:strCache>
            </c:strRef>
          </c:tx>
          <c:spPr>
            <a:solidFill>
              <a:schemeClr val="accent4">
                <a:hueOff val="-461056"/>
                <a:satOff val="4338"/>
                <a:lumOff val="-10225"/>
              </a:schemeClr>
            </a:solidFill>
            <a:ln w="12700" cap="flat">
              <a:noFill/>
              <a:miter lim="400000"/>
            </a:ln>
            <a:effectLst/>
          </c:spPr>
          <c:explosion val="0"/>
          <c:dPt>
            <c:idx val="0"/>
            <c:explosion val="0"/>
            <c:spPr>
              <a:solidFill>
                <a:schemeClr val="accent4">
                  <a:hueOff val="-461056"/>
                  <a:satOff val="4338"/>
                  <a:lumOff val="-10225"/>
                </a:schemeClr>
              </a:solidFill>
              <a:ln w="12700" cap="flat">
                <a:noFill/>
                <a:miter lim="400000"/>
              </a:ln>
              <a:effectLst/>
            </c:spPr>
          </c:dPt>
          <c:dPt>
            <c:idx val="1"/>
            <c:explosion val="0"/>
            <c:spPr>
              <a:solidFill>
                <a:schemeClr val="accent4">
                  <a:hueOff val="-1081314"/>
                  <a:satOff val="4338"/>
                  <a:lumOff val="-8931"/>
                </a:schemeClr>
              </a:solidFill>
              <a:ln w="12700" cap="flat">
                <a:noFill/>
                <a:miter lim="400000"/>
              </a:ln>
              <a:effectLst/>
            </c:spPr>
          </c:dPt>
          <c:dPt>
            <c:idx val="2"/>
            <c:explosion val="0"/>
            <c:spPr>
              <a:solidFill>
                <a:srgbClr val="FF5400"/>
              </a:solidFill>
              <a:ln w="12700" cap="flat">
                <a:noFill/>
                <a:miter lim="400000"/>
              </a:ln>
              <a:effectLst/>
            </c:spPr>
          </c:dPt>
          <c:dPt>
            <c:idx val="3"/>
            <c:explosion val="0"/>
            <c:spPr>
              <a:solidFill>
                <a:schemeClr val="accent5">
                  <a:hueOff val="-82419"/>
                  <a:satOff val="-9513"/>
                  <a:lumOff val="-16343"/>
                </a:schemeClr>
              </a:solidFill>
              <a:ln w="12700" cap="flat">
                <a:noFill/>
                <a:miter lim="400000"/>
              </a:ln>
              <a:effectLst/>
            </c:spPr>
          </c:dPt>
          <c:dPt>
            <c:idx val="4"/>
            <c:explosion val="0"/>
            <c:spPr>
              <a:solidFill>
                <a:schemeClr val="accent5">
                  <a:lumOff val="-29866"/>
                </a:schemeClr>
              </a:solidFill>
              <a:ln w="12700" cap="flat">
                <a:noFill/>
                <a:miter lim="400000"/>
              </a:ln>
              <a:effectLst/>
            </c:spPr>
          </c:dPt>
          <c:dLbls>
            <c:dLbl>
              <c:idx val="0"/>
              <c:numFmt formatCode="#,##0%" sourceLinked="0"/>
              <c:txPr>
                <a:bodyPr/>
                <a:lstStyle/>
                <a:p>
                  <a:pPr>
                    <a:defRPr b="0" i="0" strike="noStrike" sz="3640" u="none">
                      <a:solidFill>
                        <a:srgbClr val="FFFFFF"/>
                      </a:solidFill>
                      <a:latin typeface="Helvetica Neue"/>
                    </a:defRPr>
                  </a:pPr>
                </a:p>
              </c:txPr>
              <c:dLblPos val="ctr"/>
              <c:showLegendKey val="0"/>
              <c:showVal val="0"/>
              <c:showCatName val="0"/>
              <c:showSerName val="0"/>
              <c:showPercent val="0"/>
              <c:showBubbleSize val="0"/>
            </c:dLbl>
            <c:dLbl>
              <c:idx val="1"/>
              <c:numFmt formatCode="#,##0%" sourceLinked="0"/>
              <c:txPr>
                <a:bodyPr/>
                <a:lstStyle/>
                <a:p>
                  <a:pPr>
                    <a:defRPr b="0" i="0" strike="noStrike" sz="3640" u="none">
                      <a:solidFill>
                        <a:srgbClr val="FFFFFF"/>
                      </a:solidFill>
                      <a:latin typeface="Helvetica Neue"/>
                    </a:defRPr>
                  </a:pPr>
                </a:p>
              </c:txPr>
              <c:dLblPos val="ctr"/>
              <c:showLegendKey val="0"/>
              <c:showVal val="0"/>
              <c:showCatName val="0"/>
              <c:showSerName val="0"/>
              <c:showPercent val="0"/>
              <c:showBubbleSize val="0"/>
            </c:dLbl>
            <c:dLbl>
              <c:idx val="2"/>
              <c:numFmt formatCode="#,##0%" sourceLinked="0"/>
              <c:txPr>
                <a:bodyPr/>
                <a:lstStyle/>
                <a:p>
                  <a:pPr>
                    <a:defRPr b="0" i="0" strike="noStrike" sz="3640" u="none">
                      <a:solidFill>
                        <a:srgbClr val="FFFFFF"/>
                      </a:solidFill>
                      <a:latin typeface="Helvetica Neue"/>
                    </a:defRPr>
                  </a:pPr>
                </a:p>
              </c:txPr>
              <c:dLblPos val="ctr"/>
              <c:showLegendKey val="0"/>
              <c:showVal val="0"/>
              <c:showCatName val="0"/>
              <c:showSerName val="0"/>
              <c:showPercent val="0"/>
              <c:showBubbleSize val="0"/>
            </c:dLbl>
            <c:dLbl>
              <c:idx val="3"/>
              <c:numFmt formatCode="#,##0%" sourceLinked="0"/>
              <c:txPr>
                <a:bodyPr/>
                <a:lstStyle/>
                <a:p>
                  <a:pPr>
                    <a:defRPr b="0" i="0" strike="noStrike" sz="3640" u="none">
                      <a:solidFill>
                        <a:srgbClr val="FFFFFF"/>
                      </a:solidFill>
                      <a:latin typeface="Helvetica Neue"/>
                    </a:defRPr>
                  </a:pPr>
                </a:p>
              </c:txPr>
              <c:dLblPos val="ctr"/>
              <c:showLegendKey val="0"/>
              <c:showVal val="0"/>
              <c:showCatName val="0"/>
              <c:showSerName val="0"/>
              <c:showPercent val="0"/>
              <c:showBubbleSize val="0"/>
            </c:dLbl>
            <c:dLbl>
              <c:idx val="4"/>
              <c:numFmt formatCode="#,##0%" sourceLinked="0"/>
              <c:txPr>
                <a:bodyPr/>
                <a:lstStyle/>
                <a:p>
                  <a:pPr>
                    <a:defRPr b="0" i="0" strike="noStrike" sz="3640" u="none">
                      <a:solidFill>
                        <a:srgbClr val="FFFFFF"/>
                      </a:solidFill>
                      <a:latin typeface="Helvetica Neue"/>
                    </a:defRPr>
                  </a:pPr>
                </a:p>
              </c:txPr>
              <c:dLblPos val="ctr"/>
              <c:showLegendKey val="0"/>
              <c:showVal val="0"/>
              <c:showCatName val="0"/>
              <c:showSerName val="0"/>
              <c:showPercent val="0"/>
              <c:showBubbleSize val="0"/>
            </c:dLbl>
            <c:numFmt formatCode="#,##0%" sourceLinked="0"/>
            <c:txPr>
              <a:bodyPr/>
              <a:lstStyle/>
              <a:p>
                <a:pPr>
                  <a:defRPr b="0" i="0" strike="noStrike" sz="3640" u="none">
                    <a:solidFill>
                      <a:srgbClr val="FFFFFF"/>
                    </a:solidFill>
                    <a:latin typeface="Helvetica Neue"/>
                  </a:defRPr>
                </a:pPr>
              </a:p>
            </c:txPr>
            <c:dLblPos val="ctr"/>
            <c:showLegendKey val="0"/>
            <c:showVal val="0"/>
            <c:showCatName val="0"/>
            <c:showSerName val="0"/>
            <c:showPercent val="0"/>
            <c:showBubbleSize val="0"/>
            <c:showLeaderLines val="0"/>
            <c:leaderLines>
              <c:spPr>
                <a:noFill/>
                <a:ln w="6350" cap="flat">
                  <a:solidFill>
                    <a:srgbClr val="000000"/>
                  </a:solidFill>
                  <a:prstDash val="solid"/>
                  <a:miter lim="400000"/>
                </a:ln>
                <a:effectLst/>
              </c:spPr>
            </c:leaderLines>
          </c:dLbls>
          <c:cat>
            <c:strRef>
              <c:f>Sheet1!$B$1:$F$1</c:f>
              <c:strCache>
                <c:ptCount val="5"/>
                <c:pt idx="0">
                  <c:v>April</c:v>
                </c:pt>
                <c:pt idx="1">
                  <c:v>May</c:v>
                </c:pt>
                <c:pt idx="2">
                  <c:v>June</c:v>
                </c:pt>
                <c:pt idx="3">
                  <c:v>July</c:v>
                </c:pt>
                <c:pt idx="4">
                  <c:v>August</c:v>
                </c:pt>
              </c:strCache>
            </c:strRef>
          </c:cat>
          <c:val>
            <c:numRef>
              <c:f>Sheet1!$B$2:$F$2</c:f>
              <c:numCache>
                <c:ptCount val="5"/>
                <c:pt idx="0">
                  <c:v>91.000000</c:v>
                </c:pt>
                <c:pt idx="1">
                  <c:v>76.000000</c:v>
                </c:pt>
                <c:pt idx="2">
                  <c:v>28.000000</c:v>
                </c:pt>
                <c:pt idx="3">
                  <c:v>26.000000</c:v>
                </c:pt>
                <c:pt idx="4">
                  <c:v>21.000000</c:v>
                </c:pt>
              </c:numCache>
            </c:numRef>
          </c:val>
        </c:ser>
        <c:firstSliceAng val="0"/>
      </c:pieChart>
      <c:spPr>
        <a:noFill/>
        <a:ln w="12700" cap="flat">
          <a:noFill/>
          <a:miter lim="400000"/>
        </a:ln>
        <a:effectLst/>
      </c:spPr>
    </c:plotArea>
    <c:legend>
      <c:legendPos val="b"/>
      <c:layout>
        <c:manualLayout>
          <c:xMode val="edge"/>
          <c:yMode val="edge"/>
          <c:x val="0"/>
          <c:y val="0.937195"/>
          <c:w val="1"/>
          <c:h val="0.062805"/>
        </c:manualLayout>
      </c:layout>
      <c:overlay val="1"/>
      <c:spPr>
        <a:noFill/>
        <a:ln w="12700" cap="flat">
          <a:noFill/>
          <a:miter lim="400000"/>
        </a:ln>
        <a:effectLst/>
      </c:spPr>
      <c:txPr>
        <a:bodyPr rot="0"/>
        <a:lstStyle/>
        <a:p>
          <a:pPr>
            <a:defRPr b="0" i="0" strike="noStrike" sz="2770" u="none">
              <a:solidFill>
                <a:srgbClr val="FFFFFF"/>
              </a:solidFill>
              <a:latin typeface="Helvetica Neue"/>
            </a:defRPr>
          </a:pPr>
        </a:p>
      </c:txPr>
    </c:legend>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127534"/>
          <c:y val="0.0479462"/>
          <c:w val="0.845262"/>
          <c:h val="0.871319"/>
        </c:manualLayout>
      </c:layout>
      <c:barChart>
        <c:barDir val="bar"/>
        <c:grouping val="stacked"/>
        <c:varyColors val="0"/>
        <c:ser>
          <c:idx val="0"/>
          <c:order val="0"/>
          <c:tx>
            <c:strRef>
              <c:f>Sheet1!$A$2</c:f>
              <c:strCache>
                <c:ptCount val="1"/>
                <c:pt idx="0">
                  <c:v>Region 1</c:v>
                </c:pt>
              </c:strCache>
            </c:strRef>
          </c:tx>
          <c:spPr>
            <a:solidFill>
              <a:schemeClr val="accent4">
                <a:hueOff val="-461056"/>
                <a:satOff val="4338"/>
                <a:lumOff val="-10225"/>
              </a:schemeClr>
            </a:solidFill>
            <a:ln w="12700" cap="flat">
              <a:noFill/>
              <a:miter lim="400000"/>
            </a:ln>
            <a:effectLst/>
          </c:spPr>
          <c:invertIfNegative val="0"/>
          <c:dLbls>
            <c:numFmt formatCode="#,##0" sourceLinked="0"/>
            <c:txPr>
              <a:bodyPr/>
              <a:lstStyle/>
              <a:p>
                <a:pPr>
                  <a:defRPr b="0" i="0" strike="noStrike" sz="3640" u="none">
                    <a:solidFill>
                      <a:srgbClr val="FFFFFF"/>
                    </a:solidFill>
                    <a:latin typeface="Helvetica Neue"/>
                  </a:defRPr>
                </a:pPr>
              </a:p>
            </c:txPr>
            <c:dLblPos val="inEnd"/>
            <c:showLegendKey val="0"/>
            <c:showVal val="0"/>
            <c:showCatName val="0"/>
            <c:showSerName val="0"/>
            <c:showPercent val="0"/>
            <c:showBubbleSize val="0"/>
            <c:showLeaderLines val="0"/>
          </c:dLbls>
          <c:cat>
            <c:strRef>
              <c:f>Sheet1!$B$1:$F$1</c:f>
              <c:strCache>
                <c:ptCount val="5"/>
                <c:pt idx="0">
                  <c:v>April</c:v>
                </c:pt>
                <c:pt idx="1">
                  <c:v>May</c:v>
                </c:pt>
                <c:pt idx="2">
                  <c:v>June</c:v>
                </c:pt>
                <c:pt idx="3">
                  <c:v>July</c:v>
                </c:pt>
                <c:pt idx="4">
                  <c:v>August</c:v>
                </c:pt>
              </c:strCache>
            </c:strRef>
          </c:cat>
          <c:val>
            <c:numRef>
              <c:f>Sheet1!$B$2:$F$2</c:f>
              <c:numCache>
                <c:ptCount val="5"/>
                <c:pt idx="0">
                  <c:v>55.000000</c:v>
                </c:pt>
                <c:pt idx="1">
                  <c:v>36.000000</c:v>
                </c:pt>
                <c:pt idx="2">
                  <c:v>63.000000</c:v>
                </c:pt>
                <c:pt idx="3">
                  <c:v>143.000000</c:v>
                </c:pt>
                <c:pt idx="4">
                  <c:v>78.000000</c:v>
                </c:pt>
              </c:numCache>
            </c:numRef>
          </c:val>
        </c:ser>
        <c:ser>
          <c:idx val="1"/>
          <c:order val="1"/>
          <c:tx>
            <c:strRef>
              <c:f>Sheet1!$A$3</c:f>
              <c:strCache>
                <c:ptCount val="1"/>
                <c:pt idx="0">
                  <c:v>Region 2</c:v>
                </c:pt>
              </c:strCache>
            </c:strRef>
          </c:tx>
          <c:spPr>
            <a:solidFill>
              <a:schemeClr val="accent4">
                <a:hueOff val="-1081314"/>
                <a:satOff val="4338"/>
                <a:lumOff val="-8931"/>
              </a:schemeClr>
            </a:solidFill>
            <a:ln w="12700" cap="flat">
              <a:noFill/>
              <a:miter lim="400000"/>
            </a:ln>
            <a:effectLst/>
          </c:spPr>
          <c:invertIfNegative val="0"/>
          <c:dLbls>
            <c:numFmt formatCode="#,##0" sourceLinked="0"/>
            <c:txPr>
              <a:bodyPr/>
              <a:lstStyle/>
              <a:p>
                <a:pPr>
                  <a:defRPr b="0" i="0" strike="noStrike" sz="3640" u="none">
                    <a:solidFill>
                      <a:srgbClr val="FFFFFF"/>
                    </a:solidFill>
                    <a:latin typeface="Helvetica Neue"/>
                  </a:defRPr>
                </a:pPr>
              </a:p>
            </c:txPr>
            <c:dLblPos val="inEnd"/>
            <c:showLegendKey val="0"/>
            <c:showVal val="0"/>
            <c:showCatName val="0"/>
            <c:showSerName val="0"/>
            <c:showPercent val="0"/>
            <c:showBubbleSize val="0"/>
            <c:showLeaderLines val="0"/>
          </c:dLbls>
          <c:cat>
            <c:strRef>
              <c:f>Sheet1!$B$1:$F$1</c:f>
              <c:strCache>
                <c:ptCount val="5"/>
                <c:pt idx="0">
                  <c:v>April</c:v>
                </c:pt>
                <c:pt idx="1">
                  <c:v>May</c:v>
                </c:pt>
                <c:pt idx="2">
                  <c:v>June</c:v>
                </c:pt>
                <c:pt idx="3">
                  <c:v>July</c:v>
                </c:pt>
                <c:pt idx="4">
                  <c:v>August</c:v>
                </c:pt>
              </c:strCache>
            </c:strRef>
          </c:cat>
          <c:val>
            <c:numRef>
              <c:f>Sheet1!$B$3:$F$3</c:f>
              <c:numCache>
                <c:ptCount val="5"/>
                <c:pt idx="0">
                  <c:v>55.000000</c:v>
                </c:pt>
                <c:pt idx="1">
                  <c:v>43.000000</c:v>
                </c:pt>
                <c:pt idx="2">
                  <c:v>80.000000</c:v>
                </c:pt>
                <c:pt idx="3">
                  <c:v>48.000000</c:v>
                </c:pt>
                <c:pt idx="4">
                  <c:v>26.000000</c:v>
                </c:pt>
              </c:numCache>
            </c:numRef>
          </c:val>
        </c:ser>
        <c:gapWidth val="70"/>
        <c:overlap val="10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330" u="none">
                <a:solidFill>
                  <a:srgbClr val="FFFFFF"/>
                </a:solidFill>
                <a:latin typeface="Helvetica Neue"/>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high"/>
        <c:spPr>
          <a:ln w="12700" cap="flat">
            <a:noFill/>
            <a:prstDash val="solid"/>
            <a:miter lim="400000"/>
          </a:ln>
        </c:spPr>
        <c:txPr>
          <a:bodyPr rot="0"/>
          <a:lstStyle/>
          <a:p>
            <a:pPr>
              <a:defRPr b="0" i="0" strike="noStrike" sz="2330" u="none">
                <a:solidFill>
                  <a:srgbClr val="FFFFFF"/>
                </a:solidFill>
                <a:latin typeface="Helvetica Neue"/>
              </a:defRPr>
            </a:pPr>
          </a:p>
        </c:txPr>
        <c:crossAx val="2094734552"/>
        <c:crosses val="autoZero"/>
        <c:crossBetween val="between"/>
        <c:majorUnit val="50"/>
        <c:minorUnit val="2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view3D>
      <c:rotX val="-2"/>
      <c:hPercent val="107"/>
      <c:rotY val="320"/>
      <c:depthPercent val="134"/>
      <c:rAngAx val="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005"/>
          <c:y val="0.005"/>
          <c:w val="0.99"/>
          <c:h val="0.9875"/>
        </c:manualLayout>
      </c:layout>
      <c:bar3DChart>
        <c:barDir val="col"/>
        <c:grouping val="percentStacked"/>
        <c:varyColors val="0"/>
        <c:ser>
          <c:idx val="0"/>
          <c:order val="0"/>
          <c:tx>
            <c:strRef>
              <c:f>Sheet1!$B$1</c:f>
              <c:strCache>
                <c:ptCount val="1"/>
                <c:pt idx="0">
                  <c:v>April</c:v>
                </c:pt>
              </c:strCache>
            </c:strRef>
          </c:tx>
          <c:spPr>
            <a:solidFill>
              <a:srgbClr val="F9BA00"/>
            </a:solidFill>
            <a:ln w="12700" cap="flat">
              <a:noFill/>
              <a:miter lim="400000"/>
            </a:ln>
            <a:effectLst>
              <a:outerShdw sx="100000" sy="100000" kx="0" ky="0" algn="tl" rotWithShape="1" blurRad="127000" dist="0" dir="7800000">
                <a:srgbClr val="000000">
                  <a:alpha val="50000"/>
                </a:srgbClr>
              </a:outerShdw>
            </a:effectLst>
            <a:sp3d prstMaterial="matte"/>
          </c:spPr>
          <c:invertIfNegative val="0"/>
          <c:dLbls>
            <c:numFmt formatCode="#,##0" sourceLinked="0"/>
            <c:txPr>
              <a:bodyPr/>
              <a:lstStyle/>
              <a:p>
                <a:pPr>
                  <a:defRPr b="0" i="0" strike="noStrike" sz="3640" u="none">
                    <a:solidFill>
                      <a:srgbClr val="FFFFFF"/>
                    </a:solidFill>
                    <a:latin typeface="Helvetica Neue"/>
                  </a:defRPr>
                </a:pPr>
              </a:p>
            </c:txPr>
            <c:showLegendKey val="0"/>
            <c:showVal val="0"/>
            <c:showCatName val="0"/>
            <c:showSerName val="0"/>
            <c:showPercent val="0"/>
            <c:showBubbleSize val="0"/>
            <c:showLeaderLines val="0"/>
          </c:dLbls>
          <c:cat>
            <c:strRef>
              <c:f>Sheet1!$A$2:$A$2</c:f>
              <c:strCache>
                <c:ptCount val="1"/>
                <c:pt idx="0">
                  <c:v>Region 1</c:v>
                </c:pt>
              </c:strCache>
            </c:strRef>
          </c:cat>
          <c:val>
            <c:numRef>
              <c:f>Sheet1!$B$2:$B$2</c:f>
              <c:numCache>
                <c:ptCount val="1"/>
                <c:pt idx="0">
                  <c:v>91.000000</c:v>
                </c:pt>
              </c:numCache>
            </c:numRef>
          </c:val>
          <c:shape val="box"/>
        </c:ser>
        <c:ser>
          <c:idx val="1"/>
          <c:order val="1"/>
          <c:tx>
            <c:strRef>
              <c:f>Sheet1!$C$1</c:f>
              <c:strCache>
                <c:ptCount val="1"/>
                <c:pt idx="0">
                  <c:v>May</c:v>
                </c:pt>
              </c:strCache>
            </c:strRef>
          </c:tx>
          <c:spPr>
            <a:solidFill>
              <a:srgbClr val="FF9400"/>
            </a:solidFill>
            <a:ln w="12700" cap="flat">
              <a:noFill/>
              <a:miter lim="400000"/>
            </a:ln>
            <a:effectLst>
              <a:outerShdw sx="100000" sy="100000" kx="0" ky="0" algn="tl" rotWithShape="1" blurRad="127000" dist="0" dir="7800000">
                <a:srgbClr val="000000">
                  <a:alpha val="50000"/>
                </a:srgbClr>
              </a:outerShdw>
            </a:effectLst>
            <a:sp3d prstMaterial="matte"/>
          </c:spPr>
          <c:invertIfNegative val="0"/>
          <c:dLbls>
            <c:numFmt formatCode="#,##0" sourceLinked="0"/>
            <c:txPr>
              <a:bodyPr/>
              <a:lstStyle/>
              <a:p>
                <a:pPr>
                  <a:defRPr b="0" i="0" strike="noStrike" sz="3640" u="none">
                    <a:solidFill>
                      <a:srgbClr val="FFFFFF"/>
                    </a:solidFill>
                    <a:latin typeface="Helvetica Neue"/>
                  </a:defRPr>
                </a:pPr>
              </a:p>
            </c:txPr>
            <c:showLegendKey val="0"/>
            <c:showVal val="0"/>
            <c:showCatName val="0"/>
            <c:showSerName val="0"/>
            <c:showPercent val="0"/>
            <c:showBubbleSize val="0"/>
            <c:showLeaderLines val="0"/>
          </c:dLbls>
          <c:cat>
            <c:strRef>
              <c:f>Sheet1!$A$2:$A$2</c:f>
              <c:strCache>
                <c:ptCount val="1"/>
                <c:pt idx="0">
                  <c:v>Region 1</c:v>
                </c:pt>
              </c:strCache>
            </c:strRef>
          </c:cat>
          <c:val>
            <c:numRef>
              <c:f>Sheet1!$C$2:$C$2</c:f>
              <c:numCache>
                <c:ptCount val="1"/>
                <c:pt idx="0">
                  <c:v>76.000000</c:v>
                </c:pt>
              </c:numCache>
            </c:numRef>
          </c:val>
          <c:shape val="box"/>
        </c:ser>
        <c:ser>
          <c:idx val="2"/>
          <c:order val="2"/>
          <c:tx>
            <c:strRef>
              <c:f>Sheet1!$D$1</c:f>
              <c:strCache>
                <c:ptCount val="1"/>
                <c:pt idx="0">
                  <c:v>June</c:v>
                </c:pt>
              </c:strCache>
            </c:strRef>
          </c:tx>
          <c:spPr>
            <a:solidFill>
              <a:srgbClr val="FF5400"/>
            </a:solidFill>
            <a:ln w="12700" cap="flat">
              <a:noFill/>
              <a:miter lim="400000"/>
            </a:ln>
            <a:effectLst>
              <a:outerShdw sx="100000" sy="100000" kx="0" ky="0" algn="tl" rotWithShape="1" blurRad="127000" dist="0" dir="7800000">
                <a:srgbClr val="000000">
                  <a:alpha val="50000"/>
                </a:srgbClr>
              </a:outerShdw>
            </a:effectLst>
            <a:sp3d prstMaterial="matte"/>
          </c:spPr>
          <c:invertIfNegative val="0"/>
          <c:dLbls>
            <c:numFmt formatCode="#,##0" sourceLinked="0"/>
            <c:txPr>
              <a:bodyPr/>
              <a:lstStyle/>
              <a:p>
                <a:pPr>
                  <a:defRPr b="0" i="0" strike="noStrike" sz="3640" u="none">
                    <a:solidFill>
                      <a:srgbClr val="FFFFFF"/>
                    </a:solidFill>
                    <a:latin typeface="Helvetica Neue"/>
                  </a:defRPr>
                </a:pPr>
              </a:p>
            </c:txPr>
            <c:showLegendKey val="0"/>
            <c:showVal val="0"/>
            <c:showCatName val="0"/>
            <c:showSerName val="0"/>
            <c:showPercent val="0"/>
            <c:showBubbleSize val="0"/>
            <c:showLeaderLines val="0"/>
          </c:dLbls>
          <c:cat>
            <c:strRef>
              <c:f>Sheet1!$A$2:$A$2</c:f>
              <c:strCache>
                <c:ptCount val="1"/>
                <c:pt idx="0">
                  <c:v>Region 1</c:v>
                </c:pt>
              </c:strCache>
            </c:strRef>
          </c:cat>
          <c:val>
            <c:numRef>
              <c:f>Sheet1!$D$2:$D$2</c:f>
              <c:numCache>
                <c:ptCount val="1"/>
                <c:pt idx="0">
                  <c:v>28.000000</c:v>
                </c:pt>
              </c:numCache>
            </c:numRef>
          </c:val>
          <c:shape val="box"/>
        </c:ser>
        <c:ser>
          <c:idx val="3"/>
          <c:order val="3"/>
          <c:tx>
            <c:strRef>
              <c:f>Sheet1!$E$1</c:f>
              <c:strCache>
                <c:ptCount val="1"/>
                <c:pt idx="0">
                  <c:v>July</c:v>
                </c:pt>
              </c:strCache>
            </c:strRef>
          </c:tx>
          <c:spPr>
            <a:solidFill>
              <a:schemeClr val="accent5">
                <a:hueOff val="-82419"/>
                <a:satOff val="-9513"/>
                <a:lumOff val="-16343"/>
              </a:schemeClr>
            </a:solidFill>
            <a:ln w="12700" cap="flat">
              <a:noFill/>
              <a:miter lim="400000"/>
            </a:ln>
            <a:effectLst>
              <a:outerShdw sx="100000" sy="100000" kx="0" ky="0" algn="tl" rotWithShape="1" blurRad="127000" dist="0" dir="7800000">
                <a:srgbClr val="000000">
                  <a:alpha val="50000"/>
                </a:srgbClr>
              </a:outerShdw>
            </a:effectLst>
            <a:sp3d prstMaterial="matte"/>
          </c:spPr>
          <c:invertIfNegative val="0"/>
          <c:dLbls>
            <c:numFmt formatCode="#,##0" sourceLinked="0"/>
            <c:txPr>
              <a:bodyPr/>
              <a:lstStyle/>
              <a:p>
                <a:pPr>
                  <a:defRPr b="0" i="0" strike="noStrike" sz="3640" u="none">
                    <a:solidFill>
                      <a:srgbClr val="FFFFFF"/>
                    </a:solidFill>
                    <a:latin typeface="Helvetica Neue"/>
                  </a:defRPr>
                </a:pPr>
              </a:p>
            </c:txPr>
            <c:showLegendKey val="0"/>
            <c:showVal val="0"/>
            <c:showCatName val="0"/>
            <c:showSerName val="0"/>
            <c:showPercent val="0"/>
            <c:showBubbleSize val="0"/>
            <c:showLeaderLines val="0"/>
          </c:dLbls>
          <c:cat>
            <c:strRef>
              <c:f>Sheet1!$A$2:$A$2</c:f>
              <c:strCache>
                <c:ptCount val="1"/>
                <c:pt idx="0">
                  <c:v>Region 1</c:v>
                </c:pt>
              </c:strCache>
            </c:strRef>
          </c:cat>
          <c:val>
            <c:numRef>
              <c:f>Sheet1!$E$2:$E$2</c:f>
              <c:numCache>
                <c:ptCount val="1"/>
                <c:pt idx="0">
                  <c:v>26.000000</c:v>
                </c:pt>
              </c:numCache>
            </c:numRef>
          </c:val>
          <c:shape val="box"/>
        </c:ser>
        <c:gapWidth val="70"/>
        <c:gapDepth val="150"/>
        <c:shape val="box"/>
        <c:axId val="2094734552"/>
        <c:axId val="2094734553"/>
        <c:axId val="2094734554"/>
      </c:bar3DChart>
      <c:catAx>
        <c:axId val="2094734552"/>
        <c:scaling>
          <c:orientation val="minMax"/>
        </c:scaling>
        <c:delete val="0"/>
        <c:axPos val="b"/>
        <c:numFmt formatCode="General" sourceLinked="0"/>
        <c:majorTickMark val="none"/>
        <c:minorTickMark val="none"/>
        <c:tickLblPos val="none"/>
        <c:spPr>
          <a:ln w="12700" cap="flat">
            <a:noFill/>
            <a:prstDash val="solid"/>
            <a:miter lim="400000"/>
          </a:ln>
        </c:spPr>
        <c:txPr>
          <a:bodyPr rot="0"/>
          <a:lstStyle/>
          <a:p>
            <a:pPr>
              <a:defRPr b="0" i="0" strike="noStrike" sz="2330" u="none">
                <a:solidFill>
                  <a:srgbClr val="FFFFFF"/>
                </a:solidFill>
                <a:latin typeface="Helvetica Neue"/>
              </a:defRPr>
            </a:pPr>
          </a:p>
        </c:txPr>
        <c:crossAx val="2094734553"/>
        <c:crosses val="autoZero"/>
        <c:auto val="1"/>
        <c:lblAlgn val="ctr"/>
        <c:noMultiLvlLbl val="1"/>
      </c:catAx>
      <c:valAx>
        <c:axId val="2094734553"/>
        <c:scaling>
          <c:orientation val="minMax"/>
        </c:scaling>
        <c:delete val="0"/>
        <c:axPos val="l"/>
        <c:numFmt formatCode="General" sourceLinked="0"/>
        <c:majorTickMark val="none"/>
        <c:minorTickMark val="none"/>
        <c:tickLblPos val="nextTo"/>
        <c:spPr>
          <a:ln w="12700" cap="flat">
            <a:noFill/>
            <a:prstDash val="solid"/>
            <a:miter lim="400000"/>
          </a:ln>
        </c:spPr>
        <c:txPr>
          <a:bodyPr rot="0"/>
          <a:lstStyle/>
          <a:p>
            <a:pPr>
              <a:defRPr b="0" i="0" strike="noStrike" sz="2330" u="none">
                <a:solidFill>
                  <a:srgbClr val="FFFFFF"/>
                </a:solidFill>
                <a:latin typeface="Helvetica Neue"/>
              </a:defRPr>
            </a:pPr>
          </a:p>
        </c:txPr>
        <c:crossAx val="2094734552"/>
        <c:crosses val="autoZero"/>
        <c:crossBetween val="between"/>
        <c:majorUnit val="0.25"/>
        <c:minorUnit val="0.125"/>
      </c:valAx>
      <c:serAx>
        <c:axId val="2094734554"/>
        <c:scaling>
          <c:orientation val="minMax"/>
        </c:scaling>
        <c:delete val="0"/>
        <c:axPos val="b"/>
        <c:majorTickMark val="out"/>
        <c:minorTickMark val="none"/>
        <c:tickLblPos val="none"/>
        <c:spPr>
          <a:ln w="12700" cap="flat">
            <a:noFill/>
            <a:prstDash val="solid"/>
            <a:miter lim="400000"/>
          </a:ln>
        </c:spPr>
        <c:crossAx val="2094734553"/>
        <c:crosses val="autoZero"/>
        <c:tickLblSkip val="1"/>
      </c:serAx>
      <c:spPr>
        <a:noFill/>
        <a:ln w="12700" cap="flat">
          <a:noFill/>
          <a:miter lim="400000"/>
        </a:ln>
        <a:effectLst/>
      </c:spPr>
    </c:plotArea>
    <c:plotVisOnly val="1"/>
    <c:dispBlanksAs val="gap"/>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125579"/>
          <c:y val="0.0512113"/>
          <c:w val="0.847634"/>
          <c:h val="0.863407"/>
        </c:manualLayout>
      </c:layout>
      <c:barChart>
        <c:barDir val="bar"/>
        <c:grouping val="stacked"/>
        <c:varyColors val="0"/>
        <c:ser>
          <c:idx val="0"/>
          <c:order val="0"/>
          <c:tx>
            <c:strRef>
              <c:f>Sheet1!$A$2</c:f>
              <c:strCache>
                <c:ptCount val="1"/>
                <c:pt idx="0">
                  <c:v>Region 1</c:v>
                </c:pt>
              </c:strCache>
            </c:strRef>
          </c:tx>
          <c:spPr>
            <a:solidFill>
              <a:schemeClr val="accent4">
                <a:hueOff val="-461056"/>
                <a:satOff val="4338"/>
                <a:lumOff val="-10225"/>
              </a:schemeClr>
            </a:solidFill>
            <a:ln w="12700" cap="flat">
              <a:noFill/>
              <a:miter lim="400000"/>
            </a:ln>
            <a:effectLst/>
          </c:spPr>
          <c:invertIfNegative val="0"/>
          <c:dLbls>
            <c:numFmt formatCode="#,##0" sourceLinked="0"/>
            <c:txPr>
              <a:bodyPr/>
              <a:lstStyle/>
              <a:p>
                <a:pPr>
                  <a:defRPr b="0" i="0" strike="noStrike" sz="3640" u="none">
                    <a:solidFill>
                      <a:srgbClr val="FFFFFF"/>
                    </a:solidFill>
                    <a:latin typeface="Helvetica Neue"/>
                  </a:defRPr>
                </a:pPr>
              </a:p>
            </c:txPr>
            <c:dLblPos val="inEnd"/>
            <c:showLegendKey val="0"/>
            <c:showVal val="0"/>
            <c:showCatName val="0"/>
            <c:showSerName val="0"/>
            <c:showPercent val="0"/>
            <c:showBubbleSize val="0"/>
            <c:showLeaderLines val="0"/>
          </c:dLbls>
          <c:cat>
            <c:strRef>
              <c:f>Sheet1!$B$1:$F$1</c:f>
              <c:strCache>
                <c:ptCount val="5"/>
                <c:pt idx="0">
                  <c:v>April</c:v>
                </c:pt>
                <c:pt idx="1">
                  <c:v>May</c:v>
                </c:pt>
                <c:pt idx="2">
                  <c:v>June</c:v>
                </c:pt>
                <c:pt idx="3">
                  <c:v>July</c:v>
                </c:pt>
                <c:pt idx="4">
                  <c:v>August</c:v>
                </c:pt>
              </c:strCache>
            </c:strRef>
          </c:cat>
          <c:val>
            <c:numRef>
              <c:f>Sheet1!$B$2:$F$2</c:f>
              <c:numCache>
                <c:ptCount val="5"/>
                <c:pt idx="0">
                  <c:v>27.000000</c:v>
                </c:pt>
                <c:pt idx="1">
                  <c:v>36.000000</c:v>
                </c:pt>
                <c:pt idx="2">
                  <c:v>63.000000</c:v>
                </c:pt>
                <c:pt idx="3">
                  <c:v>143.000000</c:v>
                </c:pt>
                <c:pt idx="4">
                  <c:v>126.000000</c:v>
                </c:pt>
              </c:numCache>
            </c:numRef>
          </c:val>
        </c:ser>
        <c:ser>
          <c:idx val="1"/>
          <c:order val="1"/>
          <c:tx>
            <c:strRef>
              <c:f>Sheet1!$A$3</c:f>
              <c:strCache>
                <c:ptCount val="1"/>
                <c:pt idx="0">
                  <c:v>Region 2</c:v>
                </c:pt>
              </c:strCache>
            </c:strRef>
          </c:tx>
          <c:spPr>
            <a:solidFill>
              <a:schemeClr val="accent4">
                <a:hueOff val="-1081314"/>
                <a:satOff val="4338"/>
                <a:lumOff val="-8931"/>
              </a:schemeClr>
            </a:solidFill>
            <a:ln w="12700" cap="flat">
              <a:noFill/>
              <a:miter lim="400000"/>
            </a:ln>
            <a:effectLst/>
          </c:spPr>
          <c:invertIfNegative val="0"/>
          <c:dLbls>
            <c:numFmt formatCode="#,##0" sourceLinked="0"/>
            <c:txPr>
              <a:bodyPr/>
              <a:lstStyle/>
              <a:p>
                <a:pPr>
                  <a:defRPr b="0" i="0" strike="noStrike" sz="3640" u="none">
                    <a:solidFill>
                      <a:srgbClr val="FFFFFF"/>
                    </a:solidFill>
                    <a:latin typeface="Helvetica Neue"/>
                  </a:defRPr>
                </a:pPr>
              </a:p>
            </c:txPr>
            <c:dLblPos val="inEnd"/>
            <c:showLegendKey val="0"/>
            <c:showVal val="0"/>
            <c:showCatName val="0"/>
            <c:showSerName val="0"/>
            <c:showPercent val="0"/>
            <c:showBubbleSize val="0"/>
            <c:showLeaderLines val="0"/>
          </c:dLbls>
          <c:cat>
            <c:strRef>
              <c:f>Sheet1!$B$1:$F$1</c:f>
              <c:strCache>
                <c:ptCount val="5"/>
                <c:pt idx="0">
                  <c:v>April</c:v>
                </c:pt>
                <c:pt idx="1">
                  <c:v>May</c:v>
                </c:pt>
                <c:pt idx="2">
                  <c:v>June</c:v>
                </c:pt>
                <c:pt idx="3">
                  <c:v>July</c:v>
                </c:pt>
                <c:pt idx="4">
                  <c:v>August</c:v>
                </c:pt>
              </c:strCache>
            </c:strRef>
          </c:cat>
          <c:val>
            <c:numRef>
              <c:f>Sheet1!$B$3:$F$3</c:f>
              <c:numCache>
                <c:ptCount val="5"/>
                <c:pt idx="0">
                  <c:v>55.000000</c:v>
                </c:pt>
                <c:pt idx="1">
                  <c:v>43.000000</c:v>
                </c:pt>
                <c:pt idx="2">
                  <c:v>80.000000</c:v>
                </c:pt>
                <c:pt idx="3">
                  <c:v>48.000000</c:v>
                </c:pt>
                <c:pt idx="4">
                  <c:v>33.000000</c:v>
                </c:pt>
              </c:numCache>
            </c:numRef>
          </c:val>
        </c:ser>
        <c:gapWidth val="70"/>
        <c:overlap val="10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b="0" i="0" strike="noStrike" sz="2330" u="none">
                <a:solidFill>
                  <a:srgbClr val="FFFFFF"/>
                </a:solidFill>
                <a:latin typeface="Helvetica Neue"/>
              </a:defRPr>
            </a:pPr>
          </a:p>
        </c:txPr>
        <c:crossAx val="2094734553"/>
        <c:crosses val="autoZero"/>
        <c:auto val="1"/>
        <c:lblAlgn val="ctr"/>
        <c:noMultiLvlLbl val="1"/>
      </c:catAx>
      <c:valAx>
        <c:axId val="2094734553"/>
        <c:scaling>
          <c:orientation val="minMax"/>
        </c:scaling>
        <c:delete val="0"/>
        <c:axPos val="b"/>
        <c:numFmt formatCode="General" sourceLinked="0"/>
        <c:majorTickMark val="none"/>
        <c:minorTickMark val="none"/>
        <c:tickLblPos val="high"/>
        <c:spPr>
          <a:ln w="12700" cap="flat">
            <a:noFill/>
            <a:prstDash val="solid"/>
            <a:miter lim="400000"/>
          </a:ln>
        </c:spPr>
        <c:txPr>
          <a:bodyPr rot="0"/>
          <a:lstStyle/>
          <a:p>
            <a:pPr>
              <a:defRPr b="0" i="0" strike="noStrike" sz="2330" u="none">
                <a:solidFill>
                  <a:srgbClr val="FFFFFF"/>
                </a:solidFill>
                <a:latin typeface="Helvetica Neue"/>
              </a:defRPr>
            </a:pPr>
          </a:p>
        </c:txPr>
        <c:crossAx val="2094734552"/>
        <c:crosses val="autoZero"/>
        <c:crossBetween val="between"/>
        <c:majorUnit val="50"/>
        <c:minorUnit val="2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471444"/>
          <c:y val="0.0488967"/>
          <c:w val="0.94358"/>
          <c:h val="0.866956"/>
        </c:manualLayout>
      </c:layout>
      <c:scatterChart>
        <c:scatterStyle val="smoothMarker"/>
        <c:varyColors val="0"/>
        <c:ser>
          <c:idx val="0"/>
          <c:order val="0"/>
          <c:tx>
            <c:strRef>
              <c:f>Sheet1!$B$1</c:f>
              <c:strCache>
                <c:ptCount val="1"/>
                <c:pt idx="0">
                  <c:v>Y-Values</c:v>
                </c:pt>
              </c:strCache>
            </c:strRef>
          </c:tx>
          <c:spPr>
            <a:solidFill>
              <a:schemeClr val="accent4">
                <a:hueOff val="-461056"/>
                <a:satOff val="4338"/>
                <a:lumOff val="-10225"/>
              </a:schemeClr>
            </a:solidFill>
            <a:ln w="38100" cap="rnd">
              <a:solidFill>
                <a:schemeClr val="accent4">
                  <a:hueOff val="-1081314"/>
                  <a:satOff val="4338"/>
                  <a:lumOff val="-8931"/>
                </a:schemeClr>
              </a:solidFill>
              <a:prstDash val="solid"/>
              <a:round/>
            </a:ln>
            <a:effectLst/>
          </c:spPr>
          <c:marker>
            <c:symbol val="circle"/>
            <c:size val="6"/>
            <c:spPr>
              <a:solidFill>
                <a:schemeClr val="accent4">
                  <a:hueOff val="-461056"/>
                  <a:satOff val="4338"/>
                  <a:lumOff val="-10225"/>
                </a:schemeClr>
              </a:solidFill>
              <a:ln w="25400" cap="flat">
                <a:solidFill>
                  <a:schemeClr val="accent4">
                    <a:hueOff val="-461056"/>
                    <a:satOff val="4338"/>
                    <a:lumOff val="-10225"/>
                  </a:schemeClr>
                </a:solidFill>
                <a:prstDash val="solid"/>
                <a:miter lim="800000"/>
              </a:ln>
              <a:effectLst/>
            </c:spPr>
          </c:marker>
          <c:dLbls>
            <c:numFmt formatCode="0.#" sourceLinked="0"/>
            <c:txPr>
              <a:bodyPr/>
              <a:lstStyle/>
              <a:p>
                <a:pPr>
                  <a:defRPr b="0" i="0" strike="noStrike" sz="2320" u="none">
                    <a:solidFill>
                      <a:srgbClr val="FFFFFF"/>
                    </a:solidFill>
                    <a:latin typeface="Poppins Light"/>
                  </a:defRPr>
                </a:pPr>
              </a:p>
            </c:txPr>
            <c:dLblPos val="t"/>
            <c:showLegendKey val="0"/>
            <c:showVal val="0"/>
            <c:showCatName val="0"/>
            <c:showSerName val="0"/>
            <c:showPercent val="0"/>
            <c:showBubbleSize val="0"/>
            <c:showLeaderLines val="0"/>
          </c:dLbls>
          <c:xVal>
            <c:numRef>
              <c:f>Sheet1!$B$2:$B$4</c:f>
              <c:numCache>
                <c:ptCount val="3"/>
                <c:pt idx="0">
                  <c:v>0.300000</c:v>
                </c:pt>
                <c:pt idx="1">
                  <c:v>1.800000</c:v>
                </c:pt>
                <c:pt idx="2">
                  <c:v>2.600000</c:v>
                </c:pt>
              </c:numCache>
            </c:numRef>
          </c:xVal>
          <c:yVal>
            <c:numRef>
              <c:f>Sheet1!$C$2:$C$4</c:f>
              <c:numCache>
                <c:ptCount val="3"/>
                <c:pt idx="0">
                  <c:v>1.400000</c:v>
                </c:pt>
                <c:pt idx="1">
                  <c:v>3.200000</c:v>
                </c:pt>
                <c:pt idx="2">
                  <c:v>0.800000</c:v>
                </c:pt>
              </c:numCache>
            </c:numRef>
          </c:yVal>
          <c:smooth val="1"/>
        </c:ser>
        <c:axId val="2094734552"/>
        <c:axId val="2094734553"/>
      </c:scatterChart>
      <c:valAx>
        <c:axId val="2094734552"/>
        <c:scaling>
          <c:orientation val="minMax"/>
        </c:scaling>
        <c:delete val="0"/>
        <c:axPos val="b"/>
        <c:majorGridlines>
          <c:spPr>
            <a:ln w="12700" cap="flat">
              <a:solidFill>
                <a:srgbClr val="595959"/>
              </a:solidFill>
              <a:prstDash val="solid"/>
              <a:round/>
            </a:ln>
          </c:spPr>
        </c:majorGridlines>
        <c:numFmt formatCode="0.#" sourceLinked="0"/>
        <c:majorTickMark val="none"/>
        <c:minorTickMark val="none"/>
        <c:tickLblPos val="nextTo"/>
        <c:spPr>
          <a:ln w="12700" cap="flat">
            <a:solidFill>
              <a:srgbClr val="595959"/>
            </a:solidFill>
            <a:prstDash val="solid"/>
            <a:round/>
          </a:ln>
        </c:spPr>
        <c:txPr>
          <a:bodyPr rot="0"/>
          <a:lstStyle/>
          <a:p>
            <a:pPr>
              <a:defRPr b="0" i="0" strike="noStrike" sz="2320" u="none">
                <a:solidFill>
                  <a:srgbClr val="FFFFFF"/>
                </a:solidFill>
                <a:latin typeface="Poppins Light"/>
              </a:defRPr>
            </a:pPr>
          </a:p>
        </c:txPr>
        <c:crossAx val="2094734553"/>
        <c:crosses val="autoZero"/>
        <c:crossBetween val="between"/>
        <c:majorUnit val="0.75"/>
        <c:minorUnit val="0.375"/>
      </c:valAx>
      <c:valAx>
        <c:axId val="2094734553"/>
        <c:scaling>
          <c:orientation val="minMax"/>
        </c:scaling>
        <c:delete val="0"/>
        <c:axPos val="l"/>
        <c:majorGridlines>
          <c:spPr>
            <a:ln w="12700" cap="flat">
              <a:solidFill>
                <a:srgbClr val="595959"/>
              </a:solidFill>
              <a:prstDash val="solid"/>
              <a:round/>
            </a:ln>
          </c:spPr>
        </c:majorGridlines>
        <c:numFmt formatCode="0.#" sourceLinked="0"/>
        <c:majorTickMark val="none"/>
        <c:minorTickMark val="none"/>
        <c:tickLblPos val="nextTo"/>
        <c:spPr>
          <a:ln w="12700" cap="flat">
            <a:solidFill>
              <a:srgbClr val="595959"/>
            </a:solidFill>
            <a:prstDash val="solid"/>
            <a:round/>
          </a:ln>
        </c:spPr>
        <c:txPr>
          <a:bodyPr rot="0"/>
          <a:lstStyle/>
          <a:p>
            <a:pPr>
              <a:defRPr b="0" i="0" strike="noStrike" sz="2320" u="none">
                <a:solidFill>
                  <a:srgbClr val="FFFFFF"/>
                </a:solidFill>
                <a:latin typeface="Poppins Light"/>
              </a:defRPr>
            </a:pPr>
          </a:p>
        </c:txPr>
        <c:crossAx val="2094734552"/>
        <c:crosses val="autoZero"/>
        <c:crossBetween val="between"/>
        <c:majorUnit val="1"/>
        <c:minorUnit val="0.5"/>
      </c:valAx>
      <c:spPr>
        <a:noFill/>
        <a:ln w="12700" cap="flat">
          <a:noFill/>
          <a:miter lim="400000"/>
        </a:ln>
        <a:effectLst/>
      </c:spPr>
    </c:plotArea>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1" name="Shape 31"/>
          <p:cNvSpPr/>
          <p:nvPr>
            <p:ph type="sldImg"/>
          </p:nvPr>
        </p:nvSpPr>
        <p:spPr>
          <a:xfrm>
            <a:off x="1143000" y="685800"/>
            <a:ext cx="4572000" cy="3429000"/>
          </a:xfrm>
          <a:prstGeom prst="rect">
            <a:avLst/>
          </a:prstGeom>
        </p:spPr>
        <p:txBody>
          <a:bodyPr/>
          <a:lstStyle/>
          <a:p>
            <a:pPr/>
          </a:p>
        </p:txBody>
      </p:sp>
      <p:sp>
        <p:nvSpPr>
          <p:cNvPr id="32" name="Shape 3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01_Custom_layout">
    <p:spTree>
      <p:nvGrpSpPr>
        <p:cNvPr id="1" name=""/>
        <p:cNvGrpSpPr/>
        <p:nvPr/>
      </p:nvGrpSpPr>
      <p:grpSpPr>
        <a:xfrm>
          <a:off x="0" y="0"/>
          <a:ext cx="0" cy="0"/>
          <a:chOff x="0" y="0"/>
          <a:chExt cx="0" cy="0"/>
        </a:xfrm>
      </p:grpSpPr>
      <p:sp>
        <p:nvSpPr>
          <p:cNvPr id="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01_Custom_layout copy">
    <p:bg>
      <p:bgPr>
        <a:gradFill flip="none" rotWithShape="1">
          <a:gsLst>
            <a:gs pos="0">
              <a:srgbClr val="090721"/>
            </a:gs>
            <a:gs pos="100000">
              <a:srgbClr val="00183C"/>
            </a:gs>
          </a:gsLst>
          <a:lin ang="16200000" scaled="0"/>
        </a:gradFill>
      </p:bgPr>
    </p:bg>
    <p:spTree>
      <p:nvGrpSpPr>
        <p:cNvPr id="1" name=""/>
        <p:cNvGrpSpPr/>
        <p:nvPr/>
      </p:nvGrpSpPr>
      <p:grpSpPr>
        <a:xfrm>
          <a:off x="0" y="0"/>
          <a:ext cx="0" cy="0"/>
          <a:chOff x="0" y="0"/>
          <a:chExt cx="0" cy="0"/>
        </a:xfrm>
      </p:grpSpPr>
      <p:sp>
        <p:nvSpPr>
          <p:cNvPr id="18" name="Circle"/>
          <p:cNvSpPr/>
          <p:nvPr/>
        </p:nvSpPr>
        <p:spPr>
          <a:xfrm>
            <a:off x="19815522" y="11894244"/>
            <a:ext cx="7236421" cy="7236421"/>
          </a:xfrm>
          <a:prstGeom prst="ellipse">
            <a:avLst/>
          </a:prstGeom>
          <a:solidFill>
            <a:schemeClr val="accent6">
              <a:satOff val="-15798"/>
              <a:lumOff val="-17517"/>
              <a:alpha val="3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19" name="Circle"/>
          <p:cNvSpPr/>
          <p:nvPr/>
        </p:nvSpPr>
        <p:spPr>
          <a:xfrm>
            <a:off x="22725242" y="5753615"/>
            <a:ext cx="3097660" cy="3097660"/>
          </a:xfrm>
          <a:prstGeom prst="ellipse">
            <a:avLst/>
          </a:prstGeom>
          <a:solidFill>
            <a:schemeClr val="accent3">
              <a:hueOff val="-274225"/>
              <a:satOff val="26768"/>
              <a:lumOff val="11368"/>
              <a:alpha val="3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20" name="Circle"/>
          <p:cNvSpPr/>
          <p:nvPr/>
        </p:nvSpPr>
        <p:spPr>
          <a:xfrm>
            <a:off x="10307736" y="2811385"/>
            <a:ext cx="2100313" cy="2100313"/>
          </a:xfrm>
          <a:prstGeom prst="ellipse">
            <a:avLst/>
          </a:prstGeom>
          <a:solidFill>
            <a:schemeClr val="accent2">
              <a:hueOff val="-85259"/>
              <a:satOff val="14347"/>
              <a:lumOff val="22373"/>
              <a:alpha val="2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21" name="Circle"/>
          <p:cNvSpPr/>
          <p:nvPr/>
        </p:nvSpPr>
        <p:spPr>
          <a:xfrm>
            <a:off x="-1223368" y="11715276"/>
            <a:ext cx="3508724" cy="3508822"/>
          </a:xfrm>
          <a:prstGeom prst="ellipse">
            <a:avLst/>
          </a:prstGeom>
          <a:solidFill>
            <a:schemeClr val="accent2">
              <a:hueOff val="-85259"/>
              <a:satOff val="14347"/>
              <a:lumOff val="22373"/>
              <a:alpha val="3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22" name="Circle"/>
          <p:cNvSpPr/>
          <p:nvPr/>
        </p:nvSpPr>
        <p:spPr>
          <a:xfrm>
            <a:off x="5946145" y="10412119"/>
            <a:ext cx="1502253" cy="1502252"/>
          </a:xfrm>
          <a:prstGeom prst="ellipse">
            <a:avLst/>
          </a:prstGeom>
          <a:solidFill>
            <a:schemeClr val="accent3">
              <a:hueOff val="-274225"/>
              <a:satOff val="26768"/>
              <a:lumOff val="11368"/>
              <a:alpha val="3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23" name="Circle"/>
          <p:cNvSpPr/>
          <p:nvPr/>
        </p:nvSpPr>
        <p:spPr>
          <a:xfrm>
            <a:off x="-3882678" y="-2501607"/>
            <a:ext cx="7236421" cy="7236422"/>
          </a:xfrm>
          <a:prstGeom prst="ellipse">
            <a:avLst/>
          </a:prstGeom>
          <a:solidFill>
            <a:schemeClr val="accent6">
              <a:satOff val="-15798"/>
              <a:lumOff val="-17517"/>
              <a:alpha val="5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24" name="Nevermind Copyright reserved 2020"/>
          <p:cNvSpPr txBox="1"/>
          <p:nvPr/>
        </p:nvSpPr>
        <p:spPr>
          <a:xfrm>
            <a:off x="1267637" y="12776200"/>
            <a:ext cx="4000704" cy="39878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64" sz="1600">
                <a:solidFill>
                  <a:srgbClr val="FFFFFF"/>
                </a:solidFill>
                <a:latin typeface="Poppins Light"/>
                <a:ea typeface="Poppins Light"/>
                <a:cs typeface="Poppins Light"/>
                <a:sym typeface="Poppins Light"/>
              </a:defRPr>
            </a:lvl1pPr>
          </a:lstStyle>
          <a:p>
            <a:pPr/>
            <a:r>
              <a:t>Nevermind Copyright reserved 2020</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b="0" sz="24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Lst>
  <p:transition xmlns:p14="http://schemas.microsoft.com/office/powerpoint/2010/main" spd="med" advClick="1"/>
  <p:txStyles>
    <p:titleStyle>
      <a:lvl1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9pPr>
    </p:titleStyle>
    <p:bodyStyle>
      <a:lvl1pPr marL="635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2.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2.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090721"/>
            </a:gs>
            <a:gs pos="100000">
              <a:srgbClr val="00183C"/>
            </a:gs>
          </a:gsLst>
          <a:lin ang="16200000" scaled="0"/>
        </a:gradFill>
      </p:bgPr>
    </p:bg>
    <p:spTree>
      <p:nvGrpSpPr>
        <p:cNvPr id="1" name=""/>
        <p:cNvGrpSpPr/>
        <p:nvPr/>
      </p:nvGrpSpPr>
      <p:grpSpPr>
        <a:xfrm>
          <a:off x="0" y="0"/>
          <a:ext cx="0" cy="0"/>
          <a:chOff x="0" y="0"/>
          <a:chExt cx="0" cy="0"/>
        </a:xfrm>
      </p:grpSpPr>
      <p:pic>
        <p:nvPicPr>
          <p:cNvPr id="34" name="Image" descr="Image"/>
          <p:cNvPicPr>
            <a:picLocks noChangeAspect="0"/>
          </p:cNvPicPr>
          <p:nvPr/>
        </p:nvPicPr>
        <p:blipFill>
          <a:blip r:embed="rId2">
            <a:alphaModFix amt="20000"/>
            <a:extLst/>
          </a:blip>
          <a:srcRect l="187" t="601" r="0" b="601"/>
          <a:stretch>
            <a:fillRect/>
          </a:stretch>
        </p:blipFill>
        <p:spPr>
          <a:xfrm>
            <a:off x="196" y="1"/>
            <a:ext cx="24383608" cy="13716098"/>
          </a:xfrm>
          <a:prstGeom prst="rect">
            <a:avLst/>
          </a:prstGeom>
          <a:ln w="12700">
            <a:miter lim="400000"/>
          </a:ln>
        </p:spPr>
      </p:pic>
      <p:sp>
        <p:nvSpPr>
          <p:cNvPr id="35" name="ColorMind"/>
          <p:cNvSpPr txBox="1"/>
          <p:nvPr/>
        </p:nvSpPr>
        <p:spPr>
          <a:xfrm>
            <a:off x="7310271" y="812427"/>
            <a:ext cx="9763458" cy="100802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p>
            <a:pPr>
              <a:lnSpc>
                <a:spcPct val="70000"/>
              </a:lnSpc>
              <a:defRPr b="0" sz="52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36" name="Believe You Can Achive Anything"/>
          <p:cNvSpPr txBox="1"/>
          <p:nvPr/>
        </p:nvSpPr>
        <p:spPr>
          <a:xfrm>
            <a:off x="5453750" y="4710938"/>
            <a:ext cx="13476500" cy="4294124"/>
          </a:xfrm>
          <a:prstGeom prst="rect">
            <a:avLst/>
          </a:prstGeom>
          <a:ln w="12700">
            <a:miter lim="400000"/>
          </a:ln>
          <a:effectLst>
            <a:outerShdw sx="100000" sy="100000" kx="0" ky="0" algn="b" rotWithShape="0" blurRad="63500" dist="25400" dir="540000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spAutoFit/>
          </a:bodyPr>
          <a:lstStyle/>
          <a:p>
            <a:pPr>
              <a:lnSpc>
                <a:spcPct val="80000"/>
              </a:lnSpc>
              <a:defRPr b="0" sz="12600">
                <a:solidFill>
                  <a:srgbClr val="FFFFFF"/>
                </a:solidFill>
                <a:latin typeface="Poppins Regular"/>
                <a:ea typeface="Poppins Regular"/>
                <a:cs typeface="Poppins Regular"/>
                <a:sym typeface="Poppins Regular"/>
              </a:defRPr>
            </a:pPr>
            <a:r>
              <a:rPr>
                <a:solidFill>
                  <a:schemeClr val="accent4">
                    <a:hueOff val="-461056"/>
                    <a:satOff val="4338"/>
                    <a:lumOff val="-10225"/>
                  </a:schemeClr>
                </a:solidFill>
                <a:latin typeface="Poppins SemiBold"/>
                <a:ea typeface="Poppins SemiBold"/>
                <a:cs typeface="Poppins SemiBold"/>
                <a:sym typeface="Poppins SemiBold"/>
              </a:rPr>
              <a:t>Believe</a:t>
            </a:r>
            <a:r>
              <a:t> You Can Achive </a:t>
            </a:r>
            <a:r>
              <a:rPr>
                <a:solidFill>
                  <a:schemeClr val="accent4">
                    <a:hueOff val="-461056"/>
                    <a:satOff val="4338"/>
                    <a:lumOff val="-10225"/>
                  </a:schemeClr>
                </a:solidFill>
                <a:latin typeface="Poppins SemiBold"/>
                <a:ea typeface="Poppins SemiBold"/>
                <a:cs typeface="Poppins SemiBold"/>
                <a:sym typeface="Poppins SemiBold"/>
              </a:rPr>
              <a:t>Anything</a:t>
            </a:r>
          </a:p>
        </p:txBody>
      </p:sp>
      <p:sp>
        <p:nvSpPr>
          <p:cNvPr id="37" name="Week 2, April 2020"/>
          <p:cNvSpPr txBox="1"/>
          <p:nvPr/>
        </p:nvSpPr>
        <p:spPr>
          <a:xfrm>
            <a:off x="18803297" y="12365449"/>
            <a:ext cx="3786994" cy="533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lgn="r">
              <a:defRPr b="0" i="1" sz="2500">
                <a:solidFill>
                  <a:srgbClr val="FFFFFF"/>
                </a:solidFill>
                <a:latin typeface="Open Sans"/>
                <a:ea typeface="Open Sans"/>
                <a:cs typeface="Open Sans"/>
                <a:sym typeface="Open Sans"/>
              </a:defRPr>
            </a:lvl1pPr>
          </a:lstStyle>
          <a:p>
            <a:pPr/>
            <a:r>
              <a:t>Week 2, April 2020</a:t>
            </a:r>
          </a:p>
        </p:txBody>
      </p:sp>
      <p:sp>
        <p:nvSpPr>
          <p:cNvPr id="38" name="Line"/>
          <p:cNvSpPr/>
          <p:nvPr/>
        </p:nvSpPr>
        <p:spPr>
          <a:xfrm>
            <a:off x="1793708" y="11901899"/>
            <a:ext cx="20796586" cy="1"/>
          </a:xfrm>
          <a:prstGeom prst="line">
            <a:avLst/>
          </a:prstGeom>
          <a:ln w="12700">
            <a:solidFill>
              <a:srgbClr val="FFFFFF">
                <a:alpha val="50000"/>
              </a:srgbClr>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9" name="by Wise gentleman"/>
          <p:cNvSpPr txBox="1"/>
          <p:nvPr/>
        </p:nvSpPr>
        <p:spPr>
          <a:xfrm>
            <a:off x="1793708" y="12365449"/>
            <a:ext cx="4881730" cy="571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lgn="l">
              <a:defRPr b="0" i="1" sz="2700">
                <a:solidFill>
                  <a:srgbClr val="FFFFFF"/>
                </a:solidFill>
                <a:latin typeface="Open Sans"/>
                <a:ea typeface="Open Sans"/>
                <a:cs typeface="Open Sans"/>
                <a:sym typeface="Open Sans"/>
              </a:defRPr>
            </a:lvl1pPr>
          </a:lstStyle>
          <a:p>
            <a:pPr/>
            <a:r>
              <a:t>by Wise gentleman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BE BOLD or ITALIC…"/>
          <p:cNvSpPr txBox="1"/>
          <p:nvPr/>
        </p:nvSpPr>
        <p:spPr>
          <a:xfrm>
            <a:off x="13805732" y="4748853"/>
            <a:ext cx="9628001" cy="2402343"/>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90000"/>
              </a:lnSpc>
              <a:defRPr b="0" spc="739" sz="6900" u="sng">
                <a:solidFill>
                  <a:srgbClr val="FFFFFF"/>
                </a:solidFill>
                <a:latin typeface="Poppins Bold"/>
                <a:ea typeface="Poppins Bold"/>
                <a:cs typeface="Poppins Bold"/>
                <a:sym typeface="Poppins Bold"/>
              </a:defRPr>
            </a:pPr>
            <a:r>
              <a:rPr u="none"/>
              <a:t>BE </a:t>
            </a:r>
            <a:r>
              <a:rPr u="none">
                <a:solidFill>
                  <a:schemeClr val="accent4">
                    <a:hueOff val="-461056"/>
                    <a:satOff val="4338"/>
                    <a:lumOff val="-10225"/>
                  </a:schemeClr>
                </a:solidFill>
              </a:rPr>
              <a:t>BOLD</a:t>
            </a:r>
            <a:r>
              <a:rPr u="none"/>
              <a:t> </a:t>
            </a:r>
            <a:r>
              <a:rPr spc="575" u="none">
                <a:latin typeface="Poppins Regular"/>
                <a:ea typeface="Poppins Regular"/>
                <a:cs typeface="Poppins Regular"/>
                <a:sym typeface="Poppins Regular"/>
              </a:rPr>
              <a:t>or </a:t>
            </a:r>
            <a:r>
              <a:rPr i="1" u="none">
                <a:solidFill>
                  <a:schemeClr val="accent4">
                    <a:hueOff val="-461056"/>
                    <a:satOff val="4338"/>
                    <a:lumOff val="-10225"/>
                  </a:schemeClr>
                </a:solidFill>
                <a:latin typeface="Poppins Regular"/>
                <a:ea typeface="Poppins Regular"/>
                <a:cs typeface="Poppins Regular"/>
                <a:sym typeface="Poppins Regular"/>
              </a:rPr>
              <a:t>ITALIC</a:t>
            </a:r>
          </a:p>
          <a:p>
            <a:pPr algn="l" defTabSz="914400">
              <a:lnSpc>
                <a:spcPct val="90000"/>
              </a:lnSpc>
              <a:defRPr b="0" spc="739" sz="6900">
                <a:solidFill>
                  <a:srgbClr val="FFFFFF"/>
                </a:solidFill>
                <a:latin typeface="Poppins Regular"/>
                <a:ea typeface="Poppins Regular"/>
                <a:cs typeface="Poppins Regular"/>
                <a:sym typeface="Poppins Regular"/>
              </a:defRPr>
            </a:pPr>
            <a:r>
              <a:t>NEVER </a:t>
            </a:r>
            <a:r>
              <a:rPr>
                <a:solidFill>
                  <a:schemeClr val="accent4">
                    <a:hueOff val="-461056"/>
                    <a:satOff val="4338"/>
                    <a:lumOff val="-10225"/>
                  </a:schemeClr>
                </a:solidFill>
              </a:rPr>
              <a:t>REGULER</a:t>
            </a:r>
          </a:p>
        </p:txBody>
      </p:sp>
      <p:sp>
        <p:nvSpPr>
          <p:cNvPr id="144" name="YOUR AMAZING SUBTITLE HERE"/>
          <p:cNvSpPr txBox="1"/>
          <p:nvPr/>
        </p:nvSpPr>
        <p:spPr>
          <a:xfrm>
            <a:off x="13805732" y="7657315"/>
            <a:ext cx="9028123" cy="604681"/>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50000"/>
              </a:lnSpc>
              <a:spcBef>
                <a:spcPts val="1000"/>
              </a:spcBef>
              <a:defRPr b="0" spc="578" sz="2700">
                <a:solidFill>
                  <a:srgbClr val="FFFFFF"/>
                </a:solidFill>
                <a:latin typeface="Poppins Regular"/>
                <a:ea typeface="Poppins Regular"/>
                <a:cs typeface="Poppins Regular"/>
                <a:sym typeface="Poppins Regular"/>
              </a:defRPr>
            </a:lvl1pPr>
          </a:lstStyle>
          <a:p>
            <a:pPr/>
            <a:r>
              <a:t>YOUR AMAZING SUBTITLE HERE</a:t>
            </a:r>
          </a:p>
        </p:txBody>
      </p:sp>
      <p:pic>
        <p:nvPicPr>
          <p:cNvPr id="145" name="Image" descr="Image"/>
          <p:cNvPicPr>
            <a:picLocks noChangeAspect="1"/>
          </p:cNvPicPr>
          <p:nvPr/>
        </p:nvPicPr>
        <p:blipFill>
          <a:blip r:embed="rId2">
            <a:extLst/>
          </a:blip>
          <a:stretch>
            <a:fillRect/>
          </a:stretch>
        </p:blipFill>
        <p:spPr>
          <a:xfrm>
            <a:off x="2175421" y="1886406"/>
            <a:ext cx="4886877" cy="4886878"/>
          </a:xfrm>
          <a:prstGeom prst="rect">
            <a:avLst/>
          </a:prstGeom>
          <a:ln w="12700">
            <a:miter lim="400000"/>
          </a:ln>
        </p:spPr>
      </p:pic>
      <p:pic>
        <p:nvPicPr>
          <p:cNvPr id="146" name="Image" descr="Image"/>
          <p:cNvPicPr>
            <a:picLocks noChangeAspect="1"/>
          </p:cNvPicPr>
          <p:nvPr/>
        </p:nvPicPr>
        <p:blipFill>
          <a:blip r:embed="rId2">
            <a:extLst/>
          </a:blip>
          <a:stretch>
            <a:fillRect/>
          </a:stretch>
        </p:blipFill>
        <p:spPr>
          <a:xfrm>
            <a:off x="2175421" y="7128022"/>
            <a:ext cx="4886877" cy="4886877"/>
          </a:xfrm>
          <a:prstGeom prst="rect">
            <a:avLst/>
          </a:prstGeom>
          <a:ln w="12700">
            <a:miter lim="400000"/>
          </a:ln>
        </p:spPr>
      </p:pic>
      <p:pic>
        <p:nvPicPr>
          <p:cNvPr id="147" name="Image" descr="Image"/>
          <p:cNvPicPr>
            <a:picLocks noChangeAspect="1"/>
          </p:cNvPicPr>
          <p:nvPr/>
        </p:nvPicPr>
        <p:blipFill>
          <a:blip r:embed="rId2">
            <a:extLst/>
          </a:blip>
          <a:stretch>
            <a:fillRect/>
          </a:stretch>
        </p:blipFill>
        <p:spPr>
          <a:xfrm>
            <a:off x="7417037" y="7128022"/>
            <a:ext cx="4886877" cy="4886877"/>
          </a:xfrm>
          <a:prstGeom prst="rect">
            <a:avLst/>
          </a:prstGeom>
          <a:ln w="12700">
            <a:miter lim="400000"/>
          </a:ln>
        </p:spPr>
      </p:pic>
      <p:pic>
        <p:nvPicPr>
          <p:cNvPr id="148" name="Image" descr="Image"/>
          <p:cNvPicPr>
            <a:picLocks noChangeAspect="1"/>
          </p:cNvPicPr>
          <p:nvPr/>
        </p:nvPicPr>
        <p:blipFill>
          <a:blip r:embed="rId2">
            <a:extLst/>
          </a:blip>
          <a:stretch>
            <a:fillRect/>
          </a:stretch>
        </p:blipFill>
        <p:spPr>
          <a:xfrm>
            <a:off x="7417037" y="1886406"/>
            <a:ext cx="4886877" cy="4886878"/>
          </a:xfrm>
          <a:prstGeom prst="rect">
            <a:avLst/>
          </a:prstGeom>
          <a:ln w="12700">
            <a:miter lim="400000"/>
          </a:ln>
        </p:spPr>
      </p:pic>
      <p:sp>
        <p:nvSpPr>
          <p:cNvPr id="149"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150"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151"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152"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153"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154"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6" name="&quo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p:cNvSpPr txBox="1"/>
          <p:nvPr>
            <p:ph type="body" sz="quarter" idx="4294967295"/>
          </p:nvPr>
        </p:nvSpPr>
        <p:spPr>
          <a:xfrm>
            <a:off x="2285355" y="6248091"/>
            <a:ext cx="9251895" cy="4164029"/>
          </a:xfrm>
          <a:prstGeom prst="rect">
            <a:avLst/>
          </a:prstGeom>
        </p:spPr>
        <p:txBody>
          <a:bodyPr lIns="45719" tIns="45719" rIns="45719" bIns="45719" anchor="t">
            <a:noAutofit/>
          </a:bodyPr>
          <a:lstStyle>
            <a:lvl1pPr marL="0" indent="0" defTabSz="914400">
              <a:lnSpc>
                <a:spcPct val="120000"/>
              </a:lnSpc>
              <a:spcBef>
                <a:spcPts val="0"/>
              </a:spcBef>
              <a:buSzTx/>
              <a:buNone/>
              <a:defRPr sz="25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a:t>
            </a:r>
          </a:p>
        </p:txBody>
      </p:sp>
      <p:sp>
        <p:nvSpPr>
          <p:cNvPr id="157" name="Rectangle"/>
          <p:cNvSpPr/>
          <p:nvPr/>
        </p:nvSpPr>
        <p:spPr>
          <a:xfrm>
            <a:off x="15906663" y="2120930"/>
            <a:ext cx="4821190" cy="10363030"/>
          </a:xfrm>
          <a:prstGeom prst="rect">
            <a:avLst/>
          </a:prstGeom>
          <a:ln w="76200">
            <a:solidFill>
              <a:schemeClr val="accent4">
                <a:hueOff val="-461056"/>
                <a:satOff val="4338"/>
                <a:lumOff val="-10225"/>
              </a:schemeClr>
            </a:solidFill>
            <a:miter/>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158" name="About  Project"/>
          <p:cNvSpPr txBox="1"/>
          <p:nvPr/>
        </p:nvSpPr>
        <p:spPr>
          <a:xfrm>
            <a:off x="2285355" y="3861541"/>
            <a:ext cx="9768688" cy="150137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8100">
                <a:solidFill>
                  <a:srgbClr val="FFFFFF"/>
                </a:solidFill>
                <a:latin typeface="Poppins SemiBold"/>
                <a:ea typeface="Poppins SemiBold"/>
                <a:cs typeface="Poppins SemiBold"/>
                <a:sym typeface="Poppins SemiBold"/>
              </a:defRPr>
            </a:pPr>
            <a:r>
              <a:t>About  </a:t>
            </a:r>
            <a:r>
              <a:rPr>
                <a:solidFill>
                  <a:schemeClr val="accent4">
                    <a:hueOff val="-461056"/>
                    <a:satOff val="4338"/>
                    <a:lumOff val="-10225"/>
                  </a:schemeClr>
                </a:solidFill>
              </a:rPr>
              <a:t>Project</a:t>
            </a:r>
          </a:p>
        </p:txBody>
      </p:sp>
      <p:pic>
        <p:nvPicPr>
          <p:cNvPr id="159" name="Image" descr="Image"/>
          <p:cNvPicPr>
            <a:picLocks noChangeAspect="1"/>
          </p:cNvPicPr>
          <p:nvPr/>
        </p:nvPicPr>
        <p:blipFill>
          <a:blip r:embed="rId2">
            <a:extLst/>
          </a:blip>
          <a:stretch>
            <a:fillRect/>
          </a:stretch>
        </p:blipFill>
        <p:spPr>
          <a:xfrm>
            <a:off x="13247025" y="3911616"/>
            <a:ext cx="9768688" cy="6512459"/>
          </a:xfrm>
          <a:prstGeom prst="rect">
            <a:avLst/>
          </a:prstGeom>
          <a:ln w="12700">
            <a:miter lim="400000"/>
          </a:ln>
        </p:spPr>
      </p:pic>
      <p:sp>
        <p:nvSpPr>
          <p:cNvPr id="160"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161"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162"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163"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164"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165"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Rectangle"/>
          <p:cNvSpPr/>
          <p:nvPr/>
        </p:nvSpPr>
        <p:spPr>
          <a:xfrm>
            <a:off x="2" y="-1"/>
            <a:ext cx="7321736" cy="13797505"/>
          </a:xfrm>
          <a:prstGeom prst="rect">
            <a:avLst/>
          </a:prstGeom>
          <a:solidFill>
            <a:srgbClr val="FFFFFF">
              <a:alpha val="36000"/>
            </a:srgbClr>
          </a:solidFill>
          <a:ln w="12700">
            <a:miter lim="400000"/>
          </a:ln>
        </p:spPr>
        <p:txBody>
          <a:bodyPr lIns="45719" rIns="45719" anchor="ctr"/>
          <a:lstStyle/>
          <a:p>
            <a:pPr>
              <a:defRPr b="0" sz="3200">
                <a:solidFill>
                  <a:srgbClr val="FFFFFF"/>
                </a:solidFill>
                <a:latin typeface="+mn-lt"/>
                <a:ea typeface="+mn-ea"/>
                <a:cs typeface="+mn-cs"/>
                <a:sym typeface="Helvetica Neue Medium"/>
              </a:defRPr>
            </a:pPr>
          </a:p>
        </p:txBody>
      </p:sp>
      <p:sp>
        <p:nvSpPr>
          <p:cNvPr id="168" name="Rectangle"/>
          <p:cNvSpPr/>
          <p:nvPr/>
        </p:nvSpPr>
        <p:spPr>
          <a:xfrm>
            <a:off x="1904629" y="1500357"/>
            <a:ext cx="8410642" cy="10775374"/>
          </a:xfrm>
          <a:prstGeom prst="rect">
            <a:avLst/>
          </a:prstGeom>
          <a:ln w="76200">
            <a:solidFill>
              <a:schemeClr val="accent4">
                <a:hueOff val="-461056"/>
                <a:satOff val="4338"/>
                <a:lumOff val="-10225"/>
              </a:schemeClr>
            </a:solidFill>
            <a:miter/>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pic>
        <p:nvPicPr>
          <p:cNvPr id="169" name="Image" descr="Image"/>
          <p:cNvPicPr>
            <a:picLocks noChangeAspect="1"/>
          </p:cNvPicPr>
          <p:nvPr/>
        </p:nvPicPr>
        <p:blipFill>
          <a:blip r:embed="rId2">
            <a:extLst/>
          </a:blip>
          <a:stretch>
            <a:fillRect/>
          </a:stretch>
        </p:blipFill>
        <p:spPr>
          <a:xfrm>
            <a:off x="2523504" y="2091924"/>
            <a:ext cx="7134263" cy="9626791"/>
          </a:xfrm>
          <a:prstGeom prst="rect">
            <a:avLst/>
          </a:prstGeom>
          <a:ln w="12700">
            <a:miter lim="400000"/>
          </a:ln>
        </p:spPr>
      </p:pic>
      <p:sp>
        <p:nvSpPr>
          <p:cNvPr id="170" name="About  Project"/>
          <p:cNvSpPr txBox="1"/>
          <p:nvPr/>
        </p:nvSpPr>
        <p:spPr>
          <a:xfrm>
            <a:off x="12192000" y="3861541"/>
            <a:ext cx="9768688" cy="150137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8100">
                <a:solidFill>
                  <a:srgbClr val="FFFFFF"/>
                </a:solidFill>
                <a:latin typeface="Poppins SemiBold"/>
                <a:ea typeface="Poppins SemiBold"/>
                <a:cs typeface="Poppins SemiBold"/>
                <a:sym typeface="Poppins SemiBold"/>
              </a:defRPr>
            </a:pPr>
            <a:r>
              <a:t>About  </a:t>
            </a:r>
            <a:r>
              <a:rPr>
                <a:solidFill>
                  <a:schemeClr val="accent4">
                    <a:hueOff val="-461056"/>
                    <a:satOff val="4338"/>
                    <a:lumOff val="-10225"/>
                  </a:schemeClr>
                </a:solidFill>
              </a:rPr>
              <a:t>Project</a:t>
            </a:r>
          </a:p>
        </p:txBody>
      </p:sp>
      <p:sp>
        <p:nvSpPr>
          <p:cNvPr id="171" name="&quo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p:cNvSpPr txBox="1"/>
          <p:nvPr/>
        </p:nvSpPr>
        <p:spPr>
          <a:xfrm>
            <a:off x="12192000" y="6248091"/>
            <a:ext cx="9251895" cy="4164029"/>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a:t>
            </a:r>
          </a:p>
        </p:txBody>
      </p:sp>
      <p:sp>
        <p:nvSpPr>
          <p:cNvPr id="172"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173"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174"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175"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176"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78" name="Image" descr="Image"/>
          <p:cNvPicPr>
            <a:picLocks noChangeAspect="1"/>
          </p:cNvPicPr>
          <p:nvPr/>
        </p:nvPicPr>
        <p:blipFill>
          <a:blip r:embed="rId2">
            <a:extLst/>
          </a:blip>
          <a:srcRect l="970" t="0" r="0" b="0"/>
          <a:stretch>
            <a:fillRect/>
          </a:stretch>
        </p:blipFill>
        <p:spPr>
          <a:xfrm>
            <a:off x="9628440" y="1"/>
            <a:ext cx="14755560" cy="13715999"/>
          </a:xfrm>
          <a:prstGeom prst="rect">
            <a:avLst/>
          </a:prstGeom>
          <a:ln w="12700">
            <a:miter lim="400000"/>
          </a:ln>
        </p:spPr>
      </p:pic>
      <p:sp>
        <p:nvSpPr>
          <p:cNvPr id="179" name="Rectangle"/>
          <p:cNvSpPr/>
          <p:nvPr/>
        </p:nvSpPr>
        <p:spPr>
          <a:xfrm>
            <a:off x="1330797" y="1522215"/>
            <a:ext cx="16962932" cy="10671571"/>
          </a:xfrm>
          <a:prstGeom prst="rect">
            <a:avLst/>
          </a:prstGeom>
          <a:solidFill>
            <a:srgbClr val="00183C">
              <a:alpha val="70000"/>
            </a:srgbClr>
          </a:solidFill>
          <a:ln w="12700">
            <a:miter lim="400000"/>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180" name="&quot;Sed ut perspiciatis unde omnis iste natus error sit voluptatem accusantium doloremque laudantium, totam rem aperiam, eaque ipsa quae ab illo inventore veritatis et quasi architecto beatae vitae dicta sunt explicabo."/>
          <p:cNvSpPr txBox="1"/>
          <p:nvPr/>
        </p:nvSpPr>
        <p:spPr>
          <a:xfrm>
            <a:off x="4433336" y="5869547"/>
            <a:ext cx="12483776" cy="1800842"/>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4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et quasi architecto beatae vitae dicta sunt explicabo. </a:t>
            </a:r>
          </a:p>
        </p:txBody>
      </p:sp>
      <p:sp>
        <p:nvSpPr>
          <p:cNvPr id="181" name="01"/>
          <p:cNvSpPr txBox="1"/>
          <p:nvPr/>
        </p:nvSpPr>
        <p:spPr>
          <a:xfrm>
            <a:off x="2519984" y="5753615"/>
            <a:ext cx="1908539" cy="1300481"/>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80000"/>
              </a:lnSpc>
              <a:defRPr b="0" sz="8100">
                <a:solidFill>
                  <a:srgbClr val="FFFFFF"/>
                </a:solidFill>
                <a:latin typeface="Poppins SemiBold"/>
                <a:ea typeface="Poppins SemiBold"/>
                <a:cs typeface="Poppins SemiBold"/>
                <a:sym typeface="Poppins SemiBold"/>
              </a:defRPr>
            </a:lvl1pPr>
          </a:lstStyle>
          <a:p>
            <a:pPr/>
            <a:r>
              <a:t>01</a:t>
            </a:r>
          </a:p>
        </p:txBody>
      </p:sp>
      <p:sp>
        <p:nvSpPr>
          <p:cNvPr id="182" name="Circle"/>
          <p:cNvSpPr/>
          <p:nvPr/>
        </p:nvSpPr>
        <p:spPr>
          <a:xfrm>
            <a:off x="15057370" y="11017199"/>
            <a:ext cx="279405" cy="279405"/>
          </a:xfrm>
          <a:prstGeom prst="ellipse">
            <a:avLst/>
          </a:prstGeom>
          <a:solidFill>
            <a:srgbClr val="FFFFFF"/>
          </a:solidFill>
          <a:ln w="12700">
            <a:miter lim="400000"/>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183" name="Circle"/>
          <p:cNvSpPr/>
          <p:nvPr/>
        </p:nvSpPr>
        <p:spPr>
          <a:xfrm>
            <a:off x="15870170" y="11017199"/>
            <a:ext cx="279405" cy="279405"/>
          </a:xfrm>
          <a:prstGeom prst="ellipse">
            <a:avLst/>
          </a:prstGeom>
          <a:solidFill>
            <a:srgbClr val="FFFFFF"/>
          </a:solidFill>
          <a:ln w="12700">
            <a:miter lim="400000"/>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184" name="Circle"/>
          <p:cNvSpPr/>
          <p:nvPr/>
        </p:nvSpPr>
        <p:spPr>
          <a:xfrm>
            <a:off x="16632167" y="11029899"/>
            <a:ext cx="279405" cy="279405"/>
          </a:xfrm>
          <a:prstGeom prst="ellipse">
            <a:avLst/>
          </a:prstGeom>
          <a:solidFill>
            <a:srgbClr val="FFFFFF"/>
          </a:solidFill>
          <a:ln w="12700">
            <a:miter lim="400000"/>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185" name="About  Project Title"/>
          <p:cNvSpPr txBox="1"/>
          <p:nvPr/>
        </p:nvSpPr>
        <p:spPr>
          <a:xfrm>
            <a:off x="2519984" y="3110857"/>
            <a:ext cx="12537388" cy="1800841"/>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9000">
                <a:solidFill>
                  <a:srgbClr val="FFFFFF"/>
                </a:solidFill>
                <a:latin typeface="Poppins SemiBold"/>
                <a:ea typeface="Poppins SemiBold"/>
                <a:cs typeface="Poppins SemiBold"/>
                <a:sym typeface="Poppins SemiBold"/>
              </a:defRPr>
            </a:pPr>
            <a:r>
              <a:t>About  </a:t>
            </a:r>
            <a:r>
              <a:rPr>
                <a:solidFill>
                  <a:schemeClr val="accent4">
                    <a:hueOff val="-461056"/>
                    <a:satOff val="4338"/>
                    <a:lumOff val="-10225"/>
                  </a:schemeClr>
                </a:solidFill>
              </a:rPr>
              <a:t>Project Title</a:t>
            </a:r>
          </a:p>
        </p:txBody>
      </p:sp>
      <p:sp>
        <p:nvSpPr>
          <p:cNvPr id="186" name="&quot;Sed ut perspiciatis unde omnis iste natus error sit voluptatem accusantium doloremque laudantium, totam rem aperiam, eaque ipsa quae ab illo inventore veritatis et quasi architecto beatae vitae dicta sunt explicabo."/>
          <p:cNvSpPr txBox="1"/>
          <p:nvPr/>
        </p:nvSpPr>
        <p:spPr>
          <a:xfrm>
            <a:off x="4433336" y="8198799"/>
            <a:ext cx="12572814" cy="1800841"/>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4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et quasi architecto beatae vitae dicta sunt explicabo. </a:t>
            </a:r>
          </a:p>
        </p:txBody>
      </p:sp>
      <p:sp>
        <p:nvSpPr>
          <p:cNvPr id="187" name="02"/>
          <p:cNvSpPr txBox="1"/>
          <p:nvPr/>
        </p:nvSpPr>
        <p:spPr>
          <a:xfrm>
            <a:off x="2519984" y="8082867"/>
            <a:ext cx="1908539" cy="1300481"/>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80000"/>
              </a:lnSpc>
              <a:defRPr b="0" sz="8100">
                <a:solidFill>
                  <a:srgbClr val="FFFFFF"/>
                </a:solidFill>
                <a:latin typeface="Poppins SemiBold"/>
                <a:ea typeface="Poppins SemiBold"/>
                <a:cs typeface="Poppins SemiBold"/>
                <a:sym typeface="Poppins SemiBold"/>
              </a:defRPr>
            </a:lvl1pPr>
          </a:lstStyle>
          <a:p>
            <a:pPr/>
            <a:r>
              <a:t>02</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89" name="Image" descr="Image"/>
          <p:cNvPicPr>
            <a:picLocks noChangeAspect="1"/>
          </p:cNvPicPr>
          <p:nvPr/>
        </p:nvPicPr>
        <p:blipFill>
          <a:blip r:embed="rId2">
            <a:extLst/>
          </a:blip>
          <a:stretch>
            <a:fillRect/>
          </a:stretch>
        </p:blipFill>
        <p:spPr>
          <a:xfrm>
            <a:off x="1391471" y="1972234"/>
            <a:ext cx="10800530" cy="9942138"/>
          </a:xfrm>
          <a:prstGeom prst="rect">
            <a:avLst/>
          </a:prstGeom>
          <a:ln w="12700">
            <a:miter lim="400000"/>
          </a:ln>
        </p:spPr>
      </p:pic>
      <p:sp>
        <p:nvSpPr>
          <p:cNvPr id="190" name="Circle"/>
          <p:cNvSpPr/>
          <p:nvPr/>
        </p:nvSpPr>
        <p:spPr>
          <a:xfrm>
            <a:off x="4988743" y="5149472"/>
            <a:ext cx="3417057" cy="3417056"/>
          </a:xfrm>
          <a:prstGeom prst="ellipse">
            <a:avLst/>
          </a:prstGeom>
          <a:solidFill>
            <a:schemeClr val="accent4">
              <a:hueOff val="-461056"/>
              <a:satOff val="4338"/>
              <a:lumOff val="-10225"/>
              <a:alpha val="70000"/>
            </a:schemeClr>
          </a:solidFill>
          <a:ln w="12700">
            <a:miter lim="400000"/>
          </a:ln>
        </p:spPr>
        <p:txBody>
          <a:bodyPr lIns="45719" rIns="45719" anchor="ctr"/>
          <a:lstStyle/>
          <a:p>
            <a:pPr defTabSz="914400">
              <a:defRPr b="0" sz="4400">
                <a:solidFill>
                  <a:srgbClr val="FFFFFF"/>
                </a:solidFill>
                <a:latin typeface="Poppins Regular"/>
                <a:ea typeface="Poppins Regular"/>
                <a:cs typeface="Poppins Regular"/>
                <a:sym typeface="Poppins Regular"/>
              </a:defRPr>
            </a:pPr>
          </a:p>
        </p:txBody>
      </p:sp>
      <p:sp>
        <p:nvSpPr>
          <p:cNvPr id="191" name="01"/>
          <p:cNvSpPr txBox="1"/>
          <p:nvPr/>
        </p:nvSpPr>
        <p:spPr>
          <a:xfrm>
            <a:off x="5577697" y="6173969"/>
            <a:ext cx="2239149" cy="1368062"/>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lvl1pPr defTabSz="914400">
              <a:lnSpc>
                <a:spcPct val="80000"/>
              </a:lnSpc>
              <a:defRPr b="0" sz="8100">
                <a:solidFill>
                  <a:srgbClr val="00183C"/>
                </a:solidFill>
                <a:latin typeface="Poppins SemiBold"/>
                <a:ea typeface="Poppins SemiBold"/>
                <a:cs typeface="Poppins SemiBold"/>
                <a:sym typeface="Poppins SemiBold"/>
              </a:defRPr>
            </a:lvl1pPr>
          </a:lstStyle>
          <a:p>
            <a:pPr/>
            <a:r>
              <a:t>01</a:t>
            </a:r>
          </a:p>
        </p:txBody>
      </p:sp>
      <p:sp>
        <p:nvSpPr>
          <p:cNvPr id="192"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193"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194"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195"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196"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197" name="About  Project"/>
          <p:cNvSpPr txBox="1"/>
          <p:nvPr/>
        </p:nvSpPr>
        <p:spPr>
          <a:xfrm>
            <a:off x="13665044" y="3179329"/>
            <a:ext cx="9768689" cy="150137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8100">
                <a:solidFill>
                  <a:srgbClr val="FFFFFF"/>
                </a:solidFill>
                <a:latin typeface="Poppins SemiBold"/>
                <a:ea typeface="Poppins SemiBold"/>
                <a:cs typeface="Poppins SemiBold"/>
                <a:sym typeface="Poppins SemiBold"/>
              </a:defRPr>
            </a:pPr>
            <a:r>
              <a:t>About  </a:t>
            </a:r>
            <a:r>
              <a:rPr>
                <a:solidFill>
                  <a:schemeClr val="accent4">
                    <a:hueOff val="-461056"/>
                    <a:satOff val="4338"/>
                    <a:lumOff val="-10225"/>
                  </a:schemeClr>
                </a:solidFill>
              </a:rPr>
              <a:t>Project</a:t>
            </a:r>
          </a:p>
        </p:txBody>
      </p:sp>
      <p:sp>
        <p:nvSpPr>
          <p:cNvPr id="198" name="&quo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p:cNvSpPr txBox="1"/>
          <p:nvPr/>
        </p:nvSpPr>
        <p:spPr>
          <a:xfrm>
            <a:off x="13665044" y="6746447"/>
            <a:ext cx="9251896" cy="4164029"/>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a:t>
            </a:r>
          </a:p>
        </p:txBody>
      </p:sp>
      <p:sp>
        <p:nvSpPr>
          <p:cNvPr id="199"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200" name="AWESOME SUBTITLE HERE"/>
          <p:cNvSpPr txBox="1"/>
          <p:nvPr/>
        </p:nvSpPr>
        <p:spPr>
          <a:xfrm>
            <a:off x="13665044" y="4948815"/>
            <a:ext cx="9768689" cy="793970"/>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80000"/>
              </a:lnSpc>
              <a:defRPr b="0" spc="850" sz="3400">
                <a:solidFill>
                  <a:srgbClr val="FFFFFF"/>
                </a:solidFill>
                <a:latin typeface="Poppins Regular"/>
                <a:ea typeface="Poppins Regular"/>
                <a:cs typeface="Poppins Regular"/>
                <a:sym typeface="Poppins Regular"/>
              </a:defRPr>
            </a:lvl1pPr>
          </a:lstStyle>
          <a:p>
            <a:pPr/>
            <a:r>
              <a:t>AWESOME SUBTITLE HERE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2" name="SOCIAL MARKETING"/>
          <p:cNvSpPr txBox="1"/>
          <p:nvPr/>
        </p:nvSpPr>
        <p:spPr>
          <a:xfrm>
            <a:off x="12973436" y="3469640"/>
            <a:ext cx="8784209" cy="631895"/>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50000"/>
              </a:lnSpc>
              <a:spcBef>
                <a:spcPts val="1000"/>
              </a:spcBef>
              <a:defRPr b="0" spc="300" sz="1400">
                <a:latin typeface="Montserrat Regular"/>
                <a:ea typeface="Montserrat Regular"/>
                <a:cs typeface="Montserrat Regular"/>
                <a:sym typeface="Montserrat Regular"/>
              </a:defRPr>
            </a:lvl1pPr>
          </a:lstStyle>
          <a:p>
            <a:pPr/>
            <a:r>
              <a:t>SOCIAL MARKETING</a:t>
            </a:r>
          </a:p>
        </p:txBody>
      </p:sp>
      <p:sp>
        <p:nvSpPr>
          <p:cNvPr id="203" name="Line"/>
          <p:cNvSpPr/>
          <p:nvPr/>
        </p:nvSpPr>
        <p:spPr>
          <a:xfrm>
            <a:off x="12905203" y="9888257"/>
            <a:ext cx="7596550" cy="1"/>
          </a:xfrm>
          <a:prstGeom prst="line">
            <a:avLst/>
          </a:prstGeom>
          <a:ln w="101600">
            <a:solidFill>
              <a:srgbClr val="D9D9D9"/>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04" name="Line"/>
          <p:cNvSpPr/>
          <p:nvPr/>
        </p:nvSpPr>
        <p:spPr>
          <a:xfrm>
            <a:off x="12905203" y="9888257"/>
            <a:ext cx="6789325" cy="1"/>
          </a:xfrm>
          <a:prstGeom prst="line">
            <a:avLst/>
          </a:prstGeom>
          <a:ln w="101600">
            <a:solidFill>
              <a:srgbClr val="FFC000"/>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05" name="Public Speaking"/>
          <p:cNvSpPr txBox="1"/>
          <p:nvPr/>
        </p:nvSpPr>
        <p:spPr>
          <a:xfrm>
            <a:off x="12804902" y="8838532"/>
            <a:ext cx="8784209" cy="556669"/>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spcBef>
                <a:spcPts val="1000"/>
              </a:spcBef>
              <a:defRPr b="0" sz="2700">
                <a:solidFill>
                  <a:srgbClr val="FFFFFF"/>
                </a:solidFill>
                <a:latin typeface="Poppins Regular"/>
                <a:ea typeface="Poppins Regular"/>
                <a:cs typeface="Poppins Regular"/>
                <a:sym typeface="Poppins Regular"/>
              </a:defRPr>
            </a:lvl1pPr>
          </a:lstStyle>
          <a:p>
            <a:pPr/>
            <a:r>
              <a:t>Public Speaking</a:t>
            </a:r>
          </a:p>
        </p:txBody>
      </p:sp>
      <p:sp>
        <p:nvSpPr>
          <p:cNvPr id="206" name="Line"/>
          <p:cNvSpPr/>
          <p:nvPr/>
        </p:nvSpPr>
        <p:spPr>
          <a:xfrm>
            <a:off x="12905203" y="8193446"/>
            <a:ext cx="7596550" cy="1"/>
          </a:xfrm>
          <a:prstGeom prst="line">
            <a:avLst/>
          </a:prstGeom>
          <a:ln w="101600">
            <a:solidFill>
              <a:srgbClr val="D9D9D9"/>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07" name="Line"/>
          <p:cNvSpPr/>
          <p:nvPr/>
        </p:nvSpPr>
        <p:spPr>
          <a:xfrm>
            <a:off x="12905203" y="8193446"/>
            <a:ext cx="7040077" cy="1"/>
          </a:xfrm>
          <a:prstGeom prst="line">
            <a:avLst/>
          </a:prstGeom>
          <a:ln w="101600">
            <a:solidFill>
              <a:srgbClr val="FFC000"/>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08" name="Social Branding"/>
          <p:cNvSpPr txBox="1"/>
          <p:nvPr/>
        </p:nvSpPr>
        <p:spPr>
          <a:xfrm>
            <a:off x="12804902" y="7269098"/>
            <a:ext cx="8784209" cy="556669"/>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spcBef>
                <a:spcPts val="1000"/>
              </a:spcBef>
              <a:defRPr b="0" sz="2700">
                <a:solidFill>
                  <a:srgbClr val="FFFFFF"/>
                </a:solidFill>
                <a:latin typeface="Poppins Regular"/>
                <a:ea typeface="Poppins Regular"/>
                <a:cs typeface="Poppins Regular"/>
                <a:sym typeface="Poppins Regular"/>
              </a:defRPr>
            </a:lvl1pPr>
          </a:lstStyle>
          <a:p>
            <a:pPr/>
            <a:r>
              <a:t>Social Branding</a:t>
            </a:r>
          </a:p>
        </p:txBody>
      </p:sp>
      <p:sp>
        <p:nvSpPr>
          <p:cNvPr id="209" name="Line"/>
          <p:cNvSpPr/>
          <p:nvPr/>
        </p:nvSpPr>
        <p:spPr>
          <a:xfrm>
            <a:off x="12905203" y="11475338"/>
            <a:ext cx="7596550" cy="1"/>
          </a:xfrm>
          <a:prstGeom prst="line">
            <a:avLst/>
          </a:prstGeom>
          <a:ln w="101600">
            <a:solidFill>
              <a:srgbClr val="D9D9D9"/>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10" name="Line"/>
          <p:cNvSpPr/>
          <p:nvPr/>
        </p:nvSpPr>
        <p:spPr>
          <a:xfrm>
            <a:off x="12905203" y="11475338"/>
            <a:ext cx="6789325" cy="1"/>
          </a:xfrm>
          <a:prstGeom prst="line">
            <a:avLst/>
          </a:prstGeom>
          <a:ln w="101600">
            <a:solidFill>
              <a:srgbClr val="FFC000"/>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11" name="Marketing Communication"/>
          <p:cNvSpPr txBox="1"/>
          <p:nvPr/>
        </p:nvSpPr>
        <p:spPr>
          <a:xfrm>
            <a:off x="12804902" y="10425613"/>
            <a:ext cx="8784209" cy="556669"/>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spcBef>
                <a:spcPts val="1000"/>
              </a:spcBef>
              <a:defRPr b="0" sz="2700">
                <a:solidFill>
                  <a:srgbClr val="FFFFFF"/>
                </a:solidFill>
                <a:latin typeface="Poppins Regular"/>
                <a:ea typeface="Poppins Regular"/>
                <a:cs typeface="Poppins Regular"/>
                <a:sym typeface="Poppins Regular"/>
              </a:defRPr>
            </a:lvl1pPr>
          </a:lstStyle>
          <a:p>
            <a:pPr/>
            <a:r>
              <a:t>Marketing Communication</a:t>
            </a:r>
          </a:p>
        </p:txBody>
      </p:sp>
      <p:sp>
        <p:nvSpPr>
          <p:cNvPr id="212" name="Paulina  Nibreskel"/>
          <p:cNvSpPr txBox="1"/>
          <p:nvPr/>
        </p:nvSpPr>
        <p:spPr>
          <a:xfrm>
            <a:off x="12804902" y="2600165"/>
            <a:ext cx="9768689" cy="150137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8100">
                <a:solidFill>
                  <a:srgbClr val="FFFFFF"/>
                </a:solidFill>
                <a:latin typeface="Poppins SemiBold"/>
                <a:ea typeface="Poppins SemiBold"/>
                <a:cs typeface="Poppins SemiBold"/>
                <a:sym typeface="Poppins SemiBold"/>
              </a:defRPr>
            </a:pPr>
            <a:r>
              <a:t>Paulina  </a:t>
            </a:r>
            <a:r>
              <a:rPr>
                <a:solidFill>
                  <a:schemeClr val="accent4">
                    <a:hueOff val="-461056"/>
                    <a:satOff val="4338"/>
                    <a:lumOff val="-10225"/>
                  </a:schemeClr>
                </a:solidFill>
              </a:rPr>
              <a:t>Nibreskel</a:t>
            </a:r>
          </a:p>
        </p:txBody>
      </p:sp>
      <p:sp>
        <p:nvSpPr>
          <p:cNvPr id="213" name="&quot;Sed ut perspiciatis unde omnis iste natus error sit voluptatem accusantium doloremque laudantium, totam rem aperiam, eaque ipsa quae ab illo inventore veritatis et quasi architecto beatae vitae dicta sunt explicabo."/>
          <p:cNvSpPr txBox="1"/>
          <p:nvPr/>
        </p:nvSpPr>
        <p:spPr>
          <a:xfrm>
            <a:off x="12804902" y="4495212"/>
            <a:ext cx="9412928" cy="2279171"/>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et quasi architecto beatae vitae dicta sunt explicabo.</a:t>
            </a:r>
          </a:p>
        </p:txBody>
      </p:sp>
      <p:sp>
        <p:nvSpPr>
          <p:cNvPr id="214"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215"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216"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217"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218"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219"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pic>
        <p:nvPicPr>
          <p:cNvPr id="220" name="Image" descr="Image"/>
          <p:cNvPicPr>
            <a:picLocks noChangeAspect="1"/>
          </p:cNvPicPr>
          <p:nvPr/>
        </p:nvPicPr>
        <p:blipFill>
          <a:blip r:embed="rId2">
            <a:extLst/>
          </a:blip>
          <a:srcRect l="0" t="0" r="2" b="2"/>
          <a:stretch>
            <a:fillRect/>
          </a:stretch>
        </p:blipFill>
        <p:spPr>
          <a:xfrm>
            <a:off x="1755068" y="2889614"/>
            <a:ext cx="8825310" cy="882531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cubicBezTo>
                  <a:pt x="4836" y="0"/>
                  <a:pt x="0" y="4836"/>
                  <a:pt x="0" y="10800"/>
                </a:cubicBezTo>
                <a:cubicBezTo>
                  <a:pt x="0" y="16765"/>
                  <a:pt x="4836" y="21600"/>
                  <a:pt x="10800" y="21600"/>
                </a:cubicBezTo>
                <a:cubicBezTo>
                  <a:pt x="16765" y="21600"/>
                  <a:pt x="21600" y="16765"/>
                  <a:pt x="21600" y="10800"/>
                </a:cubicBezTo>
                <a:cubicBezTo>
                  <a:pt x="21600" y="4836"/>
                  <a:pt x="16765" y="0"/>
                  <a:pt x="10800" y="0"/>
                </a:cubicBezTo>
                <a:close/>
              </a:path>
            </a:pathLst>
          </a:cu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2" name="Line"/>
          <p:cNvSpPr/>
          <p:nvPr/>
        </p:nvSpPr>
        <p:spPr>
          <a:xfrm>
            <a:off x="9709797" y="9730124"/>
            <a:ext cx="4784043" cy="1"/>
          </a:xfrm>
          <a:prstGeom prst="line">
            <a:avLst/>
          </a:prstGeom>
          <a:ln w="101600">
            <a:solidFill>
              <a:srgbClr val="D9D9D9"/>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23" name="Line"/>
          <p:cNvSpPr/>
          <p:nvPr/>
        </p:nvSpPr>
        <p:spPr>
          <a:xfrm>
            <a:off x="9709797" y="9730124"/>
            <a:ext cx="4126630" cy="1"/>
          </a:xfrm>
          <a:prstGeom prst="line">
            <a:avLst/>
          </a:prstGeom>
          <a:ln w="101600">
            <a:solidFill>
              <a:srgbClr val="FFC000"/>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24" name="Social Branding"/>
          <p:cNvSpPr txBox="1"/>
          <p:nvPr/>
        </p:nvSpPr>
        <p:spPr>
          <a:xfrm>
            <a:off x="9609496" y="8805776"/>
            <a:ext cx="4884345" cy="556669"/>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spcBef>
                <a:spcPts val="1000"/>
              </a:spcBef>
              <a:defRPr b="0" sz="2700">
                <a:solidFill>
                  <a:srgbClr val="FFFFFF"/>
                </a:solidFill>
                <a:latin typeface="Poppins Regular"/>
                <a:ea typeface="Poppins Regular"/>
                <a:cs typeface="Poppins Regular"/>
                <a:sym typeface="Poppins Regular"/>
              </a:defRPr>
            </a:lvl1pPr>
          </a:lstStyle>
          <a:p>
            <a:pPr/>
            <a:r>
              <a:t>Social Branding</a:t>
            </a:r>
          </a:p>
        </p:txBody>
      </p:sp>
      <p:sp>
        <p:nvSpPr>
          <p:cNvPr id="225" name="Paulina  Nibreskel"/>
          <p:cNvSpPr txBox="1"/>
          <p:nvPr/>
        </p:nvSpPr>
        <p:spPr>
          <a:xfrm>
            <a:off x="1931091" y="2812069"/>
            <a:ext cx="6328625" cy="3075089"/>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9000">
                <a:solidFill>
                  <a:srgbClr val="FFFFFF"/>
                </a:solidFill>
                <a:latin typeface="Poppins SemiBold"/>
                <a:ea typeface="Poppins SemiBold"/>
                <a:cs typeface="Poppins SemiBold"/>
                <a:sym typeface="Poppins SemiBold"/>
              </a:defRPr>
            </a:pPr>
            <a:r>
              <a:t>Paulina  </a:t>
            </a:r>
            <a:r>
              <a:rPr>
                <a:solidFill>
                  <a:schemeClr val="accent4">
                    <a:hueOff val="-461056"/>
                    <a:satOff val="4338"/>
                    <a:lumOff val="-10225"/>
                  </a:schemeClr>
                </a:solidFill>
              </a:rPr>
              <a:t>Nibreskel</a:t>
            </a:r>
          </a:p>
        </p:txBody>
      </p:sp>
      <p:sp>
        <p:nvSpPr>
          <p:cNvPr id="226" name="&quot;Sed ut perspiciatis unde omnis iste natus error sit voluptatem accusantium doloremque laudantium, totam rem aperiam, eaque ipsa quae ab illo inventore veritatis tae vitae dicta explicabo."/>
          <p:cNvSpPr txBox="1"/>
          <p:nvPr/>
        </p:nvSpPr>
        <p:spPr>
          <a:xfrm>
            <a:off x="1931091" y="8310856"/>
            <a:ext cx="6328625" cy="3508822"/>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7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tae vitae dicta explicabo.</a:t>
            </a:r>
          </a:p>
        </p:txBody>
      </p:sp>
      <p:sp>
        <p:nvSpPr>
          <p:cNvPr id="227"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228"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229"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230"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231"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232"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233" name="Line"/>
          <p:cNvSpPr/>
          <p:nvPr/>
        </p:nvSpPr>
        <p:spPr>
          <a:xfrm>
            <a:off x="9709797" y="11461815"/>
            <a:ext cx="4784043" cy="1"/>
          </a:xfrm>
          <a:prstGeom prst="line">
            <a:avLst/>
          </a:prstGeom>
          <a:ln w="101600">
            <a:solidFill>
              <a:srgbClr val="D9D9D9"/>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34" name="Line"/>
          <p:cNvSpPr/>
          <p:nvPr/>
        </p:nvSpPr>
        <p:spPr>
          <a:xfrm>
            <a:off x="9709797" y="11461815"/>
            <a:ext cx="4126630" cy="1"/>
          </a:xfrm>
          <a:prstGeom prst="line">
            <a:avLst/>
          </a:prstGeom>
          <a:ln w="101600">
            <a:solidFill>
              <a:srgbClr val="FFC000"/>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35" name="Social Branding"/>
          <p:cNvSpPr txBox="1"/>
          <p:nvPr/>
        </p:nvSpPr>
        <p:spPr>
          <a:xfrm>
            <a:off x="9609496" y="10537466"/>
            <a:ext cx="4884345" cy="556670"/>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spcBef>
                <a:spcPts val="1000"/>
              </a:spcBef>
              <a:defRPr b="0" sz="2700">
                <a:solidFill>
                  <a:srgbClr val="FFFFFF"/>
                </a:solidFill>
                <a:latin typeface="Poppins Regular"/>
                <a:ea typeface="Poppins Regular"/>
                <a:cs typeface="Poppins Regular"/>
                <a:sym typeface="Poppins Regular"/>
              </a:defRPr>
            </a:lvl1pPr>
          </a:lstStyle>
          <a:p>
            <a:pPr/>
            <a:r>
              <a:t>Social Branding</a:t>
            </a:r>
          </a:p>
        </p:txBody>
      </p:sp>
      <p:pic>
        <p:nvPicPr>
          <p:cNvPr id="236" name="Image" descr="Image"/>
          <p:cNvPicPr>
            <a:picLocks noChangeAspect="0"/>
          </p:cNvPicPr>
          <p:nvPr/>
        </p:nvPicPr>
        <p:blipFill>
          <a:blip r:embed="rId2">
            <a:extLst/>
          </a:blip>
          <a:srcRect l="0" t="0" r="675" b="0"/>
          <a:stretch>
            <a:fillRect/>
          </a:stretch>
        </p:blipFill>
        <p:spPr>
          <a:xfrm rot="5400000">
            <a:off x="14637819" y="-2777621"/>
            <a:ext cx="4754851" cy="15024762"/>
          </a:xfrm>
          <a:prstGeom prst="rect">
            <a:avLst/>
          </a:prstGeom>
          <a:ln w="12700">
            <a:miter lim="400000"/>
          </a:ln>
        </p:spPr>
      </p:pic>
      <p:sp>
        <p:nvSpPr>
          <p:cNvPr id="237" name="Executive Director"/>
          <p:cNvSpPr txBox="1"/>
          <p:nvPr/>
        </p:nvSpPr>
        <p:spPr>
          <a:xfrm>
            <a:off x="1931091" y="6026857"/>
            <a:ext cx="6328625" cy="1042756"/>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80000"/>
              </a:lnSpc>
              <a:defRPr b="0" sz="3900">
                <a:solidFill>
                  <a:srgbClr val="FFFFFF"/>
                </a:solidFill>
                <a:latin typeface="Poppins SemiBold"/>
                <a:ea typeface="Poppins SemiBold"/>
                <a:cs typeface="Poppins SemiBold"/>
                <a:sym typeface="Poppins SemiBold"/>
              </a:defRPr>
            </a:lvl1pPr>
          </a:lstStyle>
          <a:p>
            <a:pPr/>
            <a:r>
              <a:t>Executive Director</a:t>
            </a:r>
          </a:p>
        </p:txBody>
      </p:sp>
      <p:sp>
        <p:nvSpPr>
          <p:cNvPr id="238" name="Line"/>
          <p:cNvSpPr/>
          <p:nvPr/>
        </p:nvSpPr>
        <p:spPr>
          <a:xfrm>
            <a:off x="16068690" y="9730123"/>
            <a:ext cx="4784044" cy="1"/>
          </a:xfrm>
          <a:prstGeom prst="line">
            <a:avLst/>
          </a:prstGeom>
          <a:ln w="101600">
            <a:solidFill>
              <a:srgbClr val="D9D9D9"/>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39" name="Line"/>
          <p:cNvSpPr/>
          <p:nvPr/>
        </p:nvSpPr>
        <p:spPr>
          <a:xfrm>
            <a:off x="16068690" y="9730123"/>
            <a:ext cx="4126631" cy="1"/>
          </a:xfrm>
          <a:prstGeom prst="line">
            <a:avLst/>
          </a:prstGeom>
          <a:ln w="101600">
            <a:solidFill>
              <a:srgbClr val="FFC000"/>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40" name="Social Branding"/>
          <p:cNvSpPr txBox="1"/>
          <p:nvPr/>
        </p:nvSpPr>
        <p:spPr>
          <a:xfrm>
            <a:off x="15968389" y="8805775"/>
            <a:ext cx="4884345" cy="556670"/>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spcBef>
                <a:spcPts val="1000"/>
              </a:spcBef>
              <a:defRPr b="0" sz="2700">
                <a:solidFill>
                  <a:srgbClr val="FFFFFF"/>
                </a:solidFill>
                <a:latin typeface="Poppins Regular"/>
                <a:ea typeface="Poppins Regular"/>
                <a:cs typeface="Poppins Regular"/>
                <a:sym typeface="Poppins Regular"/>
              </a:defRPr>
            </a:lvl1pPr>
          </a:lstStyle>
          <a:p>
            <a:pPr/>
            <a:r>
              <a:t>Social Branding</a:t>
            </a:r>
          </a:p>
        </p:txBody>
      </p:sp>
      <p:sp>
        <p:nvSpPr>
          <p:cNvPr id="241" name="Line"/>
          <p:cNvSpPr/>
          <p:nvPr/>
        </p:nvSpPr>
        <p:spPr>
          <a:xfrm>
            <a:off x="16068688" y="11461815"/>
            <a:ext cx="4784044" cy="1"/>
          </a:xfrm>
          <a:prstGeom prst="line">
            <a:avLst/>
          </a:prstGeom>
          <a:ln w="101600">
            <a:solidFill>
              <a:srgbClr val="D9D9D9"/>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42" name="Line"/>
          <p:cNvSpPr/>
          <p:nvPr/>
        </p:nvSpPr>
        <p:spPr>
          <a:xfrm>
            <a:off x="16068688" y="11461815"/>
            <a:ext cx="4126631" cy="1"/>
          </a:xfrm>
          <a:prstGeom prst="line">
            <a:avLst/>
          </a:prstGeom>
          <a:ln w="101600">
            <a:solidFill>
              <a:srgbClr val="FFC000"/>
            </a:solidFill>
            <a:miter/>
          </a:ln>
        </p:spPr>
        <p:txBody>
          <a:bodyPr lIns="45719" rIns="45719"/>
          <a:lstStyle/>
          <a:p>
            <a:pPr algn="l" defTabSz="914400">
              <a:defRPr b="0" sz="1800">
                <a:latin typeface="Poppins Regular"/>
                <a:ea typeface="Poppins Regular"/>
                <a:cs typeface="Poppins Regular"/>
                <a:sym typeface="Poppins Regular"/>
              </a:defRPr>
            </a:pPr>
          </a:p>
        </p:txBody>
      </p:sp>
      <p:sp>
        <p:nvSpPr>
          <p:cNvPr id="243" name="Social Branding"/>
          <p:cNvSpPr txBox="1"/>
          <p:nvPr/>
        </p:nvSpPr>
        <p:spPr>
          <a:xfrm>
            <a:off x="15968388" y="10537466"/>
            <a:ext cx="4884345" cy="556669"/>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spcBef>
                <a:spcPts val="1000"/>
              </a:spcBef>
              <a:defRPr b="0" sz="2700">
                <a:solidFill>
                  <a:srgbClr val="FFFFFF"/>
                </a:solidFill>
                <a:latin typeface="Poppins Regular"/>
                <a:ea typeface="Poppins Regular"/>
                <a:cs typeface="Poppins Regular"/>
                <a:sym typeface="Poppins Regular"/>
              </a:defRPr>
            </a:lvl1pPr>
          </a:lstStyle>
          <a:p>
            <a:pPr/>
            <a:r>
              <a:t>Social Branding</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Square"/>
          <p:cNvSpPr/>
          <p:nvPr/>
        </p:nvSpPr>
        <p:spPr>
          <a:xfrm>
            <a:off x="3478816" y="3665233"/>
            <a:ext cx="6435267" cy="6435267"/>
          </a:xfrm>
          <a:prstGeom prst="rect">
            <a:avLst/>
          </a:prstGeom>
          <a:ln w="76200">
            <a:solidFill>
              <a:schemeClr val="accent4">
                <a:hueOff val="-461056"/>
                <a:satOff val="4338"/>
                <a:lumOff val="-10225"/>
              </a:schemeClr>
            </a:solidFill>
            <a:miter/>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pic>
        <p:nvPicPr>
          <p:cNvPr id="246" name="Image" descr="Image"/>
          <p:cNvPicPr>
            <a:picLocks noChangeAspect="1"/>
          </p:cNvPicPr>
          <p:nvPr/>
        </p:nvPicPr>
        <p:blipFill>
          <a:blip r:embed="rId2">
            <a:extLst/>
          </a:blip>
          <a:stretch>
            <a:fillRect/>
          </a:stretch>
        </p:blipFill>
        <p:spPr>
          <a:xfrm>
            <a:off x="1746243" y="2070957"/>
            <a:ext cx="5981499" cy="4896526"/>
          </a:xfrm>
          <a:prstGeom prst="rect">
            <a:avLst/>
          </a:prstGeom>
          <a:ln w="12700">
            <a:miter lim="400000"/>
          </a:ln>
        </p:spPr>
      </p:pic>
      <p:pic>
        <p:nvPicPr>
          <p:cNvPr id="247" name="Image" descr="Image"/>
          <p:cNvPicPr>
            <a:picLocks noChangeAspect="1"/>
          </p:cNvPicPr>
          <p:nvPr/>
        </p:nvPicPr>
        <p:blipFill>
          <a:blip r:embed="rId2">
            <a:extLst/>
          </a:blip>
          <a:stretch>
            <a:fillRect/>
          </a:stretch>
        </p:blipFill>
        <p:spPr>
          <a:xfrm>
            <a:off x="5376395" y="7330549"/>
            <a:ext cx="5981498" cy="4896526"/>
          </a:xfrm>
          <a:prstGeom prst="rect">
            <a:avLst/>
          </a:prstGeom>
          <a:ln w="12700">
            <a:miter lim="400000"/>
          </a:ln>
        </p:spPr>
      </p:pic>
      <p:sp>
        <p:nvSpPr>
          <p:cNvPr id="248" name="About  Project"/>
          <p:cNvSpPr txBox="1"/>
          <p:nvPr/>
        </p:nvSpPr>
        <p:spPr>
          <a:xfrm>
            <a:off x="13205049" y="3861541"/>
            <a:ext cx="9251895" cy="150137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8100">
                <a:solidFill>
                  <a:srgbClr val="FFFFFF"/>
                </a:solidFill>
                <a:latin typeface="Poppins SemiBold"/>
                <a:ea typeface="Poppins SemiBold"/>
                <a:cs typeface="Poppins SemiBold"/>
                <a:sym typeface="Poppins SemiBold"/>
              </a:defRPr>
            </a:pPr>
            <a:r>
              <a:t>About  </a:t>
            </a:r>
            <a:r>
              <a:rPr>
                <a:solidFill>
                  <a:schemeClr val="accent4">
                    <a:hueOff val="-461056"/>
                    <a:satOff val="4338"/>
                    <a:lumOff val="-10225"/>
                  </a:schemeClr>
                </a:solidFill>
              </a:rPr>
              <a:t>Project</a:t>
            </a:r>
          </a:p>
        </p:txBody>
      </p:sp>
      <p:sp>
        <p:nvSpPr>
          <p:cNvPr id="249" name="&quo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p:cNvSpPr txBox="1"/>
          <p:nvPr/>
        </p:nvSpPr>
        <p:spPr>
          <a:xfrm>
            <a:off x="13205049" y="6248091"/>
            <a:ext cx="9251895" cy="4164029"/>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7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a:t>
            </a:r>
          </a:p>
        </p:txBody>
      </p:sp>
      <p:sp>
        <p:nvSpPr>
          <p:cNvPr id="250"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251"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252"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253"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254"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255"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TextBox 15"/>
          <p:cNvSpPr txBox="1"/>
          <p:nvPr/>
        </p:nvSpPr>
        <p:spPr>
          <a:xfrm>
            <a:off x="1849216" y="2443039"/>
            <a:ext cx="20685568" cy="137160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914400">
              <a:lnSpc>
                <a:spcPct val="90000"/>
              </a:lnSpc>
              <a:defRPr b="0" sz="7200">
                <a:solidFill>
                  <a:srgbClr val="FFFFFF"/>
                </a:solidFill>
                <a:latin typeface="Poppins SemiBold"/>
                <a:ea typeface="Poppins SemiBold"/>
                <a:cs typeface="Poppins SemiBold"/>
                <a:sym typeface="Poppins SemiBold"/>
              </a:defRPr>
            </a:pPr>
            <a:r>
              <a:t>You </a:t>
            </a:r>
            <a:r>
              <a:rPr>
                <a:solidFill>
                  <a:schemeClr val="accent4">
                    <a:hueOff val="-461056"/>
                    <a:satOff val="4338"/>
                    <a:lumOff val="-10225"/>
                  </a:schemeClr>
                </a:solidFill>
              </a:rPr>
              <a:t>Have</a:t>
            </a:r>
            <a:r>
              <a:t> To Believe It Before You </a:t>
            </a:r>
            <a:r>
              <a:rPr>
                <a:solidFill>
                  <a:schemeClr val="accent4">
                    <a:hueOff val="-461056"/>
                    <a:satOff val="4338"/>
                    <a:lumOff val="-10225"/>
                  </a:schemeClr>
                </a:solidFill>
              </a:rPr>
              <a:t>See</a:t>
            </a:r>
            <a:r>
              <a:t> It</a:t>
            </a:r>
          </a:p>
        </p:txBody>
      </p:sp>
      <p:sp>
        <p:nvSpPr>
          <p:cNvPr id="258"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259"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260"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261"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262"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263"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264" name="&quot;Sed ut perspiciatis unde omnis iste natus error sit voluptatem accusantium doloremque laudantium, totam rem aperiam, eaque ipsa quae ab illo inventore veritatis et quasi architecto beatae vitae dicta sunt explicabo."/>
          <p:cNvSpPr txBox="1"/>
          <p:nvPr/>
        </p:nvSpPr>
        <p:spPr>
          <a:xfrm>
            <a:off x="2948362" y="4089091"/>
            <a:ext cx="18487276" cy="1431571"/>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120000"/>
              </a:lnSpc>
              <a:defRPr b="0" sz="27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et quasi architecto beatae vitae dicta sunt explicabo.</a:t>
            </a:r>
          </a:p>
        </p:txBody>
      </p:sp>
      <p:sp>
        <p:nvSpPr>
          <p:cNvPr id="265" name="Square"/>
          <p:cNvSpPr/>
          <p:nvPr/>
        </p:nvSpPr>
        <p:spPr>
          <a:xfrm>
            <a:off x="2834062" y="6108388"/>
            <a:ext cx="5861978" cy="5861978"/>
          </a:xfrm>
          <a:prstGeom prst="rect">
            <a:avLst/>
          </a:prstGeom>
          <a:ln w="25400">
            <a:solidFill>
              <a:schemeClr val="accent4">
                <a:hueOff val="-461056"/>
                <a:satOff val="4338"/>
                <a:lumOff val="-10225"/>
              </a:schemeClr>
            </a:solidFill>
            <a:miter/>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266" name="TextBox 15"/>
          <p:cNvSpPr txBox="1"/>
          <p:nvPr/>
        </p:nvSpPr>
        <p:spPr>
          <a:xfrm>
            <a:off x="3340446" y="8712603"/>
            <a:ext cx="4849212" cy="1001363"/>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90000"/>
              </a:lnSpc>
              <a:defRPr b="0" sz="3400">
                <a:solidFill>
                  <a:srgbClr val="FFFFFF"/>
                </a:solidFill>
                <a:latin typeface="Poppins SemiBold"/>
                <a:ea typeface="Poppins SemiBold"/>
                <a:cs typeface="Poppins SemiBold"/>
                <a:sym typeface="Poppins SemiBold"/>
              </a:defRPr>
            </a:lvl1pPr>
          </a:lstStyle>
          <a:p>
            <a:pPr/>
            <a:r>
              <a:t>Web Design Project</a:t>
            </a:r>
          </a:p>
        </p:txBody>
      </p:sp>
      <p:sp>
        <p:nvSpPr>
          <p:cNvPr id="267" name="Square"/>
          <p:cNvSpPr/>
          <p:nvPr/>
        </p:nvSpPr>
        <p:spPr>
          <a:xfrm>
            <a:off x="9230666" y="6108388"/>
            <a:ext cx="5861978" cy="5861978"/>
          </a:xfrm>
          <a:prstGeom prst="rect">
            <a:avLst/>
          </a:prstGeom>
          <a:ln w="25400">
            <a:solidFill>
              <a:schemeClr val="accent4">
                <a:hueOff val="-461056"/>
                <a:satOff val="4338"/>
                <a:lumOff val="-10225"/>
              </a:schemeClr>
            </a:solidFill>
            <a:miter/>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268" name="Square"/>
          <p:cNvSpPr/>
          <p:nvPr/>
        </p:nvSpPr>
        <p:spPr>
          <a:xfrm>
            <a:off x="15627270" y="6108388"/>
            <a:ext cx="5861979" cy="5861978"/>
          </a:xfrm>
          <a:prstGeom prst="rect">
            <a:avLst/>
          </a:prstGeom>
          <a:ln w="25400">
            <a:solidFill>
              <a:schemeClr val="accent4">
                <a:hueOff val="-461056"/>
                <a:satOff val="4338"/>
                <a:lumOff val="-10225"/>
              </a:schemeClr>
            </a:solidFill>
            <a:miter/>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269" name="TextBox 15"/>
          <p:cNvSpPr txBox="1"/>
          <p:nvPr/>
        </p:nvSpPr>
        <p:spPr>
          <a:xfrm>
            <a:off x="3802904" y="6559879"/>
            <a:ext cx="3924295" cy="1676194"/>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90000"/>
              </a:lnSpc>
              <a:defRPr b="0" sz="9000">
                <a:solidFill>
                  <a:schemeClr val="accent4">
                    <a:hueOff val="-461056"/>
                    <a:satOff val="4338"/>
                    <a:lumOff val="-10225"/>
                  </a:schemeClr>
                </a:solidFill>
                <a:latin typeface="Poppins SemiBold"/>
                <a:ea typeface="Poppins SemiBold"/>
                <a:cs typeface="Poppins SemiBold"/>
                <a:sym typeface="Poppins SemiBold"/>
              </a:defRPr>
            </a:lvl1pPr>
          </a:lstStyle>
          <a:p>
            <a:pPr/>
            <a:r>
              <a:t>01</a:t>
            </a:r>
          </a:p>
        </p:txBody>
      </p:sp>
      <p:sp>
        <p:nvSpPr>
          <p:cNvPr id="270" name="TextBox 15"/>
          <p:cNvSpPr txBox="1"/>
          <p:nvPr/>
        </p:nvSpPr>
        <p:spPr>
          <a:xfrm>
            <a:off x="10199508" y="6559879"/>
            <a:ext cx="3924295" cy="1676194"/>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90000"/>
              </a:lnSpc>
              <a:defRPr b="0" sz="9000">
                <a:solidFill>
                  <a:schemeClr val="accent4">
                    <a:hueOff val="-461056"/>
                    <a:satOff val="4338"/>
                    <a:lumOff val="-10225"/>
                  </a:schemeClr>
                </a:solidFill>
                <a:latin typeface="Poppins SemiBold"/>
                <a:ea typeface="Poppins SemiBold"/>
                <a:cs typeface="Poppins SemiBold"/>
                <a:sym typeface="Poppins SemiBold"/>
              </a:defRPr>
            </a:lvl1pPr>
          </a:lstStyle>
          <a:p>
            <a:pPr/>
            <a:r>
              <a:t>02</a:t>
            </a:r>
          </a:p>
        </p:txBody>
      </p:sp>
      <p:sp>
        <p:nvSpPr>
          <p:cNvPr id="271" name="TextBox 15"/>
          <p:cNvSpPr txBox="1"/>
          <p:nvPr/>
        </p:nvSpPr>
        <p:spPr>
          <a:xfrm>
            <a:off x="16596112" y="6559879"/>
            <a:ext cx="3924295" cy="1676194"/>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90000"/>
              </a:lnSpc>
              <a:defRPr b="0" sz="9000">
                <a:solidFill>
                  <a:schemeClr val="accent4">
                    <a:hueOff val="-461056"/>
                    <a:satOff val="4338"/>
                    <a:lumOff val="-10225"/>
                  </a:schemeClr>
                </a:solidFill>
                <a:latin typeface="Poppins SemiBold"/>
                <a:ea typeface="Poppins SemiBold"/>
                <a:cs typeface="Poppins SemiBold"/>
                <a:sym typeface="Poppins SemiBold"/>
              </a:defRPr>
            </a:lvl1pPr>
          </a:lstStyle>
          <a:p>
            <a:pPr/>
            <a:r>
              <a:t>03</a:t>
            </a:r>
          </a:p>
        </p:txBody>
      </p:sp>
      <p:sp>
        <p:nvSpPr>
          <p:cNvPr id="272" name="TextBox 15"/>
          <p:cNvSpPr txBox="1"/>
          <p:nvPr/>
        </p:nvSpPr>
        <p:spPr>
          <a:xfrm>
            <a:off x="9767394" y="8712603"/>
            <a:ext cx="4849212" cy="1001363"/>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90000"/>
              </a:lnSpc>
              <a:defRPr b="0" sz="3400">
                <a:solidFill>
                  <a:srgbClr val="FFFFFF"/>
                </a:solidFill>
                <a:latin typeface="Poppins SemiBold"/>
                <a:ea typeface="Poppins SemiBold"/>
                <a:cs typeface="Poppins SemiBold"/>
                <a:sym typeface="Poppins SemiBold"/>
              </a:defRPr>
            </a:lvl1pPr>
          </a:lstStyle>
          <a:p>
            <a:pPr/>
            <a:r>
              <a:t>Web Design Project</a:t>
            </a:r>
          </a:p>
        </p:txBody>
      </p:sp>
      <p:sp>
        <p:nvSpPr>
          <p:cNvPr id="273" name="TextBox 15"/>
          <p:cNvSpPr txBox="1"/>
          <p:nvPr/>
        </p:nvSpPr>
        <p:spPr>
          <a:xfrm>
            <a:off x="16133653" y="8712603"/>
            <a:ext cx="4849212" cy="1001363"/>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90000"/>
              </a:lnSpc>
              <a:defRPr b="0" sz="3400">
                <a:solidFill>
                  <a:srgbClr val="FFFFFF"/>
                </a:solidFill>
                <a:latin typeface="Poppins SemiBold"/>
                <a:ea typeface="Poppins SemiBold"/>
                <a:cs typeface="Poppins SemiBold"/>
                <a:sym typeface="Poppins SemiBold"/>
              </a:defRPr>
            </a:lvl1pPr>
          </a:lstStyle>
          <a:p>
            <a:pPr/>
            <a:r>
              <a:t>Web Design Project</a:t>
            </a:r>
          </a:p>
        </p:txBody>
      </p:sp>
      <p:sp>
        <p:nvSpPr>
          <p:cNvPr id="274" name="&quot;Sed ut perspiciatis unde omnis iste natus error sit voluptatem accusantium"/>
          <p:cNvSpPr txBox="1"/>
          <p:nvPr/>
        </p:nvSpPr>
        <p:spPr>
          <a:xfrm>
            <a:off x="3343887" y="9746983"/>
            <a:ext cx="4842328" cy="1676194"/>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a:t>
            </a:r>
          </a:p>
        </p:txBody>
      </p:sp>
      <p:sp>
        <p:nvSpPr>
          <p:cNvPr id="275" name="&quot;Sed ut perspiciatis unde omnis iste natus error sit voluptatem accusantium"/>
          <p:cNvSpPr txBox="1"/>
          <p:nvPr/>
        </p:nvSpPr>
        <p:spPr>
          <a:xfrm>
            <a:off x="9740492" y="9746983"/>
            <a:ext cx="4842327" cy="1676194"/>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a:t>
            </a:r>
          </a:p>
        </p:txBody>
      </p:sp>
      <p:sp>
        <p:nvSpPr>
          <p:cNvPr id="276" name="&quot;Sed ut perspiciatis unde omnis iste natus error sit voluptatem accusantium"/>
          <p:cNvSpPr txBox="1"/>
          <p:nvPr/>
        </p:nvSpPr>
        <p:spPr>
          <a:xfrm>
            <a:off x="16140537" y="9746983"/>
            <a:ext cx="4842327" cy="1676194"/>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78" name="Image" descr="Image"/>
          <p:cNvPicPr>
            <a:picLocks noChangeAspect="0"/>
          </p:cNvPicPr>
          <p:nvPr/>
        </p:nvPicPr>
        <p:blipFill>
          <a:blip r:embed="rId2">
            <a:extLst/>
          </a:blip>
          <a:srcRect l="0" t="0" r="0" b="0"/>
          <a:stretch>
            <a:fillRect/>
          </a:stretch>
        </p:blipFill>
        <p:spPr>
          <a:xfrm>
            <a:off x="-22319" y="5539847"/>
            <a:ext cx="24428638" cy="6058465"/>
          </a:xfrm>
          <a:prstGeom prst="rect">
            <a:avLst/>
          </a:prstGeom>
          <a:ln w="12700">
            <a:miter lim="400000"/>
          </a:ln>
        </p:spPr>
      </p:pic>
      <p:sp>
        <p:nvSpPr>
          <p:cNvPr id="279" name="TextBox 15"/>
          <p:cNvSpPr txBox="1"/>
          <p:nvPr/>
        </p:nvSpPr>
        <p:spPr>
          <a:xfrm>
            <a:off x="2018971" y="2308134"/>
            <a:ext cx="11331160" cy="248716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l" defTabSz="914400">
              <a:lnSpc>
                <a:spcPct val="80000"/>
              </a:lnSpc>
              <a:defRPr b="0" sz="7200">
                <a:solidFill>
                  <a:srgbClr val="FFFFFF"/>
                </a:solidFill>
                <a:latin typeface="Poppins SemiBold"/>
                <a:ea typeface="Poppins SemiBold"/>
                <a:cs typeface="Poppins SemiBold"/>
                <a:sym typeface="Poppins SemiBold"/>
              </a:defRPr>
            </a:pPr>
            <a:r>
              <a:t>All </a:t>
            </a:r>
            <a:r>
              <a:rPr>
                <a:solidFill>
                  <a:schemeClr val="accent4">
                    <a:hueOff val="-461056"/>
                    <a:satOff val="4338"/>
                    <a:lumOff val="-10225"/>
                  </a:schemeClr>
                </a:solidFill>
              </a:rPr>
              <a:t>Glory</a:t>
            </a:r>
            <a:r>
              <a:t> Comes From Daring to </a:t>
            </a:r>
            <a:r>
              <a:rPr>
                <a:solidFill>
                  <a:schemeClr val="accent4">
                    <a:hueOff val="-461056"/>
                    <a:satOff val="4338"/>
                    <a:lumOff val="-10225"/>
                  </a:schemeClr>
                </a:solidFill>
              </a:rPr>
              <a:t>Begin</a:t>
            </a:r>
          </a:p>
        </p:txBody>
      </p:sp>
      <p:sp>
        <p:nvSpPr>
          <p:cNvPr id="280" name="01"/>
          <p:cNvSpPr txBox="1"/>
          <p:nvPr/>
        </p:nvSpPr>
        <p:spPr>
          <a:xfrm>
            <a:off x="20046458" y="2308135"/>
            <a:ext cx="2204806" cy="1758970"/>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r" defTabSz="914400">
              <a:lnSpc>
                <a:spcPct val="80000"/>
              </a:lnSpc>
              <a:defRPr b="0" sz="12000">
                <a:solidFill>
                  <a:schemeClr val="accent4">
                    <a:hueOff val="-461056"/>
                    <a:satOff val="4338"/>
                    <a:lumOff val="-10225"/>
                  </a:schemeClr>
                </a:solidFill>
                <a:latin typeface="Poppins SemiBold"/>
                <a:ea typeface="Poppins SemiBold"/>
                <a:cs typeface="Poppins SemiBold"/>
                <a:sym typeface="Poppins SemiBold"/>
              </a:defRPr>
            </a:lvl1pPr>
          </a:lstStyle>
          <a:p>
            <a:pPr/>
            <a:r>
              <a:t>01</a:t>
            </a:r>
          </a:p>
        </p:txBody>
      </p:sp>
      <p:sp>
        <p:nvSpPr>
          <p:cNvPr id="281" name="Circle"/>
          <p:cNvSpPr/>
          <p:nvPr/>
        </p:nvSpPr>
        <p:spPr>
          <a:xfrm>
            <a:off x="20506628" y="12110811"/>
            <a:ext cx="262895" cy="262895"/>
          </a:xfrm>
          <a:prstGeom prst="ellipse">
            <a:avLst/>
          </a:prstGeom>
          <a:solidFill>
            <a:schemeClr val="accent4">
              <a:hueOff val="-461056"/>
              <a:satOff val="4338"/>
              <a:lumOff val="-10225"/>
            </a:schemeClr>
          </a:solidFill>
          <a:ln w="12700">
            <a:miter lim="400000"/>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282" name="Circle"/>
          <p:cNvSpPr/>
          <p:nvPr/>
        </p:nvSpPr>
        <p:spPr>
          <a:xfrm>
            <a:off x="21271399" y="12110811"/>
            <a:ext cx="262894" cy="262895"/>
          </a:xfrm>
          <a:prstGeom prst="ellipse">
            <a:avLst/>
          </a:prstGeom>
          <a:solidFill>
            <a:srgbClr val="929292"/>
          </a:solidFill>
          <a:ln w="12700">
            <a:miter lim="400000"/>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283" name="Circle"/>
          <p:cNvSpPr/>
          <p:nvPr/>
        </p:nvSpPr>
        <p:spPr>
          <a:xfrm>
            <a:off x="21988369" y="12122761"/>
            <a:ext cx="262895" cy="262895"/>
          </a:xfrm>
          <a:prstGeom prst="ellipse">
            <a:avLst/>
          </a:prstGeom>
          <a:solidFill>
            <a:srgbClr val="929292"/>
          </a:solidFill>
          <a:ln w="12700">
            <a:miter lim="400000"/>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284"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285"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286"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287"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288"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289"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 name="Never Stop Your Step"/>
          <p:cNvSpPr txBox="1"/>
          <p:nvPr/>
        </p:nvSpPr>
        <p:spPr>
          <a:xfrm>
            <a:off x="3036492" y="3629963"/>
            <a:ext cx="6827256" cy="320751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r">
              <a:lnSpc>
                <a:spcPct val="80000"/>
              </a:lnSpc>
              <a:defRPr b="0" sz="9300">
                <a:solidFill>
                  <a:schemeClr val="accent4"/>
                </a:solidFill>
                <a:latin typeface="Poppins SemiBold"/>
                <a:ea typeface="Poppins SemiBold"/>
                <a:cs typeface="Poppins SemiBold"/>
                <a:sym typeface="Poppins SemiBold"/>
              </a:defRPr>
            </a:pPr>
            <a:r>
              <a:rPr>
                <a:solidFill>
                  <a:srgbClr val="FFFFFF"/>
                </a:solidFill>
              </a:rPr>
              <a:t>Never</a:t>
            </a:r>
            <a:r>
              <a:t> </a:t>
            </a:r>
            <a:r>
              <a:rPr>
                <a:solidFill>
                  <a:schemeClr val="accent4">
                    <a:hueOff val="-461056"/>
                    <a:satOff val="4338"/>
                    <a:lumOff val="-10225"/>
                  </a:schemeClr>
                </a:solidFill>
              </a:rPr>
              <a:t>Stop</a:t>
            </a:r>
            <a:r>
              <a:t> </a:t>
            </a:r>
            <a:r>
              <a:rPr>
                <a:solidFill>
                  <a:schemeClr val="accent4">
                    <a:hueOff val="-461056"/>
                    <a:satOff val="4338"/>
                    <a:lumOff val="-10225"/>
                  </a:schemeClr>
                </a:solidFill>
              </a:rPr>
              <a:t>Your</a:t>
            </a:r>
            <a:r>
              <a:t> </a:t>
            </a:r>
            <a:r>
              <a:rPr>
                <a:solidFill>
                  <a:srgbClr val="FFFFFF"/>
                </a:solidFill>
              </a:rPr>
              <a:t>Step</a:t>
            </a:r>
          </a:p>
        </p:txBody>
      </p:sp>
      <p:sp>
        <p:nvSpPr>
          <p:cNvPr id="42" name="Lorem ipsum dolor si met metrical engineer corona has been solved 10  Lorem ipsum dolor si met metrical engineer corona has been solved 10 years ago. years ago."/>
          <p:cNvSpPr txBox="1"/>
          <p:nvPr/>
        </p:nvSpPr>
        <p:spPr>
          <a:xfrm>
            <a:off x="2028544" y="7399986"/>
            <a:ext cx="7835204" cy="26860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lgn="r">
              <a:lnSpc>
                <a:spcPct val="150000"/>
              </a:lnSpc>
              <a:defRPr b="0" sz="2700">
                <a:solidFill>
                  <a:srgbClr val="FFFFFF"/>
                </a:solidFill>
                <a:latin typeface="Open Sans"/>
                <a:ea typeface="Open Sans"/>
                <a:cs typeface="Open Sans"/>
                <a:sym typeface="Open Sans"/>
              </a:defRPr>
            </a:lvl1pPr>
          </a:lstStyle>
          <a:p>
            <a:pPr/>
            <a:r>
              <a:t>Lorem ipsum dolor si met metrical engineer corona has been solved 10  Lorem ipsum dolor si met metrical engineer corona has been solved 10 years ago. years ago.</a:t>
            </a:r>
          </a:p>
        </p:txBody>
      </p:sp>
      <p:sp>
        <p:nvSpPr>
          <p:cNvPr id="43"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44"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45"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46"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47"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48"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pic>
        <p:nvPicPr>
          <p:cNvPr id="49" name="Picture Placeholder 2" descr="Picture Placeholder 2"/>
          <p:cNvPicPr>
            <a:picLocks noChangeAspect="1"/>
          </p:cNvPicPr>
          <p:nvPr/>
        </p:nvPicPr>
        <p:blipFill>
          <a:blip r:embed="rId2">
            <a:extLst/>
          </a:blip>
          <a:stretch>
            <a:fillRect/>
          </a:stretch>
        </p:blipFill>
        <p:spPr>
          <a:xfrm>
            <a:off x="11000985" y="20893"/>
            <a:ext cx="13273087" cy="13674215"/>
          </a:xfrm>
          <a:prstGeom prst="rect">
            <a:avLst/>
          </a:prstGeom>
          <a:ln w="12700">
            <a:miter lim="400000"/>
          </a:ln>
        </p:spPr>
      </p:pic>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1" name="“"/>
          <p:cNvSpPr txBox="1"/>
          <p:nvPr/>
        </p:nvSpPr>
        <p:spPr>
          <a:xfrm>
            <a:off x="1803792" y="4309985"/>
            <a:ext cx="2472711" cy="2328497"/>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150000"/>
              </a:lnSpc>
              <a:defRPr b="0" i="1" spc="300" sz="23900">
                <a:solidFill>
                  <a:schemeClr val="accent4">
                    <a:hueOff val="-461056"/>
                    <a:satOff val="4338"/>
                    <a:lumOff val="-10225"/>
                  </a:schemeClr>
                </a:solidFill>
                <a:latin typeface="Montserrat Bold"/>
                <a:ea typeface="Montserrat Bold"/>
                <a:cs typeface="Montserrat Bold"/>
                <a:sym typeface="Montserrat Bold"/>
              </a:defRPr>
            </a:lvl1pPr>
          </a:lstStyle>
          <a:p>
            <a:pPr/>
            <a:r>
              <a:t>“</a:t>
            </a:r>
          </a:p>
        </p:txBody>
      </p:sp>
      <p:sp>
        <p:nvSpPr>
          <p:cNvPr id="292" name="TextBox 15"/>
          <p:cNvSpPr txBox="1"/>
          <p:nvPr/>
        </p:nvSpPr>
        <p:spPr>
          <a:xfrm>
            <a:off x="4993194" y="4765047"/>
            <a:ext cx="10957103" cy="360273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l" defTabSz="914400">
              <a:lnSpc>
                <a:spcPct val="80000"/>
              </a:lnSpc>
              <a:defRPr b="0" i="1" sz="7200">
                <a:solidFill>
                  <a:srgbClr val="FFFFFF"/>
                </a:solidFill>
                <a:latin typeface="Poppins Light"/>
                <a:ea typeface="Poppins Light"/>
                <a:cs typeface="Poppins Light"/>
                <a:sym typeface="Poppins Light"/>
              </a:defRPr>
            </a:lvl1pPr>
          </a:lstStyle>
          <a:p>
            <a:pPr/>
            <a:r>
              <a:t>Design is a solution to a problem, Art is a question to a problem.</a:t>
            </a:r>
          </a:p>
        </p:txBody>
      </p:sp>
      <p:pic>
        <p:nvPicPr>
          <p:cNvPr id="293" name="Image" descr="Image"/>
          <p:cNvPicPr>
            <a:picLocks noChangeAspect="1"/>
          </p:cNvPicPr>
          <p:nvPr/>
        </p:nvPicPr>
        <p:blipFill>
          <a:blip r:embed="rId2">
            <a:extLst/>
          </a:blip>
          <a:srcRect l="0" t="9008" r="0" b="9008"/>
          <a:stretch>
            <a:fillRect/>
          </a:stretch>
        </p:blipFill>
        <p:spPr>
          <a:xfrm>
            <a:off x="17363919" y="0"/>
            <a:ext cx="7020081" cy="13716000"/>
          </a:xfrm>
          <a:prstGeom prst="rect">
            <a:avLst/>
          </a:prstGeom>
          <a:ln w="12700">
            <a:miter lim="400000"/>
          </a:ln>
        </p:spPr>
      </p:pic>
      <p:sp>
        <p:nvSpPr>
          <p:cNvPr id="294" name="Circle"/>
          <p:cNvSpPr/>
          <p:nvPr/>
        </p:nvSpPr>
        <p:spPr>
          <a:xfrm>
            <a:off x="-1223368" y="11715276"/>
            <a:ext cx="3508724" cy="3508822"/>
          </a:xfrm>
          <a:prstGeom prst="ellipse">
            <a:avLst/>
          </a:prstGeom>
          <a:solidFill>
            <a:schemeClr val="accent2">
              <a:hueOff val="-85259"/>
              <a:satOff val="14347"/>
              <a:lumOff val="22373"/>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295" name="Circle"/>
          <p:cNvSpPr/>
          <p:nvPr/>
        </p:nvSpPr>
        <p:spPr>
          <a:xfrm>
            <a:off x="-3882678" y="-2501607"/>
            <a:ext cx="7236421" cy="7236422"/>
          </a:xfrm>
          <a:prstGeom prst="ellipse">
            <a:avLst/>
          </a:prstGeom>
          <a:solidFill>
            <a:schemeClr val="accent6">
              <a:satOff val="-15798"/>
              <a:lumOff val="-17517"/>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296" name="Circle"/>
          <p:cNvSpPr/>
          <p:nvPr/>
        </p:nvSpPr>
        <p:spPr>
          <a:xfrm>
            <a:off x="14619120" y="-1754411"/>
            <a:ext cx="3508723" cy="3508822"/>
          </a:xfrm>
          <a:prstGeom prst="ellipse">
            <a:avLst/>
          </a:prstGeom>
          <a:solidFill>
            <a:schemeClr val="accent5">
              <a:hueOff val="-152896"/>
              <a:lumOff val="12368"/>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8"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299"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300"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301"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302"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303"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graphicFrame>
        <p:nvGraphicFramePr>
          <p:cNvPr id="304" name="2D Donut Chart"/>
          <p:cNvGraphicFramePr/>
          <p:nvPr/>
        </p:nvGraphicFramePr>
        <p:xfrm>
          <a:off x="1429783" y="3346803"/>
          <a:ext cx="9048867" cy="8135368"/>
        </p:xfrm>
        <a:graphic xmlns:a="http://schemas.openxmlformats.org/drawingml/2006/main">
          <a:graphicData uri="http://schemas.openxmlformats.org/drawingml/2006/chart">
            <c:chart xmlns:c="http://schemas.openxmlformats.org/drawingml/2006/chart" r:id="rId2"/>
          </a:graphicData>
        </a:graphic>
      </p:graphicFrame>
      <p:sp>
        <p:nvSpPr>
          <p:cNvPr id="305" name="TextBox 15"/>
          <p:cNvSpPr txBox="1"/>
          <p:nvPr/>
        </p:nvSpPr>
        <p:spPr>
          <a:xfrm>
            <a:off x="12192000" y="3442865"/>
            <a:ext cx="9673705" cy="56515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l" defTabSz="914400">
              <a:lnSpc>
                <a:spcPct val="80000"/>
              </a:lnSpc>
              <a:defRPr b="0" spc="675" sz="2700">
                <a:solidFill>
                  <a:srgbClr val="FFFFFF"/>
                </a:solidFill>
                <a:latin typeface="Poppins SemiBold"/>
                <a:ea typeface="Poppins SemiBold"/>
                <a:cs typeface="Poppins SemiBold"/>
                <a:sym typeface="Poppins SemiBold"/>
              </a:defRPr>
            </a:lvl1pPr>
          </a:lstStyle>
          <a:p>
            <a:pPr/>
            <a:r>
              <a:t>DATA DRIVEN</a:t>
            </a:r>
          </a:p>
        </p:txBody>
      </p:sp>
      <p:sp>
        <p:nvSpPr>
          <p:cNvPr id="306" name="&quot;Sed ut perspiciatis unde omnis iste natus error sit voluptatem accusantium doloremque laudantium, totam rem aperiam, eaque ipsa quae ab illo inventore veritatis et quasi architecto beatae vitae dicta sunt explicabo."/>
          <p:cNvSpPr txBox="1"/>
          <p:nvPr/>
        </p:nvSpPr>
        <p:spPr>
          <a:xfrm>
            <a:off x="12192000" y="7507065"/>
            <a:ext cx="10710515" cy="3656181"/>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40000"/>
              </a:lnSpc>
              <a:defRPr b="0" sz="27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et quasi architecto beatae vitae dicta sunt explicabo.</a:t>
            </a:r>
          </a:p>
        </p:txBody>
      </p:sp>
      <p:sp>
        <p:nvSpPr>
          <p:cNvPr id="307" name="TextBox 15"/>
          <p:cNvSpPr txBox="1"/>
          <p:nvPr/>
        </p:nvSpPr>
        <p:spPr>
          <a:xfrm>
            <a:off x="12192000" y="4365278"/>
            <a:ext cx="10945414" cy="261518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l" defTabSz="914400">
              <a:lnSpc>
                <a:spcPct val="90000"/>
              </a:lnSpc>
              <a:defRPr b="0" sz="7200">
                <a:solidFill>
                  <a:srgbClr val="FFFFFF"/>
                </a:solidFill>
                <a:latin typeface="Poppins SemiBold"/>
                <a:ea typeface="Poppins SemiBold"/>
                <a:cs typeface="Poppins SemiBold"/>
                <a:sym typeface="Poppins SemiBold"/>
              </a:defRPr>
            </a:pPr>
            <a:r>
              <a:t>You </a:t>
            </a:r>
            <a:r>
              <a:rPr>
                <a:solidFill>
                  <a:schemeClr val="accent4">
                    <a:hueOff val="-461056"/>
                    <a:satOff val="4338"/>
                    <a:lumOff val="-10225"/>
                  </a:schemeClr>
                </a:solidFill>
              </a:rPr>
              <a:t>Have</a:t>
            </a:r>
            <a:r>
              <a:t> To Believe It</a:t>
            </a:r>
          </a:p>
          <a:p>
            <a:pPr algn="l" defTabSz="914400">
              <a:lnSpc>
                <a:spcPct val="90000"/>
              </a:lnSpc>
              <a:defRPr b="0" sz="7200">
                <a:solidFill>
                  <a:srgbClr val="FFFFFF"/>
                </a:solidFill>
                <a:latin typeface="Poppins SemiBold"/>
                <a:ea typeface="Poppins SemiBold"/>
                <a:cs typeface="Poppins SemiBold"/>
                <a:sym typeface="Poppins SemiBold"/>
              </a:defRPr>
            </a:pPr>
            <a:r>
              <a:t>Before You </a:t>
            </a:r>
            <a:r>
              <a:rPr>
                <a:solidFill>
                  <a:schemeClr val="accent4">
                    <a:hueOff val="-461056"/>
                    <a:satOff val="4338"/>
                    <a:lumOff val="-10225"/>
                  </a:schemeClr>
                </a:solidFill>
              </a:rPr>
              <a:t>See</a:t>
            </a:r>
            <a:r>
              <a:t> It</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9"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310"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311"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312"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313"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314"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graphicFrame>
        <p:nvGraphicFramePr>
          <p:cNvPr id="315" name="2D Pie Chart"/>
          <p:cNvGraphicFramePr/>
          <p:nvPr/>
        </p:nvGraphicFramePr>
        <p:xfrm>
          <a:off x="1429783" y="3346803"/>
          <a:ext cx="9048867" cy="8135368"/>
        </p:xfrm>
        <a:graphic xmlns:a="http://schemas.openxmlformats.org/drawingml/2006/main">
          <a:graphicData uri="http://schemas.openxmlformats.org/drawingml/2006/chart">
            <c:chart xmlns:c="http://schemas.openxmlformats.org/drawingml/2006/chart" r:id="rId2"/>
          </a:graphicData>
        </a:graphic>
      </p:graphicFrame>
      <p:sp>
        <p:nvSpPr>
          <p:cNvPr id="316" name="&quot;Sed ut perspiciatis unde omnis iste natus error sit voluptatem accusantium doloremque laudantium, totam rem aperiam, eaque ipsa quae ab illo inventore veritatis et quasi architecto beatae vitae dicta sunt explicabo.…"/>
          <p:cNvSpPr txBox="1"/>
          <p:nvPr/>
        </p:nvSpPr>
        <p:spPr>
          <a:xfrm>
            <a:off x="12192000" y="5817821"/>
            <a:ext cx="10710515" cy="6076424"/>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140000"/>
              </a:lnSpc>
              <a:defRPr b="0" sz="2700">
                <a:solidFill>
                  <a:srgbClr val="FFFFFF"/>
                </a:solidFill>
                <a:latin typeface="Open Sans"/>
                <a:ea typeface="Open Sans"/>
                <a:cs typeface="Open Sans"/>
                <a:sym typeface="Open Sans"/>
              </a:defRPr>
            </a:pPr>
            <a:r>
              <a:t>"Sed ut perspiciatis unde omnis iste natus error sit voluptatem accusantium doloremque laudantium, totam rem aperiam, eaque ipsa quae ab illo inventore veritatis et quasi architecto beatae vitae dicta sunt explicabo.</a:t>
            </a:r>
          </a:p>
          <a:p>
            <a:pPr algn="l" defTabSz="914400">
              <a:lnSpc>
                <a:spcPct val="140000"/>
              </a:lnSpc>
              <a:defRPr b="0" sz="2700">
                <a:solidFill>
                  <a:srgbClr val="FFFFFF"/>
                </a:solidFill>
                <a:latin typeface="Open Sans"/>
                <a:ea typeface="Open Sans"/>
                <a:cs typeface="Open Sans"/>
                <a:sym typeface="Open Sans"/>
              </a:defRPr>
            </a:pPr>
          </a:p>
          <a:p>
            <a:pPr algn="l" defTabSz="914400">
              <a:lnSpc>
                <a:spcPct val="140000"/>
              </a:lnSpc>
              <a:defRPr b="0" sz="2700">
                <a:solidFill>
                  <a:srgbClr val="FFFFFF"/>
                </a:solidFill>
                <a:latin typeface="Open Sans"/>
                <a:ea typeface="Open Sans"/>
                <a:cs typeface="Open Sans"/>
                <a:sym typeface="Open Sans"/>
              </a:defRPr>
            </a:pPr>
            <a:r>
              <a:t>"Sed ut perspiciatis unde omnis iste natus error sit voluptatem accusantium doloremque laudantium, totam rem aperiam, eaque ipsa quae ab illo inventore veritatis et quasi architecto beatae vitae dicta sunt explicabo.</a:t>
            </a:r>
          </a:p>
        </p:txBody>
      </p:sp>
      <p:sp>
        <p:nvSpPr>
          <p:cNvPr id="317" name="TextBox 15"/>
          <p:cNvSpPr txBox="1"/>
          <p:nvPr/>
        </p:nvSpPr>
        <p:spPr>
          <a:xfrm>
            <a:off x="12192000" y="2676035"/>
            <a:ext cx="10945414" cy="261518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l" defTabSz="914400">
              <a:lnSpc>
                <a:spcPct val="90000"/>
              </a:lnSpc>
              <a:defRPr b="0" sz="7200">
                <a:solidFill>
                  <a:srgbClr val="FFFFFF"/>
                </a:solidFill>
                <a:latin typeface="Poppins SemiBold"/>
                <a:ea typeface="Poppins SemiBold"/>
                <a:cs typeface="Poppins SemiBold"/>
                <a:sym typeface="Poppins SemiBold"/>
              </a:defRPr>
            </a:pPr>
            <a:r>
              <a:t>You </a:t>
            </a:r>
            <a:r>
              <a:rPr>
                <a:solidFill>
                  <a:schemeClr val="accent4">
                    <a:hueOff val="-461056"/>
                    <a:satOff val="4338"/>
                    <a:lumOff val="-10225"/>
                  </a:schemeClr>
                </a:solidFill>
              </a:rPr>
              <a:t>Have</a:t>
            </a:r>
            <a:r>
              <a:t> To Believe It</a:t>
            </a:r>
          </a:p>
          <a:p>
            <a:pPr algn="l" defTabSz="914400">
              <a:lnSpc>
                <a:spcPct val="90000"/>
              </a:lnSpc>
              <a:defRPr b="0" sz="7200">
                <a:solidFill>
                  <a:srgbClr val="FFFFFF"/>
                </a:solidFill>
                <a:latin typeface="Poppins SemiBold"/>
                <a:ea typeface="Poppins SemiBold"/>
                <a:cs typeface="Poppins SemiBold"/>
                <a:sym typeface="Poppins SemiBold"/>
              </a:defRPr>
            </a:pPr>
            <a:r>
              <a:t>Before You </a:t>
            </a:r>
            <a:r>
              <a:rPr>
                <a:solidFill>
                  <a:schemeClr val="accent4">
                    <a:hueOff val="-461056"/>
                    <a:satOff val="4338"/>
                    <a:lumOff val="-10225"/>
                  </a:schemeClr>
                </a:solidFill>
              </a:rPr>
              <a:t>See</a:t>
            </a:r>
            <a:r>
              <a:t> It</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9" name="TextBox 26"/>
          <p:cNvSpPr txBox="1"/>
          <p:nvPr/>
        </p:nvSpPr>
        <p:spPr>
          <a:xfrm>
            <a:off x="2285355" y="3758664"/>
            <a:ext cx="9673478" cy="4784686"/>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10000">
                <a:solidFill>
                  <a:srgbClr val="FFFFFF"/>
                </a:solidFill>
                <a:latin typeface="Poppins SemiBold"/>
                <a:ea typeface="Poppins SemiBold"/>
                <a:cs typeface="Poppins SemiBold"/>
                <a:sym typeface="Poppins SemiBold"/>
              </a:defRPr>
            </a:pPr>
            <a:r>
              <a:t>A big </a:t>
            </a:r>
            <a:r>
              <a:rPr>
                <a:solidFill>
                  <a:schemeClr val="accent4">
                    <a:hueOff val="-461056"/>
                    <a:satOff val="4338"/>
                    <a:lumOff val="-10225"/>
                  </a:schemeClr>
                </a:solidFill>
              </a:rPr>
              <a:t>business</a:t>
            </a:r>
            <a:r>
              <a:t> </a:t>
            </a:r>
            <a:r>
              <a:rPr>
                <a:solidFill>
                  <a:schemeClr val="accent4">
                    <a:hueOff val="-461056"/>
                    <a:satOff val="4338"/>
                    <a:lumOff val="-10225"/>
                  </a:schemeClr>
                </a:solidFill>
              </a:rPr>
              <a:t>starts</a:t>
            </a:r>
            <a:r>
              <a:t> small</a:t>
            </a:r>
          </a:p>
        </p:txBody>
      </p:sp>
      <p:sp>
        <p:nvSpPr>
          <p:cNvPr id="320" name="TextBox 34"/>
          <p:cNvSpPr txBox="1"/>
          <p:nvPr/>
        </p:nvSpPr>
        <p:spPr>
          <a:xfrm>
            <a:off x="2343168" y="7888703"/>
            <a:ext cx="9673479" cy="2068633"/>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50000"/>
              </a:lnSpc>
              <a:defRPr b="0" sz="2500">
                <a:solidFill>
                  <a:srgbClr val="FFFFFF"/>
                </a:solidFill>
                <a:latin typeface="Open Sans"/>
                <a:ea typeface="Open Sans"/>
                <a:cs typeface="Open Sans"/>
                <a:sym typeface="Open Sans"/>
              </a:defRPr>
            </a:lvl1pPr>
          </a:lstStyle>
          <a:p>
            <a:pPr/>
            <a:r>
              <a:t>Lorem ipsum dolor sit amet, consectetur adipiscing elit. Pellentesque scelerisque malesuada libero a pellentesque. Morbi orci dui, fermentum eget lectus ornare.</a:t>
            </a:r>
          </a:p>
        </p:txBody>
      </p:sp>
      <p:sp>
        <p:nvSpPr>
          <p:cNvPr id="321"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322"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323"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324"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325"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326"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graphicFrame>
        <p:nvGraphicFramePr>
          <p:cNvPr id="327" name="2D Stacked Bar Chart"/>
          <p:cNvGraphicFramePr/>
          <p:nvPr/>
        </p:nvGraphicFramePr>
        <p:xfrm>
          <a:off x="13257945" y="3168275"/>
          <a:ext cx="9305248" cy="7243845"/>
        </p:xfrm>
        <a:graphic xmlns:a="http://schemas.openxmlformats.org/drawingml/2006/main">
          <a:graphicData uri="http://schemas.openxmlformats.org/drawingml/2006/chart">
            <c:chart xmlns:c="http://schemas.openxmlformats.org/drawingml/2006/chart" r:id="rId2"/>
          </a:graphicData>
        </a:graphic>
      </p:graphicFrame>
      <p:sp>
        <p:nvSpPr>
          <p:cNvPr id="328" name="Circle"/>
          <p:cNvSpPr/>
          <p:nvPr/>
        </p:nvSpPr>
        <p:spPr>
          <a:xfrm>
            <a:off x="19815522" y="11894244"/>
            <a:ext cx="7236421" cy="7236421"/>
          </a:xfrm>
          <a:prstGeom prst="ellipse">
            <a:avLst/>
          </a:prstGeom>
          <a:solidFill>
            <a:schemeClr val="accent6">
              <a:satOff val="-15798"/>
              <a:lumOff val="-17517"/>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29" name="Circle"/>
          <p:cNvSpPr/>
          <p:nvPr/>
        </p:nvSpPr>
        <p:spPr>
          <a:xfrm>
            <a:off x="22725242" y="5753615"/>
            <a:ext cx="3097660" cy="3097660"/>
          </a:xfrm>
          <a:prstGeom prst="ellipse">
            <a:avLst/>
          </a:prstGeom>
          <a:solidFill>
            <a:schemeClr val="accent3">
              <a:hueOff val="-274225"/>
              <a:satOff val="26768"/>
              <a:lumOff val="11368"/>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30" name="Circle"/>
          <p:cNvSpPr/>
          <p:nvPr/>
        </p:nvSpPr>
        <p:spPr>
          <a:xfrm>
            <a:off x="-1223368" y="11715276"/>
            <a:ext cx="3508724" cy="3508822"/>
          </a:xfrm>
          <a:prstGeom prst="ellipse">
            <a:avLst/>
          </a:prstGeom>
          <a:solidFill>
            <a:schemeClr val="accent2">
              <a:hueOff val="-85259"/>
              <a:satOff val="14347"/>
              <a:lumOff val="22373"/>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31" name="Circle"/>
          <p:cNvSpPr/>
          <p:nvPr/>
        </p:nvSpPr>
        <p:spPr>
          <a:xfrm>
            <a:off x="-3882678" y="-2501607"/>
            <a:ext cx="7236421" cy="7236422"/>
          </a:xfrm>
          <a:prstGeom prst="ellipse">
            <a:avLst/>
          </a:prstGeom>
          <a:solidFill>
            <a:schemeClr val="accent6">
              <a:satOff val="-15798"/>
              <a:lumOff val="-17517"/>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32" name="Circle"/>
          <p:cNvSpPr/>
          <p:nvPr/>
        </p:nvSpPr>
        <p:spPr>
          <a:xfrm>
            <a:off x="14619120" y="-1754411"/>
            <a:ext cx="3508723" cy="3508822"/>
          </a:xfrm>
          <a:prstGeom prst="ellipse">
            <a:avLst/>
          </a:prstGeom>
          <a:solidFill>
            <a:schemeClr val="accent5">
              <a:hueOff val="-152896"/>
              <a:lumOff val="12368"/>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4"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335"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336"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337"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338"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339"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graphicFrame>
        <p:nvGraphicFramePr>
          <p:cNvPr id="340" name="3D Stacked Column Chart"/>
          <p:cNvGraphicFramePr/>
          <p:nvPr/>
        </p:nvGraphicFramePr>
        <p:xfrm>
          <a:off x="2271679" y="1116603"/>
          <a:ext cx="8036058" cy="11660161"/>
        </p:xfrm>
        <a:graphic xmlns:a="http://schemas.openxmlformats.org/drawingml/2006/main">
          <a:graphicData uri="http://schemas.openxmlformats.org/drawingml/2006/chart">
            <c:chart xmlns:c="http://schemas.openxmlformats.org/drawingml/2006/chart" r:id="rId2"/>
          </a:graphicData>
        </a:graphic>
      </p:graphicFrame>
      <p:sp>
        <p:nvSpPr>
          <p:cNvPr id="341" name="&quot;Sed ut perspiciatis unde omnis iste natus error sit voluptatem accusantium doloremque laudantium."/>
          <p:cNvSpPr txBox="1"/>
          <p:nvPr/>
        </p:nvSpPr>
        <p:spPr>
          <a:xfrm>
            <a:off x="13489682" y="5880229"/>
            <a:ext cx="9412833" cy="1287444"/>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a:t>
            </a:r>
          </a:p>
        </p:txBody>
      </p:sp>
      <p:sp>
        <p:nvSpPr>
          <p:cNvPr id="342" name="TextBox 15"/>
          <p:cNvSpPr txBox="1"/>
          <p:nvPr/>
        </p:nvSpPr>
        <p:spPr>
          <a:xfrm>
            <a:off x="12192000" y="2553949"/>
            <a:ext cx="10945414" cy="261518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l" defTabSz="914400">
              <a:lnSpc>
                <a:spcPct val="90000"/>
              </a:lnSpc>
              <a:defRPr b="0" sz="7200">
                <a:solidFill>
                  <a:srgbClr val="FFFFFF"/>
                </a:solidFill>
                <a:latin typeface="Poppins SemiBold"/>
                <a:ea typeface="Poppins SemiBold"/>
                <a:cs typeface="Poppins SemiBold"/>
                <a:sym typeface="Poppins SemiBold"/>
              </a:defRPr>
            </a:pPr>
            <a:r>
              <a:t>You </a:t>
            </a:r>
            <a:r>
              <a:rPr>
                <a:solidFill>
                  <a:schemeClr val="accent4">
                    <a:hueOff val="-461056"/>
                    <a:satOff val="4338"/>
                    <a:lumOff val="-10225"/>
                  </a:schemeClr>
                </a:solidFill>
              </a:rPr>
              <a:t>Have</a:t>
            </a:r>
            <a:r>
              <a:t> To Believe It</a:t>
            </a:r>
          </a:p>
          <a:p>
            <a:pPr algn="l" defTabSz="914400">
              <a:lnSpc>
                <a:spcPct val="90000"/>
              </a:lnSpc>
              <a:defRPr b="0" sz="7200">
                <a:solidFill>
                  <a:srgbClr val="FFFFFF"/>
                </a:solidFill>
                <a:latin typeface="Poppins SemiBold"/>
                <a:ea typeface="Poppins SemiBold"/>
                <a:cs typeface="Poppins SemiBold"/>
                <a:sym typeface="Poppins SemiBold"/>
              </a:defRPr>
            </a:pPr>
            <a:r>
              <a:t>Before You </a:t>
            </a:r>
            <a:r>
              <a:rPr>
                <a:solidFill>
                  <a:schemeClr val="accent4">
                    <a:hueOff val="-461056"/>
                    <a:satOff val="4338"/>
                    <a:lumOff val="-10225"/>
                  </a:schemeClr>
                </a:solidFill>
              </a:rPr>
              <a:t>See</a:t>
            </a:r>
            <a:r>
              <a:t> It</a:t>
            </a:r>
          </a:p>
        </p:txBody>
      </p:sp>
      <p:sp>
        <p:nvSpPr>
          <p:cNvPr id="343" name="Circle"/>
          <p:cNvSpPr/>
          <p:nvPr/>
        </p:nvSpPr>
        <p:spPr>
          <a:xfrm>
            <a:off x="12192000" y="6070600"/>
            <a:ext cx="635000" cy="635000"/>
          </a:xfrm>
          <a:prstGeom prst="ellipse">
            <a:avLst/>
          </a:prstGeom>
          <a:solidFill>
            <a:schemeClr val="accent4">
              <a:hueOff val="-461056"/>
              <a:satOff val="4338"/>
              <a:lumOff val="-10225"/>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44" name="&quot;Sed ut perspiciatis unde omnis iste natus error sit voluptatem accusantium doloremque laudantium."/>
          <p:cNvSpPr txBox="1"/>
          <p:nvPr/>
        </p:nvSpPr>
        <p:spPr>
          <a:xfrm>
            <a:off x="13489682" y="7462232"/>
            <a:ext cx="9412833" cy="1287443"/>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a:t>
            </a:r>
          </a:p>
        </p:txBody>
      </p:sp>
      <p:sp>
        <p:nvSpPr>
          <p:cNvPr id="345" name="Circle"/>
          <p:cNvSpPr/>
          <p:nvPr/>
        </p:nvSpPr>
        <p:spPr>
          <a:xfrm>
            <a:off x="12192000" y="7652601"/>
            <a:ext cx="635000" cy="635001"/>
          </a:xfrm>
          <a:prstGeom prst="ellipse">
            <a:avLst/>
          </a:prstGeom>
          <a:solidFill>
            <a:srgbClr val="FFA209"/>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46" name="&quot;Sed ut perspiciatis unde omnis iste natus error sit voluptatem accusantium doloremque laudantium."/>
          <p:cNvSpPr txBox="1"/>
          <p:nvPr/>
        </p:nvSpPr>
        <p:spPr>
          <a:xfrm>
            <a:off x="13489682" y="9044233"/>
            <a:ext cx="9412833" cy="1287444"/>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a:t>
            </a:r>
          </a:p>
        </p:txBody>
      </p:sp>
      <p:sp>
        <p:nvSpPr>
          <p:cNvPr id="347" name="Circle"/>
          <p:cNvSpPr/>
          <p:nvPr/>
        </p:nvSpPr>
        <p:spPr>
          <a:xfrm>
            <a:off x="12192000" y="9234603"/>
            <a:ext cx="635000" cy="635001"/>
          </a:xfrm>
          <a:prstGeom prst="ellipse">
            <a:avLst/>
          </a:prstGeom>
          <a:solidFill>
            <a:srgbClr val="FF620B"/>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48" name="&quot;Sed ut perspiciatis unde omnis iste natus error sit voluptatem accusantium doloremque laudantium."/>
          <p:cNvSpPr txBox="1"/>
          <p:nvPr/>
        </p:nvSpPr>
        <p:spPr>
          <a:xfrm>
            <a:off x="13489682" y="10626235"/>
            <a:ext cx="9412833" cy="1287444"/>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a:t>
            </a:r>
          </a:p>
        </p:txBody>
      </p:sp>
      <p:sp>
        <p:nvSpPr>
          <p:cNvPr id="349" name="Circle"/>
          <p:cNvSpPr/>
          <p:nvPr/>
        </p:nvSpPr>
        <p:spPr>
          <a:xfrm>
            <a:off x="12192000" y="10816605"/>
            <a:ext cx="635000" cy="635001"/>
          </a:xfrm>
          <a:prstGeom prst="ellipse">
            <a:avLst/>
          </a:prstGeom>
          <a:solidFill>
            <a:srgbClr val="FF2E17"/>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1" name="TextBox 15"/>
          <p:cNvSpPr txBox="1"/>
          <p:nvPr/>
        </p:nvSpPr>
        <p:spPr>
          <a:xfrm>
            <a:off x="1949899" y="3649050"/>
            <a:ext cx="10458150" cy="314731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l" defTabSz="914400">
              <a:lnSpc>
                <a:spcPct val="80000"/>
              </a:lnSpc>
              <a:defRPr b="0" spc="63" sz="6300">
                <a:solidFill>
                  <a:srgbClr val="FFFFFF"/>
                </a:solidFill>
                <a:latin typeface="Poppins SemiBold"/>
                <a:ea typeface="Poppins SemiBold"/>
                <a:cs typeface="Poppins SemiBold"/>
                <a:sym typeface="Poppins SemiBold"/>
              </a:defRPr>
            </a:pPr>
            <a:r>
              <a:rPr>
                <a:solidFill>
                  <a:schemeClr val="accent4">
                    <a:hueOff val="-461056"/>
                    <a:satOff val="4338"/>
                    <a:lumOff val="-10225"/>
                  </a:schemeClr>
                </a:solidFill>
              </a:rPr>
              <a:t>Choose</a:t>
            </a:r>
            <a:r>
              <a:t> What </a:t>
            </a:r>
            <a:r>
              <a:rPr>
                <a:solidFill>
                  <a:schemeClr val="accent4">
                    <a:hueOff val="-461056"/>
                    <a:satOff val="4338"/>
                    <a:lumOff val="-10225"/>
                  </a:schemeClr>
                </a:solidFill>
              </a:rPr>
              <a:t>Matters</a:t>
            </a:r>
            <a:r>
              <a:t> To Your </a:t>
            </a:r>
            <a:r>
              <a:rPr>
                <a:solidFill>
                  <a:schemeClr val="accent4">
                    <a:hueOff val="-461056"/>
                    <a:satOff val="4338"/>
                    <a:lumOff val="-10225"/>
                  </a:schemeClr>
                </a:solidFill>
              </a:rPr>
              <a:t>Business</a:t>
            </a:r>
            <a:r>
              <a:t> &amp; Your </a:t>
            </a:r>
            <a:r>
              <a:rPr>
                <a:solidFill>
                  <a:schemeClr val="accent4">
                    <a:hueOff val="-461056"/>
                    <a:satOff val="4338"/>
                    <a:lumOff val="-10225"/>
                  </a:schemeClr>
                </a:solidFill>
              </a:rPr>
              <a:t>Customers</a:t>
            </a:r>
          </a:p>
        </p:txBody>
      </p:sp>
      <p:sp>
        <p:nvSpPr>
          <p:cNvPr id="352"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353"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354"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355"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356"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357"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358" name="TextBox 14"/>
          <p:cNvSpPr txBox="1"/>
          <p:nvPr/>
        </p:nvSpPr>
        <p:spPr>
          <a:xfrm>
            <a:off x="1949899" y="7776298"/>
            <a:ext cx="10567530" cy="2305063"/>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700">
                <a:solidFill>
                  <a:srgbClr val="FFFFFF"/>
                </a:solidFill>
                <a:latin typeface="Open Sans"/>
                <a:ea typeface="Open Sans"/>
                <a:cs typeface="Open Sans"/>
                <a:sym typeface="Open Sans"/>
              </a:defRPr>
            </a:lvl1pPr>
          </a:lstStyle>
          <a:p>
            <a:pPr/>
            <a:r>
              <a:t>Lorem ipsum dolor sit amet, consectetur adipiscing elit. Pellentesque scelerisque malesuada libero a pellentesque. Morbi orci dui, fermentum eget lectus ornare, viverra dignissim risus.</a:t>
            </a:r>
          </a:p>
        </p:txBody>
      </p:sp>
      <p:graphicFrame>
        <p:nvGraphicFramePr>
          <p:cNvPr id="359" name="2D Stacked Bar Chart"/>
          <p:cNvGraphicFramePr/>
          <p:nvPr/>
        </p:nvGraphicFramePr>
        <p:xfrm>
          <a:off x="13789012" y="3287325"/>
          <a:ext cx="9450141" cy="6781992"/>
        </p:xfrm>
        <a:graphic xmlns:a="http://schemas.openxmlformats.org/drawingml/2006/main">
          <a:graphicData uri="http://schemas.openxmlformats.org/drawingml/2006/chart">
            <c:chart xmlns:c="http://schemas.openxmlformats.org/drawingml/2006/chart" r:id="rId2"/>
          </a:graphicData>
        </a:graphic>
      </p:graphicFrame>
      <p:sp>
        <p:nvSpPr>
          <p:cNvPr id="360" name="Circle"/>
          <p:cNvSpPr/>
          <p:nvPr/>
        </p:nvSpPr>
        <p:spPr>
          <a:xfrm>
            <a:off x="19815522" y="11894244"/>
            <a:ext cx="7236421" cy="7236421"/>
          </a:xfrm>
          <a:prstGeom prst="ellipse">
            <a:avLst/>
          </a:prstGeom>
          <a:solidFill>
            <a:schemeClr val="accent6">
              <a:satOff val="-15798"/>
              <a:lumOff val="-17517"/>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61" name="Circle"/>
          <p:cNvSpPr/>
          <p:nvPr/>
        </p:nvSpPr>
        <p:spPr>
          <a:xfrm>
            <a:off x="22725242" y="5753615"/>
            <a:ext cx="3097660" cy="3097660"/>
          </a:xfrm>
          <a:prstGeom prst="ellipse">
            <a:avLst/>
          </a:prstGeom>
          <a:solidFill>
            <a:schemeClr val="accent3">
              <a:hueOff val="-274225"/>
              <a:satOff val="26768"/>
              <a:lumOff val="11368"/>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62" name="Circle"/>
          <p:cNvSpPr/>
          <p:nvPr/>
        </p:nvSpPr>
        <p:spPr>
          <a:xfrm>
            <a:off x="-1223368" y="11715276"/>
            <a:ext cx="3508724" cy="3508822"/>
          </a:xfrm>
          <a:prstGeom prst="ellipse">
            <a:avLst/>
          </a:prstGeom>
          <a:solidFill>
            <a:schemeClr val="accent2">
              <a:hueOff val="-85259"/>
              <a:satOff val="14347"/>
              <a:lumOff val="22373"/>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63" name="Circle"/>
          <p:cNvSpPr/>
          <p:nvPr/>
        </p:nvSpPr>
        <p:spPr>
          <a:xfrm>
            <a:off x="-3882678" y="-2501607"/>
            <a:ext cx="7236421" cy="7236422"/>
          </a:xfrm>
          <a:prstGeom prst="ellipse">
            <a:avLst/>
          </a:prstGeom>
          <a:solidFill>
            <a:schemeClr val="accent6">
              <a:satOff val="-15798"/>
              <a:lumOff val="-17517"/>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64" name="Circle"/>
          <p:cNvSpPr/>
          <p:nvPr/>
        </p:nvSpPr>
        <p:spPr>
          <a:xfrm>
            <a:off x="14619120" y="-1754411"/>
            <a:ext cx="3508723" cy="3508822"/>
          </a:xfrm>
          <a:prstGeom prst="ellipse">
            <a:avLst/>
          </a:prstGeom>
          <a:solidFill>
            <a:schemeClr val="accent5">
              <a:hueOff val="-152896"/>
              <a:lumOff val="12368"/>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6"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367"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368"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369"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370"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371"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372" name="TextBox 15"/>
          <p:cNvSpPr txBox="1"/>
          <p:nvPr/>
        </p:nvSpPr>
        <p:spPr>
          <a:xfrm>
            <a:off x="2428037" y="3515579"/>
            <a:ext cx="8817669" cy="385876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l" defTabSz="914400">
              <a:lnSpc>
                <a:spcPct val="90000"/>
              </a:lnSpc>
              <a:defRPr b="0" sz="7200">
                <a:solidFill>
                  <a:srgbClr val="FFFFFF"/>
                </a:solidFill>
                <a:latin typeface="Poppins SemiBold"/>
                <a:ea typeface="Poppins SemiBold"/>
                <a:cs typeface="Poppins SemiBold"/>
                <a:sym typeface="Poppins SemiBold"/>
              </a:defRPr>
            </a:pPr>
            <a:r>
              <a:t>You </a:t>
            </a:r>
            <a:r>
              <a:rPr>
                <a:solidFill>
                  <a:schemeClr val="accent4">
                    <a:hueOff val="-461056"/>
                    <a:satOff val="4338"/>
                    <a:lumOff val="-10225"/>
                  </a:schemeClr>
                </a:solidFill>
              </a:rPr>
              <a:t>Have</a:t>
            </a:r>
            <a:r>
              <a:t> To Believe It</a:t>
            </a:r>
          </a:p>
          <a:p>
            <a:pPr algn="l" defTabSz="914400">
              <a:lnSpc>
                <a:spcPct val="90000"/>
              </a:lnSpc>
              <a:defRPr b="0" sz="7200">
                <a:solidFill>
                  <a:srgbClr val="FFFFFF"/>
                </a:solidFill>
                <a:latin typeface="Poppins SemiBold"/>
                <a:ea typeface="Poppins SemiBold"/>
                <a:cs typeface="Poppins SemiBold"/>
                <a:sym typeface="Poppins SemiBold"/>
              </a:defRPr>
            </a:pPr>
            <a:r>
              <a:t>Before You </a:t>
            </a:r>
            <a:r>
              <a:rPr>
                <a:solidFill>
                  <a:schemeClr val="accent4">
                    <a:hueOff val="-461056"/>
                    <a:satOff val="4338"/>
                    <a:lumOff val="-10225"/>
                  </a:schemeClr>
                </a:solidFill>
              </a:rPr>
              <a:t>See</a:t>
            </a:r>
            <a:r>
              <a:t> It</a:t>
            </a:r>
          </a:p>
        </p:txBody>
      </p:sp>
      <p:graphicFrame>
        <p:nvGraphicFramePr>
          <p:cNvPr id="373" name="Chart 12"/>
          <p:cNvGraphicFramePr/>
          <p:nvPr/>
        </p:nvGraphicFramePr>
        <p:xfrm>
          <a:off x="13141835" y="3113244"/>
          <a:ext cx="9975662" cy="8228291"/>
        </p:xfrm>
        <a:graphic xmlns:a="http://schemas.openxmlformats.org/drawingml/2006/main">
          <a:graphicData uri="http://schemas.openxmlformats.org/drawingml/2006/chart">
            <c:chart xmlns:c="http://schemas.openxmlformats.org/drawingml/2006/chart" r:id="rId2"/>
          </a:graphicData>
        </a:graphic>
      </p:graphicFrame>
      <p:sp>
        <p:nvSpPr>
          <p:cNvPr id="374" name="&quot;Sed ut perspiciatis unde omnis iste natus error sit voluptatem accusantium doloremque laudantium, totam rem aperiam, eaque ipsa quae ab illo inventore veritatis et quasi architecto beatae vitae dicta sunt explicabo."/>
          <p:cNvSpPr txBox="1"/>
          <p:nvPr/>
        </p:nvSpPr>
        <p:spPr>
          <a:xfrm>
            <a:off x="2428037" y="8059096"/>
            <a:ext cx="9412834" cy="3656181"/>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40000"/>
              </a:lnSpc>
              <a:defRPr b="0" sz="27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et quasi architecto beatae vitae dicta sunt explicabo.</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6" name="Rectangle"/>
          <p:cNvSpPr/>
          <p:nvPr/>
        </p:nvSpPr>
        <p:spPr>
          <a:xfrm>
            <a:off x="14452637" y="3876557"/>
            <a:ext cx="7518059" cy="6851777"/>
          </a:xfrm>
          <a:prstGeom prst="rect">
            <a:avLst/>
          </a:prstGeom>
          <a:ln w="76200">
            <a:solidFill>
              <a:schemeClr val="accent4">
                <a:hueOff val="-461056"/>
                <a:satOff val="4338"/>
                <a:lumOff val="-10225"/>
              </a:schemeClr>
            </a:solidFill>
            <a:miter/>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grpSp>
        <p:nvGrpSpPr>
          <p:cNvPr id="404" name="Group 11"/>
          <p:cNvGrpSpPr/>
          <p:nvPr/>
        </p:nvGrpSpPr>
        <p:grpSpPr>
          <a:xfrm rot="476854">
            <a:off x="13754032" y="1891391"/>
            <a:ext cx="9169372" cy="10997200"/>
            <a:chOff x="0" y="0"/>
            <a:chExt cx="9169371" cy="10997198"/>
          </a:xfrm>
        </p:grpSpPr>
        <p:sp>
          <p:nvSpPr>
            <p:cNvPr id="377" name="Freeform 11"/>
            <p:cNvSpPr/>
            <p:nvPr/>
          </p:nvSpPr>
          <p:spPr>
            <a:xfrm rot="19800000">
              <a:off x="2142376" y="559431"/>
              <a:ext cx="4884617" cy="987833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279" y="21600"/>
                  </a:moveTo>
                  <a:lnTo>
                    <a:pt x="3333" y="21600"/>
                  </a:lnTo>
                  <a:lnTo>
                    <a:pt x="2985" y="21594"/>
                  </a:lnTo>
                  <a:lnTo>
                    <a:pt x="2671" y="21561"/>
                  </a:lnTo>
                  <a:lnTo>
                    <a:pt x="2345" y="21528"/>
                  </a:lnTo>
                  <a:lnTo>
                    <a:pt x="2042" y="21472"/>
                  </a:lnTo>
                  <a:lnTo>
                    <a:pt x="1739" y="21406"/>
                  </a:lnTo>
                  <a:lnTo>
                    <a:pt x="1481" y="21323"/>
                  </a:lnTo>
                  <a:lnTo>
                    <a:pt x="1212" y="21228"/>
                  </a:lnTo>
                  <a:lnTo>
                    <a:pt x="987" y="21123"/>
                  </a:lnTo>
                  <a:lnTo>
                    <a:pt x="763" y="21006"/>
                  </a:lnTo>
                  <a:lnTo>
                    <a:pt x="572" y="20884"/>
                  </a:lnTo>
                  <a:lnTo>
                    <a:pt x="415" y="20740"/>
                  </a:lnTo>
                  <a:lnTo>
                    <a:pt x="269" y="20601"/>
                  </a:lnTo>
                  <a:lnTo>
                    <a:pt x="157" y="20451"/>
                  </a:lnTo>
                  <a:lnTo>
                    <a:pt x="79" y="20296"/>
                  </a:lnTo>
                  <a:lnTo>
                    <a:pt x="22" y="20135"/>
                  </a:lnTo>
                  <a:lnTo>
                    <a:pt x="0" y="19969"/>
                  </a:lnTo>
                  <a:lnTo>
                    <a:pt x="0" y="1637"/>
                  </a:lnTo>
                  <a:lnTo>
                    <a:pt x="22" y="1470"/>
                  </a:lnTo>
                  <a:lnTo>
                    <a:pt x="79" y="1309"/>
                  </a:lnTo>
                  <a:lnTo>
                    <a:pt x="157" y="1149"/>
                  </a:lnTo>
                  <a:lnTo>
                    <a:pt x="269" y="999"/>
                  </a:lnTo>
                  <a:lnTo>
                    <a:pt x="415" y="860"/>
                  </a:lnTo>
                  <a:lnTo>
                    <a:pt x="572" y="721"/>
                  </a:lnTo>
                  <a:lnTo>
                    <a:pt x="763" y="599"/>
                  </a:lnTo>
                  <a:lnTo>
                    <a:pt x="987" y="477"/>
                  </a:lnTo>
                  <a:lnTo>
                    <a:pt x="1212" y="377"/>
                  </a:lnTo>
                  <a:lnTo>
                    <a:pt x="1481" y="283"/>
                  </a:lnTo>
                  <a:lnTo>
                    <a:pt x="1739" y="200"/>
                  </a:lnTo>
                  <a:lnTo>
                    <a:pt x="2042" y="122"/>
                  </a:lnTo>
                  <a:lnTo>
                    <a:pt x="2345" y="78"/>
                  </a:lnTo>
                  <a:lnTo>
                    <a:pt x="2671" y="33"/>
                  </a:lnTo>
                  <a:lnTo>
                    <a:pt x="2985" y="11"/>
                  </a:lnTo>
                  <a:lnTo>
                    <a:pt x="3333" y="0"/>
                  </a:lnTo>
                  <a:lnTo>
                    <a:pt x="18279" y="0"/>
                  </a:lnTo>
                  <a:lnTo>
                    <a:pt x="18615" y="11"/>
                  </a:lnTo>
                  <a:lnTo>
                    <a:pt x="18952" y="33"/>
                  </a:lnTo>
                  <a:lnTo>
                    <a:pt x="19277" y="78"/>
                  </a:lnTo>
                  <a:lnTo>
                    <a:pt x="19580" y="122"/>
                  </a:lnTo>
                  <a:lnTo>
                    <a:pt x="19861" y="200"/>
                  </a:lnTo>
                  <a:lnTo>
                    <a:pt x="20130" y="283"/>
                  </a:lnTo>
                  <a:lnTo>
                    <a:pt x="20388" y="377"/>
                  </a:lnTo>
                  <a:lnTo>
                    <a:pt x="20613" y="477"/>
                  </a:lnTo>
                  <a:lnTo>
                    <a:pt x="20848" y="599"/>
                  </a:lnTo>
                  <a:lnTo>
                    <a:pt x="21028" y="721"/>
                  </a:lnTo>
                  <a:lnTo>
                    <a:pt x="21207" y="860"/>
                  </a:lnTo>
                  <a:lnTo>
                    <a:pt x="21331" y="999"/>
                  </a:lnTo>
                  <a:lnTo>
                    <a:pt x="21443" y="1149"/>
                  </a:lnTo>
                  <a:lnTo>
                    <a:pt x="21521" y="1309"/>
                  </a:lnTo>
                  <a:lnTo>
                    <a:pt x="21578" y="1470"/>
                  </a:lnTo>
                  <a:lnTo>
                    <a:pt x="21600" y="1637"/>
                  </a:lnTo>
                  <a:lnTo>
                    <a:pt x="21600" y="19969"/>
                  </a:lnTo>
                  <a:lnTo>
                    <a:pt x="21578" y="20135"/>
                  </a:lnTo>
                  <a:lnTo>
                    <a:pt x="21521" y="20296"/>
                  </a:lnTo>
                  <a:lnTo>
                    <a:pt x="21443" y="20451"/>
                  </a:lnTo>
                  <a:lnTo>
                    <a:pt x="21331" y="20601"/>
                  </a:lnTo>
                  <a:lnTo>
                    <a:pt x="21207" y="20740"/>
                  </a:lnTo>
                  <a:lnTo>
                    <a:pt x="21028" y="20884"/>
                  </a:lnTo>
                  <a:lnTo>
                    <a:pt x="20848" y="21006"/>
                  </a:lnTo>
                  <a:lnTo>
                    <a:pt x="20613" y="21123"/>
                  </a:lnTo>
                  <a:lnTo>
                    <a:pt x="20388" y="21228"/>
                  </a:lnTo>
                  <a:lnTo>
                    <a:pt x="20130" y="21323"/>
                  </a:lnTo>
                  <a:lnTo>
                    <a:pt x="19861" y="21406"/>
                  </a:lnTo>
                  <a:lnTo>
                    <a:pt x="19580" y="21472"/>
                  </a:lnTo>
                  <a:lnTo>
                    <a:pt x="19277" y="21528"/>
                  </a:lnTo>
                  <a:lnTo>
                    <a:pt x="18952" y="21561"/>
                  </a:lnTo>
                  <a:lnTo>
                    <a:pt x="18615" y="21594"/>
                  </a:lnTo>
                  <a:lnTo>
                    <a:pt x="18279" y="21600"/>
                  </a:lnTo>
                  <a:close/>
                </a:path>
              </a:pathLst>
            </a:custGeom>
            <a:solidFill>
              <a:srgbClr val="000000"/>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78" name="Freeform 12"/>
            <p:cNvSpPr/>
            <p:nvPr/>
          </p:nvSpPr>
          <p:spPr>
            <a:xfrm rot="19800000">
              <a:off x="6171291" y="-462068"/>
              <a:ext cx="550631" cy="97743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991" y="56"/>
                  </a:lnTo>
                  <a:lnTo>
                    <a:pt x="4181" y="112"/>
                  </a:lnTo>
                  <a:lnTo>
                    <a:pt x="6171" y="179"/>
                  </a:lnTo>
                  <a:lnTo>
                    <a:pt x="8063" y="252"/>
                  </a:lnTo>
                  <a:lnTo>
                    <a:pt x="9755" y="336"/>
                  </a:lnTo>
                  <a:lnTo>
                    <a:pt x="11447" y="432"/>
                  </a:lnTo>
                  <a:lnTo>
                    <a:pt x="12940" y="527"/>
                  </a:lnTo>
                  <a:lnTo>
                    <a:pt x="14234" y="628"/>
                  </a:lnTo>
                  <a:lnTo>
                    <a:pt x="15628" y="746"/>
                  </a:lnTo>
                  <a:lnTo>
                    <a:pt x="16723" y="858"/>
                  </a:lnTo>
                  <a:lnTo>
                    <a:pt x="17618" y="981"/>
                  </a:lnTo>
                  <a:lnTo>
                    <a:pt x="18415" y="1099"/>
                  </a:lnTo>
                  <a:lnTo>
                    <a:pt x="19112" y="1234"/>
                  </a:lnTo>
                  <a:lnTo>
                    <a:pt x="19609" y="1368"/>
                  </a:lnTo>
                  <a:lnTo>
                    <a:pt x="19808" y="1497"/>
                  </a:lnTo>
                  <a:lnTo>
                    <a:pt x="19908" y="1637"/>
                  </a:lnTo>
                  <a:lnTo>
                    <a:pt x="19908" y="19957"/>
                  </a:lnTo>
                  <a:lnTo>
                    <a:pt x="19808" y="20092"/>
                  </a:lnTo>
                  <a:lnTo>
                    <a:pt x="19609" y="20232"/>
                  </a:lnTo>
                  <a:lnTo>
                    <a:pt x="19112" y="20366"/>
                  </a:lnTo>
                  <a:lnTo>
                    <a:pt x="18415" y="20495"/>
                  </a:lnTo>
                  <a:lnTo>
                    <a:pt x="17618" y="20619"/>
                  </a:lnTo>
                  <a:lnTo>
                    <a:pt x="16723" y="20742"/>
                  </a:lnTo>
                  <a:lnTo>
                    <a:pt x="15628" y="20854"/>
                  </a:lnTo>
                  <a:lnTo>
                    <a:pt x="14234" y="20961"/>
                  </a:lnTo>
                  <a:lnTo>
                    <a:pt x="12940" y="21062"/>
                  </a:lnTo>
                  <a:lnTo>
                    <a:pt x="11447" y="21168"/>
                  </a:lnTo>
                  <a:lnTo>
                    <a:pt x="8063" y="21336"/>
                  </a:lnTo>
                  <a:lnTo>
                    <a:pt x="6171" y="21409"/>
                  </a:lnTo>
                  <a:lnTo>
                    <a:pt x="4181" y="21488"/>
                  </a:lnTo>
                  <a:lnTo>
                    <a:pt x="1991" y="21544"/>
                  </a:lnTo>
                  <a:lnTo>
                    <a:pt x="0" y="21600"/>
                  </a:lnTo>
                  <a:lnTo>
                    <a:pt x="2190" y="21561"/>
                  </a:lnTo>
                  <a:lnTo>
                    <a:pt x="4380" y="21516"/>
                  </a:lnTo>
                  <a:lnTo>
                    <a:pt x="6570" y="21460"/>
                  </a:lnTo>
                  <a:lnTo>
                    <a:pt x="8560" y="21393"/>
                  </a:lnTo>
                  <a:lnTo>
                    <a:pt x="10352" y="21320"/>
                  </a:lnTo>
                  <a:lnTo>
                    <a:pt x="12243" y="21230"/>
                  </a:lnTo>
                  <a:lnTo>
                    <a:pt x="13935" y="21146"/>
                  </a:lnTo>
                  <a:lnTo>
                    <a:pt x="15429" y="21045"/>
                  </a:lnTo>
                  <a:lnTo>
                    <a:pt x="16723" y="20938"/>
                  </a:lnTo>
                  <a:lnTo>
                    <a:pt x="19112" y="20714"/>
                  </a:lnTo>
                  <a:lnTo>
                    <a:pt x="19908" y="20591"/>
                  </a:lnTo>
                  <a:lnTo>
                    <a:pt x="20605" y="20467"/>
                  </a:lnTo>
                  <a:lnTo>
                    <a:pt x="21102" y="20338"/>
                  </a:lnTo>
                  <a:lnTo>
                    <a:pt x="21401" y="20193"/>
                  </a:lnTo>
                  <a:lnTo>
                    <a:pt x="21600" y="20064"/>
                  </a:lnTo>
                  <a:lnTo>
                    <a:pt x="21600" y="1536"/>
                  </a:lnTo>
                  <a:lnTo>
                    <a:pt x="21401" y="1396"/>
                  </a:lnTo>
                  <a:lnTo>
                    <a:pt x="21102" y="1262"/>
                  </a:lnTo>
                  <a:lnTo>
                    <a:pt x="20605" y="1133"/>
                  </a:lnTo>
                  <a:lnTo>
                    <a:pt x="19908" y="1009"/>
                  </a:lnTo>
                  <a:lnTo>
                    <a:pt x="19112" y="886"/>
                  </a:lnTo>
                  <a:lnTo>
                    <a:pt x="17917" y="763"/>
                  </a:lnTo>
                  <a:lnTo>
                    <a:pt x="16723" y="656"/>
                  </a:lnTo>
                  <a:lnTo>
                    <a:pt x="15429" y="544"/>
                  </a:lnTo>
                  <a:lnTo>
                    <a:pt x="13935" y="449"/>
                  </a:lnTo>
                  <a:lnTo>
                    <a:pt x="12243" y="359"/>
                  </a:lnTo>
                  <a:lnTo>
                    <a:pt x="10352" y="280"/>
                  </a:lnTo>
                  <a:lnTo>
                    <a:pt x="8560" y="207"/>
                  </a:lnTo>
                  <a:lnTo>
                    <a:pt x="6570" y="140"/>
                  </a:lnTo>
                  <a:lnTo>
                    <a:pt x="4380" y="84"/>
                  </a:lnTo>
                  <a:lnTo>
                    <a:pt x="2190" y="34"/>
                  </a:lnTo>
                  <a:lnTo>
                    <a:pt x="0" y="0"/>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79" name="Freeform 13"/>
            <p:cNvSpPr/>
            <p:nvPr/>
          </p:nvSpPr>
          <p:spPr>
            <a:xfrm rot="19800000">
              <a:off x="2462399" y="1666864"/>
              <a:ext cx="576006" cy="978445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03" y="19948"/>
                  </a:moveTo>
                  <a:lnTo>
                    <a:pt x="1903" y="1647"/>
                  </a:lnTo>
                  <a:lnTo>
                    <a:pt x="2093" y="1507"/>
                  </a:lnTo>
                  <a:lnTo>
                    <a:pt x="2189" y="1367"/>
                  </a:lnTo>
                  <a:lnTo>
                    <a:pt x="2759" y="1232"/>
                  </a:lnTo>
                  <a:lnTo>
                    <a:pt x="3330" y="1104"/>
                  </a:lnTo>
                  <a:lnTo>
                    <a:pt x="4187" y="980"/>
                  </a:lnTo>
                  <a:lnTo>
                    <a:pt x="5138" y="857"/>
                  </a:lnTo>
                  <a:lnTo>
                    <a:pt x="6280" y="745"/>
                  </a:lnTo>
                  <a:lnTo>
                    <a:pt x="7517" y="633"/>
                  </a:lnTo>
                  <a:lnTo>
                    <a:pt x="8754" y="527"/>
                  </a:lnTo>
                  <a:lnTo>
                    <a:pt x="10372" y="426"/>
                  </a:lnTo>
                  <a:lnTo>
                    <a:pt x="11989" y="342"/>
                  </a:lnTo>
                  <a:lnTo>
                    <a:pt x="13607" y="252"/>
                  </a:lnTo>
                  <a:lnTo>
                    <a:pt x="15510" y="179"/>
                  </a:lnTo>
                  <a:lnTo>
                    <a:pt x="17413" y="112"/>
                  </a:lnTo>
                  <a:lnTo>
                    <a:pt x="19507" y="45"/>
                  </a:lnTo>
                  <a:lnTo>
                    <a:pt x="21600" y="0"/>
                  </a:lnTo>
                  <a:lnTo>
                    <a:pt x="19316" y="28"/>
                  </a:lnTo>
                  <a:lnTo>
                    <a:pt x="17128" y="73"/>
                  </a:lnTo>
                  <a:lnTo>
                    <a:pt x="12941" y="196"/>
                  </a:lnTo>
                  <a:lnTo>
                    <a:pt x="11228" y="263"/>
                  </a:lnTo>
                  <a:lnTo>
                    <a:pt x="9420" y="347"/>
                  </a:lnTo>
                  <a:lnTo>
                    <a:pt x="7707" y="443"/>
                  </a:lnTo>
                  <a:lnTo>
                    <a:pt x="6280" y="538"/>
                  </a:lnTo>
                  <a:lnTo>
                    <a:pt x="4758" y="650"/>
                  </a:lnTo>
                  <a:lnTo>
                    <a:pt x="3711" y="762"/>
                  </a:lnTo>
                  <a:lnTo>
                    <a:pt x="2569" y="874"/>
                  </a:lnTo>
                  <a:lnTo>
                    <a:pt x="1713" y="997"/>
                  </a:lnTo>
                  <a:lnTo>
                    <a:pt x="952" y="1132"/>
                  </a:lnTo>
                  <a:lnTo>
                    <a:pt x="476" y="1260"/>
                  </a:lnTo>
                  <a:lnTo>
                    <a:pt x="190" y="1406"/>
                  </a:lnTo>
                  <a:lnTo>
                    <a:pt x="0" y="1546"/>
                  </a:lnTo>
                  <a:lnTo>
                    <a:pt x="0" y="20054"/>
                  </a:lnTo>
                  <a:lnTo>
                    <a:pt x="190" y="20194"/>
                  </a:lnTo>
                  <a:lnTo>
                    <a:pt x="476" y="20328"/>
                  </a:lnTo>
                  <a:lnTo>
                    <a:pt x="952" y="20468"/>
                  </a:lnTo>
                  <a:lnTo>
                    <a:pt x="1713" y="20592"/>
                  </a:lnTo>
                  <a:lnTo>
                    <a:pt x="2569" y="20721"/>
                  </a:lnTo>
                  <a:lnTo>
                    <a:pt x="3711" y="20833"/>
                  </a:lnTo>
                  <a:lnTo>
                    <a:pt x="4758" y="20950"/>
                  </a:lnTo>
                  <a:lnTo>
                    <a:pt x="6280" y="21051"/>
                  </a:lnTo>
                  <a:lnTo>
                    <a:pt x="7707" y="21157"/>
                  </a:lnTo>
                  <a:lnTo>
                    <a:pt x="9420" y="21247"/>
                  </a:lnTo>
                  <a:lnTo>
                    <a:pt x="11228" y="21326"/>
                  </a:lnTo>
                  <a:lnTo>
                    <a:pt x="12941" y="21398"/>
                  </a:lnTo>
                  <a:lnTo>
                    <a:pt x="15034" y="21466"/>
                  </a:lnTo>
                  <a:lnTo>
                    <a:pt x="17128" y="21522"/>
                  </a:lnTo>
                  <a:lnTo>
                    <a:pt x="19316" y="21561"/>
                  </a:lnTo>
                  <a:lnTo>
                    <a:pt x="21600" y="21600"/>
                  </a:lnTo>
                  <a:lnTo>
                    <a:pt x="19507" y="21550"/>
                  </a:lnTo>
                  <a:lnTo>
                    <a:pt x="17413" y="21488"/>
                  </a:lnTo>
                  <a:lnTo>
                    <a:pt x="15510" y="21421"/>
                  </a:lnTo>
                  <a:lnTo>
                    <a:pt x="13607" y="21342"/>
                  </a:lnTo>
                  <a:lnTo>
                    <a:pt x="11989" y="21258"/>
                  </a:lnTo>
                  <a:lnTo>
                    <a:pt x="8754" y="21068"/>
                  </a:lnTo>
                  <a:lnTo>
                    <a:pt x="7517" y="20967"/>
                  </a:lnTo>
                  <a:lnTo>
                    <a:pt x="6280" y="20855"/>
                  </a:lnTo>
                  <a:lnTo>
                    <a:pt x="5138" y="20743"/>
                  </a:lnTo>
                  <a:lnTo>
                    <a:pt x="4187" y="20620"/>
                  </a:lnTo>
                  <a:lnTo>
                    <a:pt x="3330" y="20485"/>
                  </a:lnTo>
                  <a:lnTo>
                    <a:pt x="2759" y="20362"/>
                  </a:lnTo>
                  <a:lnTo>
                    <a:pt x="2189" y="20222"/>
                  </a:lnTo>
                  <a:lnTo>
                    <a:pt x="2093" y="20093"/>
                  </a:lnTo>
                  <a:lnTo>
                    <a:pt x="1903" y="19948"/>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80" name="Freeform 14"/>
            <p:cNvSpPr/>
            <p:nvPr/>
          </p:nvSpPr>
          <p:spPr>
            <a:xfrm rot="19800000">
              <a:off x="-75365" y="1227272"/>
              <a:ext cx="4600422" cy="36793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883" y="3277"/>
                  </a:moveTo>
                  <a:lnTo>
                    <a:pt x="18943" y="3277"/>
                  </a:lnTo>
                  <a:lnTo>
                    <a:pt x="19158" y="3426"/>
                  </a:lnTo>
                  <a:lnTo>
                    <a:pt x="19360" y="4022"/>
                  </a:lnTo>
                  <a:lnTo>
                    <a:pt x="19575" y="4469"/>
                  </a:lnTo>
                  <a:lnTo>
                    <a:pt x="19980" y="5959"/>
                  </a:lnTo>
                  <a:lnTo>
                    <a:pt x="20158" y="7001"/>
                  </a:lnTo>
                  <a:lnTo>
                    <a:pt x="20361" y="8193"/>
                  </a:lnTo>
                  <a:lnTo>
                    <a:pt x="20718" y="10726"/>
                  </a:lnTo>
                  <a:lnTo>
                    <a:pt x="21040" y="14003"/>
                  </a:lnTo>
                  <a:lnTo>
                    <a:pt x="21338" y="17578"/>
                  </a:lnTo>
                  <a:lnTo>
                    <a:pt x="21600" y="21600"/>
                  </a:lnTo>
                  <a:lnTo>
                    <a:pt x="21505" y="19068"/>
                  </a:lnTo>
                  <a:lnTo>
                    <a:pt x="21386" y="16833"/>
                  </a:lnTo>
                  <a:lnTo>
                    <a:pt x="21266" y="14748"/>
                  </a:lnTo>
                  <a:lnTo>
                    <a:pt x="21123" y="12811"/>
                  </a:lnTo>
                  <a:lnTo>
                    <a:pt x="20969" y="10726"/>
                  </a:lnTo>
                  <a:lnTo>
                    <a:pt x="20802" y="9087"/>
                  </a:lnTo>
                  <a:lnTo>
                    <a:pt x="20647" y="7299"/>
                  </a:lnTo>
                  <a:lnTo>
                    <a:pt x="20456" y="5810"/>
                  </a:lnTo>
                  <a:lnTo>
                    <a:pt x="20278" y="4469"/>
                  </a:lnTo>
                  <a:lnTo>
                    <a:pt x="20087" y="3277"/>
                  </a:lnTo>
                  <a:lnTo>
                    <a:pt x="19884" y="2234"/>
                  </a:lnTo>
                  <a:lnTo>
                    <a:pt x="19682" y="1490"/>
                  </a:lnTo>
                  <a:lnTo>
                    <a:pt x="19455" y="745"/>
                  </a:lnTo>
                  <a:lnTo>
                    <a:pt x="19241" y="298"/>
                  </a:lnTo>
                  <a:lnTo>
                    <a:pt x="19015" y="0"/>
                  </a:lnTo>
                  <a:lnTo>
                    <a:pt x="2585" y="0"/>
                  </a:lnTo>
                  <a:lnTo>
                    <a:pt x="2359" y="298"/>
                  </a:lnTo>
                  <a:lnTo>
                    <a:pt x="2145" y="745"/>
                  </a:lnTo>
                  <a:lnTo>
                    <a:pt x="1942" y="1490"/>
                  </a:lnTo>
                  <a:lnTo>
                    <a:pt x="1728" y="2234"/>
                  </a:lnTo>
                  <a:lnTo>
                    <a:pt x="1525" y="3277"/>
                  </a:lnTo>
                  <a:lnTo>
                    <a:pt x="1346" y="4469"/>
                  </a:lnTo>
                  <a:lnTo>
                    <a:pt x="1144" y="5810"/>
                  </a:lnTo>
                  <a:lnTo>
                    <a:pt x="977" y="7299"/>
                  </a:lnTo>
                  <a:lnTo>
                    <a:pt x="798" y="9087"/>
                  </a:lnTo>
                  <a:lnTo>
                    <a:pt x="643" y="10726"/>
                  </a:lnTo>
                  <a:lnTo>
                    <a:pt x="500" y="12811"/>
                  </a:lnTo>
                  <a:lnTo>
                    <a:pt x="357" y="14748"/>
                  </a:lnTo>
                  <a:lnTo>
                    <a:pt x="214" y="16833"/>
                  </a:lnTo>
                  <a:lnTo>
                    <a:pt x="95" y="19068"/>
                  </a:lnTo>
                  <a:lnTo>
                    <a:pt x="0" y="21600"/>
                  </a:lnTo>
                  <a:lnTo>
                    <a:pt x="262" y="17578"/>
                  </a:lnTo>
                  <a:lnTo>
                    <a:pt x="560" y="14003"/>
                  </a:lnTo>
                  <a:lnTo>
                    <a:pt x="905" y="10726"/>
                  </a:lnTo>
                  <a:lnTo>
                    <a:pt x="1263" y="8193"/>
                  </a:lnTo>
                  <a:lnTo>
                    <a:pt x="1442" y="7001"/>
                  </a:lnTo>
                  <a:lnTo>
                    <a:pt x="1644" y="5959"/>
                  </a:lnTo>
                  <a:lnTo>
                    <a:pt x="1823" y="5214"/>
                  </a:lnTo>
                  <a:lnTo>
                    <a:pt x="2049" y="4469"/>
                  </a:lnTo>
                  <a:lnTo>
                    <a:pt x="2240" y="4022"/>
                  </a:lnTo>
                  <a:lnTo>
                    <a:pt x="2466" y="3426"/>
                  </a:lnTo>
                  <a:lnTo>
                    <a:pt x="2669" y="3277"/>
                  </a:lnTo>
                  <a:lnTo>
                    <a:pt x="2883" y="3277"/>
                  </a:lnTo>
                  <a:close/>
                </a:path>
              </a:pathLst>
            </a:custGeom>
            <a:gradFill flip="none" rotWithShape="1">
              <a:gsLst>
                <a:gs pos="0">
                  <a:srgbClr val="FFFFFF">
                    <a:alpha val="43000"/>
                  </a:srgbClr>
                </a:gs>
                <a:gs pos="37000">
                  <a:srgbClr val="FFFFFF">
                    <a:alpha val="0"/>
                  </a:srgbClr>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81" name="Rectangle 16"/>
            <p:cNvSpPr/>
            <p:nvPr/>
          </p:nvSpPr>
          <p:spPr>
            <a:xfrm rot="19800000">
              <a:off x="175844" y="2055672"/>
              <a:ext cx="4884616" cy="73587"/>
            </a:xfrm>
            <a:prstGeom prst="rect">
              <a:avLst/>
            </a:prstGeom>
            <a:solidFill>
              <a:srgbClr val="333333"/>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82" name="Rectangle 17"/>
            <p:cNvSpPr/>
            <p:nvPr/>
          </p:nvSpPr>
          <p:spPr>
            <a:xfrm rot="19800000">
              <a:off x="4122230" y="8892283"/>
              <a:ext cx="4884616" cy="71049"/>
            </a:xfrm>
            <a:prstGeom prst="rect">
              <a:avLst/>
            </a:prstGeom>
            <a:solidFill>
              <a:srgbClr val="333333"/>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83" name="Freeform 17"/>
            <p:cNvSpPr/>
            <p:nvPr/>
          </p:nvSpPr>
          <p:spPr>
            <a:xfrm rot="19800000">
              <a:off x="2228016" y="640800"/>
              <a:ext cx="4712070" cy="97134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059" y="21600"/>
                  </a:moveTo>
                  <a:lnTo>
                    <a:pt x="2745" y="21600"/>
                  </a:lnTo>
                  <a:lnTo>
                    <a:pt x="2443" y="21572"/>
                  </a:lnTo>
                  <a:lnTo>
                    <a:pt x="2152" y="21532"/>
                  </a:lnTo>
                  <a:lnTo>
                    <a:pt x="1861" y="21482"/>
                  </a:lnTo>
                  <a:lnTo>
                    <a:pt x="1605" y="21425"/>
                  </a:lnTo>
                  <a:lnTo>
                    <a:pt x="1349" y="21352"/>
                  </a:lnTo>
                  <a:lnTo>
                    <a:pt x="1117" y="21267"/>
                  </a:lnTo>
                  <a:lnTo>
                    <a:pt x="907" y="21171"/>
                  </a:lnTo>
                  <a:lnTo>
                    <a:pt x="710" y="21064"/>
                  </a:lnTo>
                  <a:lnTo>
                    <a:pt x="535" y="20951"/>
                  </a:lnTo>
                  <a:lnTo>
                    <a:pt x="372" y="20827"/>
                  </a:lnTo>
                  <a:lnTo>
                    <a:pt x="233" y="20697"/>
                  </a:lnTo>
                  <a:lnTo>
                    <a:pt x="140" y="20562"/>
                  </a:lnTo>
                  <a:lnTo>
                    <a:pt x="58" y="20421"/>
                  </a:lnTo>
                  <a:lnTo>
                    <a:pt x="23" y="20280"/>
                  </a:lnTo>
                  <a:lnTo>
                    <a:pt x="0" y="20127"/>
                  </a:lnTo>
                  <a:lnTo>
                    <a:pt x="0" y="1484"/>
                  </a:lnTo>
                  <a:lnTo>
                    <a:pt x="23" y="1332"/>
                  </a:lnTo>
                  <a:lnTo>
                    <a:pt x="58" y="1191"/>
                  </a:lnTo>
                  <a:lnTo>
                    <a:pt x="140" y="1044"/>
                  </a:lnTo>
                  <a:lnTo>
                    <a:pt x="233" y="914"/>
                  </a:lnTo>
                  <a:lnTo>
                    <a:pt x="372" y="779"/>
                  </a:lnTo>
                  <a:lnTo>
                    <a:pt x="535" y="660"/>
                  </a:lnTo>
                  <a:lnTo>
                    <a:pt x="710" y="542"/>
                  </a:lnTo>
                  <a:lnTo>
                    <a:pt x="907" y="440"/>
                  </a:lnTo>
                  <a:lnTo>
                    <a:pt x="1117" y="344"/>
                  </a:lnTo>
                  <a:lnTo>
                    <a:pt x="1349" y="260"/>
                  </a:lnTo>
                  <a:lnTo>
                    <a:pt x="1605" y="181"/>
                  </a:lnTo>
                  <a:lnTo>
                    <a:pt x="1861" y="124"/>
                  </a:lnTo>
                  <a:lnTo>
                    <a:pt x="2152" y="68"/>
                  </a:lnTo>
                  <a:lnTo>
                    <a:pt x="2443" y="39"/>
                  </a:lnTo>
                  <a:lnTo>
                    <a:pt x="2745" y="11"/>
                  </a:lnTo>
                  <a:lnTo>
                    <a:pt x="3059" y="0"/>
                  </a:lnTo>
                  <a:lnTo>
                    <a:pt x="18553" y="0"/>
                  </a:lnTo>
                  <a:lnTo>
                    <a:pt x="18867" y="11"/>
                  </a:lnTo>
                  <a:lnTo>
                    <a:pt x="19181" y="39"/>
                  </a:lnTo>
                  <a:lnTo>
                    <a:pt x="19471" y="68"/>
                  </a:lnTo>
                  <a:lnTo>
                    <a:pt x="19739" y="124"/>
                  </a:lnTo>
                  <a:lnTo>
                    <a:pt x="20018" y="181"/>
                  </a:lnTo>
                  <a:lnTo>
                    <a:pt x="20251" y="260"/>
                  </a:lnTo>
                  <a:lnTo>
                    <a:pt x="20483" y="344"/>
                  </a:lnTo>
                  <a:lnTo>
                    <a:pt x="20704" y="440"/>
                  </a:lnTo>
                  <a:lnTo>
                    <a:pt x="20902" y="542"/>
                  </a:lnTo>
                  <a:lnTo>
                    <a:pt x="21077" y="660"/>
                  </a:lnTo>
                  <a:lnTo>
                    <a:pt x="21228" y="779"/>
                  </a:lnTo>
                  <a:lnTo>
                    <a:pt x="21367" y="914"/>
                  </a:lnTo>
                  <a:lnTo>
                    <a:pt x="21460" y="1044"/>
                  </a:lnTo>
                  <a:lnTo>
                    <a:pt x="21542" y="1191"/>
                  </a:lnTo>
                  <a:lnTo>
                    <a:pt x="21588" y="1332"/>
                  </a:lnTo>
                  <a:lnTo>
                    <a:pt x="21600" y="1484"/>
                  </a:lnTo>
                  <a:lnTo>
                    <a:pt x="21600" y="20127"/>
                  </a:lnTo>
                  <a:lnTo>
                    <a:pt x="21588" y="20280"/>
                  </a:lnTo>
                  <a:lnTo>
                    <a:pt x="21542" y="20421"/>
                  </a:lnTo>
                  <a:lnTo>
                    <a:pt x="21460" y="20562"/>
                  </a:lnTo>
                  <a:lnTo>
                    <a:pt x="21367" y="20697"/>
                  </a:lnTo>
                  <a:lnTo>
                    <a:pt x="21228" y="20827"/>
                  </a:lnTo>
                  <a:lnTo>
                    <a:pt x="21077" y="20951"/>
                  </a:lnTo>
                  <a:lnTo>
                    <a:pt x="20902" y="21064"/>
                  </a:lnTo>
                  <a:lnTo>
                    <a:pt x="20704" y="21171"/>
                  </a:lnTo>
                  <a:lnTo>
                    <a:pt x="20483" y="21267"/>
                  </a:lnTo>
                  <a:lnTo>
                    <a:pt x="20251" y="21352"/>
                  </a:lnTo>
                  <a:lnTo>
                    <a:pt x="20018" y="21425"/>
                  </a:lnTo>
                  <a:lnTo>
                    <a:pt x="19739" y="21482"/>
                  </a:lnTo>
                  <a:lnTo>
                    <a:pt x="19471" y="21532"/>
                  </a:lnTo>
                  <a:lnTo>
                    <a:pt x="19181" y="21572"/>
                  </a:lnTo>
                  <a:lnTo>
                    <a:pt x="18867" y="21600"/>
                  </a:lnTo>
                  <a:lnTo>
                    <a:pt x="3059" y="21600"/>
                  </a:lnTo>
                  <a:close/>
                </a:path>
              </a:pathLst>
            </a:custGeom>
            <a:gradFill flip="none" rotWithShape="1">
              <a:gsLst>
                <a:gs pos="0">
                  <a:srgbClr val="000000"/>
                </a:gs>
                <a:gs pos="50000">
                  <a:srgbClr val="333333"/>
                </a:gs>
                <a:gs pos="100000">
                  <a:srgbClr val="000000"/>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pic>
          <p:nvPicPr>
            <p:cNvPr id="384" name="Picture 19" descr="Picture 19"/>
            <p:cNvPicPr>
              <a:picLocks noChangeAspect="1"/>
            </p:cNvPicPr>
            <p:nvPr/>
          </p:nvPicPr>
          <p:blipFill>
            <a:blip r:embed="rId2">
              <a:extLst/>
            </a:blip>
            <a:stretch>
              <a:fillRect/>
            </a:stretch>
          </p:blipFill>
          <p:spPr>
            <a:xfrm rot="19800000">
              <a:off x="2278095" y="1223636"/>
              <a:ext cx="4674007" cy="8426909"/>
            </a:xfrm>
            <a:prstGeom prst="rect">
              <a:avLst/>
            </a:prstGeom>
            <a:ln w="12700" cap="flat">
              <a:noFill/>
              <a:miter lim="400000"/>
            </a:ln>
            <a:effectLst/>
          </p:spPr>
        </p:pic>
        <p:sp>
          <p:nvSpPr>
            <p:cNvPr id="385" name="Rectangle 20"/>
            <p:cNvSpPr/>
            <p:nvPr/>
          </p:nvSpPr>
          <p:spPr>
            <a:xfrm rot="19800000">
              <a:off x="2304398" y="1247402"/>
              <a:ext cx="4628333" cy="8381234"/>
            </a:xfrm>
            <a:prstGeom prst="rect">
              <a:avLst/>
            </a:prstGeom>
            <a:noFill/>
            <a:ln w="4763" cap="flat">
              <a:solidFill>
                <a:srgbClr val="000000"/>
              </a:solidFill>
              <a:prstDash val="solid"/>
              <a:miter lim="8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86" name="Freeform 20"/>
            <p:cNvSpPr/>
            <p:nvPr/>
          </p:nvSpPr>
          <p:spPr>
            <a:xfrm rot="19800000">
              <a:off x="2280033" y="693746"/>
              <a:ext cx="4610573" cy="96119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889" y="21600"/>
                  </a:moveTo>
                  <a:lnTo>
                    <a:pt x="2580" y="21589"/>
                  </a:lnTo>
                  <a:lnTo>
                    <a:pt x="2306" y="21571"/>
                  </a:lnTo>
                  <a:lnTo>
                    <a:pt x="2021" y="21532"/>
                  </a:lnTo>
                  <a:lnTo>
                    <a:pt x="1759" y="21486"/>
                  </a:lnTo>
                  <a:lnTo>
                    <a:pt x="1498" y="21429"/>
                  </a:lnTo>
                  <a:lnTo>
                    <a:pt x="1260" y="21361"/>
                  </a:lnTo>
                  <a:lnTo>
                    <a:pt x="1046" y="21286"/>
                  </a:lnTo>
                  <a:lnTo>
                    <a:pt x="844" y="21189"/>
                  </a:lnTo>
                  <a:lnTo>
                    <a:pt x="666" y="21093"/>
                  </a:lnTo>
                  <a:lnTo>
                    <a:pt x="499" y="20984"/>
                  </a:lnTo>
                  <a:lnTo>
                    <a:pt x="345" y="20870"/>
                  </a:lnTo>
                  <a:lnTo>
                    <a:pt x="226" y="20756"/>
                  </a:lnTo>
                  <a:lnTo>
                    <a:pt x="119" y="20619"/>
                  </a:lnTo>
                  <a:lnTo>
                    <a:pt x="59" y="20499"/>
                  </a:lnTo>
                  <a:lnTo>
                    <a:pt x="24" y="20351"/>
                  </a:lnTo>
                  <a:lnTo>
                    <a:pt x="0" y="20220"/>
                  </a:lnTo>
                  <a:lnTo>
                    <a:pt x="0" y="1380"/>
                  </a:lnTo>
                  <a:lnTo>
                    <a:pt x="24" y="1237"/>
                  </a:lnTo>
                  <a:lnTo>
                    <a:pt x="59" y="1101"/>
                  </a:lnTo>
                  <a:lnTo>
                    <a:pt x="119" y="969"/>
                  </a:lnTo>
                  <a:lnTo>
                    <a:pt x="226" y="844"/>
                  </a:lnTo>
                  <a:lnTo>
                    <a:pt x="345" y="724"/>
                  </a:lnTo>
                  <a:lnTo>
                    <a:pt x="499" y="610"/>
                  </a:lnTo>
                  <a:lnTo>
                    <a:pt x="666" y="507"/>
                  </a:lnTo>
                  <a:lnTo>
                    <a:pt x="844" y="399"/>
                  </a:lnTo>
                  <a:lnTo>
                    <a:pt x="1046" y="314"/>
                  </a:lnTo>
                  <a:lnTo>
                    <a:pt x="1260" y="239"/>
                  </a:lnTo>
                  <a:lnTo>
                    <a:pt x="1498" y="171"/>
                  </a:lnTo>
                  <a:lnTo>
                    <a:pt x="1759" y="114"/>
                  </a:lnTo>
                  <a:lnTo>
                    <a:pt x="2021" y="63"/>
                  </a:lnTo>
                  <a:lnTo>
                    <a:pt x="2306" y="29"/>
                  </a:lnTo>
                  <a:lnTo>
                    <a:pt x="2580" y="6"/>
                  </a:lnTo>
                  <a:lnTo>
                    <a:pt x="2889" y="0"/>
                  </a:lnTo>
                  <a:lnTo>
                    <a:pt x="18723" y="0"/>
                  </a:lnTo>
                  <a:lnTo>
                    <a:pt x="19020" y="6"/>
                  </a:lnTo>
                  <a:lnTo>
                    <a:pt x="19306" y="29"/>
                  </a:lnTo>
                  <a:lnTo>
                    <a:pt x="19579" y="63"/>
                  </a:lnTo>
                  <a:lnTo>
                    <a:pt x="19841" y="114"/>
                  </a:lnTo>
                  <a:lnTo>
                    <a:pt x="20102" y="171"/>
                  </a:lnTo>
                  <a:lnTo>
                    <a:pt x="20340" y="239"/>
                  </a:lnTo>
                  <a:lnTo>
                    <a:pt x="20566" y="314"/>
                  </a:lnTo>
                  <a:lnTo>
                    <a:pt x="20756" y="399"/>
                  </a:lnTo>
                  <a:lnTo>
                    <a:pt x="20946" y="507"/>
                  </a:lnTo>
                  <a:lnTo>
                    <a:pt x="21124" y="610"/>
                  </a:lnTo>
                  <a:lnTo>
                    <a:pt x="21255" y="724"/>
                  </a:lnTo>
                  <a:lnTo>
                    <a:pt x="21386" y="844"/>
                  </a:lnTo>
                  <a:lnTo>
                    <a:pt x="21481" y="969"/>
                  </a:lnTo>
                  <a:lnTo>
                    <a:pt x="21541" y="1101"/>
                  </a:lnTo>
                  <a:lnTo>
                    <a:pt x="21600" y="1237"/>
                  </a:lnTo>
                  <a:lnTo>
                    <a:pt x="21600" y="20351"/>
                  </a:lnTo>
                  <a:lnTo>
                    <a:pt x="21541" y="20499"/>
                  </a:lnTo>
                  <a:lnTo>
                    <a:pt x="21481" y="20619"/>
                  </a:lnTo>
                  <a:lnTo>
                    <a:pt x="21386" y="20756"/>
                  </a:lnTo>
                  <a:lnTo>
                    <a:pt x="21124" y="20984"/>
                  </a:lnTo>
                  <a:lnTo>
                    <a:pt x="20946" y="21093"/>
                  </a:lnTo>
                  <a:lnTo>
                    <a:pt x="20566" y="21286"/>
                  </a:lnTo>
                  <a:lnTo>
                    <a:pt x="20340" y="21361"/>
                  </a:lnTo>
                  <a:lnTo>
                    <a:pt x="20102" y="21429"/>
                  </a:lnTo>
                  <a:lnTo>
                    <a:pt x="19841" y="21486"/>
                  </a:lnTo>
                  <a:lnTo>
                    <a:pt x="19579" y="21532"/>
                  </a:lnTo>
                  <a:lnTo>
                    <a:pt x="19306" y="21571"/>
                  </a:lnTo>
                  <a:lnTo>
                    <a:pt x="19020" y="21589"/>
                  </a:lnTo>
                  <a:lnTo>
                    <a:pt x="18723" y="21600"/>
                  </a:lnTo>
                  <a:lnTo>
                    <a:pt x="2889" y="21600"/>
                  </a:lnTo>
                  <a:close/>
                </a:path>
              </a:pathLst>
            </a:custGeom>
            <a:gradFill flip="none" rotWithShape="1">
              <a:gsLst>
                <a:gs pos="0">
                  <a:srgbClr val="000000"/>
                </a:gs>
                <a:gs pos="25000">
                  <a:srgbClr val="333333"/>
                </a:gs>
                <a:gs pos="75000">
                  <a:srgbClr val="333333"/>
                </a:gs>
                <a:gs pos="100000">
                  <a:srgbClr val="000000"/>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87" name="Freeform 21"/>
            <p:cNvSpPr/>
            <p:nvPr/>
          </p:nvSpPr>
          <p:spPr>
            <a:xfrm rot="19800000">
              <a:off x="6207690" y="-320604"/>
              <a:ext cx="400920" cy="953578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777" y="69"/>
                  </a:lnTo>
                  <a:lnTo>
                    <a:pt x="3965" y="144"/>
                  </a:lnTo>
                  <a:lnTo>
                    <a:pt x="5742" y="218"/>
                  </a:lnTo>
                  <a:lnTo>
                    <a:pt x="7382" y="299"/>
                  </a:lnTo>
                  <a:lnTo>
                    <a:pt x="9023" y="385"/>
                  </a:lnTo>
                  <a:lnTo>
                    <a:pt x="10527" y="471"/>
                  </a:lnTo>
                  <a:lnTo>
                    <a:pt x="11894" y="569"/>
                  </a:lnTo>
                  <a:lnTo>
                    <a:pt x="13124" y="667"/>
                  </a:lnTo>
                  <a:lnTo>
                    <a:pt x="14218" y="764"/>
                  </a:lnTo>
                  <a:lnTo>
                    <a:pt x="15175" y="868"/>
                  </a:lnTo>
                  <a:lnTo>
                    <a:pt x="16132" y="977"/>
                  </a:lnTo>
                  <a:lnTo>
                    <a:pt x="16815" y="1081"/>
                  </a:lnTo>
                  <a:lnTo>
                    <a:pt x="17499" y="1190"/>
                  </a:lnTo>
                  <a:lnTo>
                    <a:pt x="17635" y="1305"/>
                  </a:lnTo>
                  <a:lnTo>
                    <a:pt x="18182" y="1535"/>
                  </a:lnTo>
                  <a:lnTo>
                    <a:pt x="18182" y="20060"/>
                  </a:lnTo>
                  <a:lnTo>
                    <a:pt x="17909" y="20180"/>
                  </a:lnTo>
                  <a:lnTo>
                    <a:pt x="17635" y="20295"/>
                  </a:lnTo>
                  <a:lnTo>
                    <a:pt x="17499" y="20399"/>
                  </a:lnTo>
                  <a:lnTo>
                    <a:pt x="16815" y="20514"/>
                  </a:lnTo>
                  <a:lnTo>
                    <a:pt x="16132" y="20623"/>
                  </a:lnTo>
                  <a:lnTo>
                    <a:pt x="15175" y="20732"/>
                  </a:lnTo>
                  <a:lnTo>
                    <a:pt x="14218" y="20836"/>
                  </a:lnTo>
                  <a:lnTo>
                    <a:pt x="13124" y="20933"/>
                  </a:lnTo>
                  <a:lnTo>
                    <a:pt x="11894" y="21031"/>
                  </a:lnTo>
                  <a:lnTo>
                    <a:pt x="10527" y="21123"/>
                  </a:lnTo>
                  <a:lnTo>
                    <a:pt x="9023" y="21215"/>
                  </a:lnTo>
                  <a:lnTo>
                    <a:pt x="7382" y="21301"/>
                  </a:lnTo>
                  <a:lnTo>
                    <a:pt x="5742" y="21376"/>
                  </a:lnTo>
                  <a:lnTo>
                    <a:pt x="3965" y="21456"/>
                  </a:lnTo>
                  <a:lnTo>
                    <a:pt x="1777" y="21531"/>
                  </a:lnTo>
                  <a:lnTo>
                    <a:pt x="0" y="21600"/>
                  </a:lnTo>
                  <a:lnTo>
                    <a:pt x="2324" y="21560"/>
                  </a:lnTo>
                  <a:lnTo>
                    <a:pt x="4648" y="21514"/>
                  </a:lnTo>
                  <a:lnTo>
                    <a:pt x="8749" y="21399"/>
                  </a:lnTo>
                  <a:lnTo>
                    <a:pt x="10527" y="21330"/>
                  </a:lnTo>
                  <a:lnTo>
                    <a:pt x="12441" y="21261"/>
                  </a:lnTo>
                  <a:lnTo>
                    <a:pt x="14081" y="21175"/>
                  </a:lnTo>
                  <a:lnTo>
                    <a:pt x="15585" y="21094"/>
                  </a:lnTo>
                  <a:lnTo>
                    <a:pt x="16952" y="21008"/>
                  </a:lnTo>
                  <a:lnTo>
                    <a:pt x="18182" y="20910"/>
                  </a:lnTo>
                  <a:lnTo>
                    <a:pt x="19139" y="20818"/>
                  </a:lnTo>
                  <a:lnTo>
                    <a:pt x="19959" y="20721"/>
                  </a:lnTo>
                  <a:lnTo>
                    <a:pt x="20643" y="20611"/>
                  </a:lnTo>
                  <a:lnTo>
                    <a:pt x="21190" y="20508"/>
                  </a:lnTo>
                  <a:lnTo>
                    <a:pt x="21600" y="20399"/>
                  </a:lnTo>
                  <a:lnTo>
                    <a:pt x="21600" y="1196"/>
                  </a:lnTo>
                  <a:lnTo>
                    <a:pt x="21190" y="1081"/>
                  </a:lnTo>
                  <a:lnTo>
                    <a:pt x="20643" y="977"/>
                  </a:lnTo>
                  <a:lnTo>
                    <a:pt x="19959" y="879"/>
                  </a:lnTo>
                  <a:lnTo>
                    <a:pt x="19139" y="770"/>
                  </a:lnTo>
                  <a:lnTo>
                    <a:pt x="18182" y="678"/>
                  </a:lnTo>
                  <a:lnTo>
                    <a:pt x="16952" y="586"/>
                  </a:lnTo>
                  <a:lnTo>
                    <a:pt x="15585" y="500"/>
                  </a:lnTo>
                  <a:lnTo>
                    <a:pt x="14081" y="414"/>
                  </a:lnTo>
                  <a:lnTo>
                    <a:pt x="12441" y="339"/>
                  </a:lnTo>
                  <a:lnTo>
                    <a:pt x="10527" y="270"/>
                  </a:lnTo>
                  <a:lnTo>
                    <a:pt x="8749" y="201"/>
                  </a:lnTo>
                  <a:lnTo>
                    <a:pt x="4648" y="86"/>
                  </a:lnTo>
                  <a:lnTo>
                    <a:pt x="2324" y="40"/>
                  </a:lnTo>
                  <a:lnTo>
                    <a:pt x="0" y="0"/>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88" name="Freeform 22"/>
            <p:cNvSpPr/>
            <p:nvPr/>
          </p:nvSpPr>
          <p:spPr>
            <a:xfrm rot="19800000">
              <a:off x="2561687" y="1782952"/>
              <a:ext cx="405995" cy="953578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19575" y="21531"/>
                  </a:lnTo>
                  <a:lnTo>
                    <a:pt x="17550" y="21456"/>
                  </a:lnTo>
                  <a:lnTo>
                    <a:pt x="15660" y="21376"/>
                  </a:lnTo>
                  <a:lnTo>
                    <a:pt x="14175" y="21301"/>
                  </a:lnTo>
                  <a:lnTo>
                    <a:pt x="12555" y="21215"/>
                  </a:lnTo>
                  <a:lnTo>
                    <a:pt x="10935" y="21123"/>
                  </a:lnTo>
                  <a:lnTo>
                    <a:pt x="9585" y="21031"/>
                  </a:lnTo>
                  <a:lnTo>
                    <a:pt x="8505" y="20933"/>
                  </a:lnTo>
                  <a:lnTo>
                    <a:pt x="7290" y="20836"/>
                  </a:lnTo>
                  <a:lnTo>
                    <a:pt x="6345" y="20732"/>
                  </a:lnTo>
                  <a:lnTo>
                    <a:pt x="5535" y="20623"/>
                  </a:lnTo>
                  <a:lnTo>
                    <a:pt x="4860" y="20514"/>
                  </a:lnTo>
                  <a:lnTo>
                    <a:pt x="4320" y="20399"/>
                  </a:lnTo>
                  <a:lnTo>
                    <a:pt x="3915" y="20295"/>
                  </a:lnTo>
                  <a:lnTo>
                    <a:pt x="3645" y="20180"/>
                  </a:lnTo>
                  <a:lnTo>
                    <a:pt x="3510" y="20060"/>
                  </a:lnTo>
                  <a:lnTo>
                    <a:pt x="3510" y="1535"/>
                  </a:lnTo>
                  <a:lnTo>
                    <a:pt x="3645" y="1420"/>
                  </a:lnTo>
                  <a:lnTo>
                    <a:pt x="3915" y="1305"/>
                  </a:lnTo>
                  <a:lnTo>
                    <a:pt x="4320" y="1190"/>
                  </a:lnTo>
                  <a:lnTo>
                    <a:pt x="4860" y="1081"/>
                  </a:lnTo>
                  <a:lnTo>
                    <a:pt x="5535" y="977"/>
                  </a:lnTo>
                  <a:lnTo>
                    <a:pt x="6345" y="868"/>
                  </a:lnTo>
                  <a:lnTo>
                    <a:pt x="7290" y="764"/>
                  </a:lnTo>
                  <a:lnTo>
                    <a:pt x="8505" y="667"/>
                  </a:lnTo>
                  <a:lnTo>
                    <a:pt x="9585" y="569"/>
                  </a:lnTo>
                  <a:lnTo>
                    <a:pt x="10935" y="471"/>
                  </a:lnTo>
                  <a:lnTo>
                    <a:pt x="14175" y="299"/>
                  </a:lnTo>
                  <a:lnTo>
                    <a:pt x="15660" y="218"/>
                  </a:lnTo>
                  <a:lnTo>
                    <a:pt x="17550" y="144"/>
                  </a:lnTo>
                  <a:lnTo>
                    <a:pt x="19575" y="69"/>
                  </a:lnTo>
                  <a:lnTo>
                    <a:pt x="21600" y="0"/>
                  </a:lnTo>
                  <a:lnTo>
                    <a:pt x="19170" y="40"/>
                  </a:lnTo>
                  <a:lnTo>
                    <a:pt x="17010" y="86"/>
                  </a:lnTo>
                  <a:lnTo>
                    <a:pt x="14850" y="144"/>
                  </a:lnTo>
                  <a:lnTo>
                    <a:pt x="12960" y="201"/>
                  </a:lnTo>
                  <a:lnTo>
                    <a:pt x="10935" y="270"/>
                  </a:lnTo>
                  <a:lnTo>
                    <a:pt x="9180" y="339"/>
                  </a:lnTo>
                  <a:lnTo>
                    <a:pt x="7560" y="414"/>
                  </a:lnTo>
                  <a:lnTo>
                    <a:pt x="4860" y="586"/>
                  </a:lnTo>
                  <a:lnTo>
                    <a:pt x="3510" y="678"/>
                  </a:lnTo>
                  <a:lnTo>
                    <a:pt x="2565" y="770"/>
                  </a:lnTo>
                  <a:lnTo>
                    <a:pt x="1620" y="879"/>
                  </a:lnTo>
                  <a:lnTo>
                    <a:pt x="945" y="977"/>
                  </a:lnTo>
                  <a:lnTo>
                    <a:pt x="540" y="1081"/>
                  </a:lnTo>
                  <a:lnTo>
                    <a:pt x="0" y="1196"/>
                  </a:lnTo>
                  <a:lnTo>
                    <a:pt x="0" y="20399"/>
                  </a:lnTo>
                  <a:lnTo>
                    <a:pt x="540" y="20508"/>
                  </a:lnTo>
                  <a:lnTo>
                    <a:pt x="945" y="20611"/>
                  </a:lnTo>
                  <a:lnTo>
                    <a:pt x="1620" y="20721"/>
                  </a:lnTo>
                  <a:lnTo>
                    <a:pt x="2565" y="20818"/>
                  </a:lnTo>
                  <a:lnTo>
                    <a:pt x="3510" y="20910"/>
                  </a:lnTo>
                  <a:lnTo>
                    <a:pt x="4860" y="21008"/>
                  </a:lnTo>
                  <a:lnTo>
                    <a:pt x="6210" y="21094"/>
                  </a:lnTo>
                  <a:lnTo>
                    <a:pt x="7560" y="21175"/>
                  </a:lnTo>
                  <a:lnTo>
                    <a:pt x="9180" y="21261"/>
                  </a:lnTo>
                  <a:lnTo>
                    <a:pt x="10935" y="21330"/>
                  </a:lnTo>
                  <a:lnTo>
                    <a:pt x="12960" y="21399"/>
                  </a:lnTo>
                  <a:lnTo>
                    <a:pt x="14850" y="21456"/>
                  </a:lnTo>
                  <a:lnTo>
                    <a:pt x="17010" y="21514"/>
                  </a:lnTo>
                  <a:lnTo>
                    <a:pt x="19170" y="21560"/>
                  </a:lnTo>
                  <a:lnTo>
                    <a:pt x="21600" y="21600"/>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89" name="Freeform 23"/>
            <p:cNvSpPr/>
            <p:nvPr/>
          </p:nvSpPr>
          <p:spPr>
            <a:xfrm rot="19800000">
              <a:off x="2345204" y="777018"/>
              <a:ext cx="4481159" cy="944189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236"/>
                  </a:moveTo>
                  <a:lnTo>
                    <a:pt x="0" y="1370"/>
                  </a:lnTo>
                  <a:lnTo>
                    <a:pt x="12" y="1231"/>
                  </a:lnTo>
                  <a:lnTo>
                    <a:pt x="61" y="1097"/>
                  </a:lnTo>
                  <a:lnTo>
                    <a:pt x="135" y="958"/>
                  </a:lnTo>
                  <a:lnTo>
                    <a:pt x="220" y="842"/>
                  </a:lnTo>
                  <a:lnTo>
                    <a:pt x="342" y="714"/>
                  </a:lnTo>
                  <a:lnTo>
                    <a:pt x="489" y="610"/>
                  </a:lnTo>
                  <a:lnTo>
                    <a:pt x="648" y="499"/>
                  </a:lnTo>
                  <a:lnTo>
                    <a:pt x="856" y="401"/>
                  </a:lnTo>
                  <a:lnTo>
                    <a:pt x="1064" y="313"/>
                  </a:lnTo>
                  <a:lnTo>
                    <a:pt x="1272" y="238"/>
                  </a:lnTo>
                  <a:lnTo>
                    <a:pt x="1517" y="168"/>
                  </a:lnTo>
                  <a:lnTo>
                    <a:pt x="1761" y="110"/>
                  </a:lnTo>
                  <a:lnTo>
                    <a:pt x="2030" y="58"/>
                  </a:lnTo>
                  <a:lnTo>
                    <a:pt x="2324" y="23"/>
                  </a:lnTo>
                  <a:lnTo>
                    <a:pt x="2605" y="0"/>
                  </a:lnTo>
                  <a:lnTo>
                    <a:pt x="19007" y="0"/>
                  </a:lnTo>
                  <a:lnTo>
                    <a:pt x="19288" y="23"/>
                  </a:lnTo>
                  <a:lnTo>
                    <a:pt x="19557" y="58"/>
                  </a:lnTo>
                  <a:lnTo>
                    <a:pt x="19826" y="110"/>
                  </a:lnTo>
                  <a:lnTo>
                    <a:pt x="20071" y="168"/>
                  </a:lnTo>
                  <a:lnTo>
                    <a:pt x="20328" y="238"/>
                  </a:lnTo>
                  <a:lnTo>
                    <a:pt x="20548" y="313"/>
                  </a:lnTo>
                  <a:lnTo>
                    <a:pt x="20756" y="401"/>
                  </a:lnTo>
                  <a:lnTo>
                    <a:pt x="20940" y="499"/>
                  </a:lnTo>
                  <a:lnTo>
                    <a:pt x="21099" y="610"/>
                  </a:lnTo>
                  <a:lnTo>
                    <a:pt x="21245" y="714"/>
                  </a:lnTo>
                  <a:lnTo>
                    <a:pt x="21368" y="842"/>
                  </a:lnTo>
                  <a:lnTo>
                    <a:pt x="21478" y="958"/>
                  </a:lnTo>
                  <a:lnTo>
                    <a:pt x="21539" y="1097"/>
                  </a:lnTo>
                  <a:lnTo>
                    <a:pt x="21576" y="1231"/>
                  </a:lnTo>
                  <a:lnTo>
                    <a:pt x="21600" y="1370"/>
                  </a:lnTo>
                  <a:lnTo>
                    <a:pt x="21600" y="20236"/>
                  </a:lnTo>
                  <a:lnTo>
                    <a:pt x="21576" y="20369"/>
                  </a:lnTo>
                  <a:lnTo>
                    <a:pt x="21539" y="20509"/>
                  </a:lnTo>
                  <a:lnTo>
                    <a:pt x="21478" y="20636"/>
                  </a:lnTo>
                  <a:lnTo>
                    <a:pt x="21368" y="20764"/>
                  </a:lnTo>
                  <a:lnTo>
                    <a:pt x="21245" y="20892"/>
                  </a:lnTo>
                  <a:lnTo>
                    <a:pt x="21099" y="20996"/>
                  </a:lnTo>
                  <a:lnTo>
                    <a:pt x="20940" y="21107"/>
                  </a:lnTo>
                  <a:lnTo>
                    <a:pt x="20756" y="21199"/>
                  </a:lnTo>
                  <a:lnTo>
                    <a:pt x="20548" y="21292"/>
                  </a:lnTo>
                  <a:lnTo>
                    <a:pt x="20328" y="21368"/>
                  </a:lnTo>
                  <a:lnTo>
                    <a:pt x="20071" y="21437"/>
                  </a:lnTo>
                  <a:lnTo>
                    <a:pt x="19826" y="21496"/>
                  </a:lnTo>
                  <a:lnTo>
                    <a:pt x="19557" y="21542"/>
                  </a:lnTo>
                  <a:lnTo>
                    <a:pt x="19288" y="21571"/>
                  </a:lnTo>
                  <a:lnTo>
                    <a:pt x="19007" y="21594"/>
                  </a:lnTo>
                  <a:lnTo>
                    <a:pt x="18701" y="21600"/>
                  </a:lnTo>
                  <a:lnTo>
                    <a:pt x="2899" y="21600"/>
                  </a:lnTo>
                  <a:lnTo>
                    <a:pt x="2605" y="21594"/>
                  </a:lnTo>
                  <a:lnTo>
                    <a:pt x="2324" y="21571"/>
                  </a:lnTo>
                  <a:lnTo>
                    <a:pt x="2030" y="21542"/>
                  </a:lnTo>
                  <a:lnTo>
                    <a:pt x="1761" y="21496"/>
                  </a:lnTo>
                  <a:lnTo>
                    <a:pt x="1517" y="21437"/>
                  </a:lnTo>
                  <a:lnTo>
                    <a:pt x="1272" y="21368"/>
                  </a:lnTo>
                  <a:lnTo>
                    <a:pt x="1064" y="21292"/>
                  </a:lnTo>
                  <a:lnTo>
                    <a:pt x="648" y="21107"/>
                  </a:lnTo>
                  <a:lnTo>
                    <a:pt x="489" y="20996"/>
                  </a:lnTo>
                  <a:lnTo>
                    <a:pt x="342" y="20892"/>
                  </a:lnTo>
                  <a:lnTo>
                    <a:pt x="220" y="20764"/>
                  </a:lnTo>
                  <a:lnTo>
                    <a:pt x="135" y="20636"/>
                  </a:lnTo>
                  <a:lnTo>
                    <a:pt x="61" y="20509"/>
                  </a:lnTo>
                  <a:lnTo>
                    <a:pt x="12" y="20369"/>
                  </a:lnTo>
                  <a:lnTo>
                    <a:pt x="0" y="20236"/>
                  </a:lnTo>
                  <a:close/>
                </a:path>
              </a:pathLst>
            </a:custGeom>
            <a:solidFill>
              <a:srgbClr val="000000"/>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90" name="Freeform 24"/>
            <p:cNvSpPr/>
            <p:nvPr/>
          </p:nvSpPr>
          <p:spPr>
            <a:xfrm rot="19800000">
              <a:off x="4662475" y="9391507"/>
              <a:ext cx="4610569" cy="36793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699" y="18323"/>
                  </a:moveTo>
                  <a:lnTo>
                    <a:pt x="2687" y="18323"/>
                  </a:lnTo>
                  <a:lnTo>
                    <a:pt x="2461" y="18025"/>
                  </a:lnTo>
                  <a:lnTo>
                    <a:pt x="2247" y="17578"/>
                  </a:lnTo>
                  <a:lnTo>
                    <a:pt x="2045" y="16982"/>
                  </a:lnTo>
                  <a:lnTo>
                    <a:pt x="1641" y="15492"/>
                  </a:lnTo>
                  <a:lnTo>
                    <a:pt x="1450" y="14599"/>
                  </a:lnTo>
                  <a:lnTo>
                    <a:pt x="1260" y="13258"/>
                  </a:lnTo>
                  <a:lnTo>
                    <a:pt x="903" y="10726"/>
                  </a:lnTo>
                  <a:lnTo>
                    <a:pt x="582" y="7597"/>
                  </a:lnTo>
                  <a:lnTo>
                    <a:pt x="285" y="4022"/>
                  </a:lnTo>
                  <a:lnTo>
                    <a:pt x="0" y="0"/>
                  </a:lnTo>
                  <a:lnTo>
                    <a:pt x="119" y="2234"/>
                  </a:lnTo>
                  <a:lnTo>
                    <a:pt x="250" y="4469"/>
                  </a:lnTo>
                  <a:lnTo>
                    <a:pt x="369" y="6703"/>
                  </a:lnTo>
                  <a:lnTo>
                    <a:pt x="499" y="8789"/>
                  </a:lnTo>
                  <a:lnTo>
                    <a:pt x="642" y="10726"/>
                  </a:lnTo>
                  <a:lnTo>
                    <a:pt x="808" y="12513"/>
                  </a:lnTo>
                  <a:lnTo>
                    <a:pt x="1343" y="16982"/>
                  </a:lnTo>
                  <a:lnTo>
                    <a:pt x="1545" y="18025"/>
                  </a:lnTo>
                  <a:lnTo>
                    <a:pt x="1747" y="19366"/>
                  </a:lnTo>
                  <a:lnTo>
                    <a:pt x="1950" y="20110"/>
                  </a:lnTo>
                  <a:lnTo>
                    <a:pt x="2164" y="20855"/>
                  </a:lnTo>
                  <a:lnTo>
                    <a:pt x="2366" y="21302"/>
                  </a:lnTo>
                  <a:lnTo>
                    <a:pt x="2603" y="21600"/>
                  </a:lnTo>
                  <a:lnTo>
                    <a:pt x="18997" y="21600"/>
                  </a:lnTo>
                  <a:lnTo>
                    <a:pt x="19246" y="21302"/>
                  </a:lnTo>
                  <a:lnTo>
                    <a:pt x="19460" y="20855"/>
                  </a:lnTo>
                  <a:lnTo>
                    <a:pt x="19864" y="19366"/>
                  </a:lnTo>
                  <a:lnTo>
                    <a:pt x="20066" y="18025"/>
                  </a:lnTo>
                  <a:lnTo>
                    <a:pt x="20257" y="16982"/>
                  </a:lnTo>
                  <a:lnTo>
                    <a:pt x="20447" y="15492"/>
                  </a:lnTo>
                  <a:lnTo>
                    <a:pt x="20804" y="12513"/>
                  </a:lnTo>
                  <a:lnTo>
                    <a:pt x="20958" y="10726"/>
                  </a:lnTo>
                  <a:lnTo>
                    <a:pt x="21101" y="8789"/>
                  </a:lnTo>
                  <a:lnTo>
                    <a:pt x="21243" y="6703"/>
                  </a:lnTo>
                  <a:lnTo>
                    <a:pt x="21386" y="4469"/>
                  </a:lnTo>
                  <a:lnTo>
                    <a:pt x="21481" y="2234"/>
                  </a:lnTo>
                  <a:lnTo>
                    <a:pt x="21600" y="0"/>
                  </a:lnTo>
                  <a:lnTo>
                    <a:pt x="21327" y="4022"/>
                  </a:lnTo>
                  <a:lnTo>
                    <a:pt x="21041" y="7597"/>
                  </a:lnTo>
                  <a:lnTo>
                    <a:pt x="20697" y="10726"/>
                  </a:lnTo>
                  <a:lnTo>
                    <a:pt x="20340" y="13258"/>
                  </a:lnTo>
                  <a:lnTo>
                    <a:pt x="20162" y="14599"/>
                  </a:lnTo>
                  <a:lnTo>
                    <a:pt x="19959" y="15492"/>
                  </a:lnTo>
                  <a:lnTo>
                    <a:pt x="19757" y="16237"/>
                  </a:lnTo>
                  <a:lnTo>
                    <a:pt x="19567" y="16982"/>
                  </a:lnTo>
                  <a:lnTo>
                    <a:pt x="19365" y="17578"/>
                  </a:lnTo>
                  <a:lnTo>
                    <a:pt x="19139" y="18025"/>
                  </a:lnTo>
                  <a:lnTo>
                    <a:pt x="18925" y="18323"/>
                  </a:lnTo>
                  <a:lnTo>
                    <a:pt x="18699" y="18323"/>
                  </a:lnTo>
                  <a:close/>
                </a:path>
              </a:pathLst>
            </a:custGeom>
            <a:gradFill flip="none" rotWithShape="1">
              <a:gsLst>
                <a:gs pos="0">
                  <a:srgbClr val="FFFFFF">
                    <a:alpha val="43000"/>
                  </a:srgbClr>
                </a:gs>
                <a:gs pos="37000">
                  <a:srgbClr val="FFFFFF">
                    <a:alpha val="0"/>
                  </a:srgbClr>
                </a:gs>
              </a:gsLst>
              <a:lin ang="162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91" name="Freeform 25"/>
            <p:cNvSpPr/>
            <p:nvPr/>
          </p:nvSpPr>
          <p:spPr>
            <a:xfrm rot="19800000">
              <a:off x="2045681" y="1524713"/>
              <a:ext cx="596305" cy="634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405" y="21600"/>
                  </a:moveTo>
                  <a:lnTo>
                    <a:pt x="1011" y="21600"/>
                  </a:lnTo>
                  <a:lnTo>
                    <a:pt x="735" y="19872"/>
                  </a:lnTo>
                  <a:lnTo>
                    <a:pt x="276" y="19008"/>
                  </a:lnTo>
                  <a:lnTo>
                    <a:pt x="92" y="14688"/>
                  </a:lnTo>
                  <a:lnTo>
                    <a:pt x="0" y="10368"/>
                  </a:lnTo>
                  <a:lnTo>
                    <a:pt x="92" y="6912"/>
                  </a:lnTo>
                  <a:lnTo>
                    <a:pt x="276" y="2592"/>
                  </a:lnTo>
                  <a:lnTo>
                    <a:pt x="735" y="1728"/>
                  </a:lnTo>
                  <a:lnTo>
                    <a:pt x="1011" y="0"/>
                  </a:lnTo>
                  <a:lnTo>
                    <a:pt x="20405" y="0"/>
                  </a:lnTo>
                  <a:lnTo>
                    <a:pt x="20865" y="1728"/>
                  </a:lnTo>
                  <a:lnTo>
                    <a:pt x="21324" y="2592"/>
                  </a:lnTo>
                  <a:lnTo>
                    <a:pt x="21508" y="6912"/>
                  </a:lnTo>
                  <a:lnTo>
                    <a:pt x="21600" y="10368"/>
                  </a:lnTo>
                  <a:lnTo>
                    <a:pt x="21508" y="14688"/>
                  </a:lnTo>
                  <a:lnTo>
                    <a:pt x="21324" y="19008"/>
                  </a:lnTo>
                  <a:lnTo>
                    <a:pt x="20865" y="19872"/>
                  </a:lnTo>
                  <a:lnTo>
                    <a:pt x="20405" y="21600"/>
                  </a:lnTo>
                  <a:close/>
                </a:path>
              </a:pathLst>
            </a:custGeom>
            <a:solidFill>
              <a:srgbClr val="171012"/>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92" name="Freeform 26"/>
            <p:cNvSpPr/>
            <p:nvPr/>
          </p:nvSpPr>
          <p:spPr>
            <a:xfrm rot="19800000">
              <a:off x="2715752" y="1231635"/>
              <a:ext cx="139562" cy="13956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604"/>
                  </a:moveTo>
                  <a:lnTo>
                    <a:pt x="21207" y="12960"/>
                  </a:lnTo>
                  <a:lnTo>
                    <a:pt x="20422" y="14924"/>
                  </a:lnTo>
                  <a:lnTo>
                    <a:pt x="19636" y="16495"/>
                  </a:lnTo>
                  <a:lnTo>
                    <a:pt x="18458" y="18458"/>
                  </a:lnTo>
                  <a:lnTo>
                    <a:pt x="16495" y="19636"/>
                  </a:lnTo>
                  <a:lnTo>
                    <a:pt x="14924" y="20422"/>
                  </a:lnTo>
                  <a:lnTo>
                    <a:pt x="12960" y="21207"/>
                  </a:lnTo>
                  <a:lnTo>
                    <a:pt x="10604" y="21600"/>
                  </a:lnTo>
                  <a:lnTo>
                    <a:pt x="8640" y="21207"/>
                  </a:lnTo>
                  <a:lnTo>
                    <a:pt x="6676" y="20422"/>
                  </a:lnTo>
                  <a:lnTo>
                    <a:pt x="4320" y="19636"/>
                  </a:lnTo>
                  <a:lnTo>
                    <a:pt x="3142" y="18458"/>
                  </a:lnTo>
                  <a:lnTo>
                    <a:pt x="1964" y="16495"/>
                  </a:lnTo>
                  <a:lnTo>
                    <a:pt x="1178" y="14924"/>
                  </a:lnTo>
                  <a:lnTo>
                    <a:pt x="393" y="12960"/>
                  </a:lnTo>
                  <a:lnTo>
                    <a:pt x="0" y="10604"/>
                  </a:lnTo>
                  <a:lnTo>
                    <a:pt x="393" y="8640"/>
                  </a:lnTo>
                  <a:lnTo>
                    <a:pt x="1178" y="6676"/>
                  </a:lnTo>
                  <a:lnTo>
                    <a:pt x="1964" y="4320"/>
                  </a:lnTo>
                  <a:lnTo>
                    <a:pt x="4320" y="1964"/>
                  </a:lnTo>
                  <a:lnTo>
                    <a:pt x="6676" y="1178"/>
                  </a:lnTo>
                  <a:lnTo>
                    <a:pt x="8640" y="393"/>
                  </a:lnTo>
                  <a:lnTo>
                    <a:pt x="10604" y="0"/>
                  </a:lnTo>
                  <a:lnTo>
                    <a:pt x="12960" y="393"/>
                  </a:lnTo>
                  <a:lnTo>
                    <a:pt x="14924" y="1178"/>
                  </a:lnTo>
                  <a:lnTo>
                    <a:pt x="16495" y="1964"/>
                  </a:lnTo>
                  <a:lnTo>
                    <a:pt x="18458" y="3142"/>
                  </a:lnTo>
                  <a:lnTo>
                    <a:pt x="19636" y="4320"/>
                  </a:lnTo>
                  <a:lnTo>
                    <a:pt x="20422" y="6676"/>
                  </a:lnTo>
                  <a:lnTo>
                    <a:pt x="21207" y="8640"/>
                  </a:lnTo>
                  <a:lnTo>
                    <a:pt x="21600" y="10604"/>
                  </a:lnTo>
                  <a:close/>
                </a:path>
              </a:pathLst>
            </a:custGeom>
            <a:solidFill>
              <a:srgbClr val="12141C"/>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93" name="Freeform 27"/>
            <p:cNvSpPr/>
            <p:nvPr/>
          </p:nvSpPr>
          <p:spPr>
            <a:xfrm rot="19800000">
              <a:off x="2786652" y="1249025"/>
              <a:ext cx="45675" cy="5075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00"/>
                  </a:moveTo>
                  <a:lnTo>
                    <a:pt x="21600" y="15120"/>
                  </a:lnTo>
                  <a:lnTo>
                    <a:pt x="19200" y="18360"/>
                  </a:lnTo>
                  <a:lnTo>
                    <a:pt x="15600" y="20520"/>
                  </a:lnTo>
                  <a:lnTo>
                    <a:pt x="12000" y="21600"/>
                  </a:lnTo>
                  <a:lnTo>
                    <a:pt x="6000" y="20520"/>
                  </a:lnTo>
                  <a:lnTo>
                    <a:pt x="0" y="15120"/>
                  </a:lnTo>
                  <a:lnTo>
                    <a:pt x="0" y="7560"/>
                  </a:lnTo>
                  <a:lnTo>
                    <a:pt x="6000" y="2160"/>
                  </a:lnTo>
                  <a:lnTo>
                    <a:pt x="12000" y="0"/>
                  </a:lnTo>
                  <a:lnTo>
                    <a:pt x="19200" y="4320"/>
                  </a:lnTo>
                  <a:lnTo>
                    <a:pt x="21600" y="7560"/>
                  </a:lnTo>
                  <a:lnTo>
                    <a:pt x="21600" y="10800"/>
                  </a:lnTo>
                  <a:close/>
                </a:path>
              </a:pathLst>
            </a:custGeom>
            <a:solidFill>
              <a:srgbClr val="1E2735"/>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94" name="Freeform 28"/>
            <p:cNvSpPr/>
            <p:nvPr/>
          </p:nvSpPr>
          <p:spPr>
            <a:xfrm rot="19800000">
              <a:off x="2781793" y="1257442"/>
              <a:ext cx="43139" cy="3806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1520"/>
                  </a:moveTo>
                  <a:lnTo>
                    <a:pt x="21600" y="14400"/>
                  </a:lnTo>
                  <a:lnTo>
                    <a:pt x="19059" y="18720"/>
                  </a:lnTo>
                  <a:lnTo>
                    <a:pt x="15247" y="21600"/>
                  </a:lnTo>
                  <a:lnTo>
                    <a:pt x="6353" y="21600"/>
                  </a:lnTo>
                  <a:lnTo>
                    <a:pt x="3812" y="18720"/>
                  </a:lnTo>
                  <a:lnTo>
                    <a:pt x="2541" y="14400"/>
                  </a:lnTo>
                  <a:lnTo>
                    <a:pt x="0" y="11520"/>
                  </a:lnTo>
                  <a:lnTo>
                    <a:pt x="2541" y="7200"/>
                  </a:lnTo>
                  <a:lnTo>
                    <a:pt x="3812" y="2880"/>
                  </a:lnTo>
                  <a:lnTo>
                    <a:pt x="6353" y="0"/>
                  </a:lnTo>
                  <a:lnTo>
                    <a:pt x="15247" y="0"/>
                  </a:lnTo>
                  <a:lnTo>
                    <a:pt x="19059" y="2880"/>
                  </a:lnTo>
                  <a:lnTo>
                    <a:pt x="21600" y="7200"/>
                  </a:lnTo>
                  <a:lnTo>
                    <a:pt x="21600" y="11520"/>
                  </a:lnTo>
                  <a:close/>
                </a:path>
              </a:pathLst>
            </a:custGeom>
            <a:solidFill>
              <a:srgbClr val="223349"/>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95" name="Freeform 29"/>
            <p:cNvSpPr/>
            <p:nvPr/>
          </p:nvSpPr>
          <p:spPr>
            <a:xfrm rot="19800000">
              <a:off x="2785261" y="1265306"/>
              <a:ext cx="27410" cy="2740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2000"/>
                  </a:moveTo>
                  <a:lnTo>
                    <a:pt x="21600" y="16800"/>
                  </a:lnTo>
                  <a:lnTo>
                    <a:pt x="12343" y="21600"/>
                  </a:lnTo>
                  <a:lnTo>
                    <a:pt x="0" y="16800"/>
                  </a:lnTo>
                  <a:lnTo>
                    <a:pt x="0" y="4800"/>
                  </a:lnTo>
                  <a:lnTo>
                    <a:pt x="12343" y="0"/>
                  </a:lnTo>
                  <a:lnTo>
                    <a:pt x="21600" y="4800"/>
                  </a:lnTo>
                  <a:lnTo>
                    <a:pt x="21600" y="12000"/>
                  </a:lnTo>
                  <a:close/>
                </a:path>
              </a:pathLst>
            </a:custGeom>
            <a:solidFill>
              <a:srgbClr val="2F4C6C"/>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96" name="Freeform 30"/>
            <p:cNvSpPr/>
            <p:nvPr/>
          </p:nvSpPr>
          <p:spPr>
            <a:xfrm rot="19800000">
              <a:off x="2739497" y="1290168"/>
              <a:ext cx="38063" cy="5075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00"/>
                  </a:moveTo>
                  <a:lnTo>
                    <a:pt x="20160" y="14040"/>
                  </a:lnTo>
                  <a:lnTo>
                    <a:pt x="17280" y="17280"/>
                  </a:lnTo>
                  <a:lnTo>
                    <a:pt x="14400" y="19440"/>
                  </a:lnTo>
                  <a:lnTo>
                    <a:pt x="12960" y="21600"/>
                  </a:lnTo>
                  <a:lnTo>
                    <a:pt x="7200" y="19440"/>
                  </a:lnTo>
                  <a:lnTo>
                    <a:pt x="4320" y="17280"/>
                  </a:lnTo>
                  <a:lnTo>
                    <a:pt x="2880" y="14040"/>
                  </a:lnTo>
                  <a:lnTo>
                    <a:pt x="0" y="10800"/>
                  </a:lnTo>
                  <a:lnTo>
                    <a:pt x="2880" y="6480"/>
                  </a:lnTo>
                  <a:lnTo>
                    <a:pt x="4320" y="3240"/>
                  </a:lnTo>
                  <a:lnTo>
                    <a:pt x="7200" y="1080"/>
                  </a:lnTo>
                  <a:lnTo>
                    <a:pt x="12960" y="0"/>
                  </a:lnTo>
                  <a:lnTo>
                    <a:pt x="17280" y="3240"/>
                  </a:lnTo>
                  <a:lnTo>
                    <a:pt x="20160" y="6480"/>
                  </a:lnTo>
                  <a:lnTo>
                    <a:pt x="21600" y="10800"/>
                  </a:lnTo>
                  <a:close/>
                </a:path>
              </a:pathLst>
            </a:custGeom>
            <a:solidFill>
              <a:srgbClr val="1E2735"/>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97" name="Freeform 31"/>
            <p:cNvSpPr/>
            <p:nvPr/>
          </p:nvSpPr>
          <p:spPr>
            <a:xfrm rot="19800000">
              <a:off x="2746133" y="1296681"/>
              <a:ext cx="27914" cy="329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1631"/>
                  </a:moveTo>
                  <a:lnTo>
                    <a:pt x="17673" y="19938"/>
                  </a:lnTo>
                  <a:lnTo>
                    <a:pt x="11782" y="21600"/>
                  </a:lnTo>
                  <a:lnTo>
                    <a:pt x="3927" y="19938"/>
                  </a:lnTo>
                  <a:lnTo>
                    <a:pt x="0" y="11631"/>
                  </a:lnTo>
                  <a:lnTo>
                    <a:pt x="3927" y="3323"/>
                  </a:lnTo>
                  <a:lnTo>
                    <a:pt x="11782" y="0"/>
                  </a:lnTo>
                  <a:lnTo>
                    <a:pt x="17673" y="3323"/>
                  </a:lnTo>
                  <a:lnTo>
                    <a:pt x="21600" y="11631"/>
                  </a:lnTo>
                  <a:close/>
                </a:path>
              </a:pathLst>
            </a:custGeom>
            <a:solidFill>
              <a:srgbClr val="223349"/>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98" name="Freeform 32"/>
            <p:cNvSpPr/>
            <p:nvPr/>
          </p:nvSpPr>
          <p:spPr>
            <a:xfrm rot="19800000">
              <a:off x="2747949" y="1297103"/>
              <a:ext cx="27410" cy="2740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500"/>
                  </a:moveTo>
                  <a:lnTo>
                    <a:pt x="21600" y="21600"/>
                  </a:lnTo>
                  <a:lnTo>
                    <a:pt x="0" y="21600"/>
                  </a:lnTo>
                  <a:lnTo>
                    <a:pt x="0" y="2700"/>
                  </a:lnTo>
                  <a:lnTo>
                    <a:pt x="8640" y="0"/>
                  </a:lnTo>
                  <a:lnTo>
                    <a:pt x="21600" y="2700"/>
                  </a:lnTo>
                  <a:lnTo>
                    <a:pt x="21600" y="13500"/>
                  </a:lnTo>
                  <a:close/>
                </a:path>
              </a:pathLst>
            </a:custGeom>
            <a:solidFill>
              <a:srgbClr val="243C58"/>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399" name="Freeform 33"/>
            <p:cNvSpPr/>
            <p:nvPr/>
          </p:nvSpPr>
          <p:spPr>
            <a:xfrm rot="19800000">
              <a:off x="727538" y="3575453"/>
              <a:ext cx="48214" cy="37300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095" y="21600"/>
                  </a:moveTo>
                  <a:lnTo>
                    <a:pt x="14779" y="21600"/>
                  </a:lnTo>
                  <a:lnTo>
                    <a:pt x="19326" y="21012"/>
                  </a:lnTo>
                  <a:lnTo>
                    <a:pt x="21600" y="20571"/>
                  </a:lnTo>
                  <a:lnTo>
                    <a:pt x="21600" y="1029"/>
                  </a:lnTo>
                  <a:lnTo>
                    <a:pt x="19326" y="735"/>
                  </a:lnTo>
                  <a:lnTo>
                    <a:pt x="17053" y="588"/>
                  </a:lnTo>
                  <a:lnTo>
                    <a:pt x="14779" y="294"/>
                  </a:lnTo>
                  <a:lnTo>
                    <a:pt x="13642" y="0"/>
                  </a:lnTo>
                  <a:lnTo>
                    <a:pt x="9095" y="0"/>
                  </a:lnTo>
                  <a:lnTo>
                    <a:pt x="2274" y="588"/>
                  </a:lnTo>
                  <a:lnTo>
                    <a:pt x="0" y="1029"/>
                  </a:lnTo>
                  <a:lnTo>
                    <a:pt x="0" y="20865"/>
                  </a:lnTo>
                  <a:lnTo>
                    <a:pt x="2274" y="21306"/>
                  </a:lnTo>
                  <a:lnTo>
                    <a:pt x="5684" y="21600"/>
                  </a:lnTo>
                  <a:lnTo>
                    <a:pt x="9095" y="2160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00" name="Freeform 34"/>
            <p:cNvSpPr/>
            <p:nvPr/>
          </p:nvSpPr>
          <p:spPr>
            <a:xfrm rot="19800000">
              <a:off x="1168421" y="4180494"/>
              <a:ext cx="48214" cy="69019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095" y="21600"/>
                  </a:moveTo>
                  <a:lnTo>
                    <a:pt x="13642" y="21600"/>
                  </a:lnTo>
                  <a:lnTo>
                    <a:pt x="14779" y="21441"/>
                  </a:lnTo>
                  <a:lnTo>
                    <a:pt x="17053" y="21441"/>
                  </a:lnTo>
                  <a:lnTo>
                    <a:pt x="19326" y="21203"/>
                  </a:lnTo>
                  <a:lnTo>
                    <a:pt x="21600" y="21044"/>
                  </a:lnTo>
                  <a:lnTo>
                    <a:pt x="21600" y="476"/>
                  </a:lnTo>
                  <a:lnTo>
                    <a:pt x="19326" y="238"/>
                  </a:lnTo>
                  <a:lnTo>
                    <a:pt x="17053" y="79"/>
                  </a:lnTo>
                  <a:lnTo>
                    <a:pt x="14779" y="0"/>
                  </a:lnTo>
                  <a:lnTo>
                    <a:pt x="5684" y="0"/>
                  </a:lnTo>
                  <a:lnTo>
                    <a:pt x="2274" y="79"/>
                  </a:lnTo>
                  <a:lnTo>
                    <a:pt x="0" y="397"/>
                  </a:lnTo>
                  <a:lnTo>
                    <a:pt x="0" y="21044"/>
                  </a:lnTo>
                  <a:lnTo>
                    <a:pt x="2274" y="21362"/>
                  </a:lnTo>
                  <a:lnTo>
                    <a:pt x="5684" y="21441"/>
                  </a:lnTo>
                  <a:lnTo>
                    <a:pt x="9095" y="2160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01" name="Freeform 35"/>
            <p:cNvSpPr/>
            <p:nvPr/>
          </p:nvSpPr>
          <p:spPr>
            <a:xfrm rot="19800000">
              <a:off x="5654338" y="1889382"/>
              <a:ext cx="38064" cy="114439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080" y="0"/>
                  </a:moveTo>
                  <a:lnTo>
                    <a:pt x="4320" y="48"/>
                  </a:lnTo>
                  <a:lnTo>
                    <a:pt x="2880" y="48"/>
                  </a:lnTo>
                  <a:lnTo>
                    <a:pt x="0" y="239"/>
                  </a:lnTo>
                  <a:lnTo>
                    <a:pt x="0" y="21361"/>
                  </a:lnTo>
                  <a:lnTo>
                    <a:pt x="2880" y="21504"/>
                  </a:lnTo>
                  <a:lnTo>
                    <a:pt x="4320" y="21504"/>
                  </a:lnTo>
                  <a:lnTo>
                    <a:pt x="10080" y="21600"/>
                  </a:lnTo>
                  <a:lnTo>
                    <a:pt x="18720" y="21408"/>
                  </a:lnTo>
                  <a:lnTo>
                    <a:pt x="21600" y="21265"/>
                  </a:lnTo>
                  <a:lnTo>
                    <a:pt x="21600" y="335"/>
                  </a:lnTo>
                  <a:lnTo>
                    <a:pt x="18720" y="144"/>
                  </a:lnTo>
                  <a:lnTo>
                    <a:pt x="14400" y="48"/>
                  </a:lnTo>
                  <a:lnTo>
                    <a:pt x="10080" y="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02" name="Freeform 36"/>
            <p:cNvSpPr/>
            <p:nvPr/>
          </p:nvSpPr>
          <p:spPr>
            <a:xfrm rot="19800000">
              <a:off x="1618186" y="4950629"/>
              <a:ext cx="48214" cy="7079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095" y="21600"/>
                  </a:moveTo>
                  <a:lnTo>
                    <a:pt x="14779" y="21600"/>
                  </a:lnTo>
                  <a:lnTo>
                    <a:pt x="17053" y="21523"/>
                  </a:lnTo>
                  <a:lnTo>
                    <a:pt x="19326" y="21368"/>
                  </a:lnTo>
                  <a:lnTo>
                    <a:pt x="21600" y="21135"/>
                  </a:lnTo>
                  <a:lnTo>
                    <a:pt x="21600" y="542"/>
                  </a:lnTo>
                  <a:lnTo>
                    <a:pt x="19326" y="310"/>
                  </a:lnTo>
                  <a:lnTo>
                    <a:pt x="14779" y="0"/>
                  </a:lnTo>
                  <a:lnTo>
                    <a:pt x="5684" y="0"/>
                  </a:lnTo>
                  <a:lnTo>
                    <a:pt x="2274" y="155"/>
                  </a:lnTo>
                  <a:lnTo>
                    <a:pt x="0" y="387"/>
                  </a:lnTo>
                  <a:lnTo>
                    <a:pt x="0" y="21213"/>
                  </a:lnTo>
                  <a:lnTo>
                    <a:pt x="2274" y="21523"/>
                  </a:lnTo>
                  <a:lnTo>
                    <a:pt x="5684" y="21600"/>
                  </a:lnTo>
                  <a:lnTo>
                    <a:pt x="9095" y="2160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03" name="Freeform 37"/>
            <p:cNvSpPr/>
            <p:nvPr/>
          </p:nvSpPr>
          <p:spPr>
            <a:xfrm rot="19800000">
              <a:off x="2429110" y="846165"/>
              <a:ext cx="4311151" cy="93048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095" y="0"/>
                  </a:moveTo>
                  <a:lnTo>
                    <a:pt x="17176" y="0"/>
                  </a:lnTo>
                  <a:lnTo>
                    <a:pt x="17087" y="12"/>
                  </a:lnTo>
                  <a:lnTo>
                    <a:pt x="16998" y="29"/>
                  </a:lnTo>
                  <a:lnTo>
                    <a:pt x="16871" y="88"/>
                  </a:lnTo>
                  <a:lnTo>
                    <a:pt x="16832" y="130"/>
                  </a:lnTo>
                  <a:lnTo>
                    <a:pt x="16807" y="171"/>
                  </a:lnTo>
                  <a:lnTo>
                    <a:pt x="16807" y="218"/>
                  </a:lnTo>
                  <a:lnTo>
                    <a:pt x="16794" y="277"/>
                  </a:lnTo>
                  <a:lnTo>
                    <a:pt x="16794" y="336"/>
                  </a:lnTo>
                  <a:lnTo>
                    <a:pt x="16705" y="448"/>
                  </a:lnTo>
                  <a:lnTo>
                    <a:pt x="16604" y="548"/>
                  </a:lnTo>
                  <a:lnTo>
                    <a:pt x="16426" y="636"/>
                  </a:lnTo>
                  <a:lnTo>
                    <a:pt x="16235" y="707"/>
                  </a:lnTo>
                  <a:lnTo>
                    <a:pt x="16019" y="766"/>
                  </a:lnTo>
                  <a:lnTo>
                    <a:pt x="15790" y="795"/>
                  </a:lnTo>
                  <a:lnTo>
                    <a:pt x="15663" y="801"/>
                  </a:lnTo>
                  <a:lnTo>
                    <a:pt x="5950" y="801"/>
                  </a:lnTo>
                  <a:lnTo>
                    <a:pt x="5823" y="795"/>
                  </a:lnTo>
                  <a:lnTo>
                    <a:pt x="5581" y="766"/>
                  </a:lnTo>
                  <a:lnTo>
                    <a:pt x="5365" y="707"/>
                  </a:lnTo>
                  <a:lnTo>
                    <a:pt x="5174" y="636"/>
                  </a:lnTo>
                  <a:lnTo>
                    <a:pt x="5022" y="548"/>
                  </a:lnTo>
                  <a:lnTo>
                    <a:pt x="4895" y="448"/>
                  </a:lnTo>
                  <a:lnTo>
                    <a:pt x="4831" y="336"/>
                  </a:lnTo>
                  <a:lnTo>
                    <a:pt x="4818" y="277"/>
                  </a:lnTo>
                  <a:lnTo>
                    <a:pt x="4818" y="218"/>
                  </a:lnTo>
                  <a:lnTo>
                    <a:pt x="4793" y="171"/>
                  </a:lnTo>
                  <a:lnTo>
                    <a:pt x="4768" y="130"/>
                  </a:lnTo>
                  <a:lnTo>
                    <a:pt x="4729" y="88"/>
                  </a:lnTo>
                  <a:lnTo>
                    <a:pt x="4602" y="29"/>
                  </a:lnTo>
                  <a:lnTo>
                    <a:pt x="4513" y="12"/>
                  </a:lnTo>
                  <a:lnTo>
                    <a:pt x="4424" y="0"/>
                  </a:lnTo>
                  <a:lnTo>
                    <a:pt x="2250" y="0"/>
                  </a:lnTo>
                  <a:lnTo>
                    <a:pt x="2009" y="24"/>
                  </a:lnTo>
                  <a:lnTo>
                    <a:pt x="1780" y="53"/>
                  </a:lnTo>
                  <a:lnTo>
                    <a:pt x="1538" y="88"/>
                  </a:lnTo>
                  <a:lnTo>
                    <a:pt x="1322" y="141"/>
                  </a:lnTo>
                  <a:lnTo>
                    <a:pt x="1119" y="200"/>
                  </a:lnTo>
                  <a:lnTo>
                    <a:pt x="928" y="259"/>
                  </a:lnTo>
                  <a:lnTo>
                    <a:pt x="750" y="336"/>
                  </a:lnTo>
                  <a:lnTo>
                    <a:pt x="585" y="418"/>
                  </a:lnTo>
                  <a:lnTo>
                    <a:pt x="432" y="507"/>
                  </a:lnTo>
                  <a:lnTo>
                    <a:pt x="318" y="607"/>
                  </a:lnTo>
                  <a:lnTo>
                    <a:pt x="216" y="707"/>
                  </a:lnTo>
                  <a:lnTo>
                    <a:pt x="127" y="813"/>
                  </a:lnTo>
                  <a:lnTo>
                    <a:pt x="64" y="925"/>
                  </a:lnTo>
                  <a:lnTo>
                    <a:pt x="25" y="1043"/>
                  </a:lnTo>
                  <a:lnTo>
                    <a:pt x="0" y="1160"/>
                  </a:lnTo>
                  <a:lnTo>
                    <a:pt x="0" y="20445"/>
                  </a:lnTo>
                  <a:lnTo>
                    <a:pt x="25" y="20563"/>
                  </a:lnTo>
                  <a:lnTo>
                    <a:pt x="64" y="20681"/>
                  </a:lnTo>
                  <a:lnTo>
                    <a:pt x="127" y="20793"/>
                  </a:lnTo>
                  <a:lnTo>
                    <a:pt x="216" y="20899"/>
                  </a:lnTo>
                  <a:lnTo>
                    <a:pt x="318" y="20999"/>
                  </a:lnTo>
                  <a:lnTo>
                    <a:pt x="432" y="21088"/>
                  </a:lnTo>
                  <a:lnTo>
                    <a:pt x="585" y="21176"/>
                  </a:lnTo>
                  <a:lnTo>
                    <a:pt x="750" y="21264"/>
                  </a:lnTo>
                  <a:lnTo>
                    <a:pt x="928" y="21335"/>
                  </a:lnTo>
                  <a:lnTo>
                    <a:pt x="1119" y="21406"/>
                  </a:lnTo>
                  <a:lnTo>
                    <a:pt x="1322" y="21465"/>
                  </a:lnTo>
                  <a:lnTo>
                    <a:pt x="1538" y="21512"/>
                  </a:lnTo>
                  <a:lnTo>
                    <a:pt x="1780" y="21553"/>
                  </a:lnTo>
                  <a:lnTo>
                    <a:pt x="2009" y="21582"/>
                  </a:lnTo>
                  <a:lnTo>
                    <a:pt x="2250" y="21594"/>
                  </a:lnTo>
                  <a:lnTo>
                    <a:pt x="2505" y="21600"/>
                  </a:lnTo>
                  <a:lnTo>
                    <a:pt x="19095" y="21600"/>
                  </a:lnTo>
                  <a:lnTo>
                    <a:pt x="19362" y="21594"/>
                  </a:lnTo>
                  <a:lnTo>
                    <a:pt x="19591" y="21582"/>
                  </a:lnTo>
                  <a:lnTo>
                    <a:pt x="19846" y="21553"/>
                  </a:lnTo>
                  <a:lnTo>
                    <a:pt x="20062" y="21512"/>
                  </a:lnTo>
                  <a:lnTo>
                    <a:pt x="20303" y="21465"/>
                  </a:lnTo>
                  <a:lnTo>
                    <a:pt x="20494" y="21406"/>
                  </a:lnTo>
                  <a:lnTo>
                    <a:pt x="20875" y="21264"/>
                  </a:lnTo>
                  <a:lnTo>
                    <a:pt x="21180" y="21088"/>
                  </a:lnTo>
                  <a:lnTo>
                    <a:pt x="21308" y="20999"/>
                  </a:lnTo>
                  <a:lnTo>
                    <a:pt x="21409" y="20899"/>
                  </a:lnTo>
                  <a:lnTo>
                    <a:pt x="21498" y="20793"/>
                  </a:lnTo>
                  <a:lnTo>
                    <a:pt x="21536" y="20681"/>
                  </a:lnTo>
                  <a:lnTo>
                    <a:pt x="21575" y="20563"/>
                  </a:lnTo>
                  <a:lnTo>
                    <a:pt x="21600" y="20445"/>
                  </a:lnTo>
                  <a:lnTo>
                    <a:pt x="21600" y="1160"/>
                  </a:lnTo>
                  <a:lnTo>
                    <a:pt x="21575" y="1043"/>
                  </a:lnTo>
                  <a:lnTo>
                    <a:pt x="21536" y="925"/>
                  </a:lnTo>
                  <a:lnTo>
                    <a:pt x="21498" y="813"/>
                  </a:lnTo>
                  <a:lnTo>
                    <a:pt x="21409" y="707"/>
                  </a:lnTo>
                  <a:lnTo>
                    <a:pt x="21308" y="607"/>
                  </a:lnTo>
                  <a:lnTo>
                    <a:pt x="21180" y="507"/>
                  </a:lnTo>
                  <a:lnTo>
                    <a:pt x="21028" y="418"/>
                  </a:lnTo>
                  <a:lnTo>
                    <a:pt x="20875" y="336"/>
                  </a:lnTo>
                  <a:lnTo>
                    <a:pt x="20685" y="259"/>
                  </a:lnTo>
                  <a:lnTo>
                    <a:pt x="20303" y="141"/>
                  </a:lnTo>
                  <a:lnTo>
                    <a:pt x="20062" y="88"/>
                  </a:lnTo>
                  <a:lnTo>
                    <a:pt x="19846" y="53"/>
                  </a:lnTo>
                  <a:lnTo>
                    <a:pt x="19591" y="24"/>
                  </a:lnTo>
                  <a:lnTo>
                    <a:pt x="19362" y="0"/>
                  </a:lnTo>
                  <a:lnTo>
                    <a:pt x="19095" y="0"/>
                  </a:lnTo>
                  <a:close/>
                </a:path>
              </a:pathLst>
            </a:custGeom>
            <a:solidFill>
              <a:srgbClr val="333333"/>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grpSp>
      <p:pic>
        <p:nvPicPr>
          <p:cNvPr id="405" name="Picture Placeholder 2" descr="Picture Placeholder 2"/>
          <p:cNvPicPr>
            <a:picLocks noChangeAspect="1"/>
          </p:cNvPicPr>
          <p:nvPr/>
        </p:nvPicPr>
        <p:blipFill>
          <a:blip r:embed="rId3">
            <a:extLst/>
          </a:blip>
          <a:srcRect l="0" t="0" r="3" b="0"/>
          <a:stretch>
            <a:fillRect/>
          </a:stretch>
        </p:blipFill>
        <p:spPr>
          <a:xfrm rot="20276854">
            <a:off x="16210849" y="2693682"/>
            <a:ext cx="4292601" cy="93121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251" y="0"/>
                </a:moveTo>
                <a:lnTo>
                  <a:pt x="2009" y="24"/>
                </a:lnTo>
                <a:lnTo>
                  <a:pt x="1779" y="53"/>
                </a:lnTo>
                <a:lnTo>
                  <a:pt x="1538" y="88"/>
                </a:lnTo>
                <a:lnTo>
                  <a:pt x="1322" y="142"/>
                </a:lnTo>
                <a:lnTo>
                  <a:pt x="1118" y="201"/>
                </a:lnTo>
                <a:lnTo>
                  <a:pt x="929" y="260"/>
                </a:lnTo>
                <a:lnTo>
                  <a:pt x="751" y="336"/>
                </a:lnTo>
                <a:lnTo>
                  <a:pt x="585" y="418"/>
                </a:lnTo>
                <a:lnTo>
                  <a:pt x="431" y="506"/>
                </a:lnTo>
                <a:lnTo>
                  <a:pt x="318" y="607"/>
                </a:lnTo>
                <a:lnTo>
                  <a:pt x="216" y="707"/>
                </a:lnTo>
                <a:lnTo>
                  <a:pt x="128" y="813"/>
                </a:lnTo>
                <a:lnTo>
                  <a:pt x="64" y="925"/>
                </a:lnTo>
                <a:lnTo>
                  <a:pt x="26" y="1043"/>
                </a:lnTo>
                <a:lnTo>
                  <a:pt x="0" y="1161"/>
                </a:lnTo>
                <a:lnTo>
                  <a:pt x="0" y="20446"/>
                </a:lnTo>
                <a:lnTo>
                  <a:pt x="26" y="20563"/>
                </a:lnTo>
                <a:lnTo>
                  <a:pt x="64" y="20680"/>
                </a:lnTo>
                <a:lnTo>
                  <a:pt x="128" y="20793"/>
                </a:lnTo>
                <a:lnTo>
                  <a:pt x="216" y="20899"/>
                </a:lnTo>
                <a:lnTo>
                  <a:pt x="318" y="20999"/>
                </a:lnTo>
                <a:lnTo>
                  <a:pt x="431" y="21087"/>
                </a:lnTo>
                <a:lnTo>
                  <a:pt x="585" y="21176"/>
                </a:lnTo>
                <a:lnTo>
                  <a:pt x="751" y="21264"/>
                </a:lnTo>
                <a:lnTo>
                  <a:pt x="929" y="21335"/>
                </a:lnTo>
                <a:lnTo>
                  <a:pt x="1118" y="21405"/>
                </a:lnTo>
                <a:lnTo>
                  <a:pt x="1322" y="21464"/>
                </a:lnTo>
                <a:lnTo>
                  <a:pt x="1538" y="21512"/>
                </a:lnTo>
                <a:lnTo>
                  <a:pt x="1779" y="21552"/>
                </a:lnTo>
                <a:lnTo>
                  <a:pt x="2009" y="21582"/>
                </a:lnTo>
                <a:lnTo>
                  <a:pt x="2251" y="21594"/>
                </a:lnTo>
                <a:lnTo>
                  <a:pt x="2504" y="21600"/>
                </a:lnTo>
                <a:lnTo>
                  <a:pt x="19096" y="21600"/>
                </a:lnTo>
                <a:lnTo>
                  <a:pt x="19363" y="21594"/>
                </a:lnTo>
                <a:lnTo>
                  <a:pt x="19591" y="21582"/>
                </a:lnTo>
                <a:lnTo>
                  <a:pt x="19847" y="21552"/>
                </a:lnTo>
                <a:lnTo>
                  <a:pt x="20062" y="21512"/>
                </a:lnTo>
                <a:lnTo>
                  <a:pt x="20304" y="21464"/>
                </a:lnTo>
                <a:lnTo>
                  <a:pt x="20494" y="21405"/>
                </a:lnTo>
                <a:lnTo>
                  <a:pt x="20685" y="21335"/>
                </a:lnTo>
                <a:lnTo>
                  <a:pt x="20875" y="21264"/>
                </a:lnTo>
                <a:lnTo>
                  <a:pt x="21029" y="21176"/>
                </a:lnTo>
                <a:lnTo>
                  <a:pt x="21181" y="21087"/>
                </a:lnTo>
                <a:lnTo>
                  <a:pt x="21308" y="20999"/>
                </a:lnTo>
                <a:lnTo>
                  <a:pt x="21410" y="20899"/>
                </a:lnTo>
                <a:lnTo>
                  <a:pt x="21498" y="20793"/>
                </a:lnTo>
                <a:lnTo>
                  <a:pt x="21538" y="20680"/>
                </a:lnTo>
                <a:lnTo>
                  <a:pt x="21576" y="20563"/>
                </a:lnTo>
                <a:lnTo>
                  <a:pt x="21600" y="20446"/>
                </a:lnTo>
                <a:lnTo>
                  <a:pt x="21600" y="1161"/>
                </a:lnTo>
                <a:lnTo>
                  <a:pt x="21576" y="1043"/>
                </a:lnTo>
                <a:lnTo>
                  <a:pt x="21538" y="925"/>
                </a:lnTo>
                <a:lnTo>
                  <a:pt x="21498" y="813"/>
                </a:lnTo>
                <a:lnTo>
                  <a:pt x="21410" y="707"/>
                </a:lnTo>
                <a:lnTo>
                  <a:pt x="21308" y="607"/>
                </a:lnTo>
                <a:lnTo>
                  <a:pt x="21181" y="506"/>
                </a:lnTo>
                <a:lnTo>
                  <a:pt x="21029" y="418"/>
                </a:lnTo>
                <a:lnTo>
                  <a:pt x="20875" y="336"/>
                </a:lnTo>
                <a:lnTo>
                  <a:pt x="20685" y="260"/>
                </a:lnTo>
                <a:lnTo>
                  <a:pt x="20494" y="201"/>
                </a:lnTo>
                <a:lnTo>
                  <a:pt x="20304" y="142"/>
                </a:lnTo>
                <a:lnTo>
                  <a:pt x="20062" y="88"/>
                </a:lnTo>
                <a:lnTo>
                  <a:pt x="19847" y="53"/>
                </a:lnTo>
                <a:lnTo>
                  <a:pt x="19591" y="24"/>
                </a:lnTo>
                <a:lnTo>
                  <a:pt x="19363" y="0"/>
                </a:lnTo>
                <a:lnTo>
                  <a:pt x="17177" y="0"/>
                </a:lnTo>
                <a:lnTo>
                  <a:pt x="17087" y="12"/>
                </a:lnTo>
                <a:lnTo>
                  <a:pt x="16999" y="29"/>
                </a:lnTo>
                <a:lnTo>
                  <a:pt x="16935" y="59"/>
                </a:lnTo>
                <a:lnTo>
                  <a:pt x="16871" y="88"/>
                </a:lnTo>
                <a:lnTo>
                  <a:pt x="16833" y="130"/>
                </a:lnTo>
                <a:lnTo>
                  <a:pt x="16807" y="171"/>
                </a:lnTo>
                <a:lnTo>
                  <a:pt x="16807" y="218"/>
                </a:lnTo>
                <a:lnTo>
                  <a:pt x="16795" y="277"/>
                </a:lnTo>
                <a:lnTo>
                  <a:pt x="16795" y="336"/>
                </a:lnTo>
                <a:lnTo>
                  <a:pt x="16705" y="447"/>
                </a:lnTo>
                <a:lnTo>
                  <a:pt x="16603" y="548"/>
                </a:lnTo>
                <a:lnTo>
                  <a:pt x="16426" y="636"/>
                </a:lnTo>
                <a:lnTo>
                  <a:pt x="16236" y="707"/>
                </a:lnTo>
                <a:lnTo>
                  <a:pt x="16020" y="766"/>
                </a:lnTo>
                <a:lnTo>
                  <a:pt x="15791" y="795"/>
                </a:lnTo>
                <a:lnTo>
                  <a:pt x="15663" y="801"/>
                </a:lnTo>
                <a:lnTo>
                  <a:pt x="15523" y="801"/>
                </a:lnTo>
                <a:lnTo>
                  <a:pt x="6077" y="801"/>
                </a:lnTo>
                <a:lnTo>
                  <a:pt x="5949" y="801"/>
                </a:lnTo>
                <a:lnTo>
                  <a:pt x="5823" y="795"/>
                </a:lnTo>
                <a:lnTo>
                  <a:pt x="5582" y="766"/>
                </a:lnTo>
                <a:lnTo>
                  <a:pt x="5366" y="707"/>
                </a:lnTo>
                <a:lnTo>
                  <a:pt x="5174" y="636"/>
                </a:lnTo>
                <a:lnTo>
                  <a:pt x="5023" y="548"/>
                </a:lnTo>
                <a:lnTo>
                  <a:pt x="4895" y="447"/>
                </a:lnTo>
                <a:lnTo>
                  <a:pt x="4831" y="336"/>
                </a:lnTo>
                <a:lnTo>
                  <a:pt x="4819" y="277"/>
                </a:lnTo>
                <a:lnTo>
                  <a:pt x="4819" y="218"/>
                </a:lnTo>
                <a:lnTo>
                  <a:pt x="4793" y="171"/>
                </a:lnTo>
                <a:lnTo>
                  <a:pt x="4767" y="130"/>
                </a:lnTo>
                <a:lnTo>
                  <a:pt x="4729" y="88"/>
                </a:lnTo>
                <a:lnTo>
                  <a:pt x="4665" y="59"/>
                </a:lnTo>
                <a:lnTo>
                  <a:pt x="4603" y="29"/>
                </a:lnTo>
                <a:lnTo>
                  <a:pt x="4513" y="12"/>
                </a:lnTo>
                <a:lnTo>
                  <a:pt x="4423" y="0"/>
                </a:lnTo>
                <a:lnTo>
                  <a:pt x="2251" y="0"/>
                </a:lnTo>
                <a:close/>
              </a:path>
            </a:pathLst>
          </a:custGeom>
          <a:ln w="12700">
            <a:miter lim="400000"/>
          </a:ln>
        </p:spPr>
      </p:pic>
      <p:sp>
        <p:nvSpPr>
          <p:cNvPr id="406" name="About  Project"/>
          <p:cNvSpPr txBox="1"/>
          <p:nvPr/>
        </p:nvSpPr>
        <p:spPr>
          <a:xfrm>
            <a:off x="2285355" y="6027644"/>
            <a:ext cx="9251895" cy="1761521"/>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9000">
                <a:solidFill>
                  <a:srgbClr val="FFFFFF"/>
                </a:solidFill>
                <a:latin typeface="Poppins SemiBold"/>
                <a:ea typeface="Poppins SemiBold"/>
                <a:cs typeface="Poppins SemiBold"/>
                <a:sym typeface="Poppins SemiBold"/>
              </a:defRPr>
            </a:pPr>
            <a:r>
              <a:t>About  </a:t>
            </a:r>
            <a:r>
              <a:rPr>
                <a:solidFill>
                  <a:schemeClr val="accent4">
                    <a:hueOff val="-461056"/>
                    <a:satOff val="4338"/>
                    <a:lumOff val="-10225"/>
                  </a:schemeClr>
                </a:solidFill>
              </a:rPr>
              <a:t>Project</a:t>
            </a:r>
          </a:p>
        </p:txBody>
      </p:sp>
      <p:sp>
        <p:nvSpPr>
          <p:cNvPr id="407" name="&quot;Sed ut perspiciatis unde omnis iste natus error sit voluptatem accusantium doloremque laudantium, totam rem aperiam, eaque ipsa quae ab illo inventore veritatis et quasi architecto beatae vitae dicta sunt explicabo."/>
          <p:cNvSpPr txBox="1"/>
          <p:nvPr/>
        </p:nvSpPr>
        <p:spPr>
          <a:xfrm>
            <a:off x="2285355" y="8215236"/>
            <a:ext cx="9251895" cy="3171624"/>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7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 eaque ipsa quae ab illo inventore veritatis et quasi architecto beatae vitae dicta sunt explicabo.</a:t>
            </a:r>
          </a:p>
        </p:txBody>
      </p:sp>
      <p:sp>
        <p:nvSpPr>
          <p:cNvPr id="408"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409"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410"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411"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412"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413"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414" name="01"/>
          <p:cNvSpPr txBox="1"/>
          <p:nvPr/>
        </p:nvSpPr>
        <p:spPr>
          <a:xfrm>
            <a:off x="2285355" y="3393122"/>
            <a:ext cx="9251895" cy="1954799"/>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80000"/>
              </a:lnSpc>
              <a:defRPr b="0" sz="14000">
                <a:solidFill>
                  <a:srgbClr val="FFFFFF"/>
                </a:solidFill>
                <a:latin typeface="Poppins Bold"/>
                <a:ea typeface="Poppins Bold"/>
                <a:cs typeface="Poppins Bold"/>
                <a:sym typeface="Poppins Bold"/>
              </a:defRPr>
            </a:lvl1pPr>
          </a:lstStyle>
          <a:p>
            <a:pPr/>
            <a:r>
              <a:t>01</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6" name="Rectangle"/>
          <p:cNvSpPr/>
          <p:nvPr/>
        </p:nvSpPr>
        <p:spPr>
          <a:xfrm rot="5400000">
            <a:off x="4083477" y="2260784"/>
            <a:ext cx="4821190" cy="9194432"/>
          </a:xfrm>
          <a:prstGeom prst="rect">
            <a:avLst/>
          </a:prstGeom>
          <a:ln w="76200">
            <a:solidFill>
              <a:schemeClr val="accent4">
                <a:hueOff val="-461056"/>
                <a:satOff val="4338"/>
                <a:lumOff val="-10225"/>
              </a:schemeClr>
            </a:solidFill>
            <a:miter/>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grpSp>
        <p:nvGrpSpPr>
          <p:cNvPr id="444" name="Group 11"/>
          <p:cNvGrpSpPr/>
          <p:nvPr/>
        </p:nvGrpSpPr>
        <p:grpSpPr>
          <a:xfrm>
            <a:off x="3913460" y="1789216"/>
            <a:ext cx="5240540" cy="10446189"/>
            <a:chOff x="0" y="0"/>
            <a:chExt cx="5240539" cy="10446187"/>
          </a:xfrm>
        </p:grpSpPr>
        <p:sp>
          <p:nvSpPr>
            <p:cNvPr id="417" name="Freeform 11"/>
            <p:cNvSpPr/>
            <p:nvPr/>
          </p:nvSpPr>
          <p:spPr>
            <a:xfrm>
              <a:off x="34883" y="0"/>
              <a:ext cx="5165407" cy="104461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279" y="21600"/>
                  </a:moveTo>
                  <a:lnTo>
                    <a:pt x="3333" y="21600"/>
                  </a:lnTo>
                  <a:lnTo>
                    <a:pt x="2985" y="21594"/>
                  </a:lnTo>
                  <a:lnTo>
                    <a:pt x="2671" y="21561"/>
                  </a:lnTo>
                  <a:lnTo>
                    <a:pt x="2345" y="21528"/>
                  </a:lnTo>
                  <a:lnTo>
                    <a:pt x="2042" y="21472"/>
                  </a:lnTo>
                  <a:lnTo>
                    <a:pt x="1739" y="21406"/>
                  </a:lnTo>
                  <a:lnTo>
                    <a:pt x="1481" y="21323"/>
                  </a:lnTo>
                  <a:lnTo>
                    <a:pt x="1212" y="21228"/>
                  </a:lnTo>
                  <a:lnTo>
                    <a:pt x="987" y="21123"/>
                  </a:lnTo>
                  <a:lnTo>
                    <a:pt x="763" y="21006"/>
                  </a:lnTo>
                  <a:lnTo>
                    <a:pt x="572" y="20884"/>
                  </a:lnTo>
                  <a:lnTo>
                    <a:pt x="415" y="20740"/>
                  </a:lnTo>
                  <a:lnTo>
                    <a:pt x="269" y="20601"/>
                  </a:lnTo>
                  <a:lnTo>
                    <a:pt x="157" y="20451"/>
                  </a:lnTo>
                  <a:lnTo>
                    <a:pt x="79" y="20296"/>
                  </a:lnTo>
                  <a:lnTo>
                    <a:pt x="22" y="20135"/>
                  </a:lnTo>
                  <a:lnTo>
                    <a:pt x="0" y="19969"/>
                  </a:lnTo>
                  <a:lnTo>
                    <a:pt x="0" y="1637"/>
                  </a:lnTo>
                  <a:lnTo>
                    <a:pt x="22" y="1470"/>
                  </a:lnTo>
                  <a:lnTo>
                    <a:pt x="79" y="1309"/>
                  </a:lnTo>
                  <a:lnTo>
                    <a:pt x="157" y="1149"/>
                  </a:lnTo>
                  <a:lnTo>
                    <a:pt x="269" y="999"/>
                  </a:lnTo>
                  <a:lnTo>
                    <a:pt x="415" y="860"/>
                  </a:lnTo>
                  <a:lnTo>
                    <a:pt x="572" y="721"/>
                  </a:lnTo>
                  <a:lnTo>
                    <a:pt x="763" y="599"/>
                  </a:lnTo>
                  <a:lnTo>
                    <a:pt x="987" y="477"/>
                  </a:lnTo>
                  <a:lnTo>
                    <a:pt x="1212" y="377"/>
                  </a:lnTo>
                  <a:lnTo>
                    <a:pt x="1481" y="283"/>
                  </a:lnTo>
                  <a:lnTo>
                    <a:pt x="1739" y="200"/>
                  </a:lnTo>
                  <a:lnTo>
                    <a:pt x="2042" y="122"/>
                  </a:lnTo>
                  <a:lnTo>
                    <a:pt x="2345" y="78"/>
                  </a:lnTo>
                  <a:lnTo>
                    <a:pt x="2671" y="33"/>
                  </a:lnTo>
                  <a:lnTo>
                    <a:pt x="2985" y="11"/>
                  </a:lnTo>
                  <a:lnTo>
                    <a:pt x="3333" y="0"/>
                  </a:lnTo>
                  <a:lnTo>
                    <a:pt x="18279" y="0"/>
                  </a:lnTo>
                  <a:lnTo>
                    <a:pt x="18615" y="11"/>
                  </a:lnTo>
                  <a:lnTo>
                    <a:pt x="18952" y="33"/>
                  </a:lnTo>
                  <a:lnTo>
                    <a:pt x="19277" y="78"/>
                  </a:lnTo>
                  <a:lnTo>
                    <a:pt x="19580" y="122"/>
                  </a:lnTo>
                  <a:lnTo>
                    <a:pt x="19861" y="200"/>
                  </a:lnTo>
                  <a:lnTo>
                    <a:pt x="20130" y="283"/>
                  </a:lnTo>
                  <a:lnTo>
                    <a:pt x="20388" y="377"/>
                  </a:lnTo>
                  <a:lnTo>
                    <a:pt x="20613" y="477"/>
                  </a:lnTo>
                  <a:lnTo>
                    <a:pt x="20848" y="599"/>
                  </a:lnTo>
                  <a:lnTo>
                    <a:pt x="21028" y="721"/>
                  </a:lnTo>
                  <a:lnTo>
                    <a:pt x="21207" y="860"/>
                  </a:lnTo>
                  <a:lnTo>
                    <a:pt x="21331" y="999"/>
                  </a:lnTo>
                  <a:lnTo>
                    <a:pt x="21443" y="1149"/>
                  </a:lnTo>
                  <a:lnTo>
                    <a:pt x="21521" y="1309"/>
                  </a:lnTo>
                  <a:lnTo>
                    <a:pt x="21578" y="1470"/>
                  </a:lnTo>
                  <a:lnTo>
                    <a:pt x="21600" y="1637"/>
                  </a:lnTo>
                  <a:lnTo>
                    <a:pt x="21600" y="19969"/>
                  </a:lnTo>
                  <a:lnTo>
                    <a:pt x="21578" y="20135"/>
                  </a:lnTo>
                  <a:lnTo>
                    <a:pt x="21521" y="20296"/>
                  </a:lnTo>
                  <a:lnTo>
                    <a:pt x="21443" y="20451"/>
                  </a:lnTo>
                  <a:lnTo>
                    <a:pt x="21331" y="20601"/>
                  </a:lnTo>
                  <a:lnTo>
                    <a:pt x="21207" y="20740"/>
                  </a:lnTo>
                  <a:lnTo>
                    <a:pt x="21028" y="20884"/>
                  </a:lnTo>
                  <a:lnTo>
                    <a:pt x="20848" y="21006"/>
                  </a:lnTo>
                  <a:lnTo>
                    <a:pt x="20613" y="21123"/>
                  </a:lnTo>
                  <a:lnTo>
                    <a:pt x="20388" y="21228"/>
                  </a:lnTo>
                  <a:lnTo>
                    <a:pt x="20130" y="21323"/>
                  </a:lnTo>
                  <a:lnTo>
                    <a:pt x="19861" y="21406"/>
                  </a:lnTo>
                  <a:lnTo>
                    <a:pt x="19580" y="21472"/>
                  </a:lnTo>
                  <a:lnTo>
                    <a:pt x="19277" y="21528"/>
                  </a:lnTo>
                  <a:lnTo>
                    <a:pt x="18952" y="21561"/>
                  </a:lnTo>
                  <a:lnTo>
                    <a:pt x="18615" y="21594"/>
                  </a:lnTo>
                  <a:lnTo>
                    <a:pt x="18279" y="21600"/>
                  </a:lnTo>
                  <a:close/>
                </a:path>
              </a:pathLst>
            </a:custGeom>
            <a:solidFill>
              <a:srgbClr val="000000"/>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18" name="Freeform 12"/>
            <p:cNvSpPr/>
            <p:nvPr/>
          </p:nvSpPr>
          <p:spPr>
            <a:xfrm>
              <a:off x="4599222" y="56350"/>
              <a:ext cx="582284" cy="103361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991" y="56"/>
                  </a:lnTo>
                  <a:lnTo>
                    <a:pt x="4181" y="112"/>
                  </a:lnTo>
                  <a:lnTo>
                    <a:pt x="6171" y="179"/>
                  </a:lnTo>
                  <a:lnTo>
                    <a:pt x="8063" y="252"/>
                  </a:lnTo>
                  <a:lnTo>
                    <a:pt x="9755" y="336"/>
                  </a:lnTo>
                  <a:lnTo>
                    <a:pt x="11447" y="432"/>
                  </a:lnTo>
                  <a:lnTo>
                    <a:pt x="12940" y="527"/>
                  </a:lnTo>
                  <a:lnTo>
                    <a:pt x="14234" y="628"/>
                  </a:lnTo>
                  <a:lnTo>
                    <a:pt x="15628" y="746"/>
                  </a:lnTo>
                  <a:lnTo>
                    <a:pt x="16723" y="858"/>
                  </a:lnTo>
                  <a:lnTo>
                    <a:pt x="17618" y="981"/>
                  </a:lnTo>
                  <a:lnTo>
                    <a:pt x="18415" y="1099"/>
                  </a:lnTo>
                  <a:lnTo>
                    <a:pt x="19112" y="1234"/>
                  </a:lnTo>
                  <a:lnTo>
                    <a:pt x="19609" y="1368"/>
                  </a:lnTo>
                  <a:lnTo>
                    <a:pt x="19808" y="1497"/>
                  </a:lnTo>
                  <a:lnTo>
                    <a:pt x="19908" y="1637"/>
                  </a:lnTo>
                  <a:lnTo>
                    <a:pt x="19908" y="19957"/>
                  </a:lnTo>
                  <a:lnTo>
                    <a:pt x="19808" y="20092"/>
                  </a:lnTo>
                  <a:lnTo>
                    <a:pt x="19609" y="20232"/>
                  </a:lnTo>
                  <a:lnTo>
                    <a:pt x="19112" y="20366"/>
                  </a:lnTo>
                  <a:lnTo>
                    <a:pt x="18415" y="20495"/>
                  </a:lnTo>
                  <a:lnTo>
                    <a:pt x="17618" y="20619"/>
                  </a:lnTo>
                  <a:lnTo>
                    <a:pt x="16723" y="20742"/>
                  </a:lnTo>
                  <a:lnTo>
                    <a:pt x="15628" y="20854"/>
                  </a:lnTo>
                  <a:lnTo>
                    <a:pt x="14234" y="20961"/>
                  </a:lnTo>
                  <a:lnTo>
                    <a:pt x="12940" y="21062"/>
                  </a:lnTo>
                  <a:lnTo>
                    <a:pt x="11447" y="21168"/>
                  </a:lnTo>
                  <a:lnTo>
                    <a:pt x="8063" y="21336"/>
                  </a:lnTo>
                  <a:lnTo>
                    <a:pt x="6171" y="21409"/>
                  </a:lnTo>
                  <a:lnTo>
                    <a:pt x="4181" y="21488"/>
                  </a:lnTo>
                  <a:lnTo>
                    <a:pt x="1991" y="21544"/>
                  </a:lnTo>
                  <a:lnTo>
                    <a:pt x="0" y="21600"/>
                  </a:lnTo>
                  <a:lnTo>
                    <a:pt x="2190" y="21561"/>
                  </a:lnTo>
                  <a:lnTo>
                    <a:pt x="4380" y="21516"/>
                  </a:lnTo>
                  <a:lnTo>
                    <a:pt x="6570" y="21460"/>
                  </a:lnTo>
                  <a:lnTo>
                    <a:pt x="8560" y="21393"/>
                  </a:lnTo>
                  <a:lnTo>
                    <a:pt x="10352" y="21320"/>
                  </a:lnTo>
                  <a:lnTo>
                    <a:pt x="12243" y="21230"/>
                  </a:lnTo>
                  <a:lnTo>
                    <a:pt x="13935" y="21146"/>
                  </a:lnTo>
                  <a:lnTo>
                    <a:pt x="15429" y="21045"/>
                  </a:lnTo>
                  <a:lnTo>
                    <a:pt x="16723" y="20938"/>
                  </a:lnTo>
                  <a:lnTo>
                    <a:pt x="19112" y="20714"/>
                  </a:lnTo>
                  <a:lnTo>
                    <a:pt x="19908" y="20591"/>
                  </a:lnTo>
                  <a:lnTo>
                    <a:pt x="20605" y="20467"/>
                  </a:lnTo>
                  <a:lnTo>
                    <a:pt x="21102" y="20338"/>
                  </a:lnTo>
                  <a:lnTo>
                    <a:pt x="21401" y="20193"/>
                  </a:lnTo>
                  <a:lnTo>
                    <a:pt x="21600" y="20064"/>
                  </a:lnTo>
                  <a:lnTo>
                    <a:pt x="21600" y="1536"/>
                  </a:lnTo>
                  <a:lnTo>
                    <a:pt x="21401" y="1396"/>
                  </a:lnTo>
                  <a:lnTo>
                    <a:pt x="21102" y="1262"/>
                  </a:lnTo>
                  <a:lnTo>
                    <a:pt x="20605" y="1133"/>
                  </a:lnTo>
                  <a:lnTo>
                    <a:pt x="19908" y="1009"/>
                  </a:lnTo>
                  <a:lnTo>
                    <a:pt x="19112" y="886"/>
                  </a:lnTo>
                  <a:lnTo>
                    <a:pt x="17917" y="763"/>
                  </a:lnTo>
                  <a:lnTo>
                    <a:pt x="16723" y="656"/>
                  </a:lnTo>
                  <a:lnTo>
                    <a:pt x="15429" y="544"/>
                  </a:lnTo>
                  <a:lnTo>
                    <a:pt x="13935" y="449"/>
                  </a:lnTo>
                  <a:lnTo>
                    <a:pt x="12243" y="359"/>
                  </a:lnTo>
                  <a:lnTo>
                    <a:pt x="10352" y="280"/>
                  </a:lnTo>
                  <a:lnTo>
                    <a:pt x="8560" y="207"/>
                  </a:lnTo>
                  <a:lnTo>
                    <a:pt x="6570" y="140"/>
                  </a:lnTo>
                  <a:lnTo>
                    <a:pt x="4380" y="84"/>
                  </a:lnTo>
                  <a:lnTo>
                    <a:pt x="2190" y="34"/>
                  </a:lnTo>
                  <a:lnTo>
                    <a:pt x="0" y="0"/>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19" name="Freeform 13"/>
            <p:cNvSpPr/>
            <p:nvPr/>
          </p:nvSpPr>
          <p:spPr>
            <a:xfrm>
              <a:off x="72450" y="50984"/>
              <a:ext cx="609118" cy="1034690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03" y="19948"/>
                  </a:moveTo>
                  <a:lnTo>
                    <a:pt x="1903" y="1647"/>
                  </a:lnTo>
                  <a:lnTo>
                    <a:pt x="2093" y="1507"/>
                  </a:lnTo>
                  <a:lnTo>
                    <a:pt x="2189" y="1367"/>
                  </a:lnTo>
                  <a:lnTo>
                    <a:pt x="2759" y="1232"/>
                  </a:lnTo>
                  <a:lnTo>
                    <a:pt x="3330" y="1104"/>
                  </a:lnTo>
                  <a:lnTo>
                    <a:pt x="4187" y="980"/>
                  </a:lnTo>
                  <a:lnTo>
                    <a:pt x="5138" y="857"/>
                  </a:lnTo>
                  <a:lnTo>
                    <a:pt x="6280" y="745"/>
                  </a:lnTo>
                  <a:lnTo>
                    <a:pt x="7517" y="633"/>
                  </a:lnTo>
                  <a:lnTo>
                    <a:pt x="8754" y="527"/>
                  </a:lnTo>
                  <a:lnTo>
                    <a:pt x="10372" y="426"/>
                  </a:lnTo>
                  <a:lnTo>
                    <a:pt x="11989" y="342"/>
                  </a:lnTo>
                  <a:lnTo>
                    <a:pt x="13607" y="252"/>
                  </a:lnTo>
                  <a:lnTo>
                    <a:pt x="15510" y="179"/>
                  </a:lnTo>
                  <a:lnTo>
                    <a:pt x="17413" y="112"/>
                  </a:lnTo>
                  <a:lnTo>
                    <a:pt x="19507" y="45"/>
                  </a:lnTo>
                  <a:lnTo>
                    <a:pt x="21600" y="0"/>
                  </a:lnTo>
                  <a:lnTo>
                    <a:pt x="19316" y="28"/>
                  </a:lnTo>
                  <a:lnTo>
                    <a:pt x="17128" y="73"/>
                  </a:lnTo>
                  <a:lnTo>
                    <a:pt x="12941" y="196"/>
                  </a:lnTo>
                  <a:lnTo>
                    <a:pt x="11228" y="263"/>
                  </a:lnTo>
                  <a:lnTo>
                    <a:pt x="9420" y="347"/>
                  </a:lnTo>
                  <a:lnTo>
                    <a:pt x="7707" y="443"/>
                  </a:lnTo>
                  <a:lnTo>
                    <a:pt x="6280" y="538"/>
                  </a:lnTo>
                  <a:lnTo>
                    <a:pt x="4758" y="650"/>
                  </a:lnTo>
                  <a:lnTo>
                    <a:pt x="3711" y="762"/>
                  </a:lnTo>
                  <a:lnTo>
                    <a:pt x="2569" y="874"/>
                  </a:lnTo>
                  <a:lnTo>
                    <a:pt x="1713" y="997"/>
                  </a:lnTo>
                  <a:lnTo>
                    <a:pt x="952" y="1132"/>
                  </a:lnTo>
                  <a:lnTo>
                    <a:pt x="476" y="1260"/>
                  </a:lnTo>
                  <a:lnTo>
                    <a:pt x="190" y="1406"/>
                  </a:lnTo>
                  <a:lnTo>
                    <a:pt x="0" y="1546"/>
                  </a:lnTo>
                  <a:lnTo>
                    <a:pt x="0" y="20054"/>
                  </a:lnTo>
                  <a:lnTo>
                    <a:pt x="190" y="20194"/>
                  </a:lnTo>
                  <a:lnTo>
                    <a:pt x="476" y="20328"/>
                  </a:lnTo>
                  <a:lnTo>
                    <a:pt x="952" y="20468"/>
                  </a:lnTo>
                  <a:lnTo>
                    <a:pt x="1713" y="20592"/>
                  </a:lnTo>
                  <a:lnTo>
                    <a:pt x="2569" y="20721"/>
                  </a:lnTo>
                  <a:lnTo>
                    <a:pt x="3711" y="20833"/>
                  </a:lnTo>
                  <a:lnTo>
                    <a:pt x="4758" y="20950"/>
                  </a:lnTo>
                  <a:lnTo>
                    <a:pt x="6280" y="21051"/>
                  </a:lnTo>
                  <a:lnTo>
                    <a:pt x="7707" y="21157"/>
                  </a:lnTo>
                  <a:lnTo>
                    <a:pt x="9420" y="21247"/>
                  </a:lnTo>
                  <a:lnTo>
                    <a:pt x="11228" y="21326"/>
                  </a:lnTo>
                  <a:lnTo>
                    <a:pt x="12941" y="21398"/>
                  </a:lnTo>
                  <a:lnTo>
                    <a:pt x="15034" y="21466"/>
                  </a:lnTo>
                  <a:lnTo>
                    <a:pt x="17128" y="21522"/>
                  </a:lnTo>
                  <a:lnTo>
                    <a:pt x="19316" y="21561"/>
                  </a:lnTo>
                  <a:lnTo>
                    <a:pt x="21600" y="21600"/>
                  </a:lnTo>
                  <a:lnTo>
                    <a:pt x="19507" y="21550"/>
                  </a:lnTo>
                  <a:lnTo>
                    <a:pt x="17413" y="21488"/>
                  </a:lnTo>
                  <a:lnTo>
                    <a:pt x="15510" y="21421"/>
                  </a:lnTo>
                  <a:lnTo>
                    <a:pt x="13607" y="21342"/>
                  </a:lnTo>
                  <a:lnTo>
                    <a:pt x="11989" y="21258"/>
                  </a:lnTo>
                  <a:lnTo>
                    <a:pt x="8754" y="21068"/>
                  </a:lnTo>
                  <a:lnTo>
                    <a:pt x="7517" y="20967"/>
                  </a:lnTo>
                  <a:lnTo>
                    <a:pt x="6280" y="20855"/>
                  </a:lnTo>
                  <a:lnTo>
                    <a:pt x="5138" y="20743"/>
                  </a:lnTo>
                  <a:lnTo>
                    <a:pt x="4187" y="20620"/>
                  </a:lnTo>
                  <a:lnTo>
                    <a:pt x="3330" y="20485"/>
                  </a:lnTo>
                  <a:lnTo>
                    <a:pt x="2759" y="20362"/>
                  </a:lnTo>
                  <a:lnTo>
                    <a:pt x="2189" y="20222"/>
                  </a:lnTo>
                  <a:lnTo>
                    <a:pt x="2093" y="20093"/>
                  </a:lnTo>
                  <a:lnTo>
                    <a:pt x="1903" y="19948"/>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20" name="Freeform 14"/>
            <p:cNvSpPr/>
            <p:nvPr/>
          </p:nvSpPr>
          <p:spPr>
            <a:xfrm>
              <a:off x="185150" y="37567"/>
              <a:ext cx="4864874" cy="38908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883" y="3277"/>
                  </a:moveTo>
                  <a:lnTo>
                    <a:pt x="18943" y="3277"/>
                  </a:lnTo>
                  <a:lnTo>
                    <a:pt x="19158" y="3426"/>
                  </a:lnTo>
                  <a:lnTo>
                    <a:pt x="19360" y="4022"/>
                  </a:lnTo>
                  <a:lnTo>
                    <a:pt x="19575" y="4469"/>
                  </a:lnTo>
                  <a:lnTo>
                    <a:pt x="19980" y="5959"/>
                  </a:lnTo>
                  <a:lnTo>
                    <a:pt x="20158" y="7001"/>
                  </a:lnTo>
                  <a:lnTo>
                    <a:pt x="20361" y="8193"/>
                  </a:lnTo>
                  <a:lnTo>
                    <a:pt x="20718" y="10726"/>
                  </a:lnTo>
                  <a:lnTo>
                    <a:pt x="21040" y="14003"/>
                  </a:lnTo>
                  <a:lnTo>
                    <a:pt x="21338" y="17578"/>
                  </a:lnTo>
                  <a:lnTo>
                    <a:pt x="21600" y="21600"/>
                  </a:lnTo>
                  <a:lnTo>
                    <a:pt x="21505" y="19068"/>
                  </a:lnTo>
                  <a:lnTo>
                    <a:pt x="21386" y="16833"/>
                  </a:lnTo>
                  <a:lnTo>
                    <a:pt x="21266" y="14748"/>
                  </a:lnTo>
                  <a:lnTo>
                    <a:pt x="21123" y="12811"/>
                  </a:lnTo>
                  <a:lnTo>
                    <a:pt x="20969" y="10726"/>
                  </a:lnTo>
                  <a:lnTo>
                    <a:pt x="20802" y="9087"/>
                  </a:lnTo>
                  <a:lnTo>
                    <a:pt x="20647" y="7299"/>
                  </a:lnTo>
                  <a:lnTo>
                    <a:pt x="20456" y="5810"/>
                  </a:lnTo>
                  <a:lnTo>
                    <a:pt x="20278" y="4469"/>
                  </a:lnTo>
                  <a:lnTo>
                    <a:pt x="20087" y="3277"/>
                  </a:lnTo>
                  <a:lnTo>
                    <a:pt x="19884" y="2234"/>
                  </a:lnTo>
                  <a:lnTo>
                    <a:pt x="19682" y="1490"/>
                  </a:lnTo>
                  <a:lnTo>
                    <a:pt x="19455" y="745"/>
                  </a:lnTo>
                  <a:lnTo>
                    <a:pt x="19241" y="298"/>
                  </a:lnTo>
                  <a:lnTo>
                    <a:pt x="19015" y="0"/>
                  </a:lnTo>
                  <a:lnTo>
                    <a:pt x="2585" y="0"/>
                  </a:lnTo>
                  <a:lnTo>
                    <a:pt x="2359" y="298"/>
                  </a:lnTo>
                  <a:lnTo>
                    <a:pt x="2145" y="745"/>
                  </a:lnTo>
                  <a:lnTo>
                    <a:pt x="1942" y="1490"/>
                  </a:lnTo>
                  <a:lnTo>
                    <a:pt x="1728" y="2234"/>
                  </a:lnTo>
                  <a:lnTo>
                    <a:pt x="1525" y="3277"/>
                  </a:lnTo>
                  <a:lnTo>
                    <a:pt x="1346" y="4469"/>
                  </a:lnTo>
                  <a:lnTo>
                    <a:pt x="1144" y="5810"/>
                  </a:lnTo>
                  <a:lnTo>
                    <a:pt x="977" y="7299"/>
                  </a:lnTo>
                  <a:lnTo>
                    <a:pt x="798" y="9087"/>
                  </a:lnTo>
                  <a:lnTo>
                    <a:pt x="643" y="10726"/>
                  </a:lnTo>
                  <a:lnTo>
                    <a:pt x="500" y="12811"/>
                  </a:lnTo>
                  <a:lnTo>
                    <a:pt x="357" y="14748"/>
                  </a:lnTo>
                  <a:lnTo>
                    <a:pt x="214" y="16833"/>
                  </a:lnTo>
                  <a:lnTo>
                    <a:pt x="95" y="19068"/>
                  </a:lnTo>
                  <a:lnTo>
                    <a:pt x="0" y="21600"/>
                  </a:lnTo>
                  <a:lnTo>
                    <a:pt x="262" y="17578"/>
                  </a:lnTo>
                  <a:lnTo>
                    <a:pt x="560" y="14003"/>
                  </a:lnTo>
                  <a:lnTo>
                    <a:pt x="905" y="10726"/>
                  </a:lnTo>
                  <a:lnTo>
                    <a:pt x="1263" y="8193"/>
                  </a:lnTo>
                  <a:lnTo>
                    <a:pt x="1442" y="7001"/>
                  </a:lnTo>
                  <a:lnTo>
                    <a:pt x="1644" y="5959"/>
                  </a:lnTo>
                  <a:lnTo>
                    <a:pt x="1823" y="5214"/>
                  </a:lnTo>
                  <a:lnTo>
                    <a:pt x="2049" y="4469"/>
                  </a:lnTo>
                  <a:lnTo>
                    <a:pt x="2240" y="4022"/>
                  </a:lnTo>
                  <a:lnTo>
                    <a:pt x="2466" y="3426"/>
                  </a:lnTo>
                  <a:lnTo>
                    <a:pt x="2669" y="3277"/>
                  </a:lnTo>
                  <a:lnTo>
                    <a:pt x="2883" y="3277"/>
                  </a:lnTo>
                  <a:close/>
                </a:path>
              </a:pathLst>
            </a:custGeom>
            <a:gradFill flip="none" rotWithShape="1">
              <a:gsLst>
                <a:gs pos="0">
                  <a:srgbClr val="FFFFFF">
                    <a:alpha val="43000"/>
                  </a:srgbClr>
                </a:gs>
                <a:gs pos="37000">
                  <a:srgbClr val="FFFFFF">
                    <a:alpha val="0"/>
                  </a:srgbClr>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21" name="Rectangle 16"/>
            <p:cNvSpPr/>
            <p:nvPr/>
          </p:nvSpPr>
          <p:spPr>
            <a:xfrm>
              <a:off x="34883" y="1025030"/>
              <a:ext cx="5165406" cy="77817"/>
            </a:xfrm>
            <a:prstGeom prst="rect">
              <a:avLst/>
            </a:prstGeom>
            <a:solidFill>
              <a:srgbClr val="333333"/>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22" name="Rectangle 17"/>
            <p:cNvSpPr/>
            <p:nvPr/>
          </p:nvSpPr>
          <p:spPr>
            <a:xfrm>
              <a:off x="34883" y="9372856"/>
              <a:ext cx="5165406" cy="75133"/>
            </a:xfrm>
            <a:prstGeom prst="rect">
              <a:avLst/>
            </a:prstGeom>
            <a:solidFill>
              <a:srgbClr val="333333"/>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23" name="Freeform 17"/>
            <p:cNvSpPr/>
            <p:nvPr/>
          </p:nvSpPr>
          <p:spPr>
            <a:xfrm>
              <a:off x="126117" y="85866"/>
              <a:ext cx="4982941" cy="1027177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059" y="21600"/>
                  </a:moveTo>
                  <a:lnTo>
                    <a:pt x="2745" y="21600"/>
                  </a:lnTo>
                  <a:lnTo>
                    <a:pt x="2443" y="21572"/>
                  </a:lnTo>
                  <a:lnTo>
                    <a:pt x="2152" y="21532"/>
                  </a:lnTo>
                  <a:lnTo>
                    <a:pt x="1861" y="21482"/>
                  </a:lnTo>
                  <a:lnTo>
                    <a:pt x="1605" y="21425"/>
                  </a:lnTo>
                  <a:lnTo>
                    <a:pt x="1349" y="21352"/>
                  </a:lnTo>
                  <a:lnTo>
                    <a:pt x="1117" y="21267"/>
                  </a:lnTo>
                  <a:lnTo>
                    <a:pt x="907" y="21171"/>
                  </a:lnTo>
                  <a:lnTo>
                    <a:pt x="710" y="21064"/>
                  </a:lnTo>
                  <a:lnTo>
                    <a:pt x="535" y="20951"/>
                  </a:lnTo>
                  <a:lnTo>
                    <a:pt x="372" y="20827"/>
                  </a:lnTo>
                  <a:lnTo>
                    <a:pt x="233" y="20697"/>
                  </a:lnTo>
                  <a:lnTo>
                    <a:pt x="140" y="20562"/>
                  </a:lnTo>
                  <a:lnTo>
                    <a:pt x="58" y="20421"/>
                  </a:lnTo>
                  <a:lnTo>
                    <a:pt x="23" y="20280"/>
                  </a:lnTo>
                  <a:lnTo>
                    <a:pt x="0" y="20127"/>
                  </a:lnTo>
                  <a:lnTo>
                    <a:pt x="0" y="1484"/>
                  </a:lnTo>
                  <a:lnTo>
                    <a:pt x="23" y="1332"/>
                  </a:lnTo>
                  <a:lnTo>
                    <a:pt x="58" y="1191"/>
                  </a:lnTo>
                  <a:lnTo>
                    <a:pt x="140" y="1044"/>
                  </a:lnTo>
                  <a:lnTo>
                    <a:pt x="233" y="914"/>
                  </a:lnTo>
                  <a:lnTo>
                    <a:pt x="372" y="779"/>
                  </a:lnTo>
                  <a:lnTo>
                    <a:pt x="535" y="660"/>
                  </a:lnTo>
                  <a:lnTo>
                    <a:pt x="710" y="542"/>
                  </a:lnTo>
                  <a:lnTo>
                    <a:pt x="907" y="440"/>
                  </a:lnTo>
                  <a:lnTo>
                    <a:pt x="1117" y="344"/>
                  </a:lnTo>
                  <a:lnTo>
                    <a:pt x="1349" y="260"/>
                  </a:lnTo>
                  <a:lnTo>
                    <a:pt x="1605" y="181"/>
                  </a:lnTo>
                  <a:lnTo>
                    <a:pt x="1861" y="124"/>
                  </a:lnTo>
                  <a:lnTo>
                    <a:pt x="2152" y="68"/>
                  </a:lnTo>
                  <a:lnTo>
                    <a:pt x="2443" y="39"/>
                  </a:lnTo>
                  <a:lnTo>
                    <a:pt x="2745" y="11"/>
                  </a:lnTo>
                  <a:lnTo>
                    <a:pt x="3059" y="0"/>
                  </a:lnTo>
                  <a:lnTo>
                    <a:pt x="18553" y="0"/>
                  </a:lnTo>
                  <a:lnTo>
                    <a:pt x="18867" y="11"/>
                  </a:lnTo>
                  <a:lnTo>
                    <a:pt x="19181" y="39"/>
                  </a:lnTo>
                  <a:lnTo>
                    <a:pt x="19471" y="68"/>
                  </a:lnTo>
                  <a:lnTo>
                    <a:pt x="19739" y="124"/>
                  </a:lnTo>
                  <a:lnTo>
                    <a:pt x="20018" y="181"/>
                  </a:lnTo>
                  <a:lnTo>
                    <a:pt x="20251" y="260"/>
                  </a:lnTo>
                  <a:lnTo>
                    <a:pt x="20483" y="344"/>
                  </a:lnTo>
                  <a:lnTo>
                    <a:pt x="20704" y="440"/>
                  </a:lnTo>
                  <a:lnTo>
                    <a:pt x="20902" y="542"/>
                  </a:lnTo>
                  <a:lnTo>
                    <a:pt x="21077" y="660"/>
                  </a:lnTo>
                  <a:lnTo>
                    <a:pt x="21228" y="779"/>
                  </a:lnTo>
                  <a:lnTo>
                    <a:pt x="21367" y="914"/>
                  </a:lnTo>
                  <a:lnTo>
                    <a:pt x="21460" y="1044"/>
                  </a:lnTo>
                  <a:lnTo>
                    <a:pt x="21542" y="1191"/>
                  </a:lnTo>
                  <a:lnTo>
                    <a:pt x="21588" y="1332"/>
                  </a:lnTo>
                  <a:lnTo>
                    <a:pt x="21600" y="1484"/>
                  </a:lnTo>
                  <a:lnTo>
                    <a:pt x="21600" y="20127"/>
                  </a:lnTo>
                  <a:lnTo>
                    <a:pt x="21588" y="20280"/>
                  </a:lnTo>
                  <a:lnTo>
                    <a:pt x="21542" y="20421"/>
                  </a:lnTo>
                  <a:lnTo>
                    <a:pt x="21460" y="20562"/>
                  </a:lnTo>
                  <a:lnTo>
                    <a:pt x="21367" y="20697"/>
                  </a:lnTo>
                  <a:lnTo>
                    <a:pt x="21228" y="20827"/>
                  </a:lnTo>
                  <a:lnTo>
                    <a:pt x="21077" y="20951"/>
                  </a:lnTo>
                  <a:lnTo>
                    <a:pt x="20902" y="21064"/>
                  </a:lnTo>
                  <a:lnTo>
                    <a:pt x="20704" y="21171"/>
                  </a:lnTo>
                  <a:lnTo>
                    <a:pt x="20483" y="21267"/>
                  </a:lnTo>
                  <a:lnTo>
                    <a:pt x="20251" y="21352"/>
                  </a:lnTo>
                  <a:lnTo>
                    <a:pt x="20018" y="21425"/>
                  </a:lnTo>
                  <a:lnTo>
                    <a:pt x="19739" y="21482"/>
                  </a:lnTo>
                  <a:lnTo>
                    <a:pt x="19471" y="21532"/>
                  </a:lnTo>
                  <a:lnTo>
                    <a:pt x="19181" y="21572"/>
                  </a:lnTo>
                  <a:lnTo>
                    <a:pt x="18867" y="21600"/>
                  </a:lnTo>
                  <a:lnTo>
                    <a:pt x="3059" y="21600"/>
                  </a:lnTo>
                  <a:close/>
                </a:path>
              </a:pathLst>
            </a:custGeom>
            <a:gradFill flip="none" rotWithShape="1">
              <a:gsLst>
                <a:gs pos="0">
                  <a:srgbClr val="000000"/>
                </a:gs>
                <a:gs pos="50000">
                  <a:srgbClr val="333333"/>
                </a:gs>
                <a:gs pos="100000">
                  <a:srgbClr val="000000"/>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pic>
          <p:nvPicPr>
            <p:cNvPr id="424" name="Picture 19" descr="Picture 19"/>
            <p:cNvPicPr>
              <a:picLocks noChangeAspect="1"/>
            </p:cNvPicPr>
            <p:nvPr/>
          </p:nvPicPr>
          <p:blipFill>
            <a:blip r:embed="rId2">
              <a:extLst/>
            </a:blip>
            <a:stretch>
              <a:fillRect/>
            </a:stretch>
          </p:blipFill>
          <p:spPr>
            <a:xfrm>
              <a:off x="206617" y="727181"/>
              <a:ext cx="4942690" cy="8911325"/>
            </a:xfrm>
            <a:prstGeom prst="rect">
              <a:avLst/>
            </a:prstGeom>
            <a:ln w="12700" cap="flat">
              <a:noFill/>
              <a:miter lim="400000"/>
            </a:ln>
            <a:effectLst/>
          </p:spPr>
        </p:pic>
        <p:sp>
          <p:nvSpPr>
            <p:cNvPr id="425" name="Rectangle 20"/>
            <p:cNvSpPr/>
            <p:nvPr/>
          </p:nvSpPr>
          <p:spPr>
            <a:xfrm>
              <a:off x="233450" y="754015"/>
              <a:ext cx="4894389" cy="8863023"/>
            </a:xfrm>
            <a:prstGeom prst="rect">
              <a:avLst/>
            </a:prstGeom>
            <a:noFill/>
            <a:ln w="4763" cap="flat">
              <a:solidFill>
                <a:srgbClr val="000000"/>
              </a:solidFill>
              <a:prstDash val="solid"/>
              <a:miter lim="8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26" name="Freeform 20"/>
            <p:cNvSpPr/>
            <p:nvPr/>
          </p:nvSpPr>
          <p:spPr>
            <a:xfrm>
              <a:off x="179783" y="142217"/>
              <a:ext cx="4875608" cy="1016443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889" y="21600"/>
                  </a:moveTo>
                  <a:lnTo>
                    <a:pt x="2580" y="21589"/>
                  </a:lnTo>
                  <a:lnTo>
                    <a:pt x="2306" y="21571"/>
                  </a:lnTo>
                  <a:lnTo>
                    <a:pt x="2021" y="21532"/>
                  </a:lnTo>
                  <a:lnTo>
                    <a:pt x="1759" y="21486"/>
                  </a:lnTo>
                  <a:lnTo>
                    <a:pt x="1498" y="21429"/>
                  </a:lnTo>
                  <a:lnTo>
                    <a:pt x="1260" y="21361"/>
                  </a:lnTo>
                  <a:lnTo>
                    <a:pt x="1046" y="21286"/>
                  </a:lnTo>
                  <a:lnTo>
                    <a:pt x="844" y="21189"/>
                  </a:lnTo>
                  <a:lnTo>
                    <a:pt x="666" y="21093"/>
                  </a:lnTo>
                  <a:lnTo>
                    <a:pt x="499" y="20984"/>
                  </a:lnTo>
                  <a:lnTo>
                    <a:pt x="345" y="20870"/>
                  </a:lnTo>
                  <a:lnTo>
                    <a:pt x="226" y="20756"/>
                  </a:lnTo>
                  <a:lnTo>
                    <a:pt x="119" y="20619"/>
                  </a:lnTo>
                  <a:lnTo>
                    <a:pt x="59" y="20499"/>
                  </a:lnTo>
                  <a:lnTo>
                    <a:pt x="24" y="20351"/>
                  </a:lnTo>
                  <a:lnTo>
                    <a:pt x="0" y="20220"/>
                  </a:lnTo>
                  <a:lnTo>
                    <a:pt x="0" y="1380"/>
                  </a:lnTo>
                  <a:lnTo>
                    <a:pt x="24" y="1237"/>
                  </a:lnTo>
                  <a:lnTo>
                    <a:pt x="59" y="1101"/>
                  </a:lnTo>
                  <a:lnTo>
                    <a:pt x="119" y="969"/>
                  </a:lnTo>
                  <a:lnTo>
                    <a:pt x="226" y="844"/>
                  </a:lnTo>
                  <a:lnTo>
                    <a:pt x="345" y="724"/>
                  </a:lnTo>
                  <a:lnTo>
                    <a:pt x="499" y="610"/>
                  </a:lnTo>
                  <a:lnTo>
                    <a:pt x="666" y="507"/>
                  </a:lnTo>
                  <a:lnTo>
                    <a:pt x="844" y="399"/>
                  </a:lnTo>
                  <a:lnTo>
                    <a:pt x="1046" y="314"/>
                  </a:lnTo>
                  <a:lnTo>
                    <a:pt x="1260" y="239"/>
                  </a:lnTo>
                  <a:lnTo>
                    <a:pt x="1498" y="171"/>
                  </a:lnTo>
                  <a:lnTo>
                    <a:pt x="1759" y="114"/>
                  </a:lnTo>
                  <a:lnTo>
                    <a:pt x="2021" y="63"/>
                  </a:lnTo>
                  <a:lnTo>
                    <a:pt x="2306" y="29"/>
                  </a:lnTo>
                  <a:lnTo>
                    <a:pt x="2580" y="6"/>
                  </a:lnTo>
                  <a:lnTo>
                    <a:pt x="2889" y="0"/>
                  </a:lnTo>
                  <a:lnTo>
                    <a:pt x="18723" y="0"/>
                  </a:lnTo>
                  <a:lnTo>
                    <a:pt x="19020" y="6"/>
                  </a:lnTo>
                  <a:lnTo>
                    <a:pt x="19306" y="29"/>
                  </a:lnTo>
                  <a:lnTo>
                    <a:pt x="19579" y="63"/>
                  </a:lnTo>
                  <a:lnTo>
                    <a:pt x="19841" y="114"/>
                  </a:lnTo>
                  <a:lnTo>
                    <a:pt x="20102" y="171"/>
                  </a:lnTo>
                  <a:lnTo>
                    <a:pt x="20340" y="239"/>
                  </a:lnTo>
                  <a:lnTo>
                    <a:pt x="20566" y="314"/>
                  </a:lnTo>
                  <a:lnTo>
                    <a:pt x="20756" y="399"/>
                  </a:lnTo>
                  <a:lnTo>
                    <a:pt x="20946" y="507"/>
                  </a:lnTo>
                  <a:lnTo>
                    <a:pt x="21124" y="610"/>
                  </a:lnTo>
                  <a:lnTo>
                    <a:pt x="21255" y="724"/>
                  </a:lnTo>
                  <a:lnTo>
                    <a:pt x="21386" y="844"/>
                  </a:lnTo>
                  <a:lnTo>
                    <a:pt x="21481" y="969"/>
                  </a:lnTo>
                  <a:lnTo>
                    <a:pt x="21541" y="1101"/>
                  </a:lnTo>
                  <a:lnTo>
                    <a:pt x="21600" y="1237"/>
                  </a:lnTo>
                  <a:lnTo>
                    <a:pt x="21600" y="20351"/>
                  </a:lnTo>
                  <a:lnTo>
                    <a:pt x="21541" y="20499"/>
                  </a:lnTo>
                  <a:lnTo>
                    <a:pt x="21481" y="20619"/>
                  </a:lnTo>
                  <a:lnTo>
                    <a:pt x="21386" y="20756"/>
                  </a:lnTo>
                  <a:lnTo>
                    <a:pt x="21124" y="20984"/>
                  </a:lnTo>
                  <a:lnTo>
                    <a:pt x="20946" y="21093"/>
                  </a:lnTo>
                  <a:lnTo>
                    <a:pt x="20566" y="21286"/>
                  </a:lnTo>
                  <a:lnTo>
                    <a:pt x="20340" y="21361"/>
                  </a:lnTo>
                  <a:lnTo>
                    <a:pt x="20102" y="21429"/>
                  </a:lnTo>
                  <a:lnTo>
                    <a:pt x="19841" y="21486"/>
                  </a:lnTo>
                  <a:lnTo>
                    <a:pt x="19579" y="21532"/>
                  </a:lnTo>
                  <a:lnTo>
                    <a:pt x="19306" y="21571"/>
                  </a:lnTo>
                  <a:lnTo>
                    <a:pt x="19020" y="21589"/>
                  </a:lnTo>
                  <a:lnTo>
                    <a:pt x="18723" y="21600"/>
                  </a:lnTo>
                  <a:lnTo>
                    <a:pt x="2889" y="21600"/>
                  </a:lnTo>
                  <a:close/>
                </a:path>
              </a:pathLst>
            </a:custGeom>
            <a:gradFill flip="none" rotWithShape="1">
              <a:gsLst>
                <a:gs pos="0">
                  <a:srgbClr val="000000"/>
                </a:gs>
                <a:gs pos="25000">
                  <a:srgbClr val="333333"/>
                </a:gs>
                <a:gs pos="75000">
                  <a:srgbClr val="333333"/>
                </a:gs>
                <a:gs pos="100000">
                  <a:srgbClr val="000000"/>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27" name="Freeform 21"/>
            <p:cNvSpPr/>
            <p:nvPr/>
          </p:nvSpPr>
          <p:spPr>
            <a:xfrm>
              <a:off x="4631422" y="182466"/>
              <a:ext cx="423966" cy="100839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777" y="69"/>
                  </a:lnTo>
                  <a:lnTo>
                    <a:pt x="3965" y="144"/>
                  </a:lnTo>
                  <a:lnTo>
                    <a:pt x="5742" y="218"/>
                  </a:lnTo>
                  <a:lnTo>
                    <a:pt x="7382" y="299"/>
                  </a:lnTo>
                  <a:lnTo>
                    <a:pt x="9023" y="385"/>
                  </a:lnTo>
                  <a:lnTo>
                    <a:pt x="10527" y="471"/>
                  </a:lnTo>
                  <a:lnTo>
                    <a:pt x="11894" y="569"/>
                  </a:lnTo>
                  <a:lnTo>
                    <a:pt x="13124" y="667"/>
                  </a:lnTo>
                  <a:lnTo>
                    <a:pt x="14218" y="764"/>
                  </a:lnTo>
                  <a:lnTo>
                    <a:pt x="15175" y="868"/>
                  </a:lnTo>
                  <a:lnTo>
                    <a:pt x="16132" y="977"/>
                  </a:lnTo>
                  <a:lnTo>
                    <a:pt x="16815" y="1081"/>
                  </a:lnTo>
                  <a:lnTo>
                    <a:pt x="17499" y="1190"/>
                  </a:lnTo>
                  <a:lnTo>
                    <a:pt x="17635" y="1305"/>
                  </a:lnTo>
                  <a:lnTo>
                    <a:pt x="18182" y="1535"/>
                  </a:lnTo>
                  <a:lnTo>
                    <a:pt x="18182" y="20060"/>
                  </a:lnTo>
                  <a:lnTo>
                    <a:pt x="17909" y="20180"/>
                  </a:lnTo>
                  <a:lnTo>
                    <a:pt x="17635" y="20295"/>
                  </a:lnTo>
                  <a:lnTo>
                    <a:pt x="17499" y="20399"/>
                  </a:lnTo>
                  <a:lnTo>
                    <a:pt x="16815" y="20514"/>
                  </a:lnTo>
                  <a:lnTo>
                    <a:pt x="16132" y="20623"/>
                  </a:lnTo>
                  <a:lnTo>
                    <a:pt x="15175" y="20732"/>
                  </a:lnTo>
                  <a:lnTo>
                    <a:pt x="14218" y="20836"/>
                  </a:lnTo>
                  <a:lnTo>
                    <a:pt x="13124" y="20933"/>
                  </a:lnTo>
                  <a:lnTo>
                    <a:pt x="11894" y="21031"/>
                  </a:lnTo>
                  <a:lnTo>
                    <a:pt x="10527" y="21123"/>
                  </a:lnTo>
                  <a:lnTo>
                    <a:pt x="9023" y="21215"/>
                  </a:lnTo>
                  <a:lnTo>
                    <a:pt x="7382" y="21301"/>
                  </a:lnTo>
                  <a:lnTo>
                    <a:pt x="5742" y="21376"/>
                  </a:lnTo>
                  <a:lnTo>
                    <a:pt x="3965" y="21456"/>
                  </a:lnTo>
                  <a:lnTo>
                    <a:pt x="1777" y="21531"/>
                  </a:lnTo>
                  <a:lnTo>
                    <a:pt x="0" y="21600"/>
                  </a:lnTo>
                  <a:lnTo>
                    <a:pt x="2324" y="21560"/>
                  </a:lnTo>
                  <a:lnTo>
                    <a:pt x="4648" y="21514"/>
                  </a:lnTo>
                  <a:lnTo>
                    <a:pt x="8749" y="21399"/>
                  </a:lnTo>
                  <a:lnTo>
                    <a:pt x="10527" y="21330"/>
                  </a:lnTo>
                  <a:lnTo>
                    <a:pt x="12441" y="21261"/>
                  </a:lnTo>
                  <a:lnTo>
                    <a:pt x="14081" y="21175"/>
                  </a:lnTo>
                  <a:lnTo>
                    <a:pt x="15585" y="21094"/>
                  </a:lnTo>
                  <a:lnTo>
                    <a:pt x="16952" y="21008"/>
                  </a:lnTo>
                  <a:lnTo>
                    <a:pt x="18182" y="20910"/>
                  </a:lnTo>
                  <a:lnTo>
                    <a:pt x="19139" y="20818"/>
                  </a:lnTo>
                  <a:lnTo>
                    <a:pt x="19959" y="20721"/>
                  </a:lnTo>
                  <a:lnTo>
                    <a:pt x="20643" y="20611"/>
                  </a:lnTo>
                  <a:lnTo>
                    <a:pt x="21190" y="20508"/>
                  </a:lnTo>
                  <a:lnTo>
                    <a:pt x="21600" y="20399"/>
                  </a:lnTo>
                  <a:lnTo>
                    <a:pt x="21600" y="1196"/>
                  </a:lnTo>
                  <a:lnTo>
                    <a:pt x="21190" y="1081"/>
                  </a:lnTo>
                  <a:lnTo>
                    <a:pt x="20643" y="977"/>
                  </a:lnTo>
                  <a:lnTo>
                    <a:pt x="19959" y="879"/>
                  </a:lnTo>
                  <a:lnTo>
                    <a:pt x="19139" y="770"/>
                  </a:lnTo>
                  <a:lnTo>
                    <a:pt x="18182" y="678"/>
                  </a:lnTo>
                  <a:lnTo>
                    <a:pt x="16952" y="586"/>
                  </a:lnTo>
                  <a:lnTo>
                    <a:pt x="15585" y="500"/>
                  </a:lnTo>
                  <a:lnTo>
                    <a:pt x="14081" y="414"/>
                  </a:lnTo>
                  <a:lnTo>
                    <a:pt x="12441" y="339"/>
                  </a:lnTo>
                  <a:lnTo>
                    <a:pt x="10527" y="270"/>
                  </a:lnTo>
                  <a:lnTo>
                    <a:pt x="8749" y="201"/>
                  </a:lnTo>
                  <a:lnTo>
                    <a:pt x="4648" y="86"/>
                  </a:lnTo>
                  <a:lnTo>
                    <a:pt x="2324" y="40"/>
                  </a:lnTo>
                  <a:lnTo>
                    <a:pt x="0" y="0"/>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28" name="Freeform 22"/>
            <p:cNvSpPr/>
            <p:nvPr/>
          </p:nvSpPr>
          <p:spPr>
            <a:xfrm>
              <a:off x="179784" y="182466"/>
              <a:ext cx="429333" cy="100839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19575" y="21531"/>
                  </a:lnTo>
                  <a:lnTo>
                    <a:pt x="17550" y="21456"/>
                  </a:lnTo>
                  <a:lnTo>
                    <a:pt x="15660" y="21376"/>
                  </a:lnTo>
                  <a:lnTo>
                    <a:pt x="14175" y="21301"/>
                  </a:lnTo>
                  <a:lnTo>
                    <a:pt x="12555" y="21215"/>
                  </a:lnTo>
                  <a:lnTo>
                    <a:pt x="10935" y="21123"/>
                  </a:lnTo>
                  <a:lnTo>
                    <a:pt x="9585" y="21031"/>
                  </a:lnTo>
                  <a:lnTo>
                    <a:pt x="8505" y="20933"/>
                  </a:lnTo>
                  <a:lnTo>
                    <a:pt x="7290" y="20836"/>
                  </a:lnTo>
                  <a:lnTo>
                    <a:pt x="6345" y="20732"/>
                  </a:lnTo>
                  <a:lnTo>
                    <a:pt x="5535" y="20623"/>
                  </a:lnTo>
                  <a:lnTo>
                    <a:pt x="4860" y="20514"/>
                  </a:lnTo>
                  <a:lnTo>
                    <a:pt x="4320" y="20399"/>
                  </a:lnTo>
                  <a:lnTo>
                    <a:pt x="3915" y="20295"/>
                  </a:lnTo>
                  <a:lnTo>
                    <a:pt x="3645" y="20180"/>
                  </a:lnTo>
                  <a:lnTo>
                    <a:pt x="3510" y="20060"/>
                  </a:lnTo>
                  <a:lnTo>
                    <a:pt x="3510" y="1535"/>
                  </a:lnTo>
                  <a:lnTo>
                    <a:pt x="3645" y="1420"/>
                  </a:lnTo>
                  <a:lnTo>
                    <a:pt x="3915" y="1305"/>
                  </a:lnTo>
                  <a:lnTo>
                    <a:pt x="4320" y="1190"/>
                  </a:lnTo>
                  <a:lnTo>
                    <a:pt x="4860" y="1081"/>
                  </a:lnTo>
                  <a:lnTo>
                    <a:pt x="5535" y="977"/>
                  </a:lnTo>
                  <a:lnTo>
                    <a:pt x="6345" y="868"/>
                  </a:lnTo>
                  <a:lnTo>
                    <a:pt x="7290" y="764"/>
                  </a:lnTo>
                  <a:lnTo>
                    <a:pt x="8505" y="667"/>
                  </a:lnTo>
                  <a:lnTo>
                    <a:pt x="9585" y="569"/>
                  </a:lnTo>
                  <a:lnTo>
                    <a:pt x="10935" y="471"/>
                  </a:lnTo>
                  <a:lnTo>
                    <a:pt x="14175" y="299"/>
                  </a:lnTo>
                  <a:lnTo>
                    <a:pt x="15660" y="218"/>
                  </a:lnTo>
                  <a:lnTo>
                    <a:pt x="17550" y="144"/>
                  </a:lnTo>
                  <a:lnTo>
                    <a:pt x="19575" y="69"/>
                  </a:lnTo>
                  <a:lnTo>
                    <a:pt x="21600" y="0"/>
                  </a:lnTo>
                  <a:lnTo>
                    <a:pt x="19170" y="40"/>
                  </a:lnTo>
                  <a:lnTo>
                    <a:pt x="17010" y="86"/>
                  </a:lnTo>
                  <a:lnTo>
                    <a:pt x="14850" y="144"/>
                  </a:lnTo>
                  <a:lnTo>
                    <a:pt x="12960" y="201"/>
                  </a:lnTo>
                  <a:lnTo>
                    <a:pt x="10935" y="270"/>
                  </a:lnTo>
                  <a:lnTo>
                    <a:pt x="9180" y="339"/>
                  </a:lnTo>
                  <a:lnTo>
                    <a:pt x="7560" y="414"/>
                  </a:lnTo>
                  <a:lnTo>
                    <a:pt x="4860" y="586"/>
                  </a:lnTo>
                  <a:lnTo>
                    <a:pt x="3510" y="678"/>
                  </a:lnTo>
                  <a:lnTo>
                    <a:pt x="2565" y="770"/>
                  </a:lnTo>
                  <a:lnTo>
                    <a:pt x="1620" y="879"/>
                  </a:lnTo>
                  <a:lnTo>
                    <a:pt x="945" y="977"/>
                  </a:lnTo>
                  <a:lnTo>
                    <a:pt x="540" y="1081"/>
                  </a:lnTo>
                  <a:lnTo>
                    <a:pt x="0" y="1196"/>
                  </a:lnTo>
                  <a:lnTo>
                    <a:pt x="0" y="20399"/>
                  </a:lnTo>
                  <a:lnTo>
                    <a:pt x="540" y="20508"/>
                  </a:lnTo>
                  <a:lnTo>
                    <a:pt x="945" y="20611"/>
                  </a:lnTo>
                  <a:lnTo>
                    <a:pt x="1620" y="20721"/>
                  </a:lnTo>
                  <a:lnTo>
                    <a:pt x="2565" y="20818"/>
                  </a:lnTo>
                  <a:lnTo>
                    <a:pt x="3510" y="20910"/>
                  </a:lnTo>
                  <a:lnTo>
                    <a:pt x="4860" y="21008"/>
                  </a:lnTo>
                  <a:lnTo>
                    <a:pt x="6210" y="21094"/>
                  </a:lnTo>
                  <a:lnTo>
                    <a:pt x="7560" y="21175"/>
                  </a:lnTo>
                  <a:lnTo>
                    <a:pt x="9180" y="21261"/>
                  </a:lnTo>
                  <a:lnTo>
                    <a:pt x="10935" y="21330"/>
                  </a:lnTo>
                  <a:lnTo>
                    <a:pt x="12960" y="21399"/>
                  </a:lnTo>
                  <a:lnTo>
                    <a:pt x="14850" y="21456"/>
                  </a:lnTo>
                  <a:lnTo>
                    <a:pt x="17010" y="21514"/>
                  </a:lnTo>
                  <a:lnTo>
                    <a:pt x="19170" y="21560"/>
                  </a:lnTo>
                  <a:lnTo>
                    <a:pt x="21600" y="21600"/>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29" name="Freeform 23"/>
            <p:cNvSpPr/>
            <p:nvPr/>
          </p:nvSpPr>
          <p:spPr>
            <a:xfrm>
              <a:off x="249550" y="230765"/>
              <a:ext cx="4738757" cy="998465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236"/>
                  </a:moveTo>
                  <a:lnTo>
                    <a:pt x="0" y="1370"/>
                  </a:lnTo>
                  <a:lnTo>
                    <a:pt x="12" y="1231"/>
                  </a:lnTo>
                  <a:lnTo>
                    <a:pt x="61" y="1097"/>
                  </a:lnTo>
                  <a:lnTo>
                    <a:pt x="135" y="958"/>
                  </a:lnTo>
                  <a:lnTo>
                    <a:pt x="220" y="842"/>
                  </a:lnTo>
                  <a:lnTo>
                    <a:pt x="342" y="714"/>
                  </a:lnTo>
                  <a:lnTo>
                    <a:pt x="489" y="610"/>
                  </a:lnTo>
                  <a:lnTo>
                    <a:pt x="648" y="499"/>
                  </a:lnTo>
                  <a:lnTo>
                    <a:pt x="856" y="401"/>
                  </a:lnTo>
                  <a:lnTo>
                    <a:pt x="1064" y="313"/>
                  </a:lnTo>
                  <a:lnTo>
                    <a:pt x="1272" y="238"/>
                  </a:lnTo>
                  <a:lnTo>
                    <a:pt x="1517" y="168"/>
                  </a:lnTo>
                  <a:lnTo>
                    <a:pt x="1761" y="110"/>
                  </a:lnTo>
                  <a:lnTo>
                    <a:pt x="2030" y="58"/>
                  </a:lnTo>
                  <a:lnTo>
                    <a:pt x="2324" y="23"/>
                  </a:lnTo>
                  <a:lnTo>
                    <a:pt x="2605" y="0"/>
                  </a:lnTo>
                  <a:lnTo>
                    <a:pt x="19007" y="0"/>
                  </a:lnTo>
                  <a:lnTo>
                    <a:pt x="19288" y="23"/>
                  </a:lnTo>
                  <a:lnTo>
                    <a:pt x="19557" y="58"/>
                  </a:lnTo>
                  <a:lnTo>
                    <a:pt x="19827" y="110"/>
                  </a:lnTo>
                  <a:lnTo>
                    <a:pt x="20071" y="168"/>
                  </a:lnTo>
                  <a:lnTo>
                    <a:pt x="20328" y="238"/>
                  </a:lnTo>
                  <a:lnTo>
                    <a:pt x="20548" y="313"/>
                  </a:lnTo>
                  <a:lnTo>
                    <a:pt x="20756" y="401"/>
                  </a:lnTo>
                  <a:lnTo>
                    <a:pt x="20940" y="499"/>
                  </a:lnTo>
                  <a:lnTo>
                    <a:pt x="21099" y="610"/>
                  </a:lnTo>
                  <a:lnTo>
                    <a:pt x="21245" y="714"/>
                  </a:lnTo>
                  <a:lnTo>
                    <a:pt x="21368" y="842"/>
                  </a:lnTo>
                  <a:lnTo>
                    <a:pt x="21478" y="958"/>
                  </a:lnTo>
                  <a:lnTo>
                    <a:pt x="21539" y="1097"/>
                  </a:lnTo>
                  <a:lnTo>
                    <a:pt x="21576" y="1231"/>
                  </a:lnTo>
                  <a:lnTo>
                    <a:pt x="21600" y="1370"/>
                  </a:lnTo>
                  <a:lnTo>
                    <a:pt x="21600" y="20236"/>
                  </a:lnTo>
                  <a:lnTo>
                    <a:pt x="21576" y="20369"/>
                  </a:lnTo>
                  <a:lnTo>
                    <a:pt x="21539" y="20509"/>
                  </a:lnTo>
                  <a:lnTo>
                    <a:pt x="21478" y="20636"/>
                  </a:lnTo>
                  <a:lnTo>
                    <a:pt x="21368" y="20764"/>
                  </a:lnTo>
                  <a:lnTo>
                    <a:pt x="21245" y="20892"/>
                  </a:lnTo>
                  <a:lnTo>
                    <a:pt x="21099" y="20996"/>
                  </a:lnTo>
                  <a:lnTo>
                    <a:pt x="20940" y="21107"/>
                  </a:lnTo>
                  <a:lnTo>
                    <a:pt x="20756" y="21199"/>
                  </a:lnTo>
                  <a:lnTo>
                    <a:pt x="20548" y="21292"/>
                  </a:lnTo>
                  <a:lnTo>
                    <a:pt x="20328" y="21368"/>
                  </a:lnTo>
                  <a:lnTo>
                    <a:pt x="20071" y="21437"/>
                  </a:lnTo>
                  <a:lnTo>
                    <a:pt x="19827" y="21496"/>
                  </a:lnTo>
                  <a:lnTo>
                    <a:pt x="19557" y="21542"/>
                  </a:lnTo>
                  <a:lnTo>
                    <a:pt x="19288" y="21571"/>
                  </a:lnTo>
                  <a:lnTo>
                    <a:pt x="19007" y="21594"/>
                  </a:lnTo>
                  <a:lnTo>
                    <a:pt x="18701" y="21600"/>
                  </a:lnTo>
                  <a:lnTo>
                    <a:pt x="2899" y="21600"/>
                  </a:lnTo>
                  <a:lnTo>
                    <a:pt x="2605" y="21594"/>
                  </a:lnTo>
                  <a:lnTo>
                    <a:pt x="2324" y="21571"/>
                  </a:lnTo>
                  <a:lnTo>
                    <a:pt x="2030" y="21542"/>
                  </a:lnTo>
                  <a:lnTo>
                    <a:pt x="1761" y="21496"/>
                  </a:lnTo>
                  <a:lnTo>
                    <a:pt x="1517" y="21437"/>
                  </a:lnTo>
                  <a:lnTo>
                    <a:pt x="1272" y="21368"/>
                  </a:lnTo>
                  <a:lnTo>
                    <a:pt x="1064" y="21292"/>
                  </a:lnTo>
                  <a:lnTo>
                    <a:pt x="648" y="21107"/>
                  </a:lnTo>
                  <a:lnTo>
                    <a:pt x="489" y="20996"/>
                  </a:lnTo>
                  <a:lnTo>
                    <a:pt x="342" y="20892"/>
                  </a:lnTo>
                  <a:lnTo>
                    <a:pt x="220" y="20764"/>
                  </a:lnTo>
                  <a:lnTo>
                    <a:pt x="135" y="20636"/>
                  </a:lnTo>
                  <a:lnTo>
                    <a:pt x="61" y="20509"/>
                  </a:lnTo>
                  <a:lnTo>
                    <a:pt x="12" y="20369"/>
                  </a:lnTo>
                  <a:lnTo>
                    <a:pt x="0" y="20236"/>
                  </a:lnTo>
                  <a:close/>
                </a:path>
              </a:pathLst>
            </a:custGeom>
            <a:solidFill>
              <a:srgbClr val="000000"/>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30" name="Freeform 24"/>
            <p:cNvSpPr/>
            <p:nvPr/>
          </p:nvSpPr>
          <p:spPr>
            <a:xfrm>
              <a:off x="206608" y="10022219"/>
              <a:ext cx="4875607" cy="38908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699" y="18323"/>
                  </a:moveTo>
                  <a:lnTo>
                    <a:pt x="2687" y="18323"/>
                  </a:lnTo>
                  <a:lnTo>
                    <a:pt x="2461" y="18025"/>
                  </a:lnTo>
                  <a:lnTo>
                    <a:pt x="2247" y="17578"/>
                  </a:lnTo>
                  <a:lnTo>
                    <a:pt x="2045" y="16982"/>
                  </a:lnTo>
                  <a:lnTo>
                    <a:pt x="1641" y="15492"/>
                  </a:lnTo>
                  <a:lnTo>
                    <a:pt x="1450" y="14599"/>
                  </a:lnTo>
                  <a:lnTo>
                    <a:pt x="1260" y="13258"/>
                  </a:lnTo>
                  <a:lnTo>
                    <a:pt x="903" y="10726"/>
                  </a:lnTo>
                  <a:lnTo>
                    <a:pt x="582" y="7597"/>
                  </a:lnTo>
                  <a:lnTo>
                    <a:pt x="285" y="4022"/>
                  </a:lnTo>
                  <a:lnTo>
                    <a:pt x="0" y="0"/>
                  </a:lnTo>
                  <a:lnTo>
                    <a:pt x="119" y="2234"/>
                  </a:lnTo>
                  <a:lnTo>
                    <a:pt x="250" y="4469"/>
                  </a:lnTo>
                  <a:lnTo>
                    <a:pt x="369" y="6703"/>
                  </a:lnTo>
                  <a:lnTo>
                    <a:pt x="499" y="8789"/>
                  </a:lnTo>
                  <a:lnTo>
                    <a:pt x="642" y="10726"/>
                  </a:lnTo>
                  <a:lnTo>
                    <a:pt x="808" y="12513"/>
                  </a:lnTo>
                  <a:lnTo>
                    <a:pt x="1343" y="16982"/>
                  </a:lnTo>
                  <a:lnTo>
                    <a:pt x="1545" y="18025"/>
                  </a:lnTo>
                  <a:lnTo>
                    <a:pt x="1747" y="19366"/>
                  </a:lnTo>
                  <a:lnTo>
                    <a:pt x="1950" y="20110"/>
                  </a:lnTo>
                  <a:lnTo>
                    <a:pt x="2164" y="20855"/>
                  </a:lnTo>
                  <a:lnTo>
                    <a:pt x="2366" y="21302"/>
                  </a:lnTo>
                  <a:lnTo>
                    <a:pt x="2603" y="21600"/>
                  </a:lnTo>
                  <a:lnTo>
                    <a:pt x="18997" y="21600"/>
                  </a:lnTo>
                  <a:lnTo>
                    <a:pt x="19246" y="21302"/>
                  </a:lnTo>
                  <a:lnTo>
                    <a:pt x="19460" y="20855"/>
                  </a:lnTo>
                  <a:lnTo>
                    <a:pt x="19864" y="19366"/>
                  </a:lnTo>
                  <a:lnTo>
                    <a:pt x="20066" y="18025"/>
                  </a:lnTo>
                  <a:lnTo>
                    <a:pt x="20257" y="16982"/>
                  </a:lnTo>
                  <a:lnTo>
                    <a:pt x="20447" y="15492"/>
                  </a:lnTo>
                  <a:lnTo>
                    <a:pt x="20804" y="12513"/>
                  </a:lnTo>
                  <a:lnTo>
                    <a:pt x="20958" y="10726"/>
                  </a:lnTo>
                  <a:lnTo>
                    <a:pt x="21101" y="8789"/>
                  </a:lnTo>
                  <a:lnTo>
                    <a:pt x="21243" y="6703"/>
                  </a:lnTo>
                  <a:lnTo>
                    <a:pt x="21386" y="4469"/>
                  </a:lnTo>
                  <a:lnTo>
                    <a:pt x="21481" y="2234"/>
                  </a:lnTo>
                  <a:lnTo>
                    <a:pt x="21600" y="0"/>
                  </a:lnTo>
                  <a:lnTo>
                    <a:pt x="21327" y="4022"/>
                  </a:lnTo>
                  <a:lnTo>
                    <a:pt x="21041" y="7597"/>
                  </a:lnTo>
                  <a:lnTo>
                    <a:pt x="20697" y="10726"/>
                  </a:lnTo>
                  <a:lnTo>
                    <a:pt x="20340" y="13258"/>
                  </a:lnTo>
                  <a:lnTo>
                    <a:pt x="20162" y="14599"/>
                  </a:lnTo>
                  <a:lnTo>
                    <a:pt x="19959" y="15492"/>
                  </a:lnTo>
                  <a:lnTo>
                    <a:pt x="19757" y="16237"/>
                  </a:lnTo>
                  <a:lnTo>
                    <a:pt x="19567" y="16982"/>
                  </a:lnTo>
                  <a:lnTo>
                    <a:pt x="19365" y="17578"/>
                  </a:lnTo>
                  <a:lnTo>
                    <a:pt x="19139" y="18025"/>
                  </a:lnTo>
                  <a:lnTo>
                    <a:pt x="18925" y="18323"/>
                  </a:lnTo>
                  <a:lnTo>
                    <a:pt x="18699" y="18323"/>
                  </a:lnTo>
                  <a:close/>
                </a:path>
              </a:pathLst>
            </a:custGeom>
            <a:gradFill flip="none" rotWithShape="1">
              <a:gsLst>
                <a:gs pos="0">
                  <a:srgbClr val="FFFFFF">
                    <a:alpha val="43000"/>
                  </a:srgbClr>
                </a:gs>
                <a:gs pos="37000">
                  <a:srgbClr val="FFFFFF">
                    <a:alpha val="0"/>
                  </a:srgbClr>
                </a:gs>
              </a:gsLst>
              <a:lin ang="162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31" name="Freeform 25"/>
            <p:cNvSpPr/>
            <p:nvPr/>
          </p:nvSpPr>
          <p:spPr>
            <a:xfrm>
              <a:off x="2334494" y="394449"/>
              <a:ext cx="630584" cy="670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405" y="21600"/>
                  </a:moveTo>
                  <a:lnTo>
                    <a:pt x="1011" y="21600"/>
                  </a:lnTo>
                  <a:lnTo>
                    <a:pt x="735" y="19872"/>
                  </a:lnTo>
                  <a:lnTo>
                    <a:pt x="276" y="19008"/>
                  </a:lnTo>
                  <a:lnTo>
                    <a:pt x="92" y="14688"/>
                  </a:lnTo>
                  <a:lnTo>
                    <a:pt x="0" y="10368"/>
                  </a:lnTo>
                  <a:lnTo>
                    <a:pt x="92" y="6912"/>
                  </a:lnTo>
                  <a:lnTo>
                    <a:pt x="276" y="2592"/>
                  </a:lnTo>
                  <a:lnTo>
                    <a:pt x="735" y="1728"/>
                  </a:lnTo>
                  <a:lnTo>
                    <a:pt x="1011" y="0"/>
                  </a:lnTo>
                  <a:lnTo>
                    <a:pt x="20405" y="0"/>
                  </a:lnTo>
                  <a:lnTo>
                    <a:pt x="20865" y="1728"/>
                  </a:lnTo>
                  <a:lnTo>
                    <a:pt x="21324" y="2592"/>
                  </a:lnTo>
                  <a:lnTo>
                    <a:pt x="21508" y="6912"/>
                  </a:lnTo>
                  <a:lnTo>
                    <a:pt x="21600" y="10368"/>
                  </a:lnTo>
                  <a:lnTo>
                    <a:pt x="21508" y="14688"/>
                  </a:lnTo>
                  <a:lnTo>
                    <a:pt x="21324" y="19008"/>
                  </a:lnTo>
                  <a:lnTo>
                    <a:pt x="20865" y="19872"/>
                  </a:lnTo>
                  <a:lnTo>
                    <a:pt x="20405" y="21600"/>
                  </a:lnTo>
                  <a:close/>
                </a:path>
              </a:pathLst>
            </a:custGeom>
            <a:solidFill>
              <a:srgbClr val="171012"/>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32" name="Freeform 26"/>
            <p:cNvSpPr/>
            <p:nvPr/>
          </p:nvSpPr>
          <p:spPr>
            <a:xfrm>
              <a:off x="3115343" y="354198"/>
              <a:ext cx="147585" cy="1475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604"/>
                  </a:moveTo>
                  <a:lnTo>
                    <a:pt x="21207" y="12960"/>
                  </a:lnTo>
                  <a:lnTo>
                    <a:pt x="20422" y="14924"/>
                  </a:lnTo>
                  <a:lnTo>
                    <a:pt x="19636" y="16495"/>
                  </a:lnTo>
                  <a:lnTo>
                    <a:pt x="18458" y="18458"/>
                  </a:lnTo>
                  <a:lnTo>
                    <a:pt x="16495" y="19636"/>
                  </a:lnTo>
                  <a:lnTo>
                    <a:pt x="14924" y="20422"/>
                  </a:lnTo>
                  <a:lnTo>
                    <a:pt x="12960" y="21207"/>
                  </a:lnTo>
                  <a:lnTo>
                    <a:pt x="10604" y="21600"/>
                  </a:lnTo>
                  <a:lnTo>
                    <a:pt x="8640" y="21207"/>
                  </a:lnTo>
                  <a:lnTo>
                    <a:pt x="6676" y="20422"/>
                  </a:lnTo>
                  <a:lnTo>
                    <a:pt x="4320" y="19636"/>
                  </a:lnTo>
                  <a:lnTo>
                    <a:pt x="3142" y="18458"/>
                  </a:lnTo>
                  <a:lnTo>
                    <a:pt x="1964" y="16495"/>
                  </a:lnTo>
                  <a:lnTo>
                    <a:pt x="1178" y="14924"/>
                  </a:lnTo>
                  <a:lnTo>
                    <a:pt x="393" y="12960"/>
                  </a:lnTo>
                  <a:lnTo>
                    <a:pt x="0" y="10604"/>
                  </a:lnTo>
                  <a:lnTo>
                    <a:pt x="393" y="8640"/>
                  </a:lnTo>
                  <a:lnTo>
                    <a:pt x="1178" y="6676"/>
                  </a:lnTo>
                  <a:lnTo>
                    <a:pt x="1964" y="4320"/>
                  </a:lnTo>
                  <a:lnTo>
                    <a:pt x="4320" y="1964"/>
                  </a:lnTo>
                  <a:lnTo>
                    <a:pt x="6676" y="1178"/>
                  </a:lnTo>
                  <a:lnTo>
                    <a:pt x="8640" y="393"/>
                  </a:lnTo>
                  <a:lnTo>
                    <a:pt x="10604" y="0"/>
                  </a:lnTo>
                  <a:lnTo>
                    <a:pt x="12960" y="393"/>
                  </a:lnTo>
                  <a:lnTo>
                    <a:pt x="14924" y="1178"/>
                  </a:lnTo>
                  <a:lnTo>
                    <a:pt x="16495" y="1964"/>
                  </a:lnTo>
                  <a:lnTo>
                    <a:pt x="18458" y="3142"/>
                  </a:lnTo>
                  <a:lnTo>
                    <a:pt x="19636" y="4320"/>
                  </a:lnTo>
                  <a:lnTo>
                    <a:pt x="20422" y="6676"/>
                  </a:lnTo>
                  <a:lnTo>
                    <a:pt x="21207" y="8640"/>
                  </a:lnTo>
                  <a:lnTo>
                    <a:pt x="21600" y="10604"/>
                  </a:lnTo>
                  <a:close/>
                </a:path>
              </a:pathLst>
            </a:custGeom>
            <a:solidFill>
              <a:srgbClr val="12141C"/>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33" name="Freeform 27"/>
            <p:cNvSpPr/>
            <p:nvPr/>
          </p:nvSpPr>
          <p:spPr>
            <a:xfrm>
              <a:off x="3201210" y="389082"/>
              <a:ext cx="48301" cy="536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00"/>
                  </a:moveTo>
                  <a:lnTo>
                    <a:pt x="21600" y="15120"/>
                  </a:lnTo>
                  <a:lnTo>
                    <a:pt x="19200" y="18360"/>
                  </a:lnTo>
                  <a:lnTo>
                    <a:pt x="15600" y="20520"/>
                  </a:lnTo>
                  <a:lnTo>
                    <a:pt x="12000" y="21600"/>
                  </a:lnTo>
                  <a:lnTo>
                    <a:pt x="6000" y="20520"/>
                  </a:lnTo>
                  <a:lnTo>
                    <a:pt x="0" y="15120"/>
                  </a:lnTo>
                  <a:lnTo>
                    <a:pt x="0" y="7560"/>
                  </a:lnTo>
                  <a:lnTo>
                    <a:pt x="6000" y="2160"/>
                  </a:lnTo>
                  <a:lnTo>
                    <a:pt x="12000" y="0"/>
                  </a:lnTo>
                  <a:lnTo>
                    <a:pt x="19200" y="4320"/>
                  </a:lnTo>
                  <a:lnTo>
                    <a:pt x="21600" y="7560"/>
                  </a:lnTo>
                  <a:lnTo>
                    <a:pt x="21600" y="10800"/>
                  </a:lnTo>
                  <a:close/>
                </a:path>
              </a:pathLst>
            </a:custGeom>
            <a:solidFill>
              <a:srgbClr val="1E2735"/>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34" name="Freeform 28"/>
            <p:cNvSpPr/>
            <p:nvPr/>
          </p:nvSpPr>
          <p:spPr>
            <a:xfrm>
              <a:off x="3195843" y="394449"/>
              <a:ext cx="45619" cy="402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1520"/>
                  </a:moveTo>
                  <a:lnTo>
                    <a:pt x="21600" y="14400"/>
                  </a:lnTo>
                  <a:lnTo>
                    <a:pt x="19059" y="18720"/>
                  </a:lnTo>
                  <a:lnTo>
                    <a:pt x="15247" y="21600"/>
                  </a:lnTo>
                  <a:lnTo>
                    <a:pt x="6353" y="21600"/>
                  </a:lnTo>
                  <a:lnTo>
                    <a:pt x="3812" y="18720"/>
                  </a:lnTo>
                  <a:lnTo>
                    <a:pt x="2541" y="14400"/>
                  </a:lnTo>
                  <a:lnTo>
                    <a:pt x="0" y="11520"/>
                  </a:lnTo>
                  <a:lnTo>
                    <a:pt x="2541" y="7200"/>
                  </a:lnTo>
                  <a:lnTo>
                    <a:pt x="3812" y="2880"/>
                  </a:lnTo>
                  <a:lnTo>
                    <a:pt x="6353" y="0"/>
                  </a:lnTo>
                  <a:lnTo>
                    <a:pt x="15247" y="0"/>
                  </a:lnTo>
                  <a:lnTo>
                    <a:pt x="19059" y="2880"/>
                  </a:lnTo>
                  <a:lnTo>
                    <a:pt x="21600" y="7200"/>
                  </a:lnTo>
                  <a:lnTo>
                    <a:pt x="21600" y="11520"/>
                  </a:lnTo>
                  <a:close/>
                </a:path>
              </a:pathLst>
            </a:custGeom>
            <a:solidFill>
              <a:srgbClr val="223349"/>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35" name="Freeform 29"/>
            <p:cNvSpPr/>
            <p:nvPr/>
          </p:nvSpPr>
          <p:spPr>
            <a:xfrm>
              <a:off x="3200487" y="401776"/>
              <a:ext cx="25596" cy="2559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2000"/>
                  </a:moveTo>
                  <a:lnTo>
                    <a:pt x="21600" y="16800"/>
                  </a:lnTo>
                  <a:lnTo>
                    <a:pt x="12343" y="21600"/>
                  </a:lnTo>
                  <a:lnTo>
                    <a:pt x="0" y="16800"/>
                  </a:lnTo>
                  <a:lnTo>
                    <a:pt x="0" y="4800"/>
                  </a:lnTo>
                  <a:lnTo>
                    <a:pt x="12343" y="0"/>
                  </a:lnTo>
                  <a:lnTo>
                    <a:pt x="21600" y="4800"/>
                  </a:lnTo>
                  <a:lnTo>
                    <a:pt x="21600" y="12000"/>
                  </a:lnTo>
                  <a:close/>
                </a:path>
              </a:pathLst>
            </a:custGeom>
            <a:solidFill>
              <a:srgbClr val="2F4C6C"/>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36" name="Freeform 30"/>
            <p:cNvSpPr/>
            <p:nvPr/>
          </p:nvSpPr>
          <p:spPr>
            <a:xfrm>
              <a:off x="3136810" y="399816"/>
              <a:ext cx="40251" cy="5366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00"/>
                  </a:moveTo>
                  <a:lnTo>
                    <a:pt x="20160" y="14040"/>
                  </a:lnTo>
                  <a:lnTo>
                    <a:pt x="17280" y="17280"/>
                  </a:lnTo>
                  <a:lnTo>
                    <a:pt x="14400" y="19440"/>
                  </a:lnTo>
                  <a:lnTo>
                    <a:pt x="12960" y="21600"/>
                  </a:lnTo>
                  <a:lnTo>
                    <a:pt x="7200" y="19440"/>
                  </a:lnTo>
                  <a:lnTo>
                    <a:pt x="4320" y="17280"/>
                  </a:lnTo>
                  <a:lnTo>
                    <a:pt x="2880" y="14040"/>
                  </a:lnTo>
                  <a:lnTo>
                    <a:pt x="0" y="10800"/>
                  </a:lnTo>
                  <a:lnTo>
                    <a:pt x="2880" y="6480"/>
                  </a:lnTo>
                  <a:lnTo>
                    <a:pt x="4320" y="3240"/>
                  </a:lnTo>
                  <a:lnTo>
                    <a:pt x="7200" y="1080"/>
                  </a:lnTo>
                  <a:lnTo>
                    <a:pt x="12960" y="0"/>
                  </a:lnTo>
                  <a:lnTo>
                    <a:pt x="17280" y="3240"/>
                  </a:lnTo>
                  <a:lnTo>
                    <a:pt x="20160" y="6480"/>
                  </a:lnTo>
                  <a:lnTo>
                    <a:pt x="21600" y="10800"/>
                  </a:lnTo>
                  <a:close/>
                </a:path>
              </a:pathLst>
            </a:custGeom>
            <a:solidFill>
              <a:srgbClr val="1E2735"/>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37" name="Freeform 31"/>
            <p:cNvSpPr/>
            <p:nvPr/>
          </p:nvSpPr>
          <p:spPr>
            <a:xfrm>
              <a:off x="3144859" y="407865"/>
              <a:ext cx="29518" cy="348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1631"/>
                  </a:moveTo>
                  <a:lnTo>
                    <a:pt x="17673" y="19938"/>
                  </a:lnTo>
                  <a:lnTo>
                    <a:pt x="11782" y="21600"/>
                  </a:lnTo>
                  <a:lnTo>
                    <a:pt x="3927" y="19938"/>
                  </a:lnTo>
                  <a:lnTo>
                    <a:pt x="0" y="11631"/>
                  </a:lnTo>
                  <a:lnTo>
                    <a:pt x="3927" y="3323"/>
                  </a:lnTo>
                  <a:lnTo>
                    <a:pt x="11782" y="0"/>
                  </a:lnTo>
                  <a:lnTo>
                    <a:pt x="17673" y="3323"/>
                  </a:lnTo>
                  <a:lnTo>
                    <a:pt x="21600" y="11631"/>
                  </a:lnTo>
                  <a:close/>
                </a:path>
              </a:pathLst>
            </a:custGeom>
            <a:solidFill>
              <a:srgbClr val="223349"/>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38" name="Freeform 32"/>
            <p:cNvSpPr/>
            <p:nvPr/>
          </p:nvSpPr>
          <p:spPr>
            <a:xfrm>
              <a:off x="3149504" y="411168"/>
              <a:ext cx="25595" cy="2559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500"/>
                  </a:moveTo>
                  <a:lnTo>
                    <a:pt x="21600" y="21600"/>
                  </a:lnTo>
                  <a:lnTo>
                    <a:pt x="0" y="21600"/>
                  </a:lnTo>
                  <a:lnTo>
                    <a:pt x="0" y="2700"/>
                  </a:lnTo>
                  <a:lnTo>
                    <a:pt x="8640" y="0"/>
                  </a:lnTo>
                  <a:lnTo>
                    <a:pt x="21600" y="2700"/>
                  </a:lnTo>
                  <a:lnTo>
                    <a:pt x="21600" y="13500"/>
                  </a:lnTo>
                  <a:close/>
                </a:path>
              </a:pathLst>
            </a:custGeom>
            <a:solidFill>
              <a:srgbClr val="243C58"/>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39" name="Freeform 33"/>
            <p:cNvSpPr/>
            <p:nvPr/>
          </p:nvSpPr>
          <p:spPr>
            <a:xfrm>
              <a:off x="0" y="1408747"/>
              <a:ext cx="50985" cy="39445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095" y="21600"/>
                  </a:moveTo>
                  <a:lnTo>
                    <a:pt x="14779" y="21600"/>
                  </a:lnTo>
                  <a:lnTo>
                    <a:pt x="19326" y="21012"/>
                  </a:lnTo>
                  <a:lnTo>
                    <a:pt x="21600" y="20571"/>
                  </a:lnTo>
                  <a:lnTo>
                    <a:pt x="21600" y="1029"/>
                  </a:lnTo>
                  <a:lnTo>
                    <a:pt x="19326" y="735"/>
                  </a:lnTo>
                  <a:lnTo>
                    <a:pt x="17053" y="588"/>
                  </a:lnTo>
                  <a:lnTo>
                    <a:pt x="14779" y="294"/>
                  </a:lnTo>
                  <a:lnTo>
                    <a:pt x="13642" y="0"/>
                  </a:lnTo>
                  <a:lnTo>
                    <a:pt x="9095" y="0"/>
                  </a:lnTo>
                  <a:lnTo>
                    <a:pt x="2274" y="588"/>
                  </a:lnTo>
                  <a:lnTo>
                    <a:pt x="0" y="1029"/>
                  </a:lnTo>
                  <a:lnTo>
                    <a:pt x="0" y="20865"/>
                  </a:lnTo>
                  <a:lnTo>
                    <a:pt x="2274" y="21306"/>
                  </a:lnTo>
                  <a:lnTo>
                    <a:pt x="5684" y="21600"/>
                  </a:lnTo>
                  <a:lnTo>
                    <a:pt x="9095" y="2160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40" name="Freeform 34"/>
            <p:cNvSpPr/>
            <p:nvPr/>
          </p:nvSpPr>
          <p:spPr>
            <a:xfrm>
              <a:off x="0" y="2173493"/>
              <a:ext cx="50985" cy="72986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095" y="21600"/>
                  </a:moveTo>
                  <a:lnTo>
                    <a:pt x="13642" y="21600"/>
                  </a:lnTo>
                  <a:lnTo>
                    <a:pt x="14779" y="21441"/>
                  </a:lnTo>
                  <a:lnTo>
                    <a:pt x="17053" y="21441"/>
                  </a:lnTo>
                  <a:lnTo>
                    <a:pt x="19326" y="21203"/>
                  </a:lnTo>
                  <a:lnTo>
                    <a:pt x="21600" y="21044"/>
                  </a:lnTo>
                  <a:lnTo>
                    <a:pt x="21600" y="476"/>
                  </a:lnTo>
                  <a:lnTo>
                    <a:pt x="19326" y="238"/>
                  </a:lnTo>
                  <a:lnTo>
                    <a:pt x="17053" y="79"/>
                  </a:lnTo>
                  <a:lnTo>
                    <a:pt x="14779" y="0"/>
                  </a:lnTo>
                  <a:lnTo>
                    <a:pt x="5684" y="0"/>
                  </a:lnTo>
                  <a:lnTo>
                    <a:pt x="2274" y="79"/>
                  </a:lnTo>
                  <a:lnTo>
                    <a:pt x="0" y="397"/>
                  </a:lnTo>
                  <a:lnTo>
                    <a:pt x="0" y="21044"/>
                  </a:lnTo>
                  <a:lnTo>
                    <a:pt x="2274" y="21362"/>
                  </a:lnTo>
                  <a:lnTo>
                    <a:pt x="5684" y="21441"/>
                  </a:lnTo>
                  <a:lnTo>
                    <a:pt x="9095" y="2160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41" name="Freeform 35"/>
            <p:cNvSpPr/>
            <p:nvPr/>
          </p:nvSpPr>
          <p:spPr>
            <a:xfrm>
              <a:off x="5200288" y="2412309"/>
              <a:ext cx="40252" cy="121018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080" y="0"/>
                  </a:moveTo>
                  <a:lnTo>
                    <a:pt x="4320" y="48"/>
                  </a:lnTo>
                  <a:lnTo>
                    <a:pt x="2880" y="48"/>
                  </a:lnTo>
                  <a:lnTo>
                    <a:pt x="0" y="239"/>
                  </a:lnTo>
                  <a:lnTo>
                    <a:pt x="0" y="21361"/>
                  </a:lnTo>
                  <a:lnTo>
                    <a:pt x="2880" y="21504"/>
                  </a:lnTo>
                  <a:lnTo>
                    <a:pt x="4320" y="21504"/>
                  </a:lnTo>
                  <a:lnTo>
                    <a:pt x="10080" y="21600"/>
                  </a:lnTo>
                  <a:lnTo>
                    <a:pt x="18720" y="21408"/>
                  </a:lnTo>
                  <a:lnTo>
                    <a:pt x="21600" y="21265"/>
                  </a:lnTo>
                  <a:lnTo>
                    <a:pt x="21600" y="335"/>
                  </a:lnTo>
                  <a:lnTo>
                    <a:pt x="18720" y="144"/>
                  </a:lnTo>
                  <a:lnTo>
                    <a:pt x="14400" y="48"/>
                  </a:lnTo>
                  <a:lnTo>
                    <a:pt x="10080" y="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42" name="Freeform 36"/>
            <p:cNvSpPr/>
            <p:nvPr/>
          </p:nvSpPr>
          <p:spPr>
            <a:xfrm>
              <a:off x="0" y="3115342"/>
              <a:ext cx="50985" cy="74864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095" y="21600"/>
                  </a:moveTo>
                  <a:lnTo>
                    <a:pt x="14779" y="21600"/>
                  </a:lnTo>
                  <a:lnTo>
                    <a:pt x="17053" y="21523"/>
                  </a:lnTo>
                  <a:lnTo>
                    <a:pt x="19326" y="21368"/>
                  </a:lnTo>
                  <a:lnTo>
                    <a:pt x="21600" y="21135"/>
                  </a:lnTo>
                  <a:lnTo>
                    <a:pt x="21600" y="542"/>
                  </a:lnTo>
                  <a:lnTo>
                    <a:pt x="19326" y="310"/>
                  </a:lnTo>
                  <a:lnTo>
                    <a:pt x="14779" y="0"/>
                  </a:lnTo>
                  <a:lnTo>
                    <a:pt x="5684" y="0"/>
                  </a:lnTo>
                  <a:lnTo>
                    <a:pt x="2274" y="155"/>
                  </a:lnTo>
                  <a:lnTo>
                    <a:pt x="0" y="387"/>
                  </a:lnTo>
                  <a:lnTo>
                    <a:pt x="0" y="21213"/>
                  </a:lnTo>
                  <a:lnTo>
                    <a:pt x="2274" y="21523"/>
                  </a:lnTo>
                  <a:lnTo>
                    <a:pt x="5684" y="21600"/>
                  </a:lnTo>
                  <a:lnTo>
                    <a:pt x="9095" y="2160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43" name="Freeform 37"/>
            <p:cNvSpPr/>
            <p:nvPr/>
          </p:nvSpPr>
          <p:spPr>
            <a:xfrm>
              <a:off x="338099" y="303216"/>
              <a:ext cx="4558976" cy="98397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095" y="0"/>
                  </a:moveTo>
                  <a:lnTo>
                    <a:pt x="17176" y="0"/>
                  </a:lnTo>
                  <a:lnTo>
                    <a:pt x="17087" y="12"/>
                  </a:lnTo>
                  <a:lnTo>
                    <a:pt x="16998" y="29"/>
                  </a:lnTo>
                  <a:lnTo>
                    <a:pt x="16871" y="88"/>
                  </a:lnTo>
                  <a:lnTo>
                    <a:pt x="16832" y="130"/>
                  </a:lnTo>
                  <a:lnTo>
                    <a:pt x="16807" y="171"/>
                  </a:lnTo>
                  <a:lnTo>
                    <a:pt x="16807" y="218"/>
                  </a:lnTo>
                  <a:lnTo>
                    <a:pt x="16794" y="277"/>
                  </a:lnTo>
                  <a:lnTo>
                    <a:pt x="16794" y="336"/>
                  </a:lnTo>
                  <a:lnTo>
                    <a:pt x="16705" y="448"/>
                  </a:lnTo>
                  <a:lnTo>
                    <a:pt x="16604" y="548"/>
                  </a:lnTo>
                  <a:lnTo>
                    <a:pt x="16426" y="636"/>
                  </a:lnTo>
                  <a:lnTo>
                    <a:pt x="16235" y="707"/>
                  </a:lnTo>
                  <a:lnTo>
                    <a:pt x="16019" y="766"/>
                  </a:lnTo>
                  <a:lnTo>
                    <a:pt x="15790" y="795"/>
                  </a:lnTo>
                  <a:lnTo>
                    <a:pt x="15663" y="801"/>
                  </a:lnTo>
                  <a:lnTo>
                    <a:pt x="5950" y="801"/>
                  </a:lnTo>
                  <a:lnTo>
                    <a:pt x="5823" y="795"/>
                  </a:lnTo>
                  <a:lnTo>
                    <a:pt x="5581" y="766"/>
                  </a:lnTo>
                  <a:lnTo>
                    <a:pt x="5365" y="707"/>
                  </a:lnTo>
                  <a:lnTo>
                    <a:pt x="5174" y="636"/>
                  </a:lnTo>
                  <a:lnTo>
                    <a:pt x="5022" y="548"/>
                  </a:lnTo>
                  <a:lnTo>
                    <a:pt x="4895" y="448"/>
                  </a:lnTo>
                  <a:lnTo>
                    <a:pt x="4831" y="336"/>
                  </a:lnTo>
                  <a:lnTo>
                    <a:pt x="4818" y="277"/>
                  </a:lnTo>
                  <a:lnTo>
                    <a:pt x="4818" y="218"/>
                  </a:lnTo>
                  <a:lnTo>
                    <a:pt x="4793" y="171"/>
                  </a:lnTo>
                  <a:lnTo>
                    <a:pt x="4768" y="130"/>
                  </a:lnTo>
                  <a:lnTo>
                    <a:pt x="4729" y="88"/>
                  </a:lnTo>
                  <a:lnTo>
                    <a:pt x="4602" y="29"/>
                  </a:lnTo>
                  <a:lnTo>
                    <a:pt x="4513" y="12"/>
                  </a:lnTo>
                  <a:lnTo>
                    <a:pt x="4424" y="0"/>
                  </a:lnTo>
                  <a:lnTo>
                    <a:pt x="2250" y="0"/>
                  </a:lnTo>
                  <a:lnTo>
                    <a:pt x="2009" y="24"/>
                  </a:lnTo>
                  <a:lnTo>
                    <a:pt x="1780" y="53"/>
                  </a:lnTo>
                  <a:lnTo>
                    <a:pt x="1538" y="88"/>
                  </a:lnTo>
                  <a:lnTo>
                    <a:pt x="1322" y="141"/>
                  </a:lnTo>
                  <a:lnTo>
                    <a:pt x="1119" y="200"/>
                  </a:lnTo>
                  <a:lnTo>
                    <a:pt x="928" y="259"/>
                  </a:lnTo>
                  <a:lnTo>
                    <a:pt x="750" y="336"/>
                  </a:lnTo>
                  <a:lnTo>
                    <a:pt x="585" y="418"/>
                  </a:lnTo>
                  <a:lnTo>
                    <a:pt x="432" y="507"/>
                  </a:lnTo>
                  <a:lnTo>
                    <a:pt x="318" y="607"/>
                  </a:lnTo>
                  <a:lnTo>
                    <a:pt x="216" y="707"/>
                  </a:lnTo>
                  <a:lnTo>
                    <a:pt x="127" y="813"/>
                  </a:lnTo>
                  <a:lnTo>
                    <a:pt x="64" y="925"/>
                  </a:lnTo>
                  <a:lnTo>
                    <a:pt x="25" y="1043"/>
                  </a:lnTo>
                  <a:lnTo>
                    <a:pt x="0" y="1160"/>
                  </a:lnTo>
                  <a:lnTo>
                    <a:pt x="0" y="20445"/>
                  </a:lnTo>
                  <a:lnTo>
                    <a:pt x="25" y="20563"/>
                  </a:lnTo>
                  <a:lnTo>
                    <a:pt x="64" y="20681"/>
                  </a:lnTo>
                  <a:lnTo>
                    <a:pt x="127" y="20793"/>
                  </a:lnTo>
                  <a:lnTo>
                    <a:pt x="216" y="20899"/>
                  </a:lnTo>
                  <a:lnTo>
                    <a:pt x="318" y="20999"/>
                  </a:lnTo>
                  <a:lnTo>
                    <a:pt x="432" y="21088"/>
                  </a:lnTo>
                  <a:lnTo>
                    <a:pt x="585" y="21176"/>
                  </a:lnTo>
                  <a:lnTo>
                    <a:pt x="750" y="21264"/>
                  </a:lnTo>
                  <a:lnTo>
                    <a:pt x="928" y="21335"/>
                  </a:lnTo>
                  <a:lnTo>
                    <a:pt x="1119" y="21406"/>
                  </a:lnTo>
                  <a:lnTo>
                    <a:pt x="1322" y="21465"/>
                  </a:lnTo>
                  <a:lnTo>
                    <a:pt x="1538" y="21512"/>
                  </a:lnTo>
                  <a:lnTo>
                    <a:pt x="1780" y="21553"/>
                  </a:lnTo>
                  <a:lnTo>
                    <a:pt x="2009" y="21582"/>
                  </a:lnTo>
                  <a:lnTo>
                    <a:pt x="2250" y="21594"/>
                  </a:lnTo>
                  <a:lnTo>
                    <a:pt x="2505" y="21600"/>
                  </a:lnTo>
                  <a:lnTo>
                    <a:pt x="19095" y="21600"/>
                  </a:lnTo>
                  <a:lnTo>
                    <a:pt x="19362" y="21594"/>
                  </a:lnTo>
                  <a:lnTo>
                    <a:pt x="19591" y="21582"/>
                  </a:lnTo>
                  <a:lnTo>
                    <a:pt x="19846" y="21553"/>
                  </a:lnTo>
                  <a:lnTo>
                    <a:pt x="20062" y="21512"/>
                  </a:lnTo>
                  <a:lnTo>
                    <a:pt x="20303" y="21465"/>
                  </a:lnTo>
                  <a:lnTo>
                    <a:pt x="20494" y="21406"/>
                  </a:lnTo>
                  <a:lnTo>
                    <a:pt x="20875" y="21264"/>
                  </a:lnTo>
                  <a:lnTo>
                    <a:pt x="21180" y="21088"/>
                  </a:lnTo>
                  <a:lnTo>
                    <a:pt x="21308" y="20999"/>
                  </a:lnTo>
                  <a:lnTo>
                    <a:pt x="21409" y="20899"/>
                  </a:lnTo>
                  <a:lnTo>
                    <a:pt x="21498" y="20793"/>
                  </a:lnTo>
                  <a:lnTo>
                    <a:pt x="21536" y="20681"/>
                  </a:lnTo>
                  <a:lnTo>
                    <a:pt x="21575" y="20563"/>
                  </a:lnTo>
                  <a:lnTo>
                    <a:pt x="21600" y="20445"/>
                  </a:lnTo>
                  <a:lnTo>
                    <a:pt x="21600" y="1160"/>
                  </a:lnTo>
                  <a:lnTo>
                    <a:pt x="21575" y="1043"/>
                  </a:lnTo>
                  <a:lnTo>
                    <a:pt x="21536" y="925"/>
                  </a:lnTo>
                  <a:lnTo>
                    <a:pt x="21498" y="813"/>
                  </a:lnTo>
                  <a:lnTo>
                    <a:pt x="21409" y="707"/>
                  </a:lnTo>
                  <a:lnTo>
                    <a:pt x="21308" y="607"/>
                  </a:lnTo>
                  <a:lnTo>
                    <a:pt x="21180" y="507"/>
                  </a:lnTo>
                  <a:lnTo>
                    <a:pt x="21028" y="418"/>
                  </a:lnTo>
                  <a:lnTo>
                    <a:pt x="20875" y="336"/>
                  </a:lnTo>
                  <a:lnTo>
                    <a:pt x="20685" y="259"/>
                  </a:lnTo>
                  <a:lnTo>
                    <a:pt x="20303" y="141"/>
                  </a:lnTo>
                  <a:lnTo>
                    <a:pt x="20062" y="88"/>
                  </a:lnTo>
                  <a:lnTo>
                    <a:pt x="19846" y="53"/>
                  </a:lnTo>
                  <a:lnTo>
                    <a:pt x="19591" y="24"/>
                  </a:lnTo>
                  <a:lnTo>
                    <a:pt x="19362" y="0"/>
                  </a:lnTo>
                  <a:lnTo>
                    <a:pt x="19095" y="0"/>
                  </a:lnTo>
                  <a:close/>
                </a:path>
              </a:pathLst>
            </a:custGeom>
            <a:solidFill>
              <a:srgbClr val="333333"/>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grpSp>
      <p:pic>
        <p:nvPicPr>
          <p:cNvPr id="445" name="Picture Placeholder 2" descr="Picture Placeholder 2"/>
          <p:cNvPicPr>
            <a:picLocks noChangeAspect="1"/>
          </p:cNvPicPr>
          <p:nvPr/>
        </p:nvPicPr>
        <p:blipFill>
          <a:blip r:embed="rId3">
            <a:extLst/>
          </a:blip>
          <a:srcRect l="0" t="0" r="0" b="0"/>
          <a:stretch>
            <a:fillRect/>
          </a:stretch>
        </p:blipFill>
        <p:spPr>
          <a:xfrm>
            <a:off x="4251331" y="2091005"/>
            <a:ext cx="4485370" cy="984091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249" y="0"/>
                </a:moveTo>
                <a:lnTo>
                  <a:pt x="2009" y="24"/>
                </a:lnTo>
                <a:lnTo>
                  <a:pt x="1779" y="53"/>
                </a:lnTo>
                <a:lnTo>
                  <a:pt x="1538" y="88"/>
                </a:lnTo>
                <a:lnTo>
                  <a:pt x="1323" y="141"/>
                </a:lnTo>
                <a:lnTo>
                  <a:pt x="1118" y="200"/>
                </a:lnTo>
                <a:lnTo>
                  <a:pt x="929" y="260"/>
                </a:lnTo>
                <a:lnTo>
                  <a:pt x="749" y="335"/>
                </a:lnTo>
                <a:lnTo>
                  <a:pt x="585" y="418"/>
                </a:lnTo>
                <a:lnTo>
                  <a:pt x="432" y="507"/>
                </a:lnTo>
                <a:lnTo>
                  <a:pt x="317" y="606"/>
                </a:lnTo>
                <a:lnTo>
                  <a:pt x="216" y="706"/>
                </a:lnTo>
                <a:lnTo>
                  <a:pt x="128" y="813"/>
                </a:lnTo>
                <a:lnTo>
                  <a:pt x="63" y="925"/>
                </a:lnTo>
                <a:lnTo>
                  <a:pt x="25" y="1043"/>
                </a:lnTo>
                <a:lnTo>
                  <a:pt x="0" y="1160"/>
                </a:lnTo>
                <a:lnTo>
                  <a:pt x="0" y="20446"/>
                </a:lnTo>
                <a:lnTo>
                  <a:pt x="25" y="20563"/>
                </a:lnTo>
                <a:lnTo>
                  <a:pt x="63" y="20681"/>
                </a:lnTo>
                <a:lnTo>
                  <a:pt x="128" y="20793"/>
                </a:lnTo>
                <a:lnTo>
                  <a:pt x="216" y="20899"/>
                </a:lnTo>
                <a:lnTo>
                  <a:pt x="317" y="20999"/>
                </a:lnTo>
                <a:lnTo>
                  <a:pt x="432" y="21088"/>
                </a:lnTo>
                <a:lnTo>
                  <a:pt x="585" y="21176"/>
                </a:lnTo>
                <a:lnTo>
                  <a:pt x="749" y="21265"/>
                </a:lnTo>
                <a:lnTo>
                  <a:pt x="929" y="21335"/>
                </a:lnTo>
                <a:lnTo>
                  <a:pt x="1118" y="21406"/>
                </a:lnTo>
                <a:lnTo>
                  <a:pt x="1323" y="21465"/>
                </a:lnTo>
                <a:lnTo>
                  <a:pt x="1538" y="21512"/>
                </a:lnTo>
                <a:lnTo>
                  <a:pt x="1779" y="21553"/>
                </a:lnTo>
                <a:lnTo>
                  <a:pt x="2009" y="21583"/>
                </a:lnTo>
                <a:lnTo>
                  <a:pt x="2249" y="21594"/>
                </a:lnTo>
                <a:lnTo>
                  <a:pt x="2504" y="21600"/>
                </a:lnTo>
                <a:lnTo>
                  <a:pt x="19094" y="21600"/>
                </a:lnTo>
                <a:lnTo>
                  <a:pt x="19362" y="21594"/>
                </a:lnTo>
                <a:lnTo>
                  <a:pt x="19591" y="21583"/>
                </a:lnTo>
                <a:lnTo>
                  <a:pt x="19846" y="21553"/>
                </a:lnTo>
                <a:lnTo>
                  <a:pt x="20062" y="21512"/>
                </a:lnTo>
                <a:lnTo>
                  <a:pt x="20302" y="21465"/>
                </a:lnTo>
                <a:lnTo>
                  <a:pt x="20493" y="21406"/>
                </a:lnTo>
                <a:lnTo>
                  <a:pt x="20685" y="21335"/>
                </a:lnTo>
                <a:lnTo>
                  <a:pt x="20876" y="21265"/>
                </a:lnTo>
                <a:lnTo>
                  <a:pt x="21027" y="21176"/>
                </a:lnTo>
                <a:lnTo>
                  <a:pt x="21180" y="21088"/>
                </a:lnTo>
                <a:lnTo>
                  <a:pt x="21308" y="20999"/>
                </a:lnTo>
                <a:lnTo>
                  <a:pt x="21409" y="20899"/>
                </a:lnTo>
                <a:lnTo>
                  <a:pt x="21499" y="20793"/>
                </a:lnTo>
                <a:lnTo>
                  <a:pt x="21535" y="20681"/>
                </a:lnTo>
                <a:lnTo>
                  <a:pt x="21573" y="20563"/>
                </a:lnTo>
                <a:lnTo>
                  <a:pt x="21600" y="20446"/>
                </a:lnTo>
                <a:lnTo>
                  <a:pt x="21600" y="1160"/>
                </a:lnTo>
                <a:lnTo>
                  <a:pt x="21573" y="1043"/>
                </a:lnTo>
                <a:lnTo>
                  <a:pt x="21535" y="925"/>
                </a:lnTo>
                <a:lnTo>
                  <a:pt x="21499" y="813"/>
                </a:lnTo>
                <a:lnTo>
                  <a:pt x="21409" y="706"/>
                </a:lnTo>
                <a:lnTo>
                  <a:pt x="21308" y="606"/>
                </a:lnTo>
                <a:lnTo>
                  <a:pt x="21180" y="507"/>
                </a:lnTo>
                <a:lnTo>
                  <a:pt x="21027" y="418"/>
                </a:lnTo>
                <a:lnTo>
                  <a:pt x="20876" y="335"/>
                </a:lnTo>
                <a:lnTo>
                  <a:pt x="20685" y="260"/>
                </a:lnTo>
                <a:lnTo>
                  <a:pt x="20493" y="200"/>
                </a:lnTo>
                <a:lnTo>
                  <a:pt x="20302" y="141"/>
                </a:lnTo>
                <a:lnTo>
                  <a:pt x="20062" y="88"/>
                </a:lnTo>
                <a:lnTo>
                  <a:pt x="19846" y="53"/>
                </a:lnTo>
                <a:lnTo>
                  <a:pt x="19591" y="24"/>
                </a:lnTo>
                <a:lnTo>
                  <a:pt x="19362" y="0"/>
                </a:lnTo>
                <a:lnTo>
                  <a:pt x="17176" y="0"/>
                </a:lnTo>
                <a:lnTo>
                  <a:pt x="17086" y="12"/>
                </a:lnTo>
                <a:lnTo>
                  <a:pt x="16998" y="30"/>
                </a:lnTo>
                <a:lnTo>
                  <a:pt x="16933" y="59"/>
                </a:lnTo>
                <a:lnTo>
                  <a:pt x="16870" y="88"/>
                </a:lnTo>
                <a:lnTo>
                  <a:pt x="16832" y="130"/>
                </a:lnTo>
                <a:lnTo>
                  <a:pt x="16807" y="171"/>
                </a:lnTo>
                <a:lnTo>
                  <a:pt x="16807" y="218"/>
                </a:lnTo>
                <a:lnTo>
                  <a:pt x="16793" y="277"/>
                </a:lnTo>
                <a:lnTo>
                  <a:pt x="16793" y="335"/>
                </a:lnTo>
                <a:lnTo>
                  <a:pt x="16706" y="448"/>
                </a:lnTo>
                <a:lnTo>
                  <a:pt x="16602" y="548"/>
                </a:lnTo>
                <a:lnTo>
                  <a:pt x="16425" y="636"/>
                </a:lnTo>
                <a:lnTo>
                  <a:pt x="16235" y="706"/>
                </a:lnTo>
                <a:lnTo>
                  <a:pt x="16019" y="766"/>
                </a:lnTo>
                <a:lnTo>
                  <a:pt x="15790" y="795"/>
                </a:lnTo>
                <a:lnTo>
                  <a:pt x="15662" y="801"/>
                </a:lnTo>
                <a:lnTo>
                  <a:pt x="15522" y="801"/>
                </a:lnTo>
                <a:lnTo>
                  <a:pt x="6078" y="801"/>
                </a:lnTo>
                <a:lnTo>
                  <a:pt x="5949" y="801"/>
                </a:lnTo>
                <a:lnTo>
                  <a:pt x="5823" y="795"/>
                </a:lnTo>
                <a:lnTo>
                  <a:pt x="5581" y="766"/>
                </a:lnTo>
                <a:lnTo>
                  <a:pt x="5365" y="706"/>
                </a:lnTo>
                <a:lnTo>
                  <a:pt x="5174" y="636"/>
                </a:lnTo>
                <a:lnTo>
                  <a:pt x="5023" y="548"/>
                </a:lnTo>
                <a:lnTo>
                  <a:pt x="4894" y="448"/>
                </a:lnTo>
                <a:lnTo>
                  <a:pt x="4831" y="335"/>
                </a:lnTo>
                <a:lnTo>
                  <a:pt x="4818" y="277"/>
                </a:lnTo>
                <a:lnTo>
                  <a:pt x="4818" y="218"/>
                </a:lnTo>
                <a:lnTo>
                  <a:pt x="4793" y="171"/>
                </a:lnTo>
                <a:lnTo>
                  <a:pt x="4766" y="130"/>
                </a:lnTo>
                <a:lnTo>
                  <a:pt x="4730" y="88"/>
                </a:lnTo>
                <a:lnTo>
                  <a:pt x="4665" y="59"/>
                </a:lnTo>
                <a:lnTo>
                  <a:pt x="4602" y="30"/>
                </a:lnTo>
                <a:lnTo>
                  <a:pt x="4512" y="12"/>
                </a:lnTo>
                <a:lnTo>
                  <a:pt x="4424" y="0"/>
                </a:lnTo>
                <a:lnTo>
                  <a:pt x="2249" y="0"/>
                </a:lnTo>
                <a:close/>
              </a:path>
            </a:pathLst>
          </a:custGeom>
          <a:ln w="12700">
            <a:miter lim="400000"/>
          </a:ln>
        </p:spPr>
      </p:pic>
      <p:sp>
        <p:nvSpPr>
          <p:cNvPr id="446"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447"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448"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449"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450"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451"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452" name="TextBox 15"/>
          <p:cNvSpPr txBox="1"/>
          <p:nvPr/>
        </p:nvSpPr>
        <p:spPr>
          <a:xfrm>
            <a:off x="13074412" y="3147231"/>
            <a:ext cx="9180588" cy="451358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r" defTabSz="914400">
              <a:lnSpc>
                <a:spcPct val="80000"/>
              </a:lnSpc>
              <a:defRPr b="0" sz="9000">
                <a:solidFill>
                  <a:srgbClr val="FFFFFF"/>
                </a:solidFill>
                <a:latin typeface="Poppins SemiBold"/>
                <a:ea typeface="Poppins SemiBold"/>
                <a:cs typeface="Poppins SemiBold"/>
                <a:sym typeface="Poppins SemiBold"/>
              </a:defRPr>
            </a:pPr>
            <a:r>
              <a:t>All </a:t>
            </a:r>
            <a:r>
              <a:rPr>
                <a:solidFill>
                  <a:schemeClr val="accent4">
                    <a:hueOff val="-461056"/>
                    <a:satOff val="4338"/>
                    <a:lumOff val="-10225"/>
                  </a:schemeClr>
                </a:solidFill>
              </a:rPr>
              <a:t>Glory</a:t>
            </a:r>
            <a:r>
              <a:t> Comes From </a:t>
            </a:r>
            <a:r>
              <a:rPr>
                <a:solidFill>
                  <a:schemeClr val="accent4">
                    <a:hueOff val="-461056"/>
                    <a:satOff val="4338"/>
                    <a:lumOff val="-10225"/>
                  </a:schemeClr>
                </a:solidFill>
              </a:rPr>
              <a:t>Daring</a:t>
            </a:r>
            <a:r>
              <a:t> to Begin</a:t>
            </a:r>
          </a:p>
        </p:txBody>
      </p:sp>
      <p:sp>
        <p:nvSpPr>
          <p:cNvPr id="453" name="TextBox 14"/>
          <p:cNvSpPr txBox="1"/>
          <p:nvPr/>
        </p:nvSpPr>
        <p:spPr>
          <a:xfrm>
            <a:off x="13074412" y="8423243"/>
            <a:ext cx="9180589" cy="2740002"/>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r" defTabSz="914400">
              <a:lnSpc>
                <a:spcPct val="120000"/>
              </a:lnSpc>
              <a:defRPr b="0" sz="2700">
                <a:solidFill>
                  <a:srgbClr val="FFFFFF"/>
                </a:solidFill>
                <a:latin typeface="Open Sans"/>
                <a:ea typeface="Open Sans"/>
                <a:cs typeface="Open Sans"/>
                <a:sym typeface="Open Sans"/>
              </a:defRPr>
            </a:lvl1pPr>
          </a:lstStyle>
          <a:p>
            <a:pPr/>
            <a:r>
              <a:t>Lorem ipsum dolor sit amet, consectetur adipiscing elit. Pellentesque scelerisque malesuada libero a pellentesque. Morbi orci dui, fermentum eget lectus ornare, viverra dignissim risus.</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482" name="Group 11"/>
          <p:cNvGrpSpPr/>
          <p:nvPr/>
        </p:nvGrpSpPr>
        <p:grpSpPr>
          <a:xfrm>
            <a:off x="9421860" y="1336164"/>
            <a:ext cx="5540279" cy="11043671"/>
            <a:chOff x="0" y="0"/>
            <a:chExt cx="5540278" cy="11043670"/>
          </a:xfrm>
        </p:grpSpPr>
        <p:sp>
          <p:nvSpPr>
            <p:cNvPr id="455" name="Freeform 11"/>
            <p:cNvSpPr/>
            <p:nvPr/>
          </p:nvSpPr>
          <p:spPr>
            <a:xfrm>
              <a:off x="36878" y="0"/>
              <a:ext cx="5460849" cy="1104367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279" y="21600"/>
                  </a:moveTo>
                  <a:lnTo>
                    <a:pt x="3333" y="21600"/>
                  </a:lnTo>
                  <a:lnTo>
                    <a:pt x="2985" y="21594"/>
                  </a:lnTo>
                  <a:lnTo>
                    <a:pt x="2671" y="21561"/>
                  </a:lnTo>
                  <a:lnTo>
                    <a:pt x="2345" y="21528"/>
                  </a:lnTo>
                  <a:lnTo>
                    <a:pt x="2042" y="21472"/>
                  </a:lnTo>
                  <a:lnTo>
                    <a:pt x="1739" y="21406"/>
                  </a:lnTo>
                  <a:lnTo>
                    <a:pt x="1481" y="21323"/>
                  </a:lnTo>
                  <a:lnTo>
                    <a:pt x="1212" y="21228"/>
                  </a:lnTo>
                  <a:lnTo>
                    <a:pt x="987" y="21123"/>
                  </a:lnTo>
                  <a:lnTo>
                    <a:pt x="763" y="21006"/>
                  </a:lnTo>
                  <a:lnTo>
                    <a:pt x="572" y="20884"/>
                  </a:lnTo>
                  <a:lnTo>
                    <a:pt x="415" y="20740"/>
                  </a:lnTo>
                  <a:lnTo>
                    <a:pt x="269" y="20601"/>
                  </a:lnTo>
                  <a:lnTo>
                    <a:pt x="157" y="20451"/>
                  </a:lnTo>
                  <a:lnTo>
                    <a:pt x="79" y="20296"/>
                  </a:lnTo>
                  <a:lnTo>
                    <a:pt x="22" y="20135"/>
                  </a:lnTo>
                  <a:lnTo>
                    <a:pt x="0" y="19969"/>
                  </a:lnTo>
                  <a:lnTo>
                    <a:pt x="0" y="1637"/>
                  </a:lnTo>
                  <a:lnTo>
                    <a:pt x="22" y="1470"/>
                  </a:lnTo>
                  <a:lnTo>
                    <a:pt x="79" y="1309"/>
                  </a:lnTo>
                  <a:lnTo>
                    <a:pt x="157" y="1149"/>
                  </a:lnTo>
                  <a:lnTo>
                    <a:pt x="269" y="999"/>
                  </a:lnTo>
                  <a:lnTo>
                    <a:pt x="415" y="860"/>
                  </a:lnTo>
                  <a:lnTo>
                    <a:pt x="572" y="721"/>
                  </a:lnTo>
                  <a:lnTo>
                    <a:pt x="763" y="599"/>
                  </a:lnTo>
                  <a:lnTo>
                    <a:pt x="987" y="477"/>
                  </a:lnTo>
                  <a:lnTo>
                    <a:pt x="1212" y="377"/>
                  </a:lnTo>
                  <a:lnTo>
                    <a:pt x="1481" y="283"/>
                  </a:lnTo>
                  <a:lnTo>
                    <a:pt x="1739" y="200"/>
                  </a:lnTo>
                  <a:lnTo>
                    <a:pt x="2042" y="122"/>
                  </a:lnTo>
                  <a:lnTo>
                    <a:pt x="2345" y="78"/>
                  </a:lnTo>
                  <a:lnTo>
                    <a:pt x="2671" y="33"/>
                  </a:lnTo>
                  <a:lnTo>
                    <a:pt x="2985" y="11"/>
                  </a:lnTo>
                  <a:lnTo>
                    <a:pt x="3333" y="0"/>
                  </a:lnTo>
                  <a:lnTo>
                    <a:pt x="18279" y="0"/>
                  </a:lnTo>
                  <a:lnTo>
                    <a:pt x="18615" y="11"/>
                  </a:lnTo>
                  <a:lnTo>
                    <a:pt x="18952" y="33"/>
                  </a:lnTo>
                  <a:lnTo>
                    <a:pt x="19277" y="78"/>
                  </a:lnTo>
                  <a:lnTo>
                    <a:pt x="19580" y="122"/>
                  </a:lnTo>
                  <a:lnTo>
                    <a:pt x="19861" y="200"/>
                  </a:lnTo>
                  <a:lnTo>
                    <a:pt x="20130" y="283"/>
                  </a:lnTo>
                  <a:lnTo>
                    <a:pt x="20388" y="377"/>
                  </a:lnTo>
                  <a:lnTo>
                    <a:pt x="20613" y="477"/>
                  </a:lnTo>
                  <a:lnTo>
                    <a:pt x="20848" y="599"/>
                  </a:lnTo>
                  <a:lnTo>
                    <a:pt x="21028" y="721"/>
                  </a:lnTo>
                  <a:lnTo>
                    <a:pt x="21207" y="860"/>
                  </a:lnTo>
                  <a:lnTo>
                    <a:pt x="21331" y="999"/>
                  </a:lnTo>
                  <a:lnTo>
                    <a:pt x="21443" y="1149"/>
                  </a:lnTo>
                  <a:lnTo>
                    <a:pt x="21521" y="1309"/>
                  </a:lnTo>
                  <a:lnTo>
                    <a:pt x="21578" y="1470"/>
                  </a:lnTo>
                  <a:lnTo>
                    <a:pt x="21600" y="1637"/>
                  </a:lnTo>
                  <a:lnTo>
                    <a:pt x="21600" y="19969"/>
                  </a:lnTo>
                  <a:lnTo>
                    <a:pt x="21578" y="20135"/>
                  </a:lnTo>
                  <a:lnTo>
                    <a:pt x="21521" y="20296"/>
                  </a:lnTo>
                  <a:lnTo>
                    <a:pt x="21443" y="20451"/>
                  </a:lnTo>
                  <a:lnTo>
                    <a:pt x="21331" y="20601"/>
                  </a:lnTo>
                  <a:lnTo>
                    <a:pt x="21207" y="20740"/>
                  </a:lnTo>
                  <a:lnTo>
                    <a:pt x="21028" y="20884"/>
                  </a:lnTo>
                  <a:lnTo>
                    <a:pt x="20848" y="21006"/>
                  </a:lnTo>
                  <a:lnTo>
                    <a:pt x="20613" y="21123"/>
                  </a:lnTo>
                  <a:lnTo>
                    <a:pt x="20388" y="21228"/>
                  </a:lnTo>
                  <a:lnTo>
                    <a:pt x="20130" y="21323"/>
                  </a:lnTo>
                  <a:lnTo>
                    <a:pt x="19861" y="21406"/>
                  </a:lnTo>
                  <a:lnTo>
                    <a:pt x="19580" y="21472"/>
                  </a:lnTo>
                  <a:lnTo>
                    <a:pt x="19277" y="21528"/>
                  </a:lnTo>
                  <a:lnTo>
                    <a:pt x="18952" y="21561"/>
                  </a:lnTo>
                  <a:lnTo>
                    <a:pt x="18615" y="21594"/>
                  </a:lnTo>
                  <a:lnTo>
                    <a:pt x="18279" y="21600"/>
                  </a:lnTo>
                  <a:close/>
                </a:path>
              </a:pathLst>
            </a:custGeom>
            <a:solidFill>
              <a:srgbClr val="000000"/>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56" name="Freeform 12"/>
            <p:cNvSpPr/>
            <p:nvPr/>
          </p:nvSpPr>
          <p:spPr>
            <a:xfrm>
              <a:off x="4862280" y="59573"/>
              <a:ext cx="615588" cy="1092736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991" y="56"/>
                  </a:lnTo>
                  <a:lnTo>
                    <a:pt x="4181" y="112"/>
                  </a:lnTo>
                  <a:lnTo>
                    <a:pt x="6171" y="179"/>
                  </a:lnTo>
                  <a:lnTo>
                    <a:pt x="8063" y="252"/>
                  </a:lnTo>
                  <a:lnTo>
                    <a:pt x="9755" y="336"/>
                  </a:lnTo>
                  <a:lnTo>
                    <a:pt x="11447" y="432"/>
                  </a:lnTo>
                  <a:lnTo>
                    <a:pt x="12940" y="527"/>
                  </a:lnTo>
                  <a:lnTo>
                    <a:pt x="14234" y="628"/>
                  </a:lnTo>
                  <a:lnTo>
                    <a:pt x="15628" y="746"/>
                  </a:lnTo>
                  <a:lnTo>
                    <a:pt x="16723" y="858"/>
                  </a:lnTo>
                  <a:lnTo>
                    <a:pt x="17618" y="981"/>
                  </a:lnTo>
                  <a:lnTo>
                    <a:pt x="18415" y="1099"/>
                  </a:lnTo>
                  <a:lnTo>
                    <a:pt x="19112" y="1234"/>
                  </a:lnTo>
                  <a:lnTo>
                    <a:pt x="19609" y="1368"/>
                  </a:lnTo>
                  <a:lnTo>
                    <a:pt x="19808" y="1497"/>
                  </a:lnTo>
                  <a:lnTo>
                    <a:pt x="19908" y="1637"/>
                  </a:lnTo>
                  <a:lnTo>
                    <a:pt x="19908" y="19957"/>
                  </a:lnTo>
                  <a:lnTo>
                    <a:pt x="19808" y="20092"/>
                  </a:lnTo>
                  <a:lnTo>
                    <a:pt x="19609" y="20232"/>
                  </a:lnTo>
                  <a:lnTo>
                    <a:pt x="19112" y="20366"/>
                  </a:lnTo>
                  <a:lnTo>
                    <a:pt x="18415" y="20495"/>
                  </a:lnTo>
                  <a:lnTo>
                    <a:pt x="17618" y="20619"/>
                  </a:lnTo>
                  <a:lnTo>
                    <a:pt x="16723" y="20742"/>
                  </a:lnTo>
                  <a:lnTo>
                    <a:pt x="15628" y="20854"/>
                  </a:lnTo>
                  <a:lnTo>
                    <a:pt x="14234" y="20961"/>
                  </a:lnTo>
                  <a:lnTo>
                    <a:pt x="12940" y="21062"/>
                  </a:lnTo>
                  <a:lnTo>
                    <a:pt x="11447" y="21168"/>
                  </a:lnTo>
                  <a:lnTo>
                    <a:pt x="8063" y="21336"/>
                  </a:lnTo>
                  <a:lnTo>
                    <a:pt x="6171" y="21409"/>
                  </a:lnTo>
                  <a:lnTo>
                    <a:pt x="4181" y="21488"/>
                  </a:lnTo>
                  <a:lnTo>
                    <a:pt x="1991" y="21544"/>
                  </a:lnTo>
                  <a:lnTo>
                    <a:pt x="0" y="21600"/>
                  </a:lnTo>
                  <a:lnTo>
                    <a:pt x="2190" y="21561"/>
                  </a:lnTo>
                  <a:lnTo>
                    <a:pt x="4380" y="21516"/>
                  </a:lnTo>
                  <a:lnTo>
                    <a:pt x="6570" y="21460"/>
                  </a:lnTo>
                  <a:lnTo>
                    <a:pt x="8560" y="21393"/>
                  </a:lnTo>
                  <a:lnTo>
                    <a:pt x="10352" y="21320"/>
                  </a:lnTo>
                  <a:lnTo>
                    <a:pt x="12243" y="21230"/>
                  </a:lnTo>
                  <a:lnTo>
                    <a:pt x="13935" y="21146"/>
                  </a:lnTo>
                  <a:lnTo>
                    <a:pt x="15429" y="21045"/>
                  </a:lnTo>
                  <a:lnTo>
                    <a:pt x="16723" y="20938"/>
                  </a:lnTo>
                  <a:lnTo>
                    <a:pt x="19112" y="20714"/>
                  </a:lnTo>
                  <a:lnTo>
                    <a:pt x="19908" y="20591"/>
                  </a:lnTo>
                  <a:lnTo>
                    <a:pt x="20605" y="20467"/>
                  </a:lnTo>
                  <a:lnTo>
                    <a:pt x="21102" y="20338"/>
                  </a:lnTo>
                  <a:lnTo>
                    <a:pt x="21401" y="20193"/>
                  </a:lnTo>
                  <a:lnTo>
                    <a:pt x="21600" y="20064"/>
                  </a:lnTo>
                  <a:lnTo>
                    <a:pt x="21600" y="1536"/>
                  </a:lnTo>
                  <a:lnTo>
                    <a:pt x="21401" y="1396"/>
                  </a:lnTo>
                  <a:lnTo>
                    <a:pt x="21102" y="1262"/>
                  </a:lnTo>
                  <a:lnTo>
                    <a:pt x="20605" y="1133"/>
                  </a:lnTo>
                  <a:lnTo>
                    <a:pt x="19908" y="1009"/>
                  </a:lnTo>
                  <a:lnTo>
                    <a:pt x="19112" y="886"/>
                  </a:lnTo>
                  <a:lnTo>
                    <a:pt x="17917" y="763"/>
                  </a:lnTo>
                  <a:lnTo>
                    <a:pt x="16723" y="656"/>
                  </a:lnTo>
                  <a:lnTo>
                    <a:pt x="15429" y="544"/>
                  </a:lnTo>
                  <a:lnTo>
                    <a:pt x="13935" y="449"/>
                  </a:lnTo>
                  <a:lnTo>
                    <a:pt x="12243" y="359"/>
                  </a:lnTo>
                  <a:lnTo>
                    <a:pt x="10352" y="280"/>
                  </a:lnTo>
                  <a:lnTo>
                    <a:pt x="8560" y="207"/>
                  </a:lnTo>
                  <a:lnTo>
                    <a:pt x="6570" y="140"/>
                  </a:lnTo>
                  <a:lnTo>
                    <a:pt x="4380" y="84"/>
                  </a:lnTo>
                  <a:lnTo>
                    <a:pt x="2190" y="34"/>
                  </a:lnTo>
                  <a:lnTo>
                    <a:pt x="0" y="0"/>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57" name="Freeform 13"/>
            <p:cNvSpPr/>
            <p:nvPr/>
          </p:nvSpPr>
          <p:spPr>
            <a:xfrm>
              <a:off x="76594" y="53900"/>
              <a:ext cx="643957" cy="1093870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03" y="19948"/>
                  </a:moveTo>
                  <a:lnTo>
                    <a:pt x="1903" y="1647"/>
                  </a:lnTo>
                  <a:lnTo>
                    <a:pt x="2093" y="1507"/>
                  </a:lnTo>
                  <a:lnTo>
                    <a:pt x="2189" y="1367"/>
                  </a:lnTo>
                  <a:lnTo>
                    <a:pt x="2759" y="1232"/>
                  </a:lnTo>
                  <a:lnTo>
                    <a:pt x="3330" y="1104"/>
                  </a:lnTo>
                  <a:lnTo>
                    <a:pt x="4187" y="980"/>
                  </a:lnTo>
                  <a:lnTo>
                    <a:pt x="5138" y="857"/>
                  </a:lnTo>
                  <a:lnTo>
                    <a:pt x="6280" y="745"/>
                  </a:lnTo>
                  <a:lnTo>
                    <a:pt x="7517" y="633"/>
                  </a:lnTo>
                  <a:lnTo>
                    <a:pt x="8754" y="527"/>
                  </a:lnTo>
                  <a:lnTo>
                    <a:pt x="10372" y="426"/>
                  </a:lnTo>
                  <a:lnTo>
                    <a:pt x="11989" y="342"/>
                  </a:lnTo>
                  <a:lnTo>
                    <a:pt x="13607" y="252"/>
                  </a:lnTo>
                  <a:lnTo>
                    <a:pt x="15510" y="179"/>
                  </a:lnTo>
                  <a:lnTo>
                    <a:pt x="17413" y="112"/>
                  </a:lnTo>
                  <a:lnTo>
                    <a:pt x="19507" y="45"/>
                  </a:lnTo>
                  <a:lnTo>
                    <a:pt x="21600" y="0"/>
                  </a:lnTo>
                  <a:lnTo>
                    <a:pt x="19316" y="28"/>
                  </a:lnTo>
                  <a:lnTo>
                    <a:pt x="17128" y="73"/>
                  </a:lnTo>
                  <a:lnTo>
                    <a:pt x="12941" y="196"/>
                  </a:lnTo>
                  <a:lnTo>
                    <a:pt x="11228" y="263"/>
                  </a:lnTo>
                  <a:lnTo>
                    <a:pt x="9420" y="347"/>
                  </a:lnTo>
                  <a:lnTo>
                    <a:pt x="7707" y="443"/>
                  </a:lnTo>
                  <a:lnTo>
                    <a:pt x="6280" y="538"/>
                  </a:lnTo>
                  <a:lnTo>
                    <a:pt x="4758" y="650"/>
                  </a:lnTo>
                  <a:lnTo>
                    <a:pt x="3711" y="762"/>
                  </a:lnTo>
                  <a:lnTo>
                    <a:pt x="2569" y="874"/>
                  </a:lnTo>
                  <a:lnTo>
                    <a:pt x="1713" y="997"/>
                  </a:lnTo>
                  <a:lnTo>
                    <a:pt x="952" y="1132"/>
                  </a:lnTo>
                  <a:lnTo>
                    <a:pt x="476" y="1260"/>
                  </a:lnTo>
                  <a:lnTo>
                    <a:pt x="190" y="1406"/>
                  </a:lnTo>
                  <a:lnTo>
                    <a:pt x="0" y="1546"/>
                  </a:lnTo>
                  <a:lnTo>
                    <a:pt x="0" y="20054"/>
                  </a:lnTo>
                  <a:lnTo>
                    <a:pt x="190" y="20194"/>
                  </a:lnTo>
                  <a:lnTo>
                    <a:pt x="476" y="20328"/>
                  </a:lnTo>
                  <a:lnTo>
                    <a:pt x="952" y="20468"/>
                  </a:lnTo>
                  <a:lnTo>
                    <a:pt x="1713" y="20592"/>
                  </a:lnTo>
                  <a:lnTo>
                    <a:pt x="2569" y="20721"/>
                  </a:lnTo>
                  <a:lnTo>
                    <a:pt x="3711" y="20833"/>
                  </a:lnTo>
                  <a:lnTo>
                    <a:pt x="4758" y="20950"/>
                  </a:lnTo>
                  <a:lnTo>
                    <a:pt x="6280" y="21051"/>
                  </a:lnTo>
                  <a:lnTo>
                    <a:pt x="7707" y="21157"/>
                  </a:lnTo>
                  <a:lnTo>
                    <a:pt x="9420" y="21247"/>
                  </a:lnTo>
                  <a:lnTo>
                    <a:pt x="11228" y="21326"/>
                  </a:lnTo>
                  <a:lnTo>
                    <a:pt x="12941" y="21398"/>
                  </a:lnTo>
                  <a:lnTo>
                    <a:pt x="15034" y="21466"/>
                  </a:lnTo>
                  <a:lnTo>
                    <a:pt x="17128" y="21522"/>
                  </a:lnTo>
                  <a:lnTo>
                    <a:pt x="19316" y="21561"/>
                  </a:lnTo>
                  <a:lnTo>
                    <a:pt x="21600" y="21600"/>
                  </a:lnTo>
                  <a:lnTo>
                    <a:pt x="19507" y="21550"/>
                  </a:lnTo>
                  <a:lnTo>
                    <a:pt x="17413" y="21488"/>
                  </a:lnTo>
                  <a:lnTo>
                    <a:pt x="15510" y="21421"/>
                  </a:lnTo>
                  <a:lnTo>
                    <a:pt x="13607" y="21342"/>
                  </a:lnTo>
                  <a:lnTo>
                    <a:pt x="11989" y="21258"/>
                  </a:lnTo>
                  <a:lnTo>
                    <a:pt x="8754" y="21068"/>
                  </a:lnTo>
                  <a:lnTo>
                    <a:pt x="7517" y="20967"/>
                  </a:lnTo>
                  <a:lnTo>
                    <a:pt x="6280" y="20855"/>
                  </a:lnTo>
                  <a:lnTo>
                    <a:pt x="5138" y="20743"/>
                  </a:lnTo>
                  <a:lnTo>
                    <a:pt x="4187" y="20620"/>
                  </a:lnTo>
                  <a:lnTo>
                    <a:pt x="3330" y="20485"/>
                  </a:lnTo>
                  <a:lnTo>
                    <a:pt x="2759" y="20362"/>
                  </a:lnTo>
                  <a:lnTo>
                    <a:pt x="2189" y="20222"/>
                  </a:lnTo>
                  <a:lnTo>
                    <a:pt x="2093" y="20093"/>
                  </a:lnTo>
                  <a:lnTo>
                    <a:pt x="1903" y="19948"/>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58" name="Freeform 14"/>
            <p:cNvSpPr/>
            <p:nvPr/>
          </p:nvSpPr>
          <p:spPr>
            <a:xfrm>
              <a:off x="195739" y="39715"/>
              <a:ext cx="5143127" cy="4113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883" y="3277"/>
                  </a:moveTo>
                  <a:lnTo>
                    <a:pt x="18943" y="3277"/>
                  </a:lnTo>
                  <a:lnTo>
                    <a:pt x="19158" y="3426"/>
                  </a:lnTo>
                  <a:lnTo>
                    <a:pt x="19360" y="4022"/>
                  </a:lnTo>
                  <a:lnTo>
                    <a:pt x="19575" y="4469"/>
                  </a:lnTo>
                  <a:lnTo>
                    <a:pt x="19980" y="5959"/>
                  </a:lnTo>
                  <a:lnTo>
                    <a:pt x="20158" y="7001"/>
                  </a:lnTo>
                  <a:lnTo>
                    <a:pt x="20361" y="8193"/>
                  </a:lnTo>
                  <a:lnTo>
                    <a:pt x="20718" y="10726"/>
                  </a:lnTo>
                  <a:lnTo>
                    <a:pt x="21040" y="14003"/>
                  </a:lnTo>
                  <a:lnTo>
                    <a:pt x="21338" y="17578"/>
                  </a:lnTo>
                  <a:lnTo>
                    <a:pt x="21600" y="21600"/>
                  </a:lnTo>
                  <a:lnTo>
                    <a:pt x="21505" y="19068"/>
                  </a:lnTo>
                  <a:lnTo>
                    <a:pt x="21386" y="16833"/>
                  </a:lnTo>
                  <a:lnTo>
                    <a:pt x="21266" y="14748"/>
                  </a:lnTo>
                  <a:lnTo>
                    <a:pt x="21123" y="12811"/>
                  </a:lnTo>
                  <a:lnTo>
                    <a:pt x="20969" y="10726"/>
                  </a:lnTo>
                  <a:lnTo>
                    <a:pt x="20802" y="9087"/>
                  </a:lnTo>
                  <a:lnTo>
                    <a:pt x="20647" y="7299"/>
                  </a:lnTo>
                  <a:lnTo>
                    <a:pt x="20456" y="5810"/>
                  </a:lnTo>
                  <a:lnTo>
                    <a:pt x="20278" y="4469"/>
                  </a:lnTo>
                  <a:lnTo>
                    <a:pt x="20087" y="3277"/>
                  </a:lnTo>
                  <a:lnTo>
                    <a:pt x="19884" y="2234"/>
                  </a:lnTo>
                  <a:lnTo>
                    <a:pt x="19682" y="1490"/>
                  </a:lnTo>
                  <a:lnTo>
                    <a:pt x="19455" y="745"/>
                  </a:lnTo>
                  <a:lnTo>
                    <a:pt x="19241" y="298"/>
                  </a:lnTo>
                  <a:lnTo>
                    <a:pt x="19015" y="0"/>
                  </a:lnTo>
                  <a:lnTo>
                    <a:pt x="2585" y="0"/>
                  </a:lnTo>
                  <a:lnTo>
                    <a:pt x="2359" y="298"/>
                  </a:lnTo>
                  <a:lnTo>
                    <a:pt x="2145" y="745"/>
                  </a:lnTo>
                  <a:lnTo>
                    <a:pt x="1942" y="1490"/>
                  </a:lnTo>
                  <a:lnTo>
                    <a:pt x="1728" y="2234"/>
                  </a:lnTo>
                  <a:lnTo>
                    <a:pt x="1525" y="3277"/>
                  </a:lnTo>
                  <a:lnTo>
                    <a:pt x="1346" y="4469"/>
                  </a:lnTo>
                  <a:lnTo>
                    <a:pt x="1144" y="5810"/>
                  </a:lnTo>
                  <a:lnTo>
                    <a:pt x="977" y="7299"/>
                  </a:lnTo>
                  <a:lnTo>
                    <a:pt x="798" y="9087"/>
                  </a:lnTo>
                  <a:lnTo>
                    <a:pt x="643" y="10726"/>
                  </a:lnTo>
                  <a:lnTo>
                    <a:pt x="500" y="12811"/>
                  </a:lnTo>
                  <a:lnTo>
                    <a:pt x="357" y="14748"/>
                  </a:lnTo>
                  <a:lnTo>
                    <a:pt x="214" y="16833"/>
                  </a:lnTo>
                  <a:lnTo>
                    <a:pt x="95" y="19068"/>
                  </a:lnTo>
                  <a:lnTo>
                    <a:pt x="0" y="21600"/>
                  </a:lnTo>
                  <a:lnTo>
                    <a:pt x="262" y="17578"/>
                  </a:lnTo>
                  <a:lnTo>
                    <a:pt x="560" y="14003"/>
                  </a:lnTo>
                  <a:lnTo>
                    <a:pt x="905" y="10726"/>
                  </a:lnTo>
                  <a:lnTo>
                    <a:pt x="1263" y="8193"/>
                  </a:lnTo>
                  <a:lnTo>
                    <a:pt x="1442" y="7001"/>
                  </a:lnTo>
                  <a:lnTo>
                    <a:pt x="1644" y="5959"/>
                  </a:lnTo>
                  <a:lnTo>
                    <a:pt x="1823" y="5214"/>
                  </a:lnTo>
                  <a:lnTo>
                    <a:pt x="2049" y="4469"/>
                  </a:lnTo>
                  <a:lnTo>
                    <a:pt x="2240" y="4022"/>
                  </a:lnTo>
                  <a:lnTo>
                    <a:pt x="2466" y="3426"/>
                  </a:lnTo>
                  <a:lnTo>
                    <a:pt x="2669" y="3277"/>
                  </a:lnTo>
                  <a:lnTo>
                    <a:pt x="2883" y="3277"/>
                  </a:lnTo>
                  <a:close/>
                </a:path>
              </a:pathLst>
            </a:custGeom>
            <a:gradFill flip="none" rotWithShape="1">
              <a:gsLst>
                <a:gs pos="0">
                  <a:srgbClr val="FFFFFF">
                    <a:alpha val="43000"/>
                  </a:srgbClr>
                </a:gs>
                <a:gs pos="37000">
                  <a:srgbClr val="FFFFFF">
                    <a:alpha val="0"/>
                  </a:srgbClr>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59" name="Rectangle 16"/>
            <p:cNvSpPr/>
            <p:nvPr/>
          </p:nvSpPr>
          <p:spPr>
            <a:xfrm>
              <a:off x="36878" y="1083658"/>
              <a:ext cx="5460849" cy="82268"/>
            </a:xfrm>
            <a:prstGeom prst="rect">
              <a:avLst/>
            </a:prstGeom>
            <a:solidFill>
              <a:srgbClr val="333333"/>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60" name="Rectangle 17"/>
            <p:cNvSpPr/>
            <p:nvPr/>
          </p:nvSpPr>
          <p:spPr>
            <a:xfrm>
              <a:off x="36878" y="9908949"/>
              <a:ext cx="5460849" cy="79430"/>
            </a:xfrm>
            <a:prstGeom prst="rect">
              <a:avLst/>
            </a:prstGeom>
            <a:solidFill>
              <a:srgbClr val="333333"/>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61" name="Freeform 17"/>
            <p:cNvSpPr/>
            <p:nvPr/>
          </p:nvSpPr>
          <p:spPr>
            <a:xfrm>
              <a:off x="133330" y="90778"/>
              <a:ext cx="5267946" cy="1085927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059" y="21600"/>
                  </a:moveTo>
                  <a:lnTo>
                    <a:pt x="2745" y="21600"/>
                  </a:lnTo>
                  <a:lnTo>
                    <a:pt x="2443" y="21572"/>
                  </a:lnTo>
                  <a:lnTo>
                    <a:pt x="2152" y="21532"/>
                  </a:lnTo>
                  <a:lnTo>
                    <a:pt x="1861" y="21482"/>
                  </a:lnTo>
                  <a:lnTo>
                    <a:pt x="1605" y="21425"/>
                  </a:lnTo>
                  <a:lnTo>
                    <a:pt x="1349" y="21352"/>
                  </a:lnTo>
                  <a:lnTo>
                    <a:pt x="1117" y="21267"/>
                  </a:lnTo>
                  <a:lnTo>
                    <a:pt x="907" y="21171"/>
                  </a:lnTo>
                  <a:lnTo>
                    <a:pt x="710" y="21064"/>
                  </a:lnTo>
                  <a:lnTo>
                    <a:pt x="535" y="20951"/>
                  </a:lnTo>
                  <a:lnTo>
                    <a:pt x="372" y="20827"/>
                  </a:lnTo>
                  <a:lnTo>
                    <a:pt x="233" y="20697"/>
                  </a:lnTo>
                  <a:lnTo>
                    <a:pt x="140" y="20562"/>
                  </a:lnTo>
                  <a:lnTo>
                    <a:pt x="58" y="20421"/>
                  </a:lnTo>
                  <a:lnTo>
                    <a:pt x="23" y="20280"/>
                  </a:lnTo>
                  <a:lnTo>
                    <a:pt x="0" y="20127"/>
                  </a:lnTo>
                  <a:lnTo>
                    <a:pt x="0" y="1484"/>
                  </a:lnTo>
                  <a:lnTo>
                    <a:pt x="23" y="1332"/>
                  </a:lnTo>
                  <a:lnTo>
                    <a:pt x="58" y="1191"/>
                  </a:lnTo>
                  <a:lnTo>
                    <a:pt x="140" y="1044"/>
                  </a:lnTo>
                  <a:lnTo>
                    <a:pt x="233" y="914"/>
                  </a:lnTo>
                  <a:lnTo>
                    <a:pt x="372" y="779"/>
                  </a:lnTo>
                  <a:lnTo>
                    <a:pt x="535" y="660"/>
                  </a:lnTo>
                  <a:lnTo>
                    <a:pt x="710" y="542"/>
                  </a:lnTo>
                  <a:lnTo>
                    <a:pt x="907" y="440"/>
                  </a:lnTo>
                  <a:lnTo>
                    <a:pt x="1117" y="344"/>
                  </a:lnTo>
                  <a:lnTo>
                    <a:pt x="1349" y="260"/>
                  </a:lnTo>
                  <a:lnTo>
                    <a:pt x="1605" y="181"/>
                  </a:lnTo>
                  <a:lnTo>
                    <a:pt x="1861" y="124"/>
                  </a:lnTo>
                  <a:lnTo>
                    <a:pt x="2152" y="68"/>
                  </a:lnTo>
                  <a:lnTo>
                    <a:pt x="2443" y="39"/>
                  </a:lnTo>
                  <a:lnTo>
                    <a:pt x="2745" y="11"/>
                  </a:lnTo>
                  <a:lnTo>
                    <a:pt x="3059" y="0"/>
                  </a:lnTo>
                  <a:lnTo>
                    <a:pt x="18553" y="0"/>
                  </a:lnTo>
                  <a:lnTo>
                    <a:pt x="18867" y="11"/>
                  </a:lnTo>
                  <a:lnTo>
                    <a:pt x="19181" y="39"/>
                  </a:lnTo>
                  <a:lnTo>
                    <a:pt x="19471" y="68"/>
                  </a:lnTo>
                  <a:lnTo>
                    <a:pt x="19739" y="124"/>
                  </a:lnTo>
                  <a:lnTo>
                    <a:pt x="20018" y="181"/>
                  </a:lnTo>
                  <a:lnTo>
                    <a:pt x="20251" y="260"/>
                  </a:lnTo>
                  <a:lnTo>
                    <a:pt x="20483" y="344"/>
                  </a:lnTo>
                  <a:lnTo>
                    <a:pt x="20704" y="440"/>
                  </a:lnTo>
                  <a:lnTo>
                    <a:pt x="20902" y="542"/>
                  </a:lnTo>
                  <a:lnTo>
                    <a:pt x="21077" y="660"/>
                  </a:lnTo>
                  <a:lnTo>
                    <a:pt x="21228" y="779"/>
                  </a:lnTo>
                  <a:lnTo>
                    <a:pt x="21367" y="914"/>
                  </a:lnTo>
                  <a:lnTo>
                    <a:pt x="21460" y="1044"/>
                  </a:lnTo>
                  <a:lnTo>
                    <a:pt x="21542" y="1191"/>
                  </a:lnTo>
                  <a:lnTo>
                    <a:pt x="21588" y="1332"/>
                  </a:lnTo>
                  <a:lnTo>
                    <a:pt x="21600" y="1484"/>
                  </a:lnTo>
                  <a:lnTo>
                    <a:pt x="21600" y="20127"/>
                  </a:lnTo>
                  <a:lnTo>
                    <a:pt x="21588" y="20280"/>
                  </a:lnTo>
                  <a:lnTo>
                    <a:pt x="21542" y="20421"/>
                  </a:lnTo>
                  <a:lnTo>
                    <a:pt x="21460" y="20562"/>
                  </a:lnTo>
                  <a:lnTo>
                    <a:pt x="21367" y="20697"/>
                  </a:lnTo>
                  <a:lnTo>
                    <a:pt x="21228" y="20827"/>
                  </a:lnTo>
                  <a:lnTo>
                    <a:pt x="21077" y="20951"/>
                  </a:lnTo>
                  <a:lnTo>
                    <a:pt x="20902" y="21064"/>
                  </a:lnTo>
                  <a:lnTo>
                    <a:pt x="20704" y="21171"/>
                  </a:lnTo>
                  <a:lnTo>
                    <a:pt x="20483" y="21267"/>
                  </a:lnTo>
                  <a:lnTo>
                    <a:pt x="20251" y="21352"/>
                  </a:lnTo>
                  <a:lnTo>
                    <a:pt x="20018" y="21425"/>
                  </a:lnTo>
                  <a:lnTo>
                    <a:pt x="19739" y="21482"/>
                  </a:lnTo>
                  <a:lnTo>
                    <a:pt x="19471" y="21532"/>
                  </a:lnTo>
                  <a:lnTo>
                    <a:pt x="19181" y="21572"/>
                  </a:lnTo>
                  <a:lnTo>
                    <a:pt x="18867" y="21600"/>
                  </a:lnTo>
                  <a:lnTo>
                    <a:pt x="3059" y="21600"/>
                  </a:lnTo>
                  <a:close/>
                </a:path>
              </a:pathLst>
            </a:custGeom>
            <a:gradFill flip="none" rotWithShape="1">
              <a:gsLst>
                <a:gs pos="0">
                  <a:srgbClr val="000000"/>
                </a:gs>
                <a:gs pos="50000">
                  <a:srgbClr val="333333"/>
                </a:gs>
                <a:gs pos="100000">
                  <a:srgbClr val="000000"/>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pic>
          <p:nvPicPr>
            <p:cNvPr id="462" name="Picture 19" descr="Picture 19"/>
            <p:cNvPicPr>
              <a:picLocks noChangeAspect="1"/>
            </p:cNvPicPr>
            <p:nvPr/>
          </p:nvPicPr>
          <p:blipFill>
            <a:blip r:embed="rId2">
              <a:extLst/>
            </a:blip>
            <a:stretch>
              <a:fillRect/>
            </a:stretch>
          </p:blipFill>
          <p:spPr>
            <a:xfrm>
              <a:off x="218435" y="768773"/>
              <a:ext cx="5225393" cy="9421021"/>
            </a:xfrm>
            <a:prstGeom prst="rect">
              <a:avLst/>
            </a:prstGeom>
            <a:ln w="12700" cap="flat">
              <a:noFill/>
              <a:miter lim="400000"/>
            </a:ln>
            <a:effectLst/>
          </p:spPr>
        </p:pic>
        <p:sp>
          <p:nvSpPr>
            <p:cNvPr id="463" name="Rectangle 20"/>
            <p:cNvSpPr/>
            <p:nvPr/>
          </p:nvSpPr>
          <p:spPr>
            <a:xfrm>
              <a:off x="246803" y="797142"/>
              <a:ext cx="5174329" cy="9369956"/>
            </a:xfrm>
            <a:prstGeom prst="rect">
              <a:avLst/>
            </a:prstGeom>
            <a:noFill/>
            <a:ln w="4763" cap="flat">
              <a:solidFill>
                <a:srgbClr val="000000"/>
              </a:solidFill>
              <a:prstDash val="solid"/>
              <a:miter lim="8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64" name="Freeform 20"/>
            <p:cNvSpPr/>
            <p:nvPr/>
          </p:nvSpPr>
          <p:spPr>
            <a:xfrm>
              <a:off x="190066" y="150351"/>
              <a:ext cx="5154474" cy="107458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889" y="21600"/>
                  </a:moveTo>
                  <a:lnTo>
                    <a:pt x="2580" y="21589"/>
                  </a:lnTo>
                  <a:lnTo>
                    <a:pt x="2306" y="21571"/>
                  </a:lnTo>
                  <a:lnTo>
                    <a:pt x="2021" y="21532"/>
                  </a:lnTo>
                  <a:lnTo>
                    <a:pt x="1759" y="21486"/>
                  </a:lnTo>
                  <a:lnTo>
                    <a:pt x="1498" y="21429"/>
                  </a:lnTo>
                  <a:lnTo>
                    <a:pt x="1260" y="21361"/>
                  </a:lnTo>
                  <a:lnTo>
                    <a:pt x="1046" y="21286"/>
                  </a:lnTo>
                  <a:lnTo>
                    <a:pt x="844" y="21189"/>
                  </a:lnTo>
                  <a:lnTo>
                    <a:pt x="666" y="21093"/>
                  </a:lnTo>
                  <a:lnTo>
                    <a:pt x="499" y="20984"/>
                  </a:lnTo>
                  <a:lnTo>
                    <a:pt x="345" y="20870"/>
                  </a:lnTo>
                  <a:lnTo>
                    <a:pt x="226" y="20756"/>
                  </a:lnTo>
                  <a:lnTo>
                    <a:pt x="119" y="20619"/>
                  </a:lnTo>
                  <a:lnTo>
                    <a:pt x="59" y="20499"/>
                  </a:lnTo>
                  <a:lnTo>
                    <a:pt x="24" y="20351"/>
                  </a:lnTo>
                  <a:lnTo>
                    <a:pt x="0" y="20220"/>
                  </a:lnTo>
                  <a:lnTo>
                    <a:pt x="0" y="1380"/>
                  </a:lnTo>
                  <a:lnTo>
                    <a:pt x="24" y="1237"/>
                  </a:lnTo>
                  <a:lnTo>
                    <a:pt x="59" y="1101"/>
                  </a:lnTo>
                  <a:lnTo>
                    <a:pt x="119" y="969"/>
                  </a:lnTo>
                  <a:lnTo>
                    <a:pt x="226" y="844"/>
                  </a:lnTo>
                  <a:lnTo>
                    <a:pt x="345" y="724"/>
                  </a:lnTo>
                  <a:lnTo>
                    <a:pt x="499" y="610"/>
                  </a:lnTo>
                  <a:lnTo>
                    <a:pt x="666" y="507"/>
                  </a:lnTo>
                  <a:lnTo>
                    <a:pt x="844" y="399"/>
                  </a:lnTo>
                  <a:lnTo>
                    <a:pt x="1046" y="314"/>
                  </a:lnTo>
                  <a:lnTo>
                    <a:pt x="1260" y="239"/>
                  </a:lnTo>
                  <a:lnTo>
                    <a:pt x="1498" y="171"/>
                  </a:lnTo>
                  <a:lnTo>
                    <a:pt x="1759" y="114"/>
                  </a:lnTo>
                  <a:lnTo>
                    <a:pt x="2021" y="63"/>
                  </a:lnTo>
                  <a:lnTo>
                    <a:pt x="2306" y="29"/>
                  </a:lnTo>
                  <a:lnTo>
                    <a:pt x="2580" y="6"/>
                  </a:lnTo>
                  <a:lnTo>
                    <a:pt x="2889" y="0"/>
                  </a:lnTo>
                  <a:lnTo>
                    <a:pt x="18723" y="0"/>
                  </a:lnTo>
                  <a:lnTo>
                    <a:pt x="19020" y="6"/>
                  </a:lnTo>
                  <a:lnTo>
                    <a:pt x="19306" y="29"/>
                  </a:lnTo>
                  <a:lnTo>
                    <a:pt x="19579" y="63"/>
                  </a:lnTo>
                  <a:lnTo>
                    <a:pt x="19841" y="114"/>
                  </a:lnTo>
                  <a:lnTo>
                    <a:pt x="20102" y="171"/>
                  </a:lnTo>
                  <a:lnTo>
                    <a:pt x="20340" y="239"/>
                  </a:lnTo>
                  <a:lnTo>
                    <a:pt x="20566" y="314"/>
                  </a:lnTo>
                  <a:lnTo>
                    <a:pt x="20756" y="399"/>
                  </a:lnTo>
                  <a:lnTo>
                    <a:pt x="20946" y="507"/>
                  </a:lnTo>
                  <a:lnTo>
                    <a:pt x="21124" y="610"/>
                  </a:lnTo>
                  <a:lnTo>
                    <a:pt x="21255" y="724"/>
                  </a:lnTo>
                  <a:lnTo>
                    <a:pt x="21386" y="844"/>
                  </a:lnTo>
                  <a:lnTo>
                    <a:pt x="21481" y="969"/>
                  </a:lnTo>
                  <a:lnTo>
                    <a:pt x="21541" y="1101"/>
                  </a:lnTo>
                  <a:lnTo>
                    <a:pt x="21600" y="1237"/>
                  </a:lnTo>
                  <a:lnTo>
                    <a:pt x="21600" y="20351"/>
                  </a:lnTo>
                  <a:lnTo>
                    <a:pt x="21541" y="20499"/>
                  </a:lnTo>
                  <a:lnTo>
                    <a:pt x="21481" y="20619"/>
                  </a:lnTo>
                  <a:lnTo>
                    <a:pt x="21386" y="20756"/>
                  </a:lnTo>
                  <a:lnTo>
                    <a:pt x="21124" y="20984"/>
                  </a:lnTo>
                  <a:lnTo>
                    <a:pt x="20946" y="21093"/>
                  </a:lnTo>
                  <a:lnTo>
                    <a:pt x="20566" y="21286"/>
                  </a:lnTo>
                  <a:lnTo>
                    <a:pt x="20340" y="21361"/>
                  </a:lnTo>
                  <a:lnTo>
                    <a:pt x="20102" y="21429"/>
                  </a:lnTo>
                  <a:lnTo>
                    <a:pt x="19841" y="21486"/>
                  </a:lnTo>
                  <a:lnTo>
                    <a:pt x="19579" y="21532"/>
                  </a:lnTo>
                  <a:lnTo>
                    <a:pt x="19306" y="21571"/>
                  </a:lnTo>
                  <a:lnTo>
                    <a:pt x="19020" y="21589"/>
                  </a:lnTo>
                  <a:lnTo>
                    <a:pt x="18723" y="21600"/>
                  </a:lnTo>
                  <a:lnTo>
                    <a:pt x="2889" y="21600"/>
                  </a:lnTo>
                  <a:close/>
                </a:path>
              </a:pathLst>
            </a:custGeom>
            <a:gradFill flip="none" rotWithShape="1">
              <a:gsLst>
                <a:gs pos="0">
                  <a:srgbClr val="000000"/>
                </a:gs>
                <a:gs pos="25000">
                  <a:srgbClr val="333333"/>
                </a:gs>
                <a:gs pos="75000">
                  <a:srgbClr val="333333"/>
                </a:gs>
                <a:gs pos="100000">
                  <a:srgbClr val="000000"/>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65" name="Freeform 21"/>
            <p:cNvSpPr/>
            <p:nvPr/>
          </p:nvSpPr>
          <p:spPr>
            <a:xfrm>
              <a:off x="4896322" y="192902"/>
              <a:ext cx="448215" cy="1066070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777" y="69"/>
                  </a:lnTo>
                  <a:lnTo>
                    <a:pt x="3965" y="144"/>
                  </a:lnTo>
                  <a:lnTo>
                    <a:pt x="5742" y="218"/>
                  </a:lnTo>
                  <a:lnTo>
                    <a:pt x="7382" y="299"/>
                  </a:lnTo>
                  <a:lnTo>
                    <a:pt x="9023" y="385"/>
                  </a:lnTo>
                  <a:lnTo>
                    <a:pt x="10527" y="471"/>
                  </a:lnTo>
                  <a:lnTo>
                    <a:pt x="11894" y="569"/>
                  </a:lnTo>
                  <a:lnTo>
                    <a:pt x="13124" y="667"/>
                  </a:lnTo>
                  <a:lnTo>
                    <a:pt x="14218" y="764"/>
                  </a:lnTo>
                  <a:lnTo>
                    <a:pt x="15175" y="868"/>
                  </a:lnTo>
                  <a:lnTo>
                    <a:pt x="16132" y="977"/>
                  </a:lnTo>
                  <a:lnTo>
                    <a:pt x="16815" y="1081"/>
                  </a:lnTo>
                  <a:lnTo>
                    <a:pt x="17499" y="1190"/>
                  </a:lnTo>
                  <a:lnTo>
                    <a:pt x="17635" y="1305"/>
                  </a:lnTo>
                  <a:lnTo>
                    <a:pt x="18182" y="1535"/>
                  </a:lnTo>
                  <a:lnTo>
                    <a:pt x="18182" y="20060"/>
                  </a:lnTo>
                  <a:lnTo>
                    <a:pt x="17909" y="20180"/>
                  </a:lnTo>
                  <a:lnTo>
                    <a:pt x="17635" y="20295"/>
                  </a:lnTo>
                  <a:lnTo>
                    <a:pt x="17499" y="20399"/>
                  </a:lnTo>
                  <a:lnTo>
                    <a:pt x="16815" y="20514"/>
                  </a:lnTo>
                  <a:lnTo>
                    <a:pt x="16132" y="20623"/>
                  </a:lnTo>
                  <a:lnTo>
                    <a:pt x="15175" y="20732"/>
                  </a:lnTo>
                  <a:lnTo>
                    <a:pt x="14218" y="20836"/>
                  </a:lnTo>
                  <a:lnTo>
                    <a:pt x="13124" y="20933"/>
                  </a:lnTo>
                  <a:lnTo>
                    <a:pt x="11894" y="21031"/>
                  </a:lnTo>
                  <a:lnTo>
                    <a:pt x="10527" y="21123"/>
                  </a:lnTo>
                  <a:lnTo>
                    <a:pt x="9023" y="21215"/>
                  </a:lnTo>
                  <a:lnTo>
                    <a:pt x="7382" y="21301"/>
                  </a:lnTo>
                  <a:lnTo>
                    <a:pt x="5742" y="21376"/>
                  </a:lnTo>
                  <a:lnTo>
                    <a:pt x="3965" y="21456"/>
                  </a:lnTo>
                  <a:lnTo>
                    <a:pt x="1777" y="21531"/>
                  </a:lnTo>
                  <a:lnTo>
                    <a:pt x="0" y="21600"/>
                  </a:lnTo>
                  <a:lnTo>
                    <a:pt x="2324" y="21560"/>
                  </a:lnTo>
                  <a:lnTo>
                    <a:pt x="4648" y="21514"/>
                  </a:lnTo>
                  <a:lnTo>
                    <a:pt x="8749" y="21399"/>
                  </a:lnTo>
                  <a:lnTo>
                    <a:pt x="10527" y="21330"/>
                  </a:lnTo>
                  <a:lnTo>
                    <a:pt x="12441" y="21261"/>
                  </a:lnTo>
                  <a:lnTo>
                    <a:pt x="14081" y="21175"/>
                  </a:lnTo>
                  <a:lnTo>
                    <a:pt x="15585" y="21094"/>
                  </a:lnTo>
                  <a:lnTo>
                    <a:pt x="16952" y="21008"/>
                  </a:lnTo>
                  <a:lnTo>
                    <a:pt x="18182" y="20910"/>
                  </a:lnTo>
                  <a:lnTo>
                    <a:pt x="19139" y="20818"/>
                  </a:lnTo>
                  <a:lnTo>
                    <a:pt x="19959" y="20721"/>
                  </a:lnTo>
                  <a:lnTo>
                    <a:pt x="20643" y="20611"/>
                  </a:lnTo>
                  <a:lnTo>
                    <a:pt x="21190" y="20508"/>
                  </a:lnTo>
                  <a:lnTo>
                    <a:pt x="21600" y="20399"/>
                  </a:lnTo>
                  <a:lnTo>
                    <a:pt x="21600" y="1196"/>
                  </a:lnTo>
                  <a:lnTo>
                    <a:pt x="21190" y="1081"/>
                  </a:lnTo>
                  <a:lnTo>
                    <a:pt x="20643" y="977"/>
                  </a:lnTo>
                  <a:lnTo>
                    <a:pt x="19959" y="879"/>
                  </a:lnTo>
                  <a:lnTo>
                    <a:pt x="19139" y="770"/>
                  </a:lnTo>
                  <a:lnTo>
                    <a:pt x="18182" y="678"/>
                  </a:lnTo>
                  <a:lnTo>
                    <a:pt x="16952" y="586"/>
                  </a:lnTo>
                  <a:lnTo>
                    <a:pt x="15585" y="500"/>
                  </a:lnTo>
                  <a:lnTo>
                    <a:pt x="14081" y="414"/>
                  </a:lnTo>
                  <a:lnTo>
                    <a:pt x="12441" y="339"/>
                  </a:lnTo>
                  <a:lnTo>
                    <a:pt x="10527" y="270"/>
                  </a:lnTo>
                  <a:lnTo>
                    <a:pt x="8749" y="201"/>
                  </a:lnTo>
                  <a:lnTo>
                    <a:pt x="4648" y="86"/>
                  </a:lnTo>
                  <a:lnTo>
                    <a:pt x="2324" y="40"/>
                  </a:lnTo>
                  <a:lnTo>
                    <a:pt x="0" y="0"/>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66" name="Freeform 22"/>
            <p:cNvSpPr/>
            <p:nvPr/>
          </p:nvSpPr>
          <p:spPr>
            <a:xfrm>
              <a:off x="190067" y="192902"/>
              <a:ext cx="453889" cy="1066070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19575" y="21531"/>
                  </a:lnTo>
                  <a:lnTo>
                    <a:pt x="17550" y="21456"/>
                  </a:lnTo>
                  <a:lnTo>
                    <a:pt x="15660" y="21376"/>
                  </a:lnTo>
                  <a:lnTo>
                    <a:pt x="14175" y="21301"/>
                  </a:lnTo>
                  <a:lnTo>
                    <a:pt x="12555" y="21215"/>
                  </a:lnTo>
                  <a:lnTo>
                    <a:pt x="10935" y="21123"/>
                  </a:lnTo>
                  <a:lnTo>
                    <a:pt x="9585" y="21031"/>
                  </a:lnTo>
                  <a:lnTo>
                    <a:pt x="8505" y="20933"/>
                  </a:lnTo>
                  <a:lnTo>
                    <a:pt x="7290" y="20836"/>
                  </a:lnTo>
                  <a:lnTo>
                    <a:pt x="6345" y="20732"/>
                  </a:lnTo>
                  <a:lnTo>
                    <a:pt x="5535" y="20623"/>
                  </a:lnTo>
                  <a:lnTo>
                    <a:pt x="4860" y="20514"/>
                  </a:lnTo>
                  <a:lnTo>
                    <a:pt x="4320" y="20399"/>
                  </a:lnTo>
                  <a:lnTo>
                    <a:pt x="3915" y="20295"/>
                  </a:lnTo>
                  <a:lnTo>
                    <a:pt x="3645" y="20180"/>
                  </a:lnTo>
                  <a:lnTo>
                    <a:pt x="3510" y="20060"/>
                  </a:lnTo>
                  <a:lnTo>
                    <a:pt x="3510" y="1535"/>
                  </a:lnTo>
                  <a:lnTo>
                    <a:pt x="3645" y="1420"/>
                  </a:lnTo>
                  <a:lnTo>
                    <a:pt x="3915" y="1305"/>
                  </a:lnTo>
                  <a:lnTo>
                    <a:pt x="4320" y="1190"/>
                  </a:lnTo>
                  <a:lnTo>
                    <a:pt x="4860" y="1081"/>
                  </a:lnTo>
                  <a:lnTo>
                    <a:pt x="5535" y="977"/>
                  </a:lnTo>
                  <a:lnTo>
                    <a:pt x="6345" y="868"/>
                  </a:lnTo>
                  <a:lnTo>
                    <a:pt x="7290" y="764"/>
                  </a:lnTo>
                  <a:lnTo>
                    <a:pt x="8505" y="667"/>
                  </a:lnTo>
                  <a:lnTo>
                    <a:pt x="9585" y="569"/>
                  </a:lnTo>
                  <a:lnTo>
                    <a:pt x="10935" y="471"/>
                  </a:lnTo>
                  <a:lnTo>
                    <a:pt x="14175" y="299"/>
                  </a:lnTo>
                  <a:lnTo>
                    <a:pt x="15660" y="218"/>
                  </a:lnTo>
                  <a:lnTo>
                    <a:pt x="17550" y="144"/>
                  </a:lnTo>
                  <a:lnTo>
                    <a:pt x="19575" y="69"/>
                  </a:lnTo>
                  <a:lnTo>
                    <a:pt x="21600" y="0"/>
                  </a:lnTo>
                  <a:lnTo>
                    <a:pt x="19170" y="40"/>
                  </a:lnTo>
                  <a:lnTo>
                    <a:pt x="17010" y="86"/>
                  </a:lnTo>
                  <a:lnTo>
                    <a:pt x="14850" y="144"/>
                  </a:lnTo>
                  <a:lnTo>
                    <a:pt x="12960" y="201"/>
                  </a:lnTo>
                  <a:lnTo>
                    <a:pt x="10935" y="270"/>
                  </a:lnTo>
                  <a:lnTo>
                    <a:pt x="9180" y="339"/>
                  </a:lnTo>
                  <a:lnTo>
                    <a:pt x="7560" y="414"/>
                  </a:lnTo>
                  <a:lnTo>
                    <a:pt x="4860" y="586"/>
                  </a:lnTo>
                  <a:lnTo>
                    <a:pt x="3510" y="678"/>
                  </a:lnTo>
                  <a:lnTo>
                    <a:pt x="2565" y="770"/>
                  </a:lnTo>
                  <a:lnTo>
                    <a:pt x="1620" y="879"/>
                  </a:lnTo>
                  <a:lnTo>
                    <a:pt x="945" y="977"/>
                  </a:lnTo>
                  <a:lnTo>
                    <a:pt x="540" y="1081"/>
                  </a:lnTo>
                  <a:lnTo>
                    <a:pt x="0" y="1196"/>
                  </a:lnTo>
                  <a:lnTo>
                    <a:pt x="0" y="20399"/>
                  </a:lnTo>
                  <a:lnTo>
                    <a:pt x="540" y="20508"/>
                  </a:lnTo>
                  <a:lnTo>
                    <a:pt x="945" y="20611"/>
                  </a:lnTo>
                  <a:lnTo>
                    <a:pt x="1620" y="20721"/>
                  </a:lnTo>
                  <a:lnTo>
                    <a:pt x="2565" y="20818"/>
                  </a:lnTo>
                  <a:lnTo>
                    <a:pt x="3510" y="20910"/>
                  </a:lnTo>
                  <a:lnTo>
                    <a:pt x="4860" y="21008"/>
                  </a:lnTo>
                  <a:lnTo>
                    <a:pt x="6210" y="21094"/>
                  </a:lnTo>
                  <a:lnTo>
                    <a:pt x="7560" y="21175"/>
                  </a:lnTo>
                  <a:lnTo>
                    <a:pt x="9180" y="21261"/>
                  </a:lnTo>
                  <a:lnTo>
                    <a:pt x="10935" y="21330"/>
                  </a:lnTo>
                  <a:lnTo>
                    <a:pt x="12960" y="21399"/>
                  </a:lnTo>
                  <a:lnTo>
                    <a:pt x="14850" y="21456"/>
                  </a:lnTo>
                  <a:lnTo>
                    <a:pt x="17010" y="21514"/>
                  </a:lnTo>
                  <a:lnTo>
                    <a:pt x="19170" y="21560"/>
                  </a:lnTo>
                  <a:lnTo>
                    <a:pt x="21600" y="21600"/>
                  </a:lnTo>
                  <a:close/>
                </a:path>
              </a:pathLst>
            </a:custGeom>
            <a:gradFill flip="none" rotWithShape="1">
              <a:gsLst>
                <a:gs pos="89000">
                  <a:srgbClr val="FFFFFF">
                    <a:alpha val="43000"/>
                  </a:srgbClr>
                </a:gs>
                <a:gs pos="100000">
                  <a:srgbClr val="FFFFFF">
                    <a:alpha val="0"/>
                  </a:srgbClr>
                </a:gs>
              </a:gsLst>
              <a:path path="circle">
                <a:fillToRect l="37721" t="-19636" r="62278" b="119636"/>
              </a:path>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67" name="Freeform 23"/>
            <p:cNvSpPr/>
            <p:nvPr/>
          </p:nvSpPr>
          <p:spPr>
            <a:xfrm>
              <a:off x="263823" y="243964"/>
              <a:ext cx="5009796" cy="105557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236"/>
                  </a:moveTo>
                  <a:lnTo>
                    <a:pt x="0" y="1370"/>
                  </a:lnTo>
                  <a:lnTo>
                    <a:pt x="12" y="1231"/>
                  </a:lnTo>
                  <a:lnTo>
                    <a:pt x="61" y="1097"/>
                  </a:lnTo>
                  <a:lnTo>
                    <a:pt x="135" y="958"/>
                  </a:lnTo>
                  <a:lnTo>
                    <a:pt x="220" y="842"/>
                  </a:lnTo>
                  <a:lnTo>
                    <a:pt x="342" y="714"/>
                  </a:lnTo>
                  <a:lnTo>
                    <a:pt x="489" y="610"/>
                  </a:lnTo>
                  <a:lnTo>
                    <a:pt x="648" y="499"/>
                  </a:lnTo>
                  <a:lnTo>
                    <a:pt x="856" y="401"/>
                  </a:lnTo>
                  <a:lnTo>
                    <a:pt x="1064" y="313"/>
                  </a:lnTo>
                  <a:lnTo>
                    <a:pt x="1272" y="238"/>
                  </a:lnTo>
                  <a:lnTo>
                    <a:pt x="1517" y="168"/>
                  </a:lnTo>
                  <a:lnTo>
                    <a:pt x="1761" y="110"/>
                  </a:lnTo>
                  <a:lnTo>
                    <a:pt x="2030" y="58"/>
                  </a:lnTo>
                  <a:lnTo>
                    <a:pt x="2324" y="23"/>
                  </a:lnTo>
                  <a:lnTo>
                    <a:pt x="2605" y="0"/>
                  </a:lnTo>
                  <a:lnTo>
                    <a:pt x="19007" y="0"/>
                  </a:lnTo>
                  <a:lnTo>
                    <a:pt x="19288" y="23"/>
                  </a:lnTo>
                  <a:lnTo>
                    <a:pt x="19557" y="58"/>
                  </a:lnTo>
                  <a:lnTo>
                    <a:pt x="19827" y="110"/>
                  </a:lnTo>
                  <a:lnTo>
                    <a:pt x="20071" y="168"/>
                  </a:lnTo>
                  <a:lnTo>
                    <a:pt x="20328" y="238"/>
                  </a:lnTo>
                  <a:lnTo>
                    <a:pt x="20548" y="313"/>
                  </a:lnTo>
                  <a:lnTo>
                    <a:pt x="20756" y="401"/>
                  </a:lnTo>
                  <a:lnTo>
                    <a:pt x="20940" y="499"/>
                  </a:lnTo>
                  <a:lnTo>
                    <a:pt x="21099" y="610"/>
                  </a:lnTo>
                  <a:lnTo>
                    <a:pt x="21245" y="714"/>
                  </a:lnTo>
                  <a:lnTo>
                    <a:pt x="21368" y="842"/>
                  </a:lnTo>
                  <a:lnTo>
                    <a:pt x="21478" y="958"/>
                  </a:lnTo>
                  <a:lnTo>
                    <a:pt x="21539" y="1097"/>
                  </a:lnTo>
                  <a:lnTo>
                    <a:pt x="21576" y="1231"/>
                  </a:lnTo>
                  <a:lnTo>
                    <a:pt x="21600" y="1370"/>
                  </a:lnTo>
                  <a:lnTo>
                    <a:pt x="21600" y="20236"/>
                  </a:lnTo>
                  <a:lnTo>
                    <a:pt x="21576" y="20369"/>
                  </a:lnTo>
                  <a:lnTo>
                    <a:pt x="21539" y="20509"/>
                  </a:lnTo>
                  <a:lnTo>
                    <a:pt x="21478" y="20636"/>
                  </a:lnTo>
                  <a:lnTo>
                    <a:pt x="21368" y="20764"/>
                  </a:lnTo>
                  <a:lnTo>
                    <a:pt x="21245" y="20892"/>
                  </a:lnTo>
                  <a:lnTo>
                    <a:pt x="21099" y="20996"/>
                  </a:lnTo>
                  <a:lnTo>
                    <a:pt x="20940" y="21107"/>
                  </a:lnTo>
                  <a:lnTo>
                    <a:pt x="20756" y="21199"/>
                  </a:lnTo>
                  <a:lnTo>
                    <a:pt x="20548" y="21292"/>
                  </a:lnTo>
                  <a:lnTo>
                    <a:pt x="20328" y="21368"/>
                  </a:lnTo>
                  <a:lnTo>
                    <a:pt x="20071" y="21437"/>
                  </a:lnTo>
                  <a:lnTo>
                    <a:pt x="19827" y="21496"/>
                  </a:lnTo>
                  <a:lnTo>
                    <a:pt x="19557" y="21542"/>
                  </a:lnTo>
                  <a:lnTo>
                    <a:pt x="19288" y="21571"/>
                  </a:lnTo>
                  <a:lnTo>
                    <a:pt x="19007" y="21594"/>
                  </a:lnTo>
                  <a:lnTo>
                    <a:pt x="18701" y="21600"/>
                  </a:lnTo>
                  <a:lnTo>
                    <a:pt x="2899" y="21600"/>
                  </a:lnTo>
                  <a:lnTo>
                    <a:pt x="2605" y="21594"/>
                  </a:lnTo>
                  <a:lnTo>
                    <a:pt x="2324" y="21571"/>
                  </a:lnTo>
                  <a:lnTo>
                    <a:pt x="2030" y="21542"/>
                  </a:lnTo>
                  <a:lnTo>
                    <a:pt x="1761" y="21496"/>
                  </a:lnTo>
                  <a:lnTo>
                    <a:pt x="1517" y="21437"/>
                  </a:lnTo>
                  <a:lnTo>
                    <a:pt x="1272" y="21368"/>
                  </a:lnTo>
                  <a:lnTo>
                    <a:pt x="1064" y="21292"/>
                  </a:lnTo>
                  <a:lnTo>
                    <a:pt x="648" y="21107"/>
                  </a:lnTo>
                  <a:lnTo>
                    <a:pt x="489" y="20996"/>
                  </a:lnTo>
                  <a:lnTo>
                    <a:pt x="342" y="20892"/>
                  </a:lnTo>
                  <a:lnTo>
                    <a:pt x="220" y="20764"/>
                  </a:lnTo>
                  <a:lnTo>
                    <a:pt x="135" y="20636"/>
                  </a:lnTo>
                  <a:lnTo>
                    <a:pt x="61" y="20509"/>
                  </a:lnTo>
                  <a:lnTo>
                    <a:pt x="12" y="20369"/>
                  </a:lnTo>
                  <a:lnTo>
                    <a:pt x="0" y="20236"/>
                  </a:lnTo>
                  <a:close/>
                </a:path>
              </a:pathLst>
            </a:custGeom>
            <a:solidFill>
              <a:srgbClr val="000000"/>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68" name="Freeform 24"/>
            <p:cNvSpPr/>
            <p:nvPr/>
          </p:nvSpPr>
          <p:spPr>
            <a:xfrm>
              <a:off x="218425" y="10595453"/>
              <a:ext cx="5154473" cy="41133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699" y="18323"/>
                  </a:moveTo>
                  <a:lnTo>
                    <a:pt x="2687" y="18323"/>
                  </a:lnTo>
                  <a:lnTo>
                    <a:pt x="2461" y="18025"/>
                  </a:lnTo>
                  <a:lnTo>
                    <a:pt x="2247" y="17578"/>
                  </a:lnTo>
                  <a:lnTo>
                    <a:pt x="2045" y="16982"/>
                  </a:lnTo>
                  <a:lnTo>
                    <a:pt x="1641" y="15492"/>
                  </a:lnTo>
                  <a:lnTo>
                    <a:pt x="1450" y="14599"/>
                  </a:lnTo>
                  <a:lnTo>
                    <a:pt x="1260" y="13258"/>
                  </a:lnTo>
                  <a:lnTo>
                    <a:pt x="903" y="10726"/>
                  </a:lnTo>
                  <a:lnTo>
                    <a:pt x="582" y="7597"/>
                  </a:lnTo>
                  <a:lnTo>
                    <a:pt x="285" y="4022"/>
                  </a:lnTo>
                  <a:lnTo>
                    <a:pt x="0" y="0"/>
                  </a:lnTo>
                  <a:lnTo>
                    <a:pt x="119" y="2234"/>
                  </a:lnTo>
                  <a:lnTo>
                    <a:pt x="250" y="4469"/>
                  </a:lnTo>
                  <a:lnTo>
                    <a:pt x="369" y="6703"/>
                  </a:lnTo>
                  <a:lnTo>
                    <a:pt x="499" y="8789"/>
                  </a:lnTo>
                  <a:lnTo>
                    <a:pt x="642" y="10726"/>
                  </a:lnTo>
                  <a:lnTo>
                    <a:pt x="808" y="12513"/>
                  </a:lnTo>
                  <a:lnTo>
                    <a:pt x="1343" y="16982"/>
                  </a:lnTo>
                  <a:lnTo>
                    <a:pt x="1545" y="18025"/>
                  </a:lnTo>
                  <a:lnTo>
                    <a:pt x="1747" y="19366"/>
                  </a:lnTo>
                  <a:lnTo>
                    <a:pt x="1950" y="20110"/>
                  </a:lnTo>
                  <a:lnTo>
                    <a:pt x="2164" y="20855"/>
                  </a:lnTo>
                  <a:lnTo>
                    <a:pt x="2366" y="21302"/>
                  </a:lnTo>
                  <a:lnTo>
                    <a:pt x="2603" y="21600"/>
                  </a:lnTo>
                  <a:lnTo>
                    <a:pt x="18997" y="21600"/>
                  </a:lnTo>
                  <a:lnTo>
                    <a:pt x="19246" y="21302"/>
                  </a:lnTo>
                  <a:lnTo>
                    <a:pt x="19460" y="20855"/>
                  </a:lnTo>
                  <a:lnTo>
                    <a:pt x="19864" y="19366"/>
                  </a:lnTo>
                  <a:lnTo>
                    <a:pt x="20066" y="18025"/>
                  </a:lnTo>
                  <a:lnTo>
                    <a:pt x="20257" y="16982"/>
                  </a:lnTo>
                  <a:lnTo>
                    <a:pt x="20447" y="15492"/>
                  </a:lnTo>
                  <a:lnTo>
                    <a:pt x="20804" y="12513"/>
                  </a:lnTo>
                  <a:lnTo>
                    <a:pt x="20958" y="10726"/>
                  </a:lnTo>
                  <a:lnTo>
                    <a:pt x="21101" y="8789"/>
                  </a:lnTo>
                  <a:lnTo>
                    <a:pt x="21243" y="6703"/>
                  </a:lnTo>
                  <a:lnTo>
                    <a:pt x="21386" y="4469"/>
                  </a:lnTo>
                  <a:lnTo>
                    <a:pt x="21481" y="2234"/>
                  </a:lnTo>
                  <a:lnTo>
                    <a:pt x="21600" y="0"/>
                  </a:lnTo>
                  <a:lnTo>
                    <a:pt x="21327" y="4022"/>
                  </a:lnTo>
                  <a:lnTo>
                    <a:pt x="21041" y="7597"/>
                  </a:lnTo>
                  <a:lnTo>
                    <a:pt x="20697" y="10726"/>
                  </a:lnTo>
                  <a:lnTo>
                    <a:pt x="20340" y="13258"/>
                  </a:lnTo>
                  <a:lnTo>
                    <a:pt x="20162" y="14599"/>
                  </a:lnTo>
                  <a:lnTo>
                    <a:pt x="19959" y="15492"/>
                  </a:lnTo>
                  <a:lnTo>
                    <a:pt x="19757" y="16237"/>
                  </a:lnTo>
                  <a:lnTo>
                    <a:pt x="19567" y="16982"/>
                  </a:lnTo>
                  <a:lnTo>
                    <a:pt x="19365" y="17578"/>
                  </a:lnTo>
                  <a:lnTo>
                    <a:pt x="19139" y="18025"/>
                  </a:lnTo>
                  <a:lnTo>
                    <a:pt x="18925" y="18323"/>
                  </a:lnTo>
                  <a:lnTo>
                    <a:pt x="18699" y="18323"/>
                  </a:lnTo>
                  <a:close/>
                </a:path>
              </a:pathLst>
            </a:custGeom>
            <a:gradFill flip="none" rotWithShape="1">
              <a:gsLst>
                <a:gs pos="0">
                  <a:srgbClr val="FFFFFF">
                    <a:alpha val="43000"/>
                  </a:srgbClr>
                </a:gs>
                <a:gs pos="37000">
                  <a:srgbClr val="FFFFFF">
                    <a:alpha val="0"/>
                  </a:srgbClr>
                </a:gs>
              </a:gsLst>
              <a:lin ang="162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69" name="Freeform 25"/>
            <p:cNvSpPr/>
            <p:nvPr/>
          </p:nvSpPr>
          <p:spPr>
            <a:xfrm>
              <a:off x="2468019" y="417010"/>
              <a:ext cx="666650" cy="7092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405" y="21600"/>
                  </a:moveTo>
                  <a:lnTo>
                    <a:pt x="1011" y="21600"/>
                  </a:lnTo>
                  <a:lnTo>
                    <a:pt x="735" y="19872"/>
                  </a:lnTo>
                  <a:lnTo>
                    <a:pt x="276" y="19008"/>
                  </a:lnTo>
                  <a:lnTo>
                    <a:pt x="92" y="14688"/>
                  </a:lnTo>
                  <a:lnTo>
                    <a:pt x="0" y="10368"/>
                  </a:lnTo>
                  <a:lnTo>
                    <a:pt x="92" y="6912"/>
                  </a:lnTo>
                  <a:lnTo>
                    <a:pt x="276" y="2592"/>
                  </a:lnTo>
                  <a:lnTo>
                    <a:pt x="735" y="1728"/>
                  </a:lnTo>
                  <a:lnTo>
                    <a:pt x="1011" y="0"/>
                  </a:lnTo>
                  <a:lnTo>
                    <a:pt x="20405" y="0"/>
                  </a:lnTo>
                  <a:lnTo>
                    <a:pt x="20865" y="1728"/>
                  </a:lnTo>
                  <a:lnTo>
                    <a:pt x="21324" y="2592"/>
                  </a:lnTo>
                  <a:lnTo>
                    <a:pt x="21508" y="6912"/>
                  </a:lnTo>
                  <a:lnTo>
                    <a:pt x="21600" y="10368"/>
                  </a:lnTo>
                  <a:lnTo>
                    <a:pt x="21508" y="14688"/>
                  </a:lnTo>
                  <a:lnTo>
                    <a:pt x="21324" y="19008"/>
                  </a:lnTo>
                  <a:lnTo>
                    <a:pt x="20865" y="19872"/>
                  </a:lnTo>
                  <a:lnTo>
                    <a:pt x="20405" y="21600"/>
                  </a:lnTo>
                  <a:close/>
                </a:path>
              </a:pathLst>
            </a:custGeom>
            <a:solidFill>
              <a:srgbClr val="171012"/>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70" name="Freeform 26"/>
            <p:cNvSpPr/>
            <p:nvPr/>
          </p:nvSpPr>
          <p:spPr>
            <a:xfrm>
              <a:off x="3293529" y="374457"/>
              <a:ext cx="156026" cy="15602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604"/>
                  </a:moveTo>
                  <a:lnTo>
                    <a:pt x="21207" y="12960"/>
                  </a:lnTo>
                  <a:lnTo>
                    <a:pt x="20422" y="14924"/>
                  </a:lnTo>
                  <a:lnTo>
                    <a:pt x="19636" y="16495"/>
                  </a:lnTo>
                  <a:lnTo>
                    <a:pt x="18458" y="18458"/>
                  </a:lnTo>
                  <a:lnTo>
                    <a:pt x="16495" y="19636"/>
                  </a:lnTo>
                  <a:lnTo>
                    <a:pt x="14924" y="20422"/>
                  </a:lnTo>
                  <a:lnTo>
                    <a:pt x="12960" y="21207"/>
                  </a:lnTo>
                  <a:lnTo>
                    <a:pt x="10604" y="21600"/>
                  </a:lnTo>
                  <a:lnTo>
                    <a:pt x="8640" y="21207"/>
                  </a:lnTo>
                  <a:lnTo>
                    <a:pt x="6676" y="20422"/>
                  </a:lnTo>
                  <a:lnTo>
                    <a:pt x="4320" y="19636"/>
                  </a:lnTo>
                  <a:lnTo>
                    <a:pt x="3142" y="18458"/>
                  </a:lnTo>
                  <a:lnTo>
                    <a:pt x="1964" y="16495"/>
                  </a:lnTo>
                  <a:lnTo>
                    <a:pt x="1178" y="14924"/>
                  </a:lnTo>
                  <a:lnTo>
                    <a:pt x="393" y="12960"/>
                  </a:lnTo>
                  <a:lnTo>
                    <a:pt x="0" y="10604"/>
                  </a:lnTo>
                  <a:lnTo>
                    <a:pt x="393" y="8640"/>
                  </a:lnTo>
                  <a:lnTo>
                    <a:pt x="1178" y="6676"/>
                  </a:lnTo>
                  <a:lnTo>
                    <a:pt x="1964" y="4320"/>
                  </a:lnTo>
                  <a:lnTo>
                    <a:pt x="4320" y="1964"/>
                  </a:lnTo>
                  <a:lnTo>
                    <a:pt x="6676" y="1178"/>
                  </a:lnTo>
                  <a:lnTo>
                    <a:pt x="8640" y="393"/>
                  </a:lnTo>
                  <a:lnTo>
                    <a:pt x="10604" y="0"/>
                  </a:lnTo>
                  <a:lnTo>
                    <a:pt x="12960" y="393"/>
                  </a:lnTo>
                  <a:lnTo>
                    <a:pt x="14924" y="1178"/>
                  </a:lnTo>
                  <a:lnTo>
                    <a:pt x="16495" y="1964"/>
                  </a:lnTo>
                  <a:lnTo>
                    <a:pt x="18458" y="3142"/>
                  </a:lnTo>
                  <a:lnTo>
                    <a:pt x="19636" y="4320"/>
                  </a:lnTo>
                  <a:lnTo>
                    <a:pt x="20422" y="6676"/>
                  </a:lnTo>
                  <a:lnTo>
                    <a:pt x="21207" y="8640"/>
                  </a:lnTo>
                  <a:lnTo>
                    <a:pt x="21600" y="10604"/>
                  </a:lnTo>
                  <a:close/>
                </a:path>
              </a:pathLst>
            </a:custGeom>
            <a:solidFill>
              <a:srgbClr val="12141C"/>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71" name="Freeform 27"/>
            <p:cNvSpPr/>
            <p:nvPr/>
          </p:nvSpPr>
          <p:spPr>
            <a:xfrm>
              <a:off x="3384307" y="411336"/>
              <a:ext cx="51064" cy="5673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00"/>
                  </a:moveTo>
                  <a:lnTo>
                    <a:pt x="21600" y="15120"/>
                  </a:lnTo>
                  <a:lnTo>
                    <a:pt x="19200" y="18360"/>
                  </a:lnTo>
                  <a:lnTo>
                    <a:pt x="15600" y="20520"/>
                  </a:lnTo>
                  <a:lnTo>
                    <a:pt x="12000" y="21600"/>
                  </a:lnTo>
                  <a:lnTo>
                    <a:pt x="6000" y="20520"/>
                  </a:lnTo>
                  <a:lnTo>
                    <a:pt x="0" y="15120"/>
                  </a:lnTo>
                  <a:lnTo>
                    <a:pt x="0" y="7560"/>
                  </a:lnTo>
                  <a:lnTo>
                    <a:pt x="6000" y="2160"/>
                  </a:lnTo>
                  <a:lnTo>
                    <a:pt x="12000" y="0"/>
                  </a:lnTo>
                  <a:lnTo>
                    <a:pt x="19200" y="4320"/>
                  </a:lnTo>
                  <a:lnTo>
                    <a:pt x="21600" y="7560"/>
                  </a:lnTo>
                  <a:lnTo>
                    <a:pt x="21600" y="10800"/>
                  </a:lnTo>
                  <a:close/>
                </a:path>
              </a:pathLst>
            </a:custGeom>
            <a:solidFill>
              <a:srgbClr val="1E2735"/>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72" name="Freeform 28"/>
            <p:cNvSpPr/>
            <p:nvPr/>
          </p:nvSpPr>
          <p:spPr>
            <a:xfrm>
              <a:off x="3378633" y="417010"/>
              <a:ext cx="48228" cy="425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1520"/>
                  </a:moveTo>
                  <a:lnTo>
                    <a:pt x="21600" y="14400"/>
                  </a:lnTo>
                  <a:lnTo>
                    <a:pt x="19059" y="18720"/>
                  </a:lnTo>
                  <a:lnTo>
                    <a:pt x="15247" y="21600"/>
                  </a:lnTo>
                  <a:lnTo>
                    <a:pt x="6353" y="21600"/>
                  </a:lnTo>
                  <a:lnTo>
                    <a:pt x="3812" y="18720"/>
                  </a:lnTo>
                  <a:lnTo>
                    <a:pt x="2541" y="14400"/>
                  </a:lnTo>
                  <a:lnTo>
                    <a:pt x="0" y="11520"/>
                  </a:lnTo>
                  <a:lnTo>
                    <a:pt x="2541" y="7200"/>
                  </a:lnTo>
                  <a:lnTo>
                    <a:pt x="3812" y="2880"/>
                  </a:lnTo>
                  <a:lnTo>
                    <a:pt x="6353" y="0"/>
                  </a:lnTo>
                  <a:lnTo>
                    <a:pt x="15247" y="0"/>
                  </a:lnTo>
                  <a:lnTo>
                    <a:pt x="19059" y="2880"/>
                  </a:lnTo>
                  <a:lnTo>
                    <a:pt x="21600" y="7200"/>
                  </a:lnTo>
                  <a:lnTo>
                    <a:pt x="21600" y="11520"/>
                  </a:lnTo>
                  <a:close/>
                </a:path>
              </a:pathLst>
            </a:custGeom>
            <a:solidFill>
              <a:srgbClr val="223349"/>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73" name="Freeform 29"/>
            <p:cNvSpPr/>
            <p:nvPr/>
          </p:nvSpPr>
          <p:spPr>
            <a:xfrm>
              <a:off x="3383543" y="424757"/>
              <a:ext cx="27059" cy="2705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2000"/>
                  </a:moveTo>
                  <a:lnTo>
                    <a:pt x="21600" y="16800"/>
                  </a:lnTo>
                  <a:lnTo>
                    <a:pt x="12343" y="21600"/>
                  </a:lnTo>
                  <a:lnTo>
                    <a:pt x="0" y="16800"/>
                  </a:lnTo>
                  <a:lnTo>
                    <a:pt x="0" y="4800"/>
                  </a:lnTo>
                  <a:lnTo>
                    <a:pt x="12343" y="0"/>
                  </a:lnTo>
                  <a:lnTo>
                    <a:pt x="21600" y="4800"/>
                  </a:lnTo>
                  <a:lnTo>
                    <a:pt x="21600" y="12000"/>
                  </a:lnTo>
                  <a:close/>
                </a:path>
              </a:pathLst>
            </a:custGeom>
            <a:solidFill>
              <a:srgbClr val="2F4C6C"/>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74" name="Freeform 30"/>
            <p:cNvSpPr/>
            <p:nvPr/>
          </p:nvSpPr>
          <p:spPr>
            <a:xfrm>
              <a:off x="3316223" y="422684"/>
              <a:ext cx="42554" cy="5673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800"/>
                  </a:moveTo>
                  <a:lnTo>
                    <a:pt x="20160" y="14040"/>
                  </a:lnTo>
                  <a:lnTo>
                    <a:pt x="17280" y="17280"/>
                  </a:lnTo>
                  <a:lnTo>
                    <a:pt x="14400" y="19440"/>
                  </a:lnTo>
                  <a:lnTo>
                    <a:pt x="12960" y="21600"/>
                  </a:lnTo>
                  <a:lnTo>
                    <a:pt x="7200" y="19440"/>
                  </a:lnTo>
                  <a:lnTo>
                    <a:pt x="4320" y="17280"/>
                  </a:lnTo>
                  <a:lnTo>
                    <a:pt x="2880" y="14040"/>
                  </a:lnTo>
                  <a:lnTo>
                    <a:pt x="0" y="10800"/>
                  </a:lnTo>
                  <a:lnTo>
                    <a:pt x="2880" y="6480"/>
                  </a:lnTo>
                  <a:lnTo>
                    <a:pt x="4320" y="3240"/>
                  </a:lnTo>
                  <a:lnTo>
                    <a:pt x="7200" y="1080"/>
                  </a:lnTo>
                  <a:lnTo>
                    <a:pt x="12960" y="0"/>
                  </a:lnTo>
                  <a:lnTo>
                    <a:pt x="17280" y="3240"/>
                  </a:lnTo>
                  <a:lnTo>
                    <a:pt x="20160" y="6480"/>
                  </a:lnTo>
                  <a:lnTo>
                    <a:pt x="21600" y="10800"/>
                  </a:lnTo>
                  <a:close/>
                </a:path>
              </a:pathLst>
            </a:custGeom>
            <a:solidFill>
              <a:srgbClr val="1E2735"/>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75" name="Freeform 31"/>
            <p:cNvSpPr/>
            <p:nvPr/>
          </p:nvSpPr>
          <p:spPr>
            <a:xfrm>
              <a:off x="3324733" y="431193"/>
              <a:ext cx="31206" cy="3688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1631"/>
                  </a:moveTo>
                  <a:lnTo>
                    <a:pt x="17673" y="19938"/>
                  </a:lnTo>
                  <a:lnTo>
                    <a:pt x="11782" y="21600"/>
                  </a:lnTo>
                  <a:lnTo>
                    <a:pt x="3927" y="19938"/>
                  </a:lnTo>
                  <a:lnTo>
                    <a:pt x="0" y="11631"/>
                  </a:lnTo>
                  <a:lnTo>
                    <a:pt x="3927" y="3323"/>
                  </a:lnTo>
                  <a:lnTo>
                    <a:pt x="11782" y="0"/>
                  </a:lnTo>
                  <a:lnTo>
                    <a:pt x="17673" y="3323"/>
                  </a:lnTo>
                  <a:lnTo>
                    <a:pt x="21600" y="11631"/>
                  </a:lnTo>
                  <a:close/>
                </a:path>
              </a:pathLst>
            </a:custGeom>
            <a:solidFill>
              <a:srgbClr val="223349"/>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76" name="Freeform 32"/>
            <p:cNvSpPr/>
            <p:nvPr/>
          </p:nvSpPr>
          <p:spPr>
            <a:xfrm>
              <a:off x="3329644" y="434685"/>
              <a:ext cx="27059" cy="2705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500"/>
                  </a:moveTo>
                  <a:lnTo>
                    <a:pt x="21600" y="21600"/>
                  </a:lnTo>
                  <a:lnTo>
                    <a:pt x="0" y="21600"/>
                  </a:lnTo>
                  <a:lnTo>
                    <a:pt x="0" y="2700"/>
                  </a:lnTo>
                  <a:lnTo>
                    <a:pt x="8640" y="0"/>
                  </a:lnTo>
                  <a:lnTo>
                    <a:pt x="21600" y="2700"/>
                  </a:lnTo>
                  <a:lnTo>
                    <a:pt x="21600" y="13500"/>
                  </a:lnTo>
                  <a:close/>
                </a:path>
              </a:pathLst>
            </a:custGeom>
            <a:solidFill>
              <a:srgbClr val="243C58"/>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77" name="Freeform 33"/>
            <p:cNvSpPr/>
            <p:nvPr/>
          </p:nvSpPr>
          <p:spPr>
            <a:xfrm>
              <a:off x="0" y="1489322"/>
              <a:ext cx="53901" cy="41701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095" y="21600"/>
                  </a:moveTo>
                  <a:lnTo>
                    <a:pt x="14779" y="21600"/>
                  </a:lnTo>
                  <a:lnTo>
                    <a:pt x="19326" y="21012"/>
                  </a:lnTo>
                  <a:lnTo>
                    <a:pt x="21600" y="20571"/>
                  </a:lnTo>
                  <a:lnTo>
                    <a:pt x="21600" y="1029"/>
                  </a:lnTo>
                  <a:lnTo>
                    <a:pt x="19326" y="735"/>
                  </a:lnTo>
                  <a:lnTo>
                    <a:pt x="17053" y="588"/>
                  </a:lnTo>
                  <a:lnTo>
                    <a:pt x="14779" y="294"/>
                  </a:lnTo>
                  <a:lnTo>
                    <a:pt x="13642" y="0"/>
                  </a:lnTo>
                  <a:lnTo>
                    <a:pt x="9095" y="0"/>
                  </a:lnTo>
                  <a:lnTo>
                    <a:pt x="2274" y="588"/>
                  </a:lnTo>
                  <a:lnTo>
                    <a:pt x="0" y="1029"/>
                  </a:lnTo>
                  <a:lnTo>
                    <a:pt x="0" y="20865"/>
                  </a:lnTo>
                  <a:lnTo>
                    <a:pt x="2274" y="21306"/>
                  </a:lnTo>
                  <a:lnTo>
                    <a:pt x="5684" y="21600"/>
                  </a:lnTo>
                  <a:lnTo>
                    <a:pt x="9095" y="2160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78" name="Freeform 34"/>
            <p:cNvSpPr/>
            <p:nvPr/>
          </p:nvSpPr>
          <p:spPr>
            <a:xfrm>
              <a:off x="0" y="2297809"/>
              <a:ext cx="53901" cy="77161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095" y="21600"/>
                  </a:moveTo>
                  <a:lnTo>
                    <a:pt x="13642" y="21600"/>
                  </a:lnTo>
                  <a:lnTo>
                    <a:pt x="14779" y="21441"/>
                  </a:lnTo>
                  <a:lnTo>
                    <a:pt x="17053" y="21441"/>
                  </a:lnTo>
                  <a:lnTo>
                    <a:pt x="19326" y="21203"/>
                  </a:lnTo>
                  <a:lnTo>
                    <a:pt x="21600" y="21044"/>
                  </a:lnTo>
                  <a:lnTo>
                    <a:pt x="21600" y="476"/>
                  </a:lnTo>
                  <a:lnTo>
                    <a:pt x="19326" y="238"/>
                  </a:lnTo>
                  <a:lnTo>
                    <a:pt x="17053" y="79"/>
                  </a:lnTo>
                  <a:lnTo>
                    <a:pt x="14779" y="0"/>
                  </a:lnTo>
                  <a:lnTo>
                    <a:pt x="5684" y="0"/>
                  </a:lnTo>
                  <a:lnTo>
                    <a:pt x="2274" y="79"/>
                  </a:lnTo>
                  <a:lnTo>
                    <a:pt x="0" y="397"/>
                  </a:lnTo>
                  <a:lnTo>
                    <a:pt x="0" y="21044"/>
                  </a:lnTo>
                  <a:lnTo>
                    <a:pt x="2274" y="21362"/>
                  </a:lnTo>
                  <a:lnTo>
                    <a:pt x="5684" y="21441"/>
                  </a:lnTo>
                  <a:lnTo>
                    <a:pt x="9095" y="2160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79" name="Freeform 35"/>
            <p:cNvSpPr/>
            <p:nvPr/>
          </p:nvSpPr>
          <p:spPr>
            <a:xfrm>
              <a:off x="5497725" y="2550285"/>
              <a:ext cx="42554" cy="127939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080" y="0"/>
                  </a:moveTo>
                  <a:lnTo>
                    <a:pt x="4320" y="48"/>
                  </a:lnTo>
                  <a:lnTo>
                    <a:pt x="2880" y="48"/>
                  </a:lnTo>
                  <a:lnTo>
                    <a:pt x="0" y="239"/>
                  </a:lnTo>
                  <a:lnTo>
                    <a:pt x="0" y="21361"/>
                  </a:lnTo>
                  <a:lnTo>
                    <a:pt x="2880" y="21504"/>
                  </a:lnTo>
                  <a:lnTo>
                    <a:pt x="4320" y="21504"/>
                  </a:lnTo>
                  <a:lnTo>
                    <a:pt x="10080" y="21600"/>
                  </a:lnTo>
                  <a:lnTo>
                    <a:pt x="18720" y="21408"/>
                  </a:lnTo>
                  <a:lnTo>
                    <a:pt x="21600" y="21265"/>
                  </a:lnTo>
                  <a:lnTo>
                    <a:pt x="21600" y="335"/>
                  </a:lnTo>
                  <a:lnTo>
                    <a:pt x="18720" y="144"/>
                  </a:lnTo>
                  <a:lnTo>
                    <a:pt x="14400" y="48"/>
                  </a:lnTo>
                  <a:lnTo>
                    <a:pt x="10080" y="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80" name="Freeform 36"/>
            <p:cNvSpPr/>
            <p:nvPr/>
          </p:nvSpPr>
          <p:spPr>
            <a:xfrm>
              <a:off x="0" y="3293528"/>
              <a:ext cx="53901" cy="79146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095" y="21600"/>
                  </a:moveTo>
                  <a:lnTo>
                    <a:pt x="14779" y="21600"/>
                  </a:lnTo>
                  <a:lnTo>
                    <a:pt x="17053" y="21523"/>
                  </a:lnTo>
                  <a:lnTo>
                    <a:pt x="19326" y="21368"/>
                  </a:lnTo>
                  <a:lnTo>
                    <a:pt x="21600" y="21135"/>
                  </a:lnTo>
                  <a:lnTo>
                    <a:pt x="21600" y="542"/>
                  </a:lnTo>
                  <a:lnTo>
                    <a:pt x="19326" y="310"/>
                  </a:lnTo>
                  <a:lnTo>
                    <a:pt x="14779" y="0"/>
                  </a:lnTo>
                  <a:lnTo>
                    <a:pt x="5684" y="0"/>
                  </a:lnTo>
                  <a:lnTo>
                    <a:pt x="2274" y="155"/>
                  </a:lnTo>
                  <a:lnTo>
                    <a:pt x="0" y="387"/>
                  </a:lnTo>
                  <a:lnTo>
                    <a:pt x="0" y="21213"/>
                  </a:lnTo>
                  <a:lnTo>
                    <a:pt x="2274" y="21523"/>
                  </a:lnTo>
                  <a:lnTo>
                    <a:pt x="5684" y="21600"/>
                  </a:lnTo>
                  <a:lnTo>
                    <a:pt x="9095" y="21600"/>
                  </a:lnTo>
                  <a:close/>
                </a:path>
              </a:pathLst>
            </a:custGeom>
            <a:gradFill flip="none" rotWithShape="1">
              <a:gsLst>
                <a:gs pos="0">
                  <a:srgbClr val="333333"/>
                </a:gs>
                <a:gs pos="20000">
                  <a:srgbClr val="999999"/>
                </a:gs>
                <a:gs pos="49510">
                  <a:srgbClr val="AEAFB1"/>
                </a:gs>
                <a:gs pos="80000">
                  <a:srgbClr val="868686"/>
                </a:gs>
                <a:gs pos="100000">
                  <a:srgbClr val="333333"/>
                </a:gs>
              </a:gsLst>
              <a:lin ang="540000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81" name="Freeform 37"/>
            <p:cNvSpPr/>
            <p:nvPr/>
          </p:nvSpPr>
          <p:spPr>
            <a:xfrm>
              <a:off x="357437" y="320559"/>
              <a:ext cx="4819732" cy="1040255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095" y="0"/>
                  </a:moveTo>
                  <a:lnTo>
                    <a:pt x="17176" y="0"/>
                  </a:lnTo>
                  <a:lnTo>
                    <a:pt x="17087" y="12"/>
                  </a:lnTo>
                  <a:lnTo>
                    <a:pt x="16998" y="29"/>
                  </a:lnTo>
                  <a:lnTo>
                    <a:pt x="16871" y="88"/>
                  </a:lnTo>
                  <a:lnTo>
                    <a:pt x="16832" y="130"/>
                  </a:lnTo>
                  <a:lnTo>
                    <a:pt x="16807" y="171"/>
                  </a:lnTo>
                  <a:lnTo>
                    <a:pt x="16807" y="218"/>
                  </a:lnTo>
                  <a:lnTo>
                    <a:pt x="16794" y="277"/>
                  </a:lnTo>
                  <a:lnTo>
                    <a:pt x="16794" y="336"/>
                  </a:lnTo>
                  <a:lnTo>
                    <a:pt x="16705" y="448"/>
                  </a:lnTo>
                  <a:lnTo>
                    <a:pt x="16604" y="548"/>
                  </a:lnTo>
                  <a:lnTo>
                    <a:pt x="16426" y="636"/>
                  </a:lnTo>
                  <a:lnTo>
                    <a:pt x="16235" y="707"/>
                  </a:lnTo>
                  <a:lnTo>
                    <a:pt x="16019" y="766"/>
                  </a:lnTo>
                  <a:lnTo>
                    <a:pt x="15790" y="795"/>
                  </a:lnTo>
                  <a:lnTo>
                    <a:pt x="15663" y="801"/>
                  </a:lnTo>
                  <a:lnTo>
                    <a:pt x="5950" y="801"/>
                  </a:lnTo>
                  <a:lnTo>
                    <a:pt x="5823" y="795"/>
                  </a:lnTo>
                  <a:lnTo>
                    <a:pt x="5581" y="766"/>
                  </a:lnTo>
                  <a:lnTo>
                    <a:pt x="5365" y="707"/>
                  </a:lnTo>
                  <a:lnTo>
                    <a:pt x="5174" y="636"/>
                  </a:lnTo>
                  <a:lnTo>
                    <a:pt x="5022" y="548"/>
                  </a:lnTo>
                  <a:lnTo>
                    <a:pt x="4895" y="448"/>
                  </a:lnTo>
                  <a:lnTo>
                    <a:pt x="4831" y="336"/>
                  </a:lnTo>
                  <a:lnTo>
                    <a:pt x="4818" y="277"/>
                  </a:lnTo>
                  <a:lnTo>
                    <a:pt x="4818" y="218"/>
                  </a:lnTo>
                  <a:lnTo>
                    <a:pt x="4793" y="171"/>
                  </a:lnTo>
                  <a:lnTo>
                    <a:pt x="4768" y="130"/>
                  </a:lnTo>
                  <a:lnTo>
                    <a:pt x="4729" y="88"/>
                  </a:lnTo>
                  <a:lnTo>
                    <a:pt x="4602" y="29"/>
                  </a:lnTo>
                  <a:lnTo>
                    <a:pt x="4513" y="12"/>
                  </a:lnTo>
                  <a:lnTo>
                    <a:pt x="4424" y="0"/>
                  </a:lnTo>
                  <a:lnTo>
                    <a:pt x="2250" y="0"/>
                  </a:lnTo>
                  <a:lnTo>
                    <a:pt x="2009" y="24"/>
                  </a:lnTo>
                  <a:lnTo>
                    <a:pt x="1780" y="53"/>
                  </a:lnTo>
                  <a:lnTo>
                    <a:pt x="1538" y="88"/>
                  </a:lnTo>
                  <a:lnTo>
                    <a:pt x="1322" y="141"/>
                  </a:lnTo>
                  <a:lnTo>
                    <a:pt x="1119" y="200"/>
                  </a:lnTo>
                  <a:lnTo>
                    <a:pt x="928" y="259"/>
                  </a:lnTo>
                  <a:lnTo>
                    <a:pt x="750" y="336"/>
                  </a:lnTo>
                  <a:lnTo>
                    <a:pt x="585" y="418"/>
                  </a:lnTo>
                  <a:lnTo>
                    <a:pt x="432" y="507"/>
                  </a:lnTo>
                  <a:lnTo>
                    <a:pt x="318" y="607"/>
                  </a:lnTo>
                  <a:lnTo>
                    <a:pt x="216" y="707"/>
                  </a:lnTo>
                  <a:lnTo>
                    <a:pt x="127" y="813"/>
                  </a:lnTo>
                  <a:lnTo>
                    <a:pt x="64" y="925"/>
                  </a:lnTo>
                  <a:lnTo>
                    <a:pt x="25" y="1043"/>
                  </a:lnTo>
                  <a:lnTo>
                    <a:pt x="0" y="1160"/>
                  </a:lnTo>
                  <a:lnTo>
                    <a:pt x="0" y="20445"/>
                  </a:lnTo>
                  <a:lnTo>
                    <a:pt x="25" y="20563"/>
                  </a:lnTo>
                  <a:lnTo>
                    <a:pt x="64" y="20681"/>
                  </a:lnTo>
                  <a:lnTo>
                    <a:pt x="127" y="20793"/>
                  </a:lnTo>
                  <a:lnTo>
                    <a:pt x="216" y="20899"/>
                  </a:lnTo>
                  <a:lnTo>
                    <a:pt x="318" y="20999"/>
                  </a:lnTo>
                  <a:lnTo>
                    <a:pt x="432" y="21088"/>
                  </a:lnTo>
                  <a:lnTo>
                    <a:pt x="585" y="21176"/>
                  </a:lnTo>
                  <a:lnTo>
                    <a:pt x="750" y="21264"/>
                  </a:lnTo>
                  <a:lnTo>
                    <a:pt x="928" y="21335"/>
                  </a:lnTo>
                  <a:lnTo>
                    <a:pt x="1119" y="21406"/>
                  </a:lnTo>
                  <a:lnTo>
                    <a:pt x="1322" y="21465"/>
                  </a:lnTo>
                  <a:lnTo>
                    <a:pt x="1538" y="21512"/>
                  </a:lnTo>
                  <a:lnTo>
                    <a:pt x="1780" y="21553"/>
                  </a:lnTo>
                  <a:lnTo>
                    <a:pt x="2009" y="21582"/>
                  </a:lnTo>
                  <a:lnTo>
                    <a:pt x="2250" y="21594"/>
                  </a:lnTo>
                  <a:lnTo>
                    <a:pt x="2505" y="21600"/>
                  </a:lnTo>
                  <a:lnTo>
                    <a:pt x="19095" y="21600"/>
                  </a:lnTo>
                  <a:lnTo>
                    <a:pt x="19362" y="21594"/>
                  </a:lnTo>
                  <a:lnTo>
                    <a:pt x="19591" y="21582"/>
                  </a:lnTo>
                  <a:lnTo>
                    <a:pt x="19846" y="21553"/>
                  </a:lnTo>
                  <a:lnTo>
                    <a:pt x="20062" y="21512"/>
                  </a:lnTo>
                  <a:lnTo>
                    <a:pt x="20303" y="21465"/>
                  </a:lnTo>
                  <a:lnTo>
                    <a:pt x="20494" y="21406"/>
                  </a:lnTo>
                  <a:lnTo>
                    <a:pt x="20875" y="21264"/>
                  </a:lnTo>
                  <a:lnTo>
                    <a:pt x="21180" y="21088"/>
                  </a:lnTo>
                  <a:lnTo>
                    <a:pt x="21308" y="20999"/>
                  </a:lnTo>
                  <a:lnTo>
                    <a:pt x="21409" y="20899"/>
                  </a:lnTo>
                  <a:lnTo>
                    <a:pt x="21498" y="20793"/>
                  </a:lnTo>
                  <a:lnTo>
                    <a:pt x="21536" y="20681"/>
                  </a:lnTo>
                  <a:lnTo>
                    <a:pt x="21575" y="20563"/>
                  </a:lnTo>
                  <a:lnTo>
                    <a:pt x="21600" y="20445"/>
                  </a:lnTo>
                  <a:lnTo>
                    <a:pt x="21600" y="1160"/>
                  </a:lnTo>
                  <a:lnTo>
                    <a:pt x="21575" y="1043"/>
                  </a:lnTo>
                  <a:lnTo>
                    <a:pt x="21536" y="925"/>
                  </a:lnTo>
                  <a:lnTo>
                    <a:pt x="21498" y="813"/>
                  </a:lnTo>
                  <a:lnTo>
                    <a:pt x="21409" y="707"/>
                  </a:lnTo>
                  <a:lnTo>
                    <a:pt x="21308" y="607"/>
                  </a:lnTo>
                  <a:lnTo>
                    <a:pt x="21180" y="507"/>
                  </a:lnTo>
                  <a:lnTo>
                    <a:pt x="21028" y="418"/>
                  </a:lnTo>
                  <a:lnTo>
                    <a:pt x="20875" y="336"/>
                  </a:lnTo>
                  <a:lnTo>
                    <a:pt x="20685" y="259"/>
                  </a:lnTo>
                  <a:lnTo>
                    <a:pt x="20303" y="141"/>
                  </a:lnTo>
                  <a:lnTo>
                    <a:pt x="20062" y="88"/>
                  </a:lnTo>
                  <a:lnTo>
                    <a:pt x="19846" y="53"/>
                  </a:lnTo>
                  <a:lnTo>
                    <a:pt x="19591" y="24"/>
                  </a:lnTo>
                  <a:lnTo>
                    <a:pt x="19362" y="0"/>
                  </a:lnTo>
                  <a:lnTo>
                    <a:pt x="19095" y="0"/>
                  </a:lnTo>
                  <a:close/>
                </a:path>
              </a:pathLst>
            </a:custGeom>
            <a:solidFill>
              <a:srgbClr val="333333"/>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grpSp>
      <p:pic>
        <p:nvPicPr>
          <p:cNvPr id="483" name="Picture Placeholder 2" descr="Picture Placeholder 2"/>
          <p:cNvPicPr>
            <a:picLocks noChangeAspect="1"/>
          </p:cNvPicPr>
          <p:nvPr/>
        </p:nvPicPr>
        <p:blipFill>
          <a:blip r:embed="rId3">
            <a:extLst/>
          </a:blip>
          <a:srcRect l="0" t="0" r="1" b="1"/>
          <a:stretch>
            <a:fillRect/>
          </a:stretch>
        </p:blipFill>
        <p:spPr>
          <a:xfrm>
            <a:off x="9821068" y="1655214"/>
            <a:ext cx="4741864" cy="1040368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251" y="0"/>
                </a:moveTo>
                <a:lnTo>
                  <a:pt x="2009" y="24"/>
                </a:lnTo>
                <a:lnTo>
                  <a:pt x="1781" y="53"/>
                </a:lnTo>
                <a:lnTo>
                  <a:pt x="1538" y="88"/>
                </a:lnTo>
                <a:lnTo>
                  <a:pt x="1322" y="142"/>
                </a:lnTo>
                <a:lnTo>
                  <a:pt x="1119" y="200"/>
                </a:lnTo>
                <a:lnTo>
                  <a:pt x="927" y="260"/>
                </a:lnTo>
                <a:lnTo>
                  <a:pt x="750" y="335"/>
                </a:lnTo>
                <a:lnTo>
                  <a:pt x="584" y="419"/>
                </a:lnTo>
                <a:lnTo>
                  <a:pt x="432" y="507"/>
                </a:lnTo>
                <a:lnTo>
                  <a:pt x="318" y="606"/>
                </a:lnTo>
                <a:lnTo>
                  <a:pt x="217" y="707"/>
                </a:lnTo>
                <a:lnTo>
                  <a:pt x="127" y="813"/>
                </a:lnTo>
                <a:lnTo>
                  <a:pt x="63" y="925"/>
                </a:lnTo>
                <a:lnTo>
                  <a:pt x="25" y="1042"/>
                </a:lnTo>
                <a:lnTo>
                  <a:pt x="0" y="1160"/>
                </a:lnTo>
                <a:lnTo>
                  <a:pt x="0" y="20446"/>
                </a:lnTo>
                <a:lnTo>
                  <a:pt x="25" y="20563"/>
                </a:lnTo>
                <a:lnTo>
                  <a:pt x="63" y="20681"/>
                </a:lnTo>
                <a:lnTo>
                  <a:pt x="127" y="20793"/>
                </a:lnTo>
                <a:lnTo>
                  <a:pt x="217" y="20900"/>
                </a:lnTo>
                <a:lnTo>
                  <a:pt x="318" y="20999"/>
                </a:lnTo>
                <a:lnTo>
                  <a:pt x="432" y="21087"/>
                </a:lnTo>
                <a:lnTo>
                  <a:pt x="584" y="21176"/>
                </a:lnTo>
                <a:lnTo>
                  <a:pt x="750" y="21265"/>
                </a:lnTo>
                <a:lnTo>
                  <a:pt x="927" y="21336"/>
                </a:lnTo>
                <a:lnTo>
                  <a:pt x="1119" y="21406"/>
                </a:lnTo>
                <a:lnTo>
                  <a:pt x="1322" y="21465"/>
                </a:lnTo>
                <a:lnTo>
                  <a:pt x="1538" y="21512"/>
                </a:lnTo>
                <a:lnTo>
                  <a:pt x="1781" y="21553"/>
                </a:lnTo>
                <a:lnTo>
                  <a:pt x="2009" y="21583"/>
                </a:lnTo>
                <a:lnTo>
                  <a:pt x="2251" y="21594"/>
                </a:lnTo>
                <a:lnTo>
                  <a:pt x="2504" y="21600"/>
                </a:lnTo>
                <a:lnTo>
                  <a:pt x="19096" y="21600"/>
                </a:lnTo>
                <a:lnTo>
                  <a:pt x="19362" y="21594"/>
                </a:lnTo>
                <a:lnTo>
                  <a:pt x="19591" y="21583"/>
                </a:lnTo>
                <a:lnTo>
                  <a:pt x="19846" y="21553"/>
                </a:lnTo>
                <a:lnTo>
                  <a:pt x="20062" y="21512"/>
                </a:lnTo>
                <a:lnTo>
                  <a:pt x="20304" y="21465"/>
                </a:lnTo>
                <a:lnTo>
                  <a:pt x="20494" y="21406"/>
                </a:lnTo>
                <a:lnTo>
                  <a:pt x="20685" y="21336"/>
                </a:lnTo>
                <a:lnTo>
                  <a:pt x="20875" y="21265"/>
                </a:lnTo>
                <a:lnTo>
                  <a:pt x="21029" y="21176"/>
                </a:lnTo>
                <a:lnTo>
                  <a:pt x="21181" y="21087"/>
                </a:lnTo>
                <a:lnTo>
                  <a:pt x="21307" y="20999"/>
                </a:lnTo>
                <a:lnTo>
                  <a:pt x="21410" y="20900"/>
                </a:lnTo>
                <a:lnTo>
                  <a:pt x="21499" y="20793"/>
                </a:lnTo>
                <a:lnTo>
                  <a:pt x="21537" y="20681"/>
                </a:lnTo>
                <a:lnTo>
                  <a:pt x="21575" y="20563"/>
                </a:lnTo>
                <a:lnTo>
                  <a:pt x="21600" y="20446"/>
                </a:lnTo>
                <a:lnTo>
                  <a:pt x="21600" y="1160"/>
                </a:lnTo>
                <a:lnTo>
                  <a:pt x="21575" y="1042"/>
                </a:lnTo>
                <a:lnTo>
                  <a:pt x="21537" y="925"/>
                </a:lnTo>
                <a:lnTo>
                  <a:pt x="21499" y="813"/>
                </a:lnTo>
                <a:lnTo>
                  <a:pt x="21410" y="707"/>
                </a:lnTo>
                <a:lnTo>
                  <a:pt x="21307" y="606"/>
                </a:lnTo>
                <a:lnTo>
                  <a:pt x="21181" y="507"/>
                </a:lnTo>
                <a:lnTo>
                  <a:pt x="21029" y="419"/>
                </a:lnTo>
                <a:lnTo>
                  <a:pt x="20875" y="335"/>
                </a:lnTo>
                <a:lnTo>
                  <a:pt x="20685" y="260"/>
                </a:lnTo>
                <a:lnTo>
                  <a:pt x="20494" y="200"/>
                </a:lnTo>
                <a:lnTo>
                  <a:pt x="20304" y="142"/>
                </a:lnTo>
                <a:lnTo>
                  <a:pt x="20062" y="88"/>
                </a:lnTo>
                <a:lnTo>
                  <a:pt x="19846" y="53"/>
                </a:lnTo>
                <a:lnTo>
                  <a:pt x="19591" y="24"/>
                </a:lnTo>
                <a:lnTo>
                  <a:pt x="19362" y="0"/>
                </a:lnTo>
                <a:lnTo>
                  <a:pt x="17176" y="0"/>
                </a:lnTo>
                <a:lnTo>
                  <a:pt x="17088" y="12"/>
                </a:lnTo>
                <a:lnTo>
                  <a:pt x="16997" y="30"/>
                </a:lnTo>
                <a:lnTo>
                  <a:pt x="16934" y="59"/>
                </a:lnTo>
                <a:lnTo>
                  <a:pt x="16871" y="88"/>
                </a:lnTo>
                <a:lnTo>
                  <a:pt x="16833" y="129"/>
                </a:lnTo>
                <a:lnTo>
                  <a:pt x="16807" y="171"/>
                </a:lnTo>
                <a:lnTo>
                  <a:pt x="16807" y="218"/>
                </a:lnTo>
                <a:lnTo>
                  <a:pt x="16795" y="277"/>
                </a:lnTo>
                <a:lnTo>
                  <a:pt x="16795" y="335"/>
                </a:lnTo>
                <a:lnTo>
                  <a:pt x="16706" y="447"/>
                </a:lnTo>
                <a:lnTo>
                  <a:pt x="16603" y="548"/>
                </a:lnTo>
                <a:lnTo>
                  <a:pt x="16426" y="636"/>
                </a:lnTo>
                <a:lnTo>
                  <a:pt x="16234" y="707"/>
                </a:lnTo>
                <a:lnTo>
                  <a:pt x="16019" y="765"/>
                </a:lnTo>
                <a:lnTo>
                  <a:pt x="15790" y="795"/>
                </a:lnTo>
                <a:lnTo>
                  <a:pt x="15663" y="801"/>
                </a:lnTo>
                <a:lnTo>
                  <a:pt x="15524" y="801"/>
                </a:lnTo>
                <a:lnTo>
                  <a:pt x="6078" y="801"/>
                </a:lnTo>
                <a:lnTo>
                  <a:pt x="5950" y="801"/>
                </a:lnTo>
                <a:lnTo>
                  <a:pt x="5823" y="795"/>
                </a:lnTo>
                <a:lnTo>
                  <a:pt x="5581" y="765"/>
                </a:lnTo>
                <a:lnTo>
                  <a:pt x="5366" y="707"/>
                </a:lnTo>
                <a:lnTo>
                  <a:pt x="5174" y="636"/>
                </a:lnTo>
                <a:lnTo>
                  <a:pt x="5022" y="548"/>
                </a:lnTo>
                <a:lnTo>
                  <a:pt x="4894" y="447"/>
                </a:lnTo>
                <a:lnTo>
                  <a:pt x="4831" y="335"/>
                </a:lnTo>
                <a:lnTo>
                  <a:pt x="4818" y="277"/>
                </a:lnTo>
                <a:lnTo>
                  <a:pt x="4818" y="218"/>
                </a:lnTo>
                <a:lnTo>
                  <a:pt x="4793" y="171"/>
                </a:lnTo>
                <a:lnTo>
                  <a:pt x="4767" y="129"/>
                </a:lnTo>
                <a:lnTo>
                  <a:pt x="4729" y="88"/>
                </a:lnTo>
                <a:lnTo>
                  <a:pt x="4666" y="59"/>
                </a:lnTo>
                <a:lnTo>
                  <a:pt x="4603" y="30"/>
                </a:lnTo>
                <a:lnTo>
                  <a:pt x="4514" y="12"/>
                </a:lnTo>
                <a:lnTo>
                  <a:pt x="4424" y="0"/>
                </a:lnTo>
                <a:lnTo>
                  <a:pt x="2251" y="0"/>
                </a:lnTo>
                <a:close/>
              </a:path>
            </a:pathLst>
          </a:custGeom>
          <a:ln w="12700">
            <a:miter lim="400000"/>
          </a:ln>
        </p:spPr>
      </p:pic>
      <p:sp>
        <p:nvSpPr>
          <p:cNvPr id="484" name="TextBox 15"/>
          <p:cNvSpPr txBox="1"/>
          <p:nvPr/>
        </p:nvSpPr>
        <p:spPr>
          <a:xfrm>
            <a:off x="2861795" y="4601209"/>
            <a:ext cx="9180588" cy="451358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l" defTabSz="914400">
              <a:lnSpc>
                <a:spcPct val="80000"/>
              </a:lnSpc>
              <a:defRPr b="0" sz="9000">
                <a:solidFill>
                  <a:srgbClr val="FFFFFF"/>
                </a:solidFill>
                <a:latin typeface="Poppins SemiBold"/>
                <a:ea typeface="Poppins SemiBold"/>
                <a:cs typeface="Poppins SemiBold"/>
                <a:sym typeface="Poppins SemiBold"/>
              </a:defRPr>
            </a:pPr>
            <a:r>
              <a:t>All </a:t>
            </a:r>
            <a:r>
              <a:rPr>
                <a:solidFill>
                  <a:schemeClr val="accent4">
                    <a:hueOff val="-461056"/>
                    <a:satOff val="4338"/>
                    <a:lumOff val="-10225"/>
                  </a:schemeClr>
                </a:solidFill>
              </a:rPr>
              <a:t>Glory</a:t>
            </a:r>
            <a:r>
              <a:t> Comes From </a:t>
            </a:r>
            <a:r>
              <a:rPr>
                <a:solidFill>
                  <a:schemeClr val="accent4">
                    <a:hueOff val="-461056"/>
                    <a:satOff val="4338"/>
                    <a:lumOff val="-10225"/>
                  </a:schemeClr>
                </a:solidFill>
              </a:rPr>
              <a:t>Daring</a:t>
            </a:r>
            <a:r>
              <a:t> to Begin</a:t>
            </a:r>
          </a:p>
        </p:txBody>
      </p:sp>
      <p:sp>
        <p:nvSpPr>
          <p:cNvPr id="485" name="TextBox 14"/>
          <p:cNvSpPr txBox="1"/>
          <p:nvPr/>
        </p:nvSpPr>
        <p:spPr>
          <a:xfrm>
            <a:off x="15507067" y="5045655"/>
            <a:ext cx="6015138" cy="3624690"/>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r" defTabSz="914400">
              <a:lnSpc>
                <a:spcPct val="120000"/>
              </a:lnSpc>
              <a:defRPr b="0" sz="2700">
                <a:solidFill>
                  <a:srgbClr val="FFFFFF"/>
                </a:solidFill>
                <a:latin typeface="Open Sans"/>
                <a:ea typeface="Open Sans"/>
                <a:cs typeface="Open Sans"/>
                <a:sym typeface="Open Sans"/>
              </a:defRPr>
            </a:lvl1pPr>
          </a:lstStyle>
          <a:p>
            <a:pPr/>
            <a:r>
              <a:t>Lorem ipsum dolor sit amet, consectetur adipiscing elit. Pellentesque scelerisque malesuada libero a pellentesque. Morbi orci dui, fermentum eget lectus ornare, viverra dignissim risus.</a:t>
            </a:r>
          </a:p>
        </p:txBody>
      </p:sp>
      <p:sp>
        <p:nvSpPr>
          <p:cNvPr id="486"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487"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488"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489"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490"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491"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090721"/>
            </a:gs>
            <a:gs pos="100000">
              <a:srgbClr val="00183C"/>
            </a:gs>
          </a:gsLst>
          <a:lin ang="19800000" scaled="0"/>
        </a:gradFill>
      </p:bgPr>
    </p:bg>
    <p:spTree>
      <p:nvGrpSpPr>
        <p:cNvPr id="1" name=""/>
        <p:cNvGrpSpPr/>
        <p:nvPr/>
      </p:nvGrpSpPr>
      <p:grpSpPr>
        <a:xfrm>
          <a:off x="0" y="0"/>
          <a:ext cx="0" cy="0"/>
          <a:chOff x="0" y="0"/>
          <a:chExt cx="0" cy="0"/>
        </a:xfrm>
      </p:grpSpPr>
      <p:pic>
        <p:nvPicPr>
          <p:cNvPr id="51" name="Picture Placeholder 2" descr="Picture Placeholder 2"/>
          <p:cNvPicPr>
            <a:picLocks noChangeAspect="1"/>
          </p:cNvPicPr>
          <p:nvPr/>
        </p:nvPicPr>
        <p:blipFill>
          <a:blip r:embed="rId2">
            <a:extLst/>
          </a:blip>
          <a:stretch>
            <a:fillRect/>
          </a:stretch>
        </p:blipFill>
        <p:spPr>
          <a:xfrm>
            <a:off x="0" y="0"/>
            <a:ext cx="11274426" cy="13716000"/>
          </a:xfrm>
          <a:prstGeom prst="rect">
            <a:avLst/>
          </a:prstGeom>
          <a:ln w="12700">
            <a:miter lim="400000"/>
          </a:ln>
        </p:spPr>
      </p:pic>
      <p:sp>
        <p:nvSpPr>
          <p:cNvPr id="52" name="TextBox 26"/>
          <p:cNvSpPr txBox="1"/>
          <p:nvPr/>
        </p:nvSpPr>
        <p:spPr>
          <a:xfrm>
            <a:off x="13051764" y="3758664"/>
            <a:ext cx="9673479" cy="4784686"/>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10000">
                <a:solidFill>
                  <a:srgbClr val="FFFFFF"/>
                </a:solidFill>
                <a:latin typeface="Poppins SemiBold"/>
                <a:ea typeface="Poppins SemiBold"/>
                <a:cs typeface="Poppins SemiBold"/>
                <a:sym typeface="Poppins SemiBold"/>
              </a:defRPr>
            </a:pPr>
            <a:r>
              <a:t>A big </a:t>
            </a:r>
            <a:r>
              <a:rPr>
                <a:solidFill>
                  <a:schemeClr val="accent4">
                    <a:hueOff val="-461056"/>
                    <a:satOff val="4338"/>
                    <a:lumOff val="-10225"/>
                  </a:schemeClr>
                </a:solidFill>
              </a:rPr>
              <a:t>business</a:t>
            </a:r>
            <a:r>
              <a:t> </a:t>
            </a:r>
            <a:r>
              <a:rPr>
                <a:solidFill>
                  <a:schemeClr val="accent4">
                    <a:hueOff val="-461056"/>
                    <a:satOff val="4338"/>
                    <a:lumOff val="-10225"/>
                  </a:schemeClr>
                </a:solidFill>
              </a:rPr>
              <a:t>starts</a:t>
            </a:r>
            <a:r>
              <a:t> small</a:t>
            </a:r>
          </a:p>
        </p:txBody>
      </p:sp>
      <p:sp>
        <p:nvSpPr>
          <p:cNvPr id="53" name="TextBox 34"/>
          <p:cNvSpPr txBox="1"/>
          <p:nvPr/>
        </p:nvSpPr>
        <p:spPr>
          <a:xfrm>
            <a:off x="13109578" y="7888703"/>
            <a:ext cx="9673478" cy="2068633"/>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50000"/>
              </a:lnSpc>
              <a:defRPr b="0" sz="2500">
                <a:solidFill>
                  <a:srgbClr val="FFFFFF"/>
                </a:solidFill>
                <a:latin typeface="Open Sans"/>
                <a:ea typeface="Open Sans"/>
                <a:cs typeface="Open Sans"/>
                <a:sym typeface="Open Sans"/>
              </a:defRPr>
            </a:lvl1pPr>
          </a:lstStyle>
          <a:p>
            <a:pPr/>
            <a:r>
              <a:t>Lorem ipsum dolor sit amet, consectetur adipiscing elit. Pellentesque scelerisque malesuada libero a pellentesque. Morbi orci dui, fermentum eget lectus ornare.</a:t>
            </a:r>
          </a:p>
        </p:txBody>
      </p:sp>
      <p:sp>
        <p:nvSpPr>
          <p:cNvPr id="54" name="Circle"/>
          <p:cNvSpPr/>
          <p:nvPr/>
        </p:nvSpPr>
        <p:spPr>
          <a:xfrm>
            <a:off x="19815522" y="11894244"/>
            <a:ext cx="7236421" cy="7236421"/>
          </a:xfrm>
          <a:prstGeom prst="ellipse">
            <a:avLst/>
          </a:prstGeom>
          <a:solidFill>
            <a:schemeClr val="accent6">
              <a:satOff val="-15798"/>
              <a:lumOff val="-17517"/>
              <a:alpha val="10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55" name="Circle"/>
          <p:cNvSpPr/>
          <p:nvPr/>
        </p:nvSpPr>
        <p:spPr>
          <a:xfrm>
            <a:off x="22725242" y="5753615"/>
            <a:ext cx="3097660" cy="3097660"/>
          </a:xfrm>
          <a:prstGeom prst="ellipse">
            <a:avLst/>
          </a:prstGeom>
          <a:solidFill>
            <a:schemeClr val="accent3">
              <a:hueOff val="-274225"/>
              <a:satOff val="26768"/>
              <a:lumOff val="11368"/>
              <a:alpha val="5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56" name="Circle"/>
          <p:cNvSpPr/>
          <p:nvPr/>
        </p:nvSpPr>
        <p:spPr>
          <a:xfrm>
            <a:off x="9825632" y="2329281"/>
            <a:ext cx="2582417" cy="2582417"/>
          </a:xfrm>
          <a:prstGeom prst="ellipse">
            <a:avLst/>
          </a:prstGeom>
          <a:solidFill>
            <a:schemeClr val="accent2">
              <a:hueOff val="-85259"/>
              <a:satOff val="14347"/>
              <a:lumOff val="22373"/>
              <a:alpha val="5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57"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58"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59"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60"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61"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62"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3" name="Rectangle"/>
          <p:cNvSpPr/>
          <p:nvPr/>
        </p:nvSpPr>
        <p:spPr>
          <a:xfrm>
            <a:off x="4182434" y="2179559"/>
            <a:ext cx="5000819" cy="9969364"/>
          </a:xfrm>
          <a:prstGeom prst="rect">
            <a:avLst/>
          </a:prstGeom>
          <a:ln w="76200">
            <a:solidFill>
              <a:schemeClr val="accent4">
                <a:hueOff val="-461056"/>
                <a:satOff val="4338"/>
                <a:lumOff val="-10225"/>
              </a:schemeClr>
            </a:solidFill>
            <a:miter/>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grpSp>
        <p:nvGrpSpPr>
          <p:cNvPr id="501" name="Group 11"/>
          <p:cNvGrpSpPr/>
          <p:nvPr/>
        </p:nvGrpSpPr>
        <p:grpSpPr>
          <a:xfrm>
            <a:off x="530994" y="3743038"/>
            <a:ext cx="12332556" cy="7118815"/>
            <a:chOff x="0" y="0"/>
            <a:chExt cx="12332554" cy="7118813"/>
          </a:xfrm>
        </p:grpSpPr>
        <p:sp>
          <p:nvSpPr>
            <p:cNvPr id="494" name="Freeform 11"/>
            <p:cNvSpPr/>
            <p:nvPr/>
          </p:nvSpPr>
          <p:spPr>
            <a:xfrm>
              <a:off x="1128815" y="0"/>
              <a:ext cx="10074925" cy="711384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890" y="21600"/>
                  </a:moveTo>
                  <a:lnTo>
                    <a:pt x="642" y="21600"/>
                  </a:lnTo>
                  <a:lnTo>
                    <a:pt x="571" y="21580"/>
                  </a:lnTo>
                  <a:lnTo>
                    <a:pt x="500" y="21555"/>
                  </a:lnTo>
                  <a:lnTo>
                    <a:pt x="433" y="21520"/>
                  </a:lnTo>
                  <a:lnTo>
                    <a:pt x="376" y="21479"/>
                  </a:lnTo>
                  <a:lnTo>
                    <a:pt x="316" y="21429"/>
                  </a:lnTo>
                  <a:lnTo>
                    <a:pt x="263" y="21369"/>
                  </a:lnTo>
                  <a:lnTo>
                    <a:pt x="206" y="21303"/>
                  </a:lnTo>
                  <a:lnTo>
                    <a:pt x="167" y="21233"/>
                  </a:lnTo>
                  <a:lnTo>
                    <a:pt x="124" y="21158"/>
                  </a:lnTo>
                  <a:lnTo>
                    <a:pt x="89" y="21072"/>
                  </a:lnTo>
                  <a:lnTo>
                    <a:pt x="57" y="20992"/>
                  </a:lnTo>
                  <a:lnTo>
                    <a:pt x="35" y="20896"/>
                  </a:lnTo>
                  <a:lnTo>
                    <a:pt x="18" y="20796"/>
                  </a:lnTo>
                  <a:lnTo>
                    <a:pt x="4" y="20695"/>
                  </a:lnTo>
                  <a:lnTo>
                    <a:pt x="0" y="20590"/>
                  </a:lnTo>
                  <a:lnTo>
                    <a:pt x="0" y="1010"/>
                  </a:lnTo>
                  <a:lnTo>
                    <a:pt x="4" y="910"/>
                  </a:lnTo>
                  <a:lnTo>
                    <a:pt x="18" y="809"/>
                  </a:lnTo>
                  <a:lnTo>
                    <a:pt x="35" y="709"/>
                  </a:lnTo>
                  <a:lnTo>
                    <a:pt x="57" y="613"/>
                  </a:lnTo>
                  <a:lnTo>
                    <a:pt x="89" y="528"/>
                  </a:lnTo>
                  <a:lnTo>
                    <a:pt x="124" y="447"/>
                  </a:lnTo>
                  <a:lnTo>
                    <a:pt x="167" y="372"/>
                  </a:lnTo>
                  <a:lnTo>
                    <a:pt x="206" y="291"/>
                  </a:lnTo>
                  <a:lnTo>
                    <a:pt x="263" y="236"/>
                  </a:lnTo>
                  <a:lnTo>
                    <a:pt x="316" y="176"/>
                  </a:lnTo>
                  <a:lnTo>
                    <a:pt x="376" y="126"/>
                  </a:lnTo>
                  <a:lnTo>
                    <a:pt x="433" y="80"/>
                  </a:lnTo>
                  <a:lnTo>
                    <a:pt x="500" y="50"/>
                  </a:lnTo>
                  <a:lnTo>
                    <a:pt x="571" y="25"/>
                  </a:lnTo>
                  <a:lnTo>
                    <a:pt x="642" y="5"/>
                  </a:lnTo>
                  <a:lnTo>
                    <a:pt x="713" y="0"/>
                  </a:lnTo>
                  <a:lnTo>
                    <a:pt x="20890" y="0"/>
                  </a:lnTo>
                  <a:lnTo>
                    <a:pt x="20961" y="5"/>
                  </a:lnTo>
                  <a:lnTo>
                    <a:pt x="21032" y="25"/>
                  </a:lnTo>
                  <a:lnTo>
                    <a:pt x="21100" y="50"/>
                  </a:lnTo>
                  <a:lnTo>
                    <a:pt x="21164" y="80"/>
                  </a:lnTo>
                  <a:lnTo>
                    <a:pt x="21231" y="126"/>
                  </a:lnTo>
                  <a:lnTo>
                    <a:pt x="21291" y="176"/>
                  </a:lnTo>
                  <a:lnTo>
                    <a:pt x="21345" y="236"/>
                  </a:lnTo>
                  <a:lnTo>
                    <a:pt x="21391" y="291"/>
                  </a:lnTo>
                  <a:lnTo>
                    <a:pt x="21440" y="372"/>
                  </a:lnTo>
                  <a:lnTo>
                    <a:pt x="21483" y="447"/>
                  </a:lnTo>
                  <a:lnTo>
                    <a:pt x="21518" y="528"/>
                  </a:lnTo>
                  <a:lnTo>
                    <a:pt x="21547" y="613"/>
                  </a:lnTo>
                  <a:lnTo>
                    <a:pt x="21572" y="709"/>
                  </a:lnTo>
                  <a:lnTo>
                    <a:pt x="21589" y="809"/>
                  </a:lnTo>
                  <a:lnTo>
                    <a:pt x="21600" y="910"/>
                  </a:lnTo>
                  <a:lnTo>
                    <a:pt x="21600" y="20695"/>
                  </a:lnTo>
                  <a:lnTo>
                    <a:pt x="21589" y="20796"/>
                  </a:lnTo>
                  <a:lnTo>
                    <a:pt x="21572" y="20896"/>
                  </a:lnTo>
                  <a:lnTo>
                    <a:pt x="21547" y="20992"/>
                  </a:lnTo>
                  <a:lnTo>
                    <a:pt x="21518" y="21072"/>
                  </a:lnTo>
                  <a:lnTo>
                    <a:pt x="21483" y="21158"/>
                  </a:lnTo>
                  <a:lnTo>
                    <a:pt x="21440" y="21233"/>
                  </a:lnTo>
                  <a:lnTo>
                    <a:pt x="21345" y="21369"/>
                  </a:lnTo>
                  <a:lnTo>
                    <a:pt x="21291" y="21429"/>
                  </a:lnTo>
                  <a:lnTo>
                    <a:pt x="21231" y="21479"/>
                  </a:lnTo>
                  <a:lnTo>
                    <a:pt x="21164" y="21520"/>
                  </a:lnTo>
                  <a:lnTo>
                    <a:pt x="21100" y="21555"/>
                  </a:lnTo>
                  <a:lnTo>
                    <a:pt x="21032" y="21580"/>
                  </a:lnTo>
                  <a:lnTo>
                    <a:pt x="20961" y="21600"/>
                  </a:lnTo>
                  <a:lnTo>
                    <a:pt x="20890" y="21600"/>
                  </a:lnTo>
                  <a:close/>
                </a:path>
              </a:pathLst>
            </a:custGeom>
            <a:gradFill flip="none" rotWithShape="1">
              <a:gsLst>
                <a:gs pos="0">
                  <a:srgbClr val="B0B2B4"/>
                </a:gs>
                <a:gs pos="100000">
                  <a:srgbClr val="DFE0E1"/>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95" name="Freeform 12"/>
            <p:cNvSpPr/>
            <p:nvPr/>
          </p:nvSpPr>
          <p:spPr>
            <a:xfrm>
              <a:off x="1175159" y="46344"/>
              <a:ext cx="9982237" cy="702281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84" y="0"/>
                  </a:moveTo>
                  <a:lnTo>
                    <a:pt x="620" y="0"/>
                  </a:lnTo>
                  <a:lnTo>
                    <a:pt x="555" y="10"/>
                  </a:lnTo>
                  <a:lnTo>
                    <a:pt x="494" y="15"/>
                  </a:lnTo>
                  <a:lnTo>
                    <a:pt x="433" y="46"/>
                  </a:lnTo>
                  <a:lnTo>
                    <a:pt x="380" y="71"/>
                  </a:lnTo>
                  <a:lnTo>
                    <a:pt x="326" y="112"/>
                  </a:lnTo>
                  <a:lnTo>
                    <a:pt x="279" y="153"/>
                  </a:lnTo>
                  <a:lnTo>
                    <a:pt x="229" y="204"/>
                  </a:lnTo>
                  <a:lnTo>
                    <a:pt x="183" y="260"/>
                  </a:lnTo>
                  <a:lnTo>
                    <a:pt x="147" y="326"/>
                  </a:lnTo>
                  <a:lnTo>
                    <a:pt x="107" y="392"/>
                  </a:lnTo>
                  <a:lnTo>
                    <a:pt x="79" y="463"/>
                  </a:lnTo>
                  <a:lnTo>
                    <a:pt x="50" y="540"/>
                  </a:lnTo>
                  <a:lnTo>
                    <a:pt x="32" y="616"/>
                  </a:lnTo>
                  <a:lnTo>
                    <a:pt x="11" y="703"/>
                  </a:lnTo>
                  <a:lnTo>
                    <a:pt x="7" y="799"/>
                  </a:lnTo>
                  <a:lnTo>
                    <a:pt x="0" y="881"/>
                  </a:lnTo>
                  <a:lnTo>
                    <a:pt x="0" y="20714"/>
                  </a:lnTo>
                  <a:lnTo>
                    <a:pt x="7" y="20801"/>
                  </a:lnTo>
                  <a:lnTo>
                    <a:pt x="11" y="20897"/>
                  </a:lnTo>
                  <a:lnTo>
                    <a:pt x="32" y="20974"/>
                  </a:lnTo>
                  <a:lnTo>
                    <a:pt x="50" y="21060"/>
                  </a:lnTo>
                  <a:lnTo>
                    <a:pt x="79" y="21137"/>
                  </a:lnTo>
                  <a:lnTo>
                    <a:pt x="107" y="21203"/>
                  </a:lnTo>
                  <a:lnTo>
                    <a:pt x="147" y="21274"/>
                  </a:lnTo>
                  <a:lnTo>
                    <a:pt x="183" y="21340"/>
                  </a:lnTo>
                  <a:lnTo>
                    <a:pt x="229" y="21391"/>
                  </a:lnTo>
                  <a:lnTo>
                    <a:pt x="279" y="21442"/>
                  </a:lnTo>
                  <a:lnTo>
                    <a:pt x="326" y="21488"/>
                  </a:lnTo>
                  <a:lnTo>
                    <a:pt x="380" y="21529"/>
                  </a:lnTo>
                  <a:lnTo>
                    <a:pt x="433" y="21554"/>
                  </a:lnTo>
                  <a:lnTo>
                    <a:pt x="494" y="21580"/>
                  </a:lnTo>
                  <a:lnTo>
                    <a:pt x="555" y="21590"/>
                  </a:lnTo>
                  <a:lnTo>
                    <a:pt x="620" y="21600"/>
                  </a:lnTo>
                  <a:lnTo>
                    <a:pt x="20984" y="21600"/>
                  </a:lnTo>
                  <a:lnTo>
                    <a:pt x="21106" y="21580"/>
                  </a:lnTo>
                  <a:lnTo>
                    <a:pt x="21167" y="21554"/>
                  </a:lnTo>
                  <a:lnTo>
                    <a:pt x="21224" y="21529"/>
                  </a:lnTo>
                  <a:lnTo>
                    <a:pt x="21278" y="21488"/>
                  </a:lnTo>
                  <a:lnTo>
                    <a:pt x="21328" y="21442"/>
                  </a:lnTo>
                  <a:lnTo>
                    <a:pt x="21374" y="21391"/>
                  </a:lnTo>
                  <a:lnTo>
                    <a:pt x="21417" y="21340"/>
                  </a:lnTo>
                  <a:lnTo>
                    <a:pt x="21460" y="21274"/>
                  </a:lnTo>
                  <a:lnTo>
                    <a:pt x="21496" y="21203"/>
                  </a:lnTo>
                  <a:lnTo>
                    <a:pt x="21525" y="21137"/>
                  </a:lnTo>
                  <a:lnTo>
                    <a:pt x="21550" y="21060"/>
                  </a:lnTo>
                  <a:lnTo>
                    <a:pt x="21575" y="20974"/>
                  </a:lnTo>
                  <a:lnTo>
                    <a:pt x="21586" y="20897"/>
                  </a:lnTo>
                  <a:lnTo>
                    <a:pt x="21600" y="20801"/>
                  </a:lnTo>
                  <a:lnTo>
                    <a:pt x="21600" y="799"/>
                  </a:lnTo>
                  <a:lnTo>
                    <a:pt x="21586" y="703"/>
                  </a:lnTo>
                  <a:lnTo>
                    <a:pt x="21575" y="616"/>
                  </a:lnTo>
                  <a:lnTo>
                    <a:pt x="21525" y="463"/>
                  </a:lnTo>
                  <a:lnTo>
                    <a:pt x="21496" y="392"/>
                  </a:lnTo>
                  <a:lnTo>
                    <a:pt x="21460" y="326"/>
                  </a:lnTo>
                  <a:lnTo>
                    <a:pt x="21417" y="260"/>
                  </a:lnTo>
                  <a:lnTo>
                    <a:pt x="21374" y="204"/>
                  </a:lnTo>
                  <a:lnTo>
                    <a:pt x="21328" y="153"/>
                  </a:lnTo>
                  <a:lnTo>
                    <a:pt x="21278" y="112"/>
                  </a:lnTo>
                  <a:lnTo>
                    <a:pt x="21224" y="71"/>
                  </a:lnTo>
                  <a:lnTo>
                    <a:pt x="21167" y="46"/>
                  </a:lnTo>
                  <a:lnTo>
                    <a:pt x="21106" y="15"/>
                  </a:lnTo>
                  <a:lnTo>
                    <a:pt x="21045" y="10"/>
                  </a:lnTo>
                  <a:lnTo>
                    <a:pt x="20984" y="0"/>
                  </a:lnTo>
                  <a:close/>
                </a:path>
              </a:pathLst>
            </a:custGeom>
            <a:solidFill>
              <a:srgbClr val="000000"/>
            </a:solidFill>
            <a:ln w="12700" cap="flat">
              <a:noFill/>
              <a:miter lim="400000"/>
            </a:ln>
            <a:effectLst>
              <a:outerShdw sx="100000" sy="100000" kx="0" ky="0" algn="b" rotWithShape="0" blurRad="25400" dist="0" dir="0">
                <a:srgbClr val="000000">
                  <a:alpha val="61000"/>
                </a:srgbClr>
              </a:outerShdw>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96" name="Freeform 13"/>
            <p:cNvSpPr/>
            <p:nvPr/>
          </p:nvSpPr>
          <p:spPr>
            <a:xfrm>
              <a:off x="1203296" y="6580888"/>
              <a:ext cx="9925963" cy="46013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62" y="21600"/>
                  </a:moveTo>
                  <a:lnTo>
                    <a:pt x="21042" y="21600"/>
                  </a:lnTo>
                  <a:lnTo>
                    <a:pt x="21096" y="21445"/>
                  </a:lnTo>
                  <a:lnTo>
                    <a:pt x="21150" y="21367"/>
                  </a:lnTo>
                  <a:lnTo>
                    <a:pt x="21204" y="20901"/>
                  </a:lnTo>
                  <a:lnTo>
                    <a:pt x="21261" y="20512"/>
                  </a:lnTo>
                  <a:lnTo>
                    <a:pt x="21308" y="20046"/>
                  </a:lnTo>
                  <a:lnTo>
                    <a:pt x="21351" y="19502"/>
                  </a:lnTo>
                  <a:lnTo>
                    <a:pt x="21398" y="18725"/>
                  </a:lnTo>
                  <a:lnTo>
                    <a:pt x="21434" y="17948"/>
                  </a:lnTo>
                  <a:lnTo>
                    <a:pt x="21474" y="17171"/>
                  </a:lnTo>
                  <a:lnTo>
                    <a:pt x="21503" y="16239"/>
                  </a:lnTo>
                  <a:lnTo>
                    <a:pt x="21532" y="15151"/>
                  </a:lnTo>
                  <a:lnTo>
                    <a:pt x="21557" y="14141"/>
                  </a:lnTo>
                  <a:lnTo>
                    <a:pt x="21575" y="12976"/>
                  </a:lnTo>
                  <a:lnTo>
                    <a:pt x="21586" y="11888"/>
                  </a:lnTo>
                  <a:lnTo>
                    <a:pt x="21600" y="10645"/>
                  </a:lnTo>
                  <a:lnTo>
                    <a:pt x="21600" y="0"/>
                  </a:lnTo>
                  <a:lnTo>
                    <a:pt x="0" y="0"/>
                  </a:lnTo>
                  <a:lnTo>
                    <a:pt x="0" y="9401"/>
                  </a:lnTo>
                  <a:lnTo>
                    <a:pt x="7" y="10645"/>
                  </a:lnTo>
                  <a:lnTo>
                    <a:pt x="11" y="11888"/>
                  </a:lnTo>
                  <a:lnTo>
                    <a:pt x="29" y="12976"/>
                  </a:lnTo>
                  <a:lnTo>
                    <a:pt x="47" y="14141"/>
                  </a:lnTo>
                  <a:lnTo>
                    <a:pt x="72" y="15151"/>
                  </a:lnTo>
                  <a:lnTo>
                    <a:pt x="97" y="16239"/>
                  </a:lnTo>
                  <a:lnTo>
                    <a:pt x="133" y="17171"/>
                  </a:lnTo>
                  <a:lnTo>
                    <a:pt x="205" y="18725"/>
                  </a:lnTo>
                  <a:lnTo>
                    <a:pt x="249" y="19502"/>
                  </a:lnTo>
                  <a:lnTo>
                    <a:pt x="295" y="20046"/>
                  </a:lnTo>
                  <a:lnTo>
                    <a:pt x="346" y="20512"/>
                  </a:lnTo>
                  <a:lnTo>
                    <a:pt x="393" y="20901"/>
                  </a:lnTo>
                  <a:lnTo>
                    <a:pt x="447" y="21367"/>
                  </a:lnTo>
                  <a:lnTo>
                    <a:pt x="508" y="21445"/>
                  </a:lnTo>
                  <a:lnTo>
                    <a:pt x="562" y="21600"/>
                  </a:lnTo>
                  <a:close/>
                </a:path>
              </a:pathLst>
            </a:custGeom>
            <a:solidFill>
              <a:srgbClr val="181818"/>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97" name="Rectangle 14"/>
            <p:cNvSpPr/>
            <p:nvPr/>
          </p:nvSpPr>
          <p:spPr>
            <a:xfrm>
              <a:off x="1529362" y="524682"/>
              <a:ext cx="9277142" cy="5802969"/>
            </a:xfrm>
            <a:prstGeom prst="rect">
              <a:avLst/>
            </a:prstGeom>
            <a:solidFill>
              <a:srgbClr val="262626"/>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98" name="Freeform 15"/>
            <p:cNvSpPr/>
            <p:nvPr/>
          </p:nvSpPr>
          <p:spPr>
            <a:xfrm>
              <a:off x="0" y="6868885"/>
              <a:ext cx="12332556" cy="2499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2874" y="143"/>
                  </a:lnTo>
                  <a:lnTo>
                    <a:pt x="12700" y="5007"/>
                  </a:lnTo>
                  <a:lnTo>
                    <a:pt x="8978" y="5007"/>
                  </a:lnTo>
                  <a:lnTo>
                    <a:pt x="8755" y="143"/>
                  </a:lnTo>
                  <a:lnTo>
                    <a:pt x="0" y="0"/>
                  </a:lnTo>
                  <a:lnTo>
                    <a:pt x="0" y="5007"/>
                  </a:lnTo>
                  <a:lnTo>
                    <a:pt x="177" y="7581"/>
                  </a:lnTo>
                  <a:lnTo>
                    <a:pt x="284" y="9298"/>
                  </a:lnTo>
                  <a:lnTo>
                    <a:pt x="406" y="10728"/>
                  </a:lnTo>
                  <a:lnTo>
                    <a:pt x="487" y="11730"/>
                  </a:lnTo>
                  <a:lnTo>
                    <a:pt x="626" y="12874"/>
                  </a:lnTo>
                  <a:lnTo>
                    <a:pt x="829" y="14591"/>
                  </a:lnTo>
                  <a:lnTo>
                    <a:pt x="1113" y="16307"/>
                  </a:lnTo>
                  <a:lnTo>
                    <a:pt x="1270" y="17309"/>
                  </a:lnTo>
                  <a:lnTo>
                    <a:pt x="1478" y="18167"/>
                  </a:lnTo>
                  <a:lnTo>
                    <a:pt x="1742" y="19168"/>
                  </a:lnTo>
                  <a:lnTo>
                    <a:pt x="2050" y="20170"/>
                  </a:lnTo>
                  <a:lnTo>
                    <a:pt x="2429" y="20885"/>
                  </a:lnTo>
                  <a:lnTo>
                    <a:pt x="2679" y="21171"/>
                  </a:lnTo>
                  <a:lnTo>
                    <a:pt x="3464" y="21314"/>
                  </a:lnTo>
                  <a:lnTo>
                    <a:pt x="4980" y="21600"/>
                  </a:lnTo>
                  <a:lnTo>
                    <a:pt x="9242" y="21600"/>
                  </a:lnTo>
                  <a:lnTo>
                    <a:pt x="15883" y="21314"/>
                  </a:lnTo>
                  <a:lnTo>
                    <a:pt x="17165" y="21600"/>
                  </a:lnTo>
                  <a:lnTo>
                    <a:pt x="18101" y="21600"/>
                  </a:lnTo>
                  <a:lnTo>
                    <a:pt x="18927" y="21171"/>
                  </a:lnTo>
                  <a:lnTo>
                    <a:pt x="19171" y="20885"/>
                  </a:lnTo>
                  <a:lnTo>
                    <a:pt x="19550" y="20170"/>
                  </a:lnTo>
                  <a:lnTo>
                    <a:pt x="19864" y="19168"/>
                  </a:lnTo>
                  <a:lnTo>
                    <a:pt x="20122" y="18167"/>
                  </a:lnTo>
                  <a:lnTo>
                    <a:pt x="20336" y="17309"/>
                  </a:lnTo>
                  <a:lnTo>
                    <a:pt x="20493" y="16307"/>
                  </a:lnTo>
                  <a:lnTo>
                    <a:pt x="20774" y="14591"/>
                  </a:lnTo>
                  <a:lnTo>
                    <a:pt x="20980" y="12874"/>
                  </a:lnTo>
                  <a:lnTo>
                    <a:pt x="21116" y="11730"/>
                  </a:lnTo>
                  <a:lnTo>
                    <a:pt x="21200" y="10728"/>
                  </a:lnTo>
                  <a:lnTo>
                    <a:pt x="21316" y="9298"/>
                  </a:lnTo>
                  <a:lnTo>
                    <a:pt x="21423" y="7581"/>
                  </a:lnTo>
                  <a:lnTo>
                    <a:pt x="21600" y="5007"/>
                  </a:lnTo>
                  <a:lnTo>
                    <a:pt x="21600" y="0"/>
                  </a:lnTo>
                  <a:close/>
                </a:path>
              </a:pathLst>
            </a:custGeom>
            <a:solidFill>
              <a:srgbClr val="A5A6A8"/>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499" name="Freeform 16"/>
            <p:cNvSpPr/>
            <p:nvPr/>
          </p:nvSpPr>
          <p:spPr>
            <a:xfrm>
              <a:off x="0" y="6868885"/>
              <a:ext cx="12332556" cy="5793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0" y="21600"/>
                  </a:lnTo>
                  <a:lnTo>
                    <a:pt x="0" y="0"/>
                  </a:lnTo>
                  <a:lnTo>
                    <a:pt x="8755" y="0"/>
                  </a:lnTo>
                  <a:lnTo>
                    <a:pt x="8833" y="11109"/>
                  </a:lnTo>
                  <a:lnTo>
                    <a:pt x="12793" y="11109"/>
                  </a:lnTo>
                  <a:lnTo>
                    <a:pt x="12874" y="0"/>
                  </a:lnTo>
                  <a:lnTo>
                    <a:pt x="21600" y="0"/>
                  </a:lnTo>
                  <a:lnTo>
                    <a:pt x="21600" y="21600"/>
                  </a:lnTo>
                  <a:close/>
                </a:path>
              </a:pathLst>
            </a:custGeom>
            <a:gradFill flip="none" rotWithShape="1">
              <a:gsLst>
                <a:gs pos="0">
                  <a:srgbClr val="686B6C"/>
                </a:gs>
                <a:gs pos="3000">
                  <a:srgbClr val="96999A"/>
                </a:gs>
                <a:gs pos="9000">
                  <a:srgbClr val="DFE0E1"/>
                </a:gs>
                <a:gs pos="91000">
                  <a:srgbClr val="DFE0E1"/>
                </a:gs>
                <a:gs pos="97000">
                  <a:srgbClr val="96999A"/>
                </a:gs>
                <a:gs pos="100000">
                  <a:srgbClr val="686B6C"/>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500" name="Freeform 17"/>
            <p:cNvSpPr/>
            <p:nvPr/>
          </p:nvSpPr>
          <p:spPr>
            <a:xfrm>
              <a:off x="4990289" y="6870539"/>
              <a:ext cx="2351976" cy="943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114" y="758"/>
                  </a:moveTo>
                  <a:lnTo>
                    <a:pt x="258" y="758"/>
                  </a:lnTo>
                  <a:lnTo>
                    <a:pt x="0" y="0"/>
                  </a:lnTo>
                  <a:lnTo>
                    <a:pt x="0" y="12884"/>
                  </a:lnTo>
                  <a:lnTo>
                    <a:pt x="304" y="16674"/>
                  </a:lnTo>
                  <a:lnTo>
                    <a:pt x="638" y="19326"/>
                  </a:lnTo>
                  <a:lnTo>
                    <a:pt x="973" y="21221"/>
                  </a:lnTo>
                  <a:lnTo>
                    <a:pt x="1292" y="21600"/>
                  </a:lnTo>
                  <a:lnTo>
                    <a:pt x="20323" y="21600"/>
                  </a:lnTo>
                  <a:lnTo>
                    <a:pt x="20658" y="21221"/>
                  </a:lnTo>
                  <a:lnTo>
                    <a:pt x="20992" y="19326"/>
                  </a:lnTo>
                  <a:lnTo>
                    <a:pt x="21296" y="16674"/>
                  </a:lnTo>
                  <a:lnTo>
                    <a:pt x="21600" y="12884"/>
                  </a:lnTo>
                  <a:lnTo>
                    <a:pt x="21600" y="0"/>
                  </a:lnTo>
                  <a:lnTo>
                    <a:pt x="21372" y="758"/>
                  </a:lnTo>
                  <a:lnTo>
                    <a:pt x="21114" y="758"/>
                  </a:lnTo>
                  <a:close/>
                </a:path>
              </a:pathLst>
            </a:custGeom>
            <a:gradFill flip="none" rotWithShape="1">
              <a:gsLst>
                <a:gs pos="0">
                  <a:srgbClr val="686B6C"/>
                </a:gs>
                <a:gs pos="3000">
                  <a:srgbClr val="96999A"/>
                </a:gs>
                <a:gs pos="9000">
                  <a:srgbClr val="D3D5D6"/>
                </a:gs>
                <a:gs pos="91000">
                  <a:srgbClr val="D3D5D6"/>
                </a:gs>
                <a:gs pos="97000">
                  <a:srgbClr val="96999A"/>
                </a:gs>
                <a:gs pos="100000">
                  <a:srgbClr val="686B6C"/>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grpSp>
      <p:pic>
        <p:nvPicPr>
          <p:cNvPr id="502" name="Picture Placeholder 2" descr="Picture Placeholder 2"/>
          <p:cNvPicPr>
            <a:picLocks noChangeAspect="1"/>
          </p:cNvPicPr>
          <p:nvPr/>
        </p:nvPicPr>
        <p:blipFill>
          <a:blip r:embed="rId2">
            <a:extLst/>
          </a:blip>
          <a:stretch>
            <a:fillRect/>
          </a:stretch>
        </p:blipFill>
        <p:spPr>
          <a:xfrm>
            <a:off x="2014648" y="4261962"/>
            <a:ext cx="9336391" cy="5804558"/>
          </a:xfrm>
          <a:prstGeom prst="rect">
            <a:avLst/>
          </a:prstGeom>
          <a:ln w="12700">
            <a:miter lim="400000"/>
          </a:ln>
        </p:spPr>
      </p:pic>
      <p:sp>
        <p:nvSpPr>
          <p:cNvPr id="503" name="TextBox 15"/>
          <p:cNvSpPr txBox="1"/>
          <p:nvPr/>
        </p:nvSpPr>
        <p:spPr>
          <a:xfrm>
            <a:off x="13883330" y="4541791"/>
            <a:ext cx="9180588" cy="228765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l" defTabSz="914400">
              <a:lnSpc>
                <a:spcPct val="90000"/>
              </a:lnSpc>
              <a:defRPr b="0" sz="6300">
                <a:solidFill>
                  <a:srgbClr val="FFFFFF"/>
                </a:solidFill>
                <a:latin typeface="Poppins SemiBold"/>
                <a:ea typeface="Poppins SemiBold"/>
                <a:cs typeface="Poppins SemiBold"/>
                <a:sym typeface="Poppins SemiBold"/>
              </a:defRPr>
            </a:pPr>
            <a:r>
              <a:t>All </a:t>
            </a:r>
            <a:r>
              <a:rPr>
                <a:solidFill>
                  <a:schemeClr val="accent4">
                    <a:hueOff val="-461056"/>
                    <a:satOff val="4338"/>
                    <a:lumOff val="-10225"/>
                  </a:schemeClr>
                </a:solidFill>
              </a:rPr>
              <a:t>Glory</a:t>
            </a:r>
            <a:r>
              <a:t> Comes From </a:t>
            </a:r>
            <a:r>
              <a:rPr>
                <a:solidFill>
                  <a:schemeClr val="accent4">
                    <a:hueOff val="-461056"/>
                    <a:satOff val="4338"/>
                    <a:lumOff val="-10225"/>
                  </a:schemeClr>
                </a:solidFill>
              </a:rPr>
              <a:t>Daring</a:t>
            </a:r>
            <a:r>
              <a:t> to Begin</a:t>
            </a:r>
          </a:p>
        </p:txBody>
      </p:sp>
      <p:sp>
        <p:nvSpPr>
          <p:cNvPr id="504" name="TextBox 14"/>
          <p:cNvSpPr txBox="1"/>
          <p:nvPr/>
        </p:nvSpPr>
        <p:spPr>
          <a:xfrm>
            <a:off x="13937975" y="7538249"/>
            <a:ext cx="9180588" cy="2524850"/>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40000"/>
              </a:lnSpc>
              <a:defRPr b="0" sz="2700">
                <a:solidFill>
                  <a:srgbClr val="FFFFFF"/>
                </a:solidFill>
                <a:latin typeface="Open Sans"/>
                <a:ea typeface="Open Sans"/>
                <a:cs typeface="Open Sans"/>
                <a:sym typeface="Open Sans"/>
              </a:defRPr>
            </a:lvl1pPr>
          </a:lstStyle>
          <a:p>
            <a:pPr/>
            <a:r>
              <a:t>Lorem ipsum dolor sit amet, consectetur adipiscing elit. Pellentesque scelerisque malesuada libero a pellentesque. Morbi orci dui, fermentum eget lectus ornare, viverra dignissim risus.</a:t>
            </a:r>
          </a:p>
        </p:txBody>
      </p:sp>
      <p:sp>
        <p:nvSpPr>
          <p:cNvPr id="505"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506"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507"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508"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509"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510"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519" name="Group 11"/>
          <p:cNvGrpSpPr/>
          <p:nvPr/>
        </p:nvGrpSpPr>
        <p:grpSpPr>
          <a:xfrm>
            <a:off x="12677315" y="2992596"/>
            <a:ext cx="14932673" cy="8619699"/>
            <a:chOff x="0" y="0"/>
            <a:chExt cx="14932671" cy="8619698"/>
          </a:xfrm>
        </p:grpSpPr>
        <p:sp>
          <p:nvSpPr>
            <p:cNvPr id="512" name="Freeform 11"/>
            <p:cNvSpPr/>
            <p:nvPr/>
          </p:nvSpPr>
          <p:spPr>
            <a:xfrm>
              <a:off x="1366807" y="0"/>
              <a:ext cx="12199056" cy="861368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890" y="21600"/>
                  </a:moveTo>
                  <a:lnTo>
                    <a:pt x="642" y="21600"/>
                  </a:lnTo>
                  <a:lnTo>
                    <a:pt x="571" y="21580"/>
                  </a:lnTo>
                  <a:lnTo>
                    <a:pt x="500" y="21555"/>
                  </a:lnTo>
                  <a:lnTo>
                    <a:pt x="433" y="21520"/>
                  </a:lnTo>
                  <a:lnTo>
                    <a:pt x="376" y="21479"/>
                  </a:lnTo>
                  <a:lnTo>
                    <a:pt x="316" y="21429"/>
                  </a:lnTo>
                  <a:lnTo>
                    <a:pt x="263" y="21369"/>
                  </a:lnTo>
                  <a:lnTo>
                    <a:pt x="206" y="21303"/>
                  </a:lnTo>
                  <a:lnTo>
                    <a:pt x="167" y="21233"/>
                  </a:lnTo>
                  <a:lnTo>
                    <a:pt x="124" y="21158"/>
                  </a:lnTo>
                  <a:lnTo>
                    <a:pt x="89" y="21072"/>
                  </a:lnTo>
                  <a:lnTo>
                    <a:pt x="57" y="20992"/>
                  </a:lnTo>
                  <a:lnTo>
                    <a:pt x="35" y="20896"/>
                  </a:lnTo>
                  <a:lnTo>
                    <a:pt x="18" y="20796"/>
                  </a:lnTo>
                  <a:lnTo>
                    <a:pt x="4" y="20695"/>
                  </a:lnTo>
                  <a:lnTo>
                    <a:pt x="0" y="20590"/>
                  </a:lnTo>
                  <a:lnTo>
                    <a:pt x="0" y="1010"/>
                  </a:lnTo>
                  <a:lnTo>
                    <a:pt x="4" y="910"/>
                  </a:lnTo>
                  <a:lnTo>
                    <a:pt x="18" y="809"/>
                  </a:lnTo>
                  <a:lnTo>
                    <a:pt x="35" y="709"/>
                  </a:lnTo>
                  <a:lnTo>
                    <a:pt x="57" y="613"/>
                  </a:lnTo>
                  <a:lnTo>
                    <a:pt x="89" y="528"/>
                  </a:lnTo>
                  <a:lnTo>
                    <a:pt x="124" y="447"/>
                  </a:lnTo>
                  <a:lnTo>
                    <a:pt x="167" y="372"/>
                  </a:lnTo>
                  <a:lnTo>
                    <a:pt x="206" y="291"/>
                  </a:lnTo>
                  <a:lnTo>
                    <a:pt x="263" y="236"/>
                  </a:lnTo>
                  <a:lnTo>
                    <a:pt x="316" y="176"/>
                  </a:lnTo>
                  <a:lnTo>
                    <a:pt x="376" y="126"/>
                  </a:lnTo>
                  <a:lnTo>
                    <a:pt x="433" y="80"/>
                  </a:lnTo>
                  <a:lnTo>
                    <a:pt x="500" y="50"/>
                  </a:lnTo>
                  <a:lnTo>
                    <a:pt x="571" y="25"/>
                  </a:lnTo>
                  <a:lnTo>
                    <a:pt x="642" y="5"/>
                  </a:lnTo>
                  <a:lnTo>
                    <a:pt x="713" y="0"/>
                  </a:lnTo>
                  <a:lnTo>
                    <a:pt x="20890" y="0"/>
                  </a:lnTo>
                  <a:lnTo>
                    <a:pt x="20961" y="5"/>
                  </a:lnTo>
                  <a:lnTo>
                    <a:pt x="21032" y="25"/>
                  </a:lnTo>
                  <a:lnTo>
                    <a:pt x="21100" y="50"/>
                  </a:lnTo>
                  <a:lnTo>
                    <a:pt x="21164" y="80"/>
                  </a:lnTo>
                  <a:lnTo>
                    <a:pt x="21231" y="126"/>
                  </a:lnTo>
                  <a:lnTo>
                    <a:pt x="21291" y="176"/>
                  </a:lnTo>
                  <a:lnTo>
                    <a:pt x="21345" y="236"/>
                  </a:lnTo>
                  <a:lnTo>
                    <a:pt x="21391" y="291"/>
                  </a:lnTo>
                  <a:lnTo>
                    <a:pt x="21440" y="372"/>
                  </a:lnTo>
                  <a:lnTo>
                    <a:pt x="21483" y="447"/>
                  </a:lnTo>
                  <a:lnTo>
                    <a:pt x="21518" y="528"/>
                  </a:lnTo>
                  <a:lnTo>
                    <a:pt x="21547" y="613"/>
                  </a:lnTo>
                  <a:lnTo>
                    <a:pt x="21572" y="709"/>
                  </a:lnTo>
                  <a:lnTo>
                    <a:pt x="21589" y="809"/>
                  </a:lnTo>
                  <a:lnTo>
                    <a:pt x="21600" y="910"/>
                  </a:lnTo>
                  <a:lnTo>
                    <a:pt x="21600" y="20695"/>
                  </a:lnTo>
                  <a:lnTo>
                    <a:pt x="21589" y="20796"/>
                  </a:lnTo>
                  <a:lnTo>
                    <a:pt x="21572" y="20896"/>
                  </a:lnTo>
                  <a:lnTo>
                    <a:pt x="21547" y="20992"/>
                  </a:lnTo>
                  <a:lnTo>
                    <a:pt x="21518" y="21072"/>
                  </a:lnTo>
                  <a:lnTo>
                    <a:pt x="21483" y="21158"/>
                  </a:lnTo>
                  <a:lnTo>
                    <a:pt x="21440" y="21233"/>
                  </a:lnTo>
                  <a:lnTo>
                    <a:pt x="21345" y="21369"/>
                  </a:lnTo>
                  <a:lnTo>
                    <a:pt x="21291" y="21429"/>
                  </a:lnTo>
                  <a:lnTo>
                    <a:pt x="21231" y="21479"/>
                  </a:lnTo>
                  <a:lnTo>
                    <a:pt x="21164" y="21520"/>
                  </a:lnTo>
                  <a:lnTo>
                    <a:pt x="21100" y="21555"/>
                  </a:lnTo>
                  <a:lnTo>
                    <a:pt x="21032" y="21580"/>
                  </a:lnTo>
                  <a:lnTo>
                    <a:pt x="20961" y="21600"/>
                  </a:lnTo>
                  <a:lnTo>
                    <a:pt x="20890" y="21600"/>
                  </a:lnTo>
                  <a:close/>
                </a:path>
              </a:pathLst>
            </a:custGeom>
            <a:gradFill flip="none" rotWithShape="1">
              <a:gsLst>
                <a:gs pos="0">
                  <a:srgbClr val="B0B2B4"/>
                </a:gs>
                <a:gs pos="100000">
                  <a:srgbClr val="DFE0E1"/>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513" name="Freeform 12"/>
            <p:cNvSpPr/>
            <p:nvPr/>
          </p:nvSpPr>
          <p:spPr>
            <a:xfrm>
              <a:off x="1422922" y="56114"/>
              <a:ext cx="12086827" cy="850346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984" y="0"/>
                  </a:moveTo>
                  <a:lnTo>
                    <a:pt x="620" y="0"/>
                  </a:lnTo>
                  <a:lnTo>
                    <a:pt x="555" y="10"/>
                  </a:lnTo>
                  <a:lnTo>
                    <a:pt x="494" y="15"/>
                  </a:lnTo>
                  <a:lnTo>
                    <a:pt x="433" y="46"/>
                  </a:lnTo>
                  <a:lnTo>
                    <a:pt x="380" y="71"/>
                  </a:lnTo>
                  <a:lnTo>
                    <a:pt x="326" y="112"/>
                  </a:lnTo>
                  <a:lnTo>
                    <a:pt x="279" y="153"/>
                  </a:lnTo>
                  <a:lnTo>
                    <a:pt x="229" y="204"/>
                  </a:lnTo>
                  <a:lnTo>
                    <a:pt x="183" y="260"/>
                  </a:lnTo>
                  <a:lnTo>
                    <a:pt x="147" y="326"/>
                  </a:lnTo>
                  <a:lnTo>
                    <a:pt x="107" y="392"/>
                  </a:lnTo>
                  <a:lnTo>
                    <a:pt x="79" y="463"/>
                  </a:lnTo>
                  <a:lnTo>
                    <a:pt x="50" y="540"/>
                  </a:lnTo>
                  <a:lnTo>
                    <a:pt x="32" y="616"/>
                  </a:lnTo>
                  <a:lnTo>
                    <a:pt x="11" y="703"/>
                  </a:lnTo>
                  <a:lnTo>
                    <a:pt x="7" y="799"/>
                  </a:lnTo>
                  <a:lnTo>
                    <a:pt x="0" y="881"/>
                  </a:lnTo>
                  <a:lnTo>
                    <a:pt x="0" y="20714"/>
                  </a:lnTo>
                  <a:lnTo>
                    <a:pt x="7" y="20801"/>
                  </a:lnTo>
                  <a:lnTo>
                    <a:pt x="11" y="20897"/>
                  </a:lnTo>
                  <a:lnTo>
                    <a:pt x="32" y="20974"/>
                  </a:lnTo>
                  <a:lnTo>
                    <a:pt x="50" y="21060"/>
                  </a:lnTo>
                  <a:lnTo>
                    <a:pt x="79" y="21137"/>
                  </a:lnTo>
                  <a:lnTo>
                    <a:pt x="107" y="21203"/>
                  </a:lnTo>
                  <a:lnTo>
                    <a:pt x="147" y="21274"/>
                  </a:lnTo>
                  <a:lnTo>
                    <a:pt x="183" y="21340"/>
                  </a:lnTo>
                  <a:lnTo>
                    <a:pt x="229" y="21391"/>
                  </a:lnTo>
                  <a:lnTo>
                    <a:pt x="279" y="21442"/>
                  </a:lnTo>
                  <a:lnTo>
                    <a:pt x="326" y="21488"/>
                  </a:lnTo>
                  <a:lnTo>
                    <a:pt x="380" y="21529"/>
                  </a:lnTo>
                  <a:lnTo>
                    <a:pt x="433" y="21554"/>
                  </a:lnTo>
                  <a:lnTo>
                    <a:pt x="494" y="21580"/>
                  </a:lnTo>
                  <a:lnTo>
                    <a:pt x="555" y="21590"/>
                  </a:lnTo>
                  <a:lnTo>
                    <a:pt x="620" y="21600"/>
                  </a:lnTo>
                  <a:lnTo>
                    <a:pt x="20984" y="21600"/>
                  </a:lnTo>
                  <a:lnTo>
                    <a:pt x="21106" y="21580"/>
                  </a:lnTo>
                  <a:lnTo>
                    <a:pt x="21167" y="21554"/>
                  </a:lnTo>
                  <a:lnTo>
                    <a:pt x="21224" y="21529"/>
                  </a:lnTo>
                  <a:lnTo>
                    <a:pt x="21278" y="21488"/>
                  </a:lnTo>
                  <a:lnTo>
                    <a:pt x="21328" y="21442"/>
                  </a:lnTo>
                  <a:lnTo>
                    <a:pt x="21374" y="21391"/>
                  </a:lnTo>
                  <a:lnTo>
                    <a:pt x="21417" y="21340"/>
                  </a:lnTo>
                  <a:lnTo>
                    <a:pt x="21460" y="21274"/>
                  </a:lnTo>
                  <a:lnTo>
                    <a:pt x="21496" y="21203"/>
                  </a:lnTo>
                  <a:lnTo>
                    <a:pt x="21525" y="21137"/>
                  </a:lnTo>
                  <a:lnTo>
                    <a:pt x="21550" y="21060"/>
                  </a:lnTo>
                  <a:lnTo>
                    <a:pt x="21575" y="20974"/>
                  </a:lnTo>
                  <a:lnTo>
                    <a:pt x="21586" y="20897"/>
                  </a:lnTo>
                  <a:lnTo>
                    <a:pt x="21600" y="20801"/>
                  </a:lnTo>
                  <a:lnTo>
                    <a:pt x="21600" y="799"/>
                  </a:lnTo>
                  <a:lnTo>
                    <a:pt x="21586" y="703"/>
                  </a:lnTo>
                  <a:lnTo>
                    <a:pt x="21575" y="616"/>
                  </a:lnTo>
                  <a:lnTo>
                    <a:pt x="21525" y="463"/>
                  </a:lnTo>
                  <a:lnTo>
                    <a:pt x="21496" y="392"/>
                  </a:lnTo>
                  <a:lnTo>
                    <a:pt x="21460" y="326"/>
                  </a:lnTo>
                  <a:lnTo>
                    <a:pt x="21417" y="260"/>
                  </a:lnTo>
                  <a:lnTo>
                    <a:pt x="21374" y="204"/>
                  </a:lnTo>
                  <a:lnTo>
                    <a:pt x="21328" y="153"/>
                  </a:lnTo>
                  <a:lnTo>
                    <a:pt x="21278" y="112"/>
                  </a:lnTo>
                  <a:lnTo>
                    <a:pt x="21224" y="71"/>
                  </a:lnTo>
                  <a:lnTo>
                    <a:pt x="21167" y="46"/>
                  </a:lnTo>
                  <a:lnTo>
                    <a:pt x="21106" y="15"/>
                  </a:lnTo>
                  <a:lnTo>
                    <a:pt x="21045" y="10"/>
                  </a:lnTo>
                  <a:lnTo>
                    <a:pt x="20984" y="0"/>
                  </a:lnTo>
                  <a:close/>
                </a:path>
              </a:pathLst>
            </a:custGeom>
            <a:solidFill>
              <a:srgbClr val="000000"/>
            </a:solidFill>
            <a:ln w="12700" cap="flat">
              <a:noFill/>
              <a:miter lim="400000"/>
            </a:ln>
            <a:effectLst>
              <a:outerShdw sx="100000" sy="100000" kx="0" ky="0" algn="b" rotWithShape="0" blurRad="25400" dist="0" dir="0">
                <a:srgbClr val="000000">
                  <a:alpha val="61000"/>
                </a:srgbClr>
              </a:outerShdw>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514" name="Freeform 13"/>
            <p:cNvSpPr/>
            <p:nvPr/>
          </p:nvSpPr>
          <p:spPr>
            <a:xfrm>
              <a:off x="1456992" y="7968360"/>
              <a:ext cx="12018687" cy="5571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62" y="21600"/>
                  </a:moveTo>
                  <a:lnTo>
                    <a:pt x="21042" y="21600"/>
                  </a:lnTo>
                  <a:lnTo>
                    <a:pt x="21096" y="21445"/>
                  </a:lnTo>
                  <a:lnTo>
                    <a:pt x="21150" y="21367"/>
                  </a:lnTo>
                  <a:lnTo>
                    <a:pt x="21204" y="20901"/>
                  </a:lnTo>
                  <a:lnTo>
                    <a:pt x="21261" y="20512"/>
                  </a:lnTo>
                  <a:lnTo>
                    <a:pt x="21308" y="20046"/>
                  </a:lnTo>
                  <a:lnTo>
                    <a:pt x="21351" y="19502"/>
                  </a:lnTo>
                  <a:lnTo>
                    <a:pt x="21398" y="18725"/>
                  </a:lnTo>
                  <a:lnTo>
                    <a:pt x="21434" y="17948"/>
                  </a:lnTo>
                  <a:lnTo>
                    <a:pt x="21474" y="17171"/>
                  </a:lnTo>
                  <a:lnTo>
                    <a:pt x="21503" y="16239"/>
                  </a:lnTo>
                  <a:lnTo>
                    <a:pt x="21532" y="15151"/>
                  </a:lnTo>
                  <a:lnTo>
                    <a:pt x="21557" y="14141"/>
                  </a:lnTo>
                  <a:lnTo>
                    <a:pt x="21575" y="12976"/>
                  </a:lnTo>
                  <a:lnTo>
                    <a:pt x="21586" y="11888"/>
                  </a:lnTo>
                  <a:lnTo>
                    <a:pt x="21600" y="10645"/>
                  </a:lnTo>
                  <a:lnTo>
                    <a:pt x="21600" y="0"/>
                  </a:lnTo>
                  <a:lnTo>
                    <a:pt x="0" y="0"/>
                  </a:lnTo>
                  <a:lnTo>
                    <a:pt x="0" y="9401"/>
                  </a:lnTo>
                  <a:lnTo>
                    <a:pt x="7" y="10645"/>
                  </a:lnTo>
                  <a:lnTo>
                    <a:pt x="11" y="11888"/>
                  </a:lnTo>
                  <a:lnTo>
                    <a:pt x="29" y="12976"/>
                  </a:lnTo>
                  <a:lnTo>
                    <a:pt x="47" y="14141"/>
                  </a:lnTo>
                  <a:lnTo>
                    <a:pt x="72" y="15151"/>
                  </a:lnTo>
                  <a:lnTo>
                    <a:pt x="97" y="16239"/>
                  </a:lnTo>
                  <a:lnTo>
                    <a:pt x="133" y="17171"/>
                  </a:lnTo>
                  <a:lnTo>
                    <a:pt x="205" y="18725"/>
                  </a:lnTo>
                  <a:lnTo>
                    <a:pt x="249" y="19502"/>
                  </a:lnTo>
                  <a:lnTo>
                    <a:pt x="295" y="20046"/>
                  </a:lnTo>
                  <a:lnTo>
                    <a:pt x="346" y="20512"/>
                  </a:lnTo>
                  <a:lnTo>
                    <a:pt x="393" y="20901"/>
                  </a:lnTo>
                  <a:lnTo>
                    <a:pt x="447" y="21367"/>
                  </a:lnTo>
                  <a:lnTo>
                    <a:pt x="508" y="21445"/>
                  </a:lnTo>
                  <a:lnTo>
                    <a:pt x="562" y="21600"/>
                  </a:lnTo>
                  <a:close/>
                </a:path>
              </a:pathLst>
            </a:custGeom>
            <a:solidFill>
              <a:srgbClr val="181818"/>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515" name="Rectangle 14"/>
            <p:cNvSpPr/>
            <p:nvPr/>
          </p:nvSpPr>
          <p:spPr>
            <a:xfrm>
              <a:off x="1851803" y="635303"/>
              <a:ext cx="11233074" cy="7026429"/>
            </a:xfrm>
            <a:prstGeom prst="rect">
              <a:avLst/>
            </a:prstGeom>
            <a:solidFill>
              <a:srgbClr val="262626"/>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516" name="Freeform 15"/>
            <p:cNvSpPr/>
            <p:nvPr/>
          </p:nvSpPr>
          <p:spPr>
            <a:xfrm>
              <a:off x="0" y="8317076"/>
              <a:ext cx="14932673" cy="3026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2874" y="143"/>
                  </a:lnTo>
                  <a:lnTo>
                    <a:pt x="12700" y="5007"/>
                  </a:lnTo>
                  <a:lnTo>
                    <a:pt x="8978" y="5007"/>
                  </a:lnTo>
                  <a:lnTo>
                    <a:pt x="8755" y="143"/>
                  </a:lnTo>
                  <a:lnTo>
                    <a:pt x="0" y="0"/>
                  </a:lnTo>
                  <a:lnTo>
                    <a:pt x="0" y="5007"/>
                  </a:lnTo>
                  <a:lnTo>
                    <a:pt x="177" y="7581"/>
                  </a:lnTo>
                  <a:lnTo>
                    <a:pt x="284" y="9298"/>
                  </a:lnTo>
                  <a:lnTo>
                    <a:pt x="406" y="10728"/>
                  </a:lnTo>
                  <a:lnTo>
                    <a:pt x="487" y="11730"/>
                  </a:lnTo>
                  <a:lnTo>
                    <a:pt x="626" y="12874"/>
                  </a:lnTo>
                  <a:lnTo>
                    <a:pt x="829" y="14591"/>
                  </a:lnTo>
                  <a:lnTo>
                    <a:pt x="1113" y="16307"/>
                  </a:lnTo>
                  <a:lnTo>
                    <a:pt x="1270" y="17309"/>
                  </a:lnTo>
                  <a:lnTo>
                    <a:pt x="1478" y="18167"/>
                  </a:lnTo>
                  <a:lnTo>
                    <a:pt x="1742" y="19168"/>
                  </a:lnTo>
                  <a:lnTo>
                    <a:pt x="2050" y="20170"/>
                  </a:lnTo>
                  <a:lnTo>
                    <a:pt x="2429" y="20885"/>
                  </a:lnTo>
                  <a:lnTo>
                    <a:pt x="2679" y="21171"/>
                  </a:lnTo>
                  <a:lnTo>
                    <a:pt x="3464" y="21314"/>
                  </a:lnTo>
                  <a:lnTo>
                    <a:pt x="4980" y="21600"/>
                  </a:lnTo>
                  <a:lnTo>
                    <a:pt x="9242" y="21600"/>
                  </a:lnTo>
                  <a:lnTo>
                    <a:pt x="15883" y="21314"/>
                  </a:lnTo>
                  <a:lnTo>
                    <a:pt x="17165" y="21600"/>
                  </a:lnTo>
                  <a:lnTo>
                    <a:pt x="18101" y="21600"/>
                  </a:lnTo>
                  <a:lnTo>
                    <a:pt x="18927" y="21171"/>
                  </a:lnTo>
                  <a:lnTo>
                    <a:pt x="19171" y="20885"/>
                  </a:lnTo>
                  <a:lnTo>
                    <a:pt x="19550" y="20170"/>
                  </a:lnTo>
                  <a:lnTo>
                    <a:pt x="19864" y="19168"/>
                  </a:lnTo>
                  <a:lnTo>
                    <a:pt x="20122" y="18167"/>
                  </a:lnTo>
                  <a:lnTo>
                    <a:pt x="20336" y="17309"/>
                  </a:lnTo>
                  <a:lnTo>
                    <a:pt x="20493" y="16307"/>
                  </a:lnTo>
                  <a:lnTo>
                    <a:pt x="20774" y="14591"/>
                  </a:lnTo>
                  <a:lnTo>
                    <a:pt x="20980" y="12874"/>
                  </a:lnTo>
                  <a:lnTo>
                    <a:pt x="21116" y="11730"/>
                  </a:lnTo>
                  <a:lnTo>
                    <a:pt x="21200" y="10728"/>
                  </a:lnTo>
                  <a:lnTo>
                    <a:pt x="21316" y="9298"/>
                  </a:lnTo>
                  <a:lnTo>
                    <a:pt x="21423" y="7581"/>
                  </a:lnTo>
                  <a:lnTo>
                    <a:pt x="21600" y="5007"/>
                  </a:lnTo>
                  <a:lnTo>
                    <a:pt x="21600" y="0"/>
                  </a:lnTo>
                  <a:close/>
                </a:path>
              </a:pathLst>
            </a:custGeom>
            <a:solidFill>
              <a:srgbClr val="A5A6A8"/>
            </a:soli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517" name="Freeform 16"/>
            <p:cNvSpPr/>
            <p:nvPr/>
          </p:nvSpPr>
          <p:spPr>
            <a:xfrm>
              <a:off x="0" y="8317076"/>
              <a:ext cx="14932673" cy="701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0" y="21600"/>
                  </a:lnTo>
                  <a:lnTo>
                    <a:pt x="0" y="0"/>
                  </a:lnTo>
                  <a:lnTo>
                    <a:pt x="8755" y="0"/>
                  </a:lnTo>
                  <a:lnTo>
                    <a:pt x="8833" y="11109"/>
                  </a:lnTo>
                  <a:lnTo>
                    <a:pt x="12793" y="11109"/>
                  </a:lnTo>
                  <a:lnTo>
                    <a:pt x="12874" y="0"/>
                  </a:lnTo>
                  <a:lnTo>
                    <a:pt x="21600" y="0"/>
                  </a:lnTo>
                  <a:lnTo>
                    <a:pt x="21600" y="21600"/>
                  </a:lnTo>
                  <a:close/>
                </a:path>
              </a:pathLst>
            </a:custGeom>
            <a:gradFill flip="none" rotWithShape="1">
              <a:gsLst>
                <a:gs pos="0">
                  <a:srgbClr val="686B6C"/>
                </a:gs>
                <a:gs pos="3000">
                  <a:srgbClr val="96999A"/>
                </a:gs>
                <a:gs pos="9000">
                  <a:srgbClr val="DFE0E1"/>
                </a:gs>
                <a:gs pos="91000">
                  <a:srgbClr val="DFE0E1"/>
                </a:gs>
                <a:gs pos="97000">
                  <a:srgbClr val="96999A"/>
                </a:gs>
                <a:gs pos="100000">
                  <a:srgbClr val="686B6C"/>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sp>
          <p:nvSpPr>
            <p:cNvPr id="518" name="Freeform 17"/>
            <p:cNvSpPr/>
            <p:nvPr/>
          </p:nvSpPr>
          <p:spPr>
            <a:xfrm>
              <a:off x="6042410" y="8319080"/>
              <a:ext cx="2847851" cy="11423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114" y="758"/>
                  </a:moveTo>
                  <a:lnTo>
                    <a:pt x="258" y="758"/>
                  </a:lnTo>
                  <a:lnTo>
                    <a:pt x="0" y="0"/>
                  </a:lnTo>
                  <a:lnTo>
                    <a:pt x="0" y="12884"/>
                  </a:lnTo>
                  <a:lnTo>
                    <a:pt x="304" y="16674"/>
                  </a:lnTo>
                  <a:lnTo>
                    <a:pt x="638" y="19326"/>
                  </a:lnTo>
                  <a:lnTo>
                    <a:pt x="973" y="21221"/>
                  </a:lnTo>
                  <a:lnTo>
                    <a:pt x="1292" y="21600"/>
                  </a:lnTo>
                  <a:lnTo>
                    <a:pt x="20323" y="21600"/>
                  </a:lnTo>
                  <a:lnTo>
                    <a:pt x="20658" y="21221"/>
                  </a:lnTo>
                  <a:lnTo>
                    <a:pt x="20992" y="19326"/>
                  </a:lnTo>
                  <a:lnTo>
                    <a:pt x="21296" y="16674"/>
                  </a:lnTo>
                  <a:lnTo>
                    <a:pt x="21600" y="12884"/>
                  </a:lnTo>
                  <a:lnTo>
                    <a:pt x="21600" y="0"/>
                  </a:lnTo>
                  <a:lnTo>
                    <a:pt x="21372" y="758"/>
                  </a:lnTo>
                  <a:lnTo>
                    <a:pt x="21114" y="758"/>
                  </a:lnTo>
                  <a:close/>
                </a:path>
              </a:pathLst>
            </a:custGeom>
            <a:gradFill flip="none" rotWithShape="1">
              <a:gsLst>
                <a:gs pos="0">
                  <a:srgbClr val="686B6C"/>
                </a:gs>
                <a:gs pos="3000">
                  <a:srgbClr val="96999A"/>
                </a:gs>
                <a:gs pos="9000">
                  <a:srgbClr val="D3D5D6"/>
                </a:gs>
                <a:gs pos="91000">
                  <a:srgbClr val="D3D5D6"/>
                </a:gs>
                <a:gs pos="97000">
                  <a:srgbClr val="96999A"/>
                </a:gs>
                <a:gs pos="100000">
                  <a:srgbClr val="686B6C"/>
                </a:gs>
              </a:gsLst>
              <a:lin ang="0" scaled="0"/>
            </a:gradFill>
            <a:ln w="12700" cap="flat">
              <a:noFill/>
              <a:miter lim="400000"/>
            </a:ln>
            <a:effectLst/>
          </p:spPr>
          <p:txBody>
            <a:bodyPr wrap="square" lIns="45719" tIns="45719" rIns="45719" bIns="45719" numCol="1" anchor="t">
              <a:noAutofit/>
            </a:bodyPr>
            <a:lstStyle/>
            <a:p>
              <a:pPr algn="l" defTabSz="914400">
                <a:defRPr b="0" sz="1800">
                  <a:latin typeface="Poppins Regular"/>
                  <a:ea typeface="Poppins Regular"/>
                  <a:cs typeface="Poppins Regular"/>
                  <a:sym typeface="Poppins Regular"/>
                </a:defRPr>
              </a:pPr>
            </a:p>
          </p:txBody>
        </p:sp>
      </p:grpSp>
      <p:pic>
        <p:nvPicPr>
          <p:cNvPr id="520" name="Picture Placeholder 2" descr="Picture Placeholder 2"/>
          <p:cNvPicPr>
            <a:picLocks noChangeAspect="1"/>
          </p:cNvPicPr>
          <p:nvPr/>
        </p:nvPicPr>
        <p:blipFill>
          <a:blip r:embed="rId2">
            <a:extLst/>
          </a:blip>
          <a:stretch>
            <a:fillRect/>
          </a:stretch>
        </p:blipFill>
        <p:spPr>
          <a:xfrm>
            <a:off x="14473773" y="3620927"/>
            <a:ext cx="11304814" cy="7028353"/>
          </a:xfrm>
          <a:prstGeom prst="rect">
            <a:avLst/>
          </a:prstGeom>
          <a:ln w="12700">
            <a:miter lim="400000"/>
          </a:ln>
        </p:spPr>
      </p:pic>
      <p:sp>
        <p:nvSpPr>
          <p:cNvPr id="521"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522"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523"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524"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525"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526"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527" name="About  Project"/>
          <p:cNvSpPr txBox="1"/>
          <p:nvPr/>
        </p:nvSpPr>
        <p:spPr>
          <a:xfrm>
            <a:off x="2285355" y="4104395"/>
            <a:ext cx="9251895" cy="1050157"/>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4500">
                <a:solidFill>
                  <a:srgbClr val="FFFFFF"/>
                </a:solidFill>
                <a:latin typeface="Poppins SemiBold"/>
                <a:ea typeface="Poppins SemiBold"/>
                <a:cs typeface="Poppins SemiBold"/>
                <a:sym typeface="Poppins SemiBold"/>
              </a:defRPr>
            </a:pPr>
            <a:r>
              <a:t>About  </a:t>
            </a:r>
            <a:r>
              <a:rPr>
                <a:solidFill>
                  <a:schemeClr val="accent4">
                    <a:hueOff val="-461056"/>
                    <a:satOff val="4338"/>
                    <a:lumOff val="-10225"/>
                  </a:schemeClr>
                </a:solidFill>
              </a:rPr>
              <a:t>Project</a:t>
            </a:r>
          </a:p>
        </p:txBody>
      </p:sp>
      <p:sp>
        <p:nvSpPr>
          <p:cNvPr id="528" name="&quot;Sed ut perspiciatis unde omnis iste natus error sit voluptatem accusantium doloremque laudantium, totam rem aperiam."/>
          <p:cNvSpPr txBox="1"/>
          <p:nvPr/>
        </p:nvSpPr>
        <p:spPr>
          <a:xfrm>
            <a:off x="2287517" y="5154551"/>
            <a:ext cx="9902175" cy="1340592"/>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a:t>
            </a:r>
          </a:p>
        </p:txBody>
      </p:sp>
      <p:sp>
        <p:nvSpPr>
          <p:cNvPr id="529" name="About  Project"/>
          <p:cNvSpPr txBox="1"/>
          <p:nvPr/>
        </p:nvSpPr>
        <p:spPr>
          <a:xfrm>
            <a:off x="2285355" y="7785598"/>
            <a:ext cx="9251895" cy="1050157"/>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4500">
                <a:solidFill>
                  <a:srgbClr val="FFFFFF"/>
                </a:solidFill>
                <a:latin typeface="Poppins SemiBold"/>
                <a:ea typeface="Poppins SemiBold"/>
                <a:cs typeface="Poppins SemiBold"/>
                <a:sym typeface="Poppins SemiBold"/>
              </a:defRPr>
            </a:pPr>
            <a:r>
              <a:t>About  </a:t>
            </a:r>
            <a:r>
              <a:rPr>
                <a:solidFill>
                  <a:schemeClr val="accent4">
                    <a:hueOff val="-461056"/>
                    <a:satOff val="4338"/>
                    <a:lumOff val="-10225"/>
                  </a:schemeClr>
                </a:solidFill>
              </a:rPr>
              <a:t>Project</a:t>
            </a:r>
          </a:p>
        </p:txBody>
      </p:sp>
      <p:sp>
        <p:nvSpPr>
          <p:cNvPr id="530" name="&quot;Sed ut perspiciatis unde omnis iste natus error sit voluptatem accusantium doloremque laudantium, totam rem aperiam."/>
          <p:cNvSpPr txBox="1"/>
          <p:nvPr/>
        </p:nvSpPr>
        <p:spPr>
          <a:xfrm>
            <a:off x="2287518" y="8835754"/>
            <a:ext cx="9902175" cy="1340592"/>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090721"/>
            </a:gs>
            <a:gs pos="100000">
              <a:srgbClr val="00183C"/>
            </a:gs>
          </a:gsLst>
          <a:lin ang="19800000" scaled="0"/>
        </a:gradFill>
      </p:bgPr>
    </p:bg>
    <p:spTree>
      <p:nvGrpSpPr>
        <p:cNvPr id="1" name=""/>
        <p:cNvGrpSpPr/>
        <p:nvPr/>
      </p:nvGrpSpPr>
      <p:grpSpPr>
        <a:xfrm>
          <a:off x="0" y="0"/>
          <a:ext cx="0" cy="0"/>
          <a:chOff x="0" y="0"/>
          <a:chExt cx="0" cy="0"/>
        </a:xfrm>
      </p:grpSpPr>
      <p:sp>
        <p:nvSpPr>
          <p:cNvPr id="64"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65"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66"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67"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68"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69" name="TextBox 13"/>
          <p:cNvSpPr txBox="1"/>
          <p:nvPr/>
        </p:nvSpPr>
        <p:spPr>
          <a:xfrm>
            <a:off x="2285354" y="2801470"/>
            <a:ext cx="10017098" cy="4950829"/>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r" defTabSz="914400">
              <a:lnSpc>
                <a:spcPct val="90000"/>
              </a:lnSpc>
              <a:defRPr b="0" sz="9300">
                <a:solidFill>
                  <a:srgbClr val="FFFFFF"/>
                </a:solidFill>
                <a:latin typeface="Poppins SemiBold"/>
                <a:ea typeface="Poppins SemiBold"/>
                <a:cs typeface="Poppins SemiBold"/>
                <a:sym typeface="Poppins SemiBold"/>
              </a:defRPr>
            </a:pPr>
            <a:r>
              <a:rPr>
                <a:latin typeface="Poppins Regular"/>
                <a:ea typeface="Poppins Regular"/>
                <a:cs typeface="Poppins Regular"/>
                <a:sym typeface="Poppins Regular"/>
              </a:rPr>
              <a:t>Building</a:t>
            </a:r>
            <a:r>
              <a:t> </a:t>
            </a:r>
            <a:r>
              <a:rPr>
                <a:solidFill>
                  <a:schemeClr val="accent4">
                    <a:hueOff val="-461056"/>
                    <a:satOff val="4338"/>
                    <a:lumOff val="-10225"/>
                  </a:schemeClr>
                </a:solidFill>
              </a:rPr>
              <a:t>Brands</a:t>
            </a:r>
            <a:r>
              <a:t> </a:t>
            </a:r>
            <a:r>
              <a:rPr>
                <a:solidFill>
                  <a:schemeClr val="accent4">
                    <a:hueOff val="-461056"/>
                    <a:satOff val="4338"/>
                    <a:lumOff val="-10225"/>
                  </a:schemeClr>
                </a:solidFill>
              </a:rPr>
              <a:t>With</a:t>
            </a:r>
            <a:r>
              <a:t> Purpose </a:t>
            </a:r>
            <a:r>
              <a:rPr>
                <a:latin typeface="Poppins Regular"/>
                <a:ea typeface="Poppins Regular"/>
                <a:cs typeface="Poppins Regular"/>
                <a:sym typeface="Poppins Regular"/>
              </a:rPr>
              <a:t>And</a:t>
            </a:r>
            <a:r>
              <a:t> </a:t>
            </a:r>
            <a:r>
              <a:rPr>
                <a:solidFill>
                  <a:schemeClr val="accent4">
                    <a:hueOff val="-461056"/>
                    <a:satOff val="4338"/>
                    <a:lumOff val="-10225"/>
                  </a:schemeClr>
                </a:solidFill>
              </a:rPr>
              <a:t>Passion</a:t>
            </a:r>
          </a:p>
        </p:txBody>
      </p:sp>
      <p:sp>
        <p:nvSpPr>
          <p:cNvPr id="70" name="TextBox 14"/>
          <p:cNvSpPr txBox="1"/>
          <p:nvPr/>
        </p:nvSpPr>
        <p:spPr>
          <a:xfrm>
            <a:off x="2285355" y="9463220"/>
            <a:ext cx="10017098" cy="1778970"/>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r" defTabSz="914400">
              <a:lnSpc>
                <a:spcPct val="150000"/>
              </a:lnSpc>
              <a:defRPr b="0" sz="2500">
                <a:solidFill>
                  <a:srgbClr val="FFFFFF"/>
                </a:solidFill>
                <a:latin typeface="Open Sans"/>
                <a:ea typeface="Open Sans"/>
                <a:cs typeface="Open Sans"/>
                <a:sym typeface="Open Sans"/>
              </a:defRPr>
            </a:lvl1pPr>
          </a:lstStyle>
          <a:p>
            <a:pPr/>
            <a:r>
              <a:t>Lorem ipsum dolor sit amet, consectetur adipiscing elit. Pellentesque scelerisque malesuada libero a pellentesque. Morbi orci dui, fermentum eget lectus ornare, viverra dignissim risus. </a:t>
            </a:r>
          </a:p>
        </p:txBody>
      </p:sp>
      <p:pic>
        <p:nvPicPr>
          <p:cNvPr id="71" name="Picture Placeholder 2" descr="Picture Placeholder 2"/>
          <p:cNvPicPr>
            <a:picLocks noChangeAspect="1"/>
          </p:cNvPicPr>
          <p:nvPr/>
        </p:nvPicPr>
        <p:blipFill>
          <a:blip r:embed="rId2">
            <a:extLst/>
          </a:blip>
          <a:stretch>
            <a:fillRect/>
          </a:stretch>
        </p:blipFill>
        <p:spPr>
          <a:xfrm>
            <a:off x="13720356" y="2624558"/>
            <a:ext cx="9081328" cy="9355775"/>
          </a:xfrm>
          <a:prstGeom prst="rect">
            <a:avLst/>
          </a:prstGeom>
          <a:ln w="12700">
            <a:miter lim="400000"/>
          </a:ln>
        </p:spPr>
      </p:pic>
      <p:sp>
        <p:nvSpPr>
          <p:cNvPr id="72"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73" name="Line"/>
          <p:cNvSpPr/>
          <p:nvPr/>
        </p:nvSpPr>
        <p:spPr>
          <a:xfrm>
            <a:off x="8021701" y="8429959"/>
            <a:ext cx="4170300" cy="1"/>
          </a:xfrm>
          <a:prstGeom prst="line">
            <a:avLst/>
          </a:prstGeom>
          <a:ln w="12700">
            <a:solidFill>
              <a:srgbClr val="FFFFFF">
                <a:alpha val="50000"/>
              </a:srgbClr>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090721"/>
            </a:gs>
            <a:gs pos="100000">
              <a:srgbClr val="00183C"/>
            </a:gs>
          </a:gsLst>
          <a:lin ang="19800000" scaled="0"/>
        </a:gradFill>
      </p:bgPr>
    </p:bg>
    <p:spTree>
      <p:nvGrpSpPr>
        <p:cNvPr id="1" name=""/>
        <p:cNvGrpSpPr/>
        <p:nvPr/>
      </p:nvGrpSpPr>
      <p:grpSpPr>
        <a:xfrm>
          <a:off x="0" y="0"/>
          <a:ext cx="0" cy="0"/>
          <a:chOff x="0" y="0"/>
          <a:chExt cx="0" cy="0"/>
        </a:xfrm>
      </p:grpSpPr>
      <p:sp>
        <p:nvSpPr>
          <p:cNvPr id="75" name="Circle"/>
          <p:cNvSpPr/>
          <p:nvPr/>
        </p:nvSpPr>
        <p:spPr>
          <a:xfrm>
            <a:off x="19815522" y="11894244"/>
            <a:ext cx="7236421" cy="7236421"/>
          </a:xfrm>
          <a:prstGeom prst="ellipse">
            <a:avLst/>
          </a:prstGeom>
          <a:solidFill>
            <a:schemeClr val="accent6">
              <a:satOff val="-15798"/>
              <a:lumOff val="-17517"/>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76" name="Circle"/>
          <p:cNvSpPr/>
          <p:nvPr/>
        </p:nvSpPr>
        <p:spPr>
          <a:xfrm>
            <a:off x="22725242" y="5753615"/>
            <a:ext cx="3097660" cy="3097660"/>
          </a:xfrm>
          <a:prstGeom prst="ellipse">
            <a:avLst/>
          </a:prstGeom>
          <a:solidFill>
            <a:schemeClr val="accent3">
              <a:hueOff val="-274225"/>
              <a:satOff val="26768"/>
              <a:lumOff val="11368"/>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77" name="Circle"/>
          <p:cNvSpPr/>
          <p:nvPr/>
        </p:nvSpPr>
        <p:spPr>
          <a:xfrm>
            <a:off x="10307736" y="2811385"/>
            <a:ext cx="2100313" cy="2100313"/>
          </a:xfrm>
          <a:prstGeom prst="ellipse">
            <a:avLst/>
          </a:prstGeom>
          <a:solidFill>
            <a:schemeClr val="accent2">
              <a:hueOff val="-85259"/>
              <a:satOff val="14347"/>
              <a:lumOff val="22373"/>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78" name="Circle"/>
          <p:cNvSpPr/>
          <p:nvPr/>
        </p:nvSpPr>
        <p:spPr>
          <a:xfrm>
            <a:off x="-1223368" y="11715276"/>
            <a:ext cx="3508724" cy="3508822"/>
          </a:xfrm>
          <a:prstGeom prst="ellipse">
            <a:avLst/>
          </a:prstGeom>
          <a:solidFill>
            <a:schemeClr val="accent2">
              <a:hueOff val="-85259"/>
              <a:satOff val="14347"/>
              <a:lumOff val="22373"/>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79" name="Circle"/>
          <p:cNvSpPr/>
          <p:nvPr/>
        </p:nvSpPr>
        <p:spPr>
          <a:xfrm>
            <a:off x="5946145" y="10412119"/>
            <a:ext cx="1502253" cy="1502252"/>
          </a:xfrm>
          <a:prstGeom prst="ellipse">
            <a:avLst/>
          </a:prstGeom>
          <a:solidFill>
            <a:schemeClr val="accent3">
              <a:hueOff val="-274225"/>
              <a:satOff val="26768"/>
              <a:lumOff val="11368"/>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80" name="Circle"/>
          <p:cNvSpPr/>
          <p:nvPr/>
        </p:nvSpPr>
        <p:spPr>
          <a:xfrm>
            <a:off x="-3882678" y="-2501607"/>
            <a:ext cx="7236421" cy="7236422"/>
          </a:xfrm>
          <a:prstGeom prst="ellipse">
            <a:avLst/>
          </a:prstGeom>
          <a:solidFill>
            <a:schemeClr val="accent6">
              <a:satOff val="-15798"/>
              <a:lumOff val="-17517"/>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81" name="Rectangle: Rounded Corners 17"/>
          <p:cNvSpPr/>
          <p:nvPr/>
        </p:nvSpPr>
        <p:spPr>
          <a:xfrm>
            <a:off x="9977116" y="8781424"/>
            <a:ext cx="4429768" cy="1209812"/>
          </a:xfrm>
          <a:prstGeom prst="roundRect">
            <a:avLst>
              <a:gd name="adj" fmla="val 50000"/>
            </a:avLst>
          </a:prstGeom>
          <a:ln w="12700">
            <a:solidFill>
              <a:srgbClr val="FFFFFF"/>
            </a:solidFill>
            <a:miter/>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82" name="TextBox 18"/>
          <p:cNvSpPr txBox="1"/>
          <p:nvPr/>
        </p:nvSpPr>
        <p:spPr>
          <a:xfrm>
            <a:off x="10453283" y="9065263"/>
            <a:ext cx="3477430" cy="814762"/>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defRPr b="0" sz="3200">
                <a:solidFill>
                  <a:srgbClr val="FFFFFF"/>
                </a:solidFill>
                <a:latin typeface="Poppins SemiBold"/>
                <a:ea typeface="Poppins SemiBold"/>
                <a:cs typeface="Poppins SemiBold"/>
                <a:sym typeface="Poppins SemiBold"/>
              </a:defRPr>
            </a:lvl1pPr>
          </a:lstStyle>
          <a:p>
            <a:pPr/>
            <a:r>
              <a:t>JOIN NOW!</a:t>
            </a:r>
          </a:p>
        </p:txBody>
      </p:sp>
      <p:sp>
        <p:nvSpPr>
          <p:cNvPr id="83" name="TextBox 15"/>
          <p:cNvSpPr txBox="1"/>
          <p:nvPr/>
        </p:nvSpPr>
        <p:spPr>
          <a:xfrm>
            <a:off x="3293724" y="4111309"/>
            <a:ext cx="17796552" cy="387705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914400">
              <a:lnSpc>
                <a:spcPct val="90000"/>
              </a:lnSpc>
              <a:defRPr b="0" sz="10800">
                <a:solidFill>
                  <a:srgbClr val="FFFFFF"/>
                </a:solidFill>
                <a:latin typeface="Poppins SemiBold"/>
                <a:ea typeface="Poppins SemiBold"/>
                <a:cs typeface="Poppins SemiBold"/>
                <a:sym typeface="Poppins SemiBold"/>
              </a:defRPr>
            </a:pPr>
            <a:r>
              <a:t>All </a:t>
            </a:r>
            <a:r>
              <a:rPr>
                <a:solidFill>
                  <a:schemeClr val="accent4">
                    <a:hueOff val="-461056"/>
                    <a:satOff val="4338"/>
                    <a:lumOff val="-10225"/>
                  </a:schemeClr>
                </a:solidFill>
              </a:rPr>
              <a:t>Glory</a:t>
            </a:r>
            <a:r>
              <a:t> Comes </a:t>
            </a:r>
            <a:r>
              <a:rPr>
                <a:solidFill>
                  <a:schemeClr val="accent4">
                    <a:hueOff val="-461056"/>
                    <a:satOff val="4338"/>
                    <a:lumOff val="-10225"/>
                  </a:schemeClr>
                </a:solidFill>
              </a:rPr>
              <a:t>From</a:t>
            </a:r>
            <a:r>
              <a:t> Daring to </a:t>
            </a:r>
            <a:r>
              <a:rPr>
                <a:solidFill>
                  <a:schemeClr val="accent4">
                    <a:hueOff val="-461056"/>
                    <a:satOff val="4338"/>
                    <a:lumOff val="-10225"/>
                  </a:schemeClr>
                </a:solidFill>
              </a:rPr>
              <a:t>Begin</a:t>
            </a:r>
          </a:p>
        </p:txBody>
      </p:sp>
      <p:sp>
        <p:nvSpPr>
          <p:cNvPr id="84" name="Circle"/>
          <p:cNvSpPr/>
          <p:nvPr/>
        </p:nvSpPr>
        <p:spPr>
          <a:xfrm>
            <a:off x="14619120" y="-1754411"/>
            <a:ext cx="3508723" cy="3508822"/>
          </a:xfrm>
          <a:prstGeom prst="ellipse">
            <a:avLst/>
          </a:prstGeom>
          <a:solidFill>
            <a:schemeClr val="accent5">
              <a:hueOff val="-152896"/>
              <a:lumOff val="12368"/>
              <a:alpha val="4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85" name="Circle"/>
          <p:cNvSpPr/>
          <p:nvPr/>
        </p:nvSpPr>
        <p:spPr>
          <a:xfrm>
            <a:off x="18540623" y="4478680"/>
            <a:ext cx="866010" cy="866036"/>
          </a:xfrm>
          <a:prstGeom prst="ellipse">
            <a:avLst/>
          </a:prstGeom>
          <a:solidFill>
            <a:schemeClr val="accent4">
              <a:hueOff val="-461056"/>
              <a:satOff val="4338"/>
              <a:lumOff val="-10225"/>
              <a:alpha val="6000"/>
            </a:schemeClr>
          </a:solidFill>
          <a:ln w="12700">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86"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87"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88"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89"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90"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91"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3" name="Picture Placeholder 2" descr="Picture Placeholder 2"/>
          <p:cNvPicPr>
            <a:picLocks noChangeAspect="1"/>
          </p:cNvPicPr>
          <p:nvPr/>
        </p:nvPicPr>
        <p:blipFill>
          <a:blip r:embed="rId2">
            <a:extLst/>
          </a:blip>
          <a:srcRect l="2444" t="6358" r="2444" b="6358"/>
          <a:stretch>
            <a:fillRect/>
          </a:stretch>
        </p:blipFill>
        <p:spPr>
          <a:xfrm>
            <a:off x="-3" y="-19975"/>
            <a:ext cx="24384004" cy="8132025"/>
          </a:xfrm>
          <a:prstGeom prst="rect">
            <a:avLst/>
          </a:prstGeom>
          <a:ln w="12700">
            <a:miter lim="400000"/>
          </a:ln>
        </p:spPr>
      </p:pic>
      <p:sp>
        <p:nvSpPr>
          <p:cNvPr id="94" name="Rectangle 17"/>
          <p:cNvSpPr/>
          <p:nvPr/>
        </p:nvSpPr>
        <p:spPr>
          <a:xfrm>
            <a:off x="0" y="1"/>
            <a:ext cx="24384000" cy="1828799"/>
          </a:xfrm>
          <a:prstGeom prst="rect">
            <a:avLst/>
          </a:prstGeom>
          <a:solidFill>
            <a:srgbClr val="090721">
              <a:alpha val="73849"/>
            </a:srgbClr>
          </a:solidFill>
          <a:ln w="12700">
            <a:miter lim="400000"/>
          </a:ln>
        </p:spPr>
        <p:txBody>
          <a:bodyPr lIns="45719" rIns="45719" anchor="ctr"/>
          <a:lstStyle/>
          <a:p>
            <a:pPr defTabSz="914400">
              <a:defRPr b="0" sz="1800">
                <a:solidFill>
                  <a:srgbClr val="FFFFFF"/>
                </a:solidFill>
                <a:latin typeface="Poppins Regular"/>
                <a:ea typeface="Poppins Regular"/>
                <a:cs typeface="Poppins Regular"/>
                <a:sym typeface="Poppins Regular"/>
              </a:defRPr>
            </a:pPr>
          </a:p>
        </p:txBody>
      </p:sp>
      <p:sp>
        <p:nvSpPr>
          <p:cNvPr id="95" name="TextBox 20"/>
          <p:cNvSpPr txBox="1"/>
          <p:nvPr/>
        </p:nvSpPr>
        <p:spPr>
          <a:xfrm>
            <a:off x="2285355" y="8842844"/>
            <a:ext cx="8512803" cy="2872433"/>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8100">
                <a:solidFill>
                  <a:srgbClr val="FFFFFF"/>
                </a:solidFill>
                <a:latin typeface="Poppins SemiBold"/>
                <a:ea typeface="Poppins SemiBold"/>
                <a:cs typeface="Poppins SemiBold"/>
                <a:sym typeface="Poppins SemiBold"/>
              </a:defRPr>
            </a:pPr>
            <a:r>
              <a:t>A big </a:t>
            </a:r>
            <a:r>
              <a:rPr>
                <a:solidFill>
                  <a:schemeClr val="accent4">
                    <a:hueOff val="-461056"/>
                    <a:satOff val="4338"/>
                    <a:lumOff val="-10225"/>
                  </a:schemeClr>
                </a:solidFill>
              </a:rPr>
              <a:t>business</a:t>
            </a:r>
            <a:r>
              <a:t> </a:t>
            </a:r>
            <a:r>
              <a:rPr>
                <a:solidFill>
                  <a:schemeClr val="accent4">
                    <a:hueOff val="-461056"/>
                    <a:satOff val="4338"/>
                    <a:lumOff val="-10225"/>
                  </a:schemeClr>
                </a:solidFill>
              </a:rPr>
              <a:t>starts</a:t>
            </a:r>
            <a:r>
              <a:t> small</a:t>
            </a:r>
          </a:p>
        </p:txBody>
      </p:sp>
      <p:sp>
        <p:nvSpPr>
          <p:cNvPr id="96" name="TextBox 21"/>
          <p:cNvSpPr txBox="1"/>
          <p:nvPr/>
        </p:nvSpPr>
        <p:spPr>
          <a:xfrm>
            <a:off x="12445096" y="9259649"/>
            <a:ext cx="10439221" cy="2226222"/>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Lorem ipsum dolor sit amet, consectetur adipiscing elit. Pellentesque scelerisque malesuada libero a pellentesque. Morbi orci dui, fermentum eget lectus Lorem ipsum dolor sit amet, consectetur adipiscing elit. Pellentesque scelerisque malesuada libero.</a:t>
            </a:r>
          </a:p>
        </p:txBody>
      </p:sp>
      <p:sp>
        <p:nvSpPr>
          <p:cNvPr id="97"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98"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99"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100"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101"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102"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4"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105"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106"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107"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108"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109"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110" name="TextBox 15"/>
          <p:cNvSpPr txBox="1"/>
          <p:nvPr/>
        </p:nvSpPr>
        <p:spPr>
          <a:xfrm>
            <a:off x="2285355" y="2928028"/>
            <a:ext cx="8631585" cy="402513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r" defTabSz="914400">
              <a:lnSpc>
                <a:spcPct val="80000"/>
              </a:lnSpc>
              <a:defRPr b="0" sz="8100">
                <a:solidFill>
                  <a:srgbClr val="FFFFFF"/>
                </a:solidFill>
                <a:latin typeface="Poppins SemiBold"/>
                <a:ea typeface="Poppins SemiBold"/>
                <a:cs typeface="Poppins SemiBold"/>
                <a:sym typeface="Poppins SemiBold"/>
              </a:defRPr>
            </a:pPr>
            <a:r>
              <a:t>All </a:t>
            </a:r>
            <a:r>
              <a:rPr>
                <a:solidFill>
                  <a:schemeClr val="accent4">
                    <a:hueOff val="-461056"/>
                    <a:satOff val="4338"/>
                    <a:lumOff val="-10225"/>
                  </a:schemeClr>
                </a:solidFill>
              </a:rPr>
              <a:t>Glory</a:t>
            </a:r>
            <a:r>
              <a:t> Comes From </a:t>
            </a:r>
            <a:r>
              <a:rPr>
                <a:solidFill>
                  <a:schemeClr val="accent4">
                    <a:hueOff val="-461056"/>
                    <a:satOff val="4338"/>
                    <a:lumOff val="-10225"/>
                  </a:schemeClr>
                </a:solidFill>
              </a:rPr>
              <a:t>Daring</a:t>
            </a:r>
            <a:r>
              <a:t> to Begin</a:t>
            </a:r>
          </a:p>
        </p:txBody>
      </p:sp>
      <p:sp>
        <p:nvSpPr>
          <p:cNvPr id="111" name="Brand  Project"/>
          <p:cNvSpPr txBox="1"/>
          <p:nvPr/>
        </p:nvSpPr>
        <p:spPr>
          <a:xfrm>
            <a:off x="13137226" y="3220145"/>
            <a:ext cx="9251895" cy="1050157"/>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4500">
                <a:solidFill>
                  <a:srgbClr val="FFFFFF"/>
                </a:solidFill>
                <a:latin typeface="Poppins SemiBold"/>
                <a:ea typeface="Poppins SemiBold"/>
                <a:cs typeface="Poppins SemiBold"/>
                <a:sym typeface="Poppins SemiBold"/>
              </a:defRPr>
            </a:pPr>
            <a:r>
              <a:t>Brand  </a:t>
            </a:r>
            <a:r>
              <a:rPr>
                <a:solidFill>
                  <a:schemeClr val="accent4">
                    <a:hueOff val="-461056"/>
                    <a:satOff val="4338"/>
                    <a:lumOff val="-10225"/>
                  </a:schemeClr>
                </a:solidFill>
              </a:rPr>
              <a:t>Project</a:t>
            </a:r>
          </a:p>
        </p:txBody>
      </p:sp>
      <p:sp>
        <p:nvSpPr>
          <p:cNvPr id="112" name="&quot;Sed ut perspiciatis unde omnis iste natus error sit voluptatem accusantium doloremque laudantium, totam rem aperiam."/>
          <p:cNvSpPr txBox="1"/>
          <p:nvPr/>
        </p:nvSpPr>
        <p:spPr>
          <a:xfrm>
            <a:off x="13139388" y="4270301"/>
            <a:ext cx="9902175" cy="1340592"/>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a:t>
            </a:r>
          </a:p>
        </p:txBody>
      </p:sp>
      <p:sp>
        <p:nvSpPr>
          <p:cNvPr id="113" name="UI/UX  Project"/>
          <p:cNvSpPr txBox="1"/>
          <p:nvPr/>
        </p:nvSpPr>
        <p:spPr>
          <a:xfrm>
            <a:off x="13137226" y="6361820"/>
            <a:ext cx="9251895" cy="1050158"/>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4500">
                <a:solidFill>
                  <a:srgbClr val="FFFFFF"/>
                </a:solidFill>
                <a:latin typeface="Poppins SemiBold"/>
                <a:ea typeface="Poppins SemiBold"/>
                <a:cs typeface="Poppins SemiBold"/>
                <a:sym typeface="Poppins SemiBold"/>
              </a:defRPr>
            </a:pPr>
            <a:r>
              <a:t>UI/UX  </a:t>
            </a:r>
            <a:r>
              <a:rPr>
                <a:solidFill>
                  <a:schemeClr val="accent4">
                    <a:hueOff val="-461056"/>
                    <a:satOff val="4338"/>
                    <a:lumOff val="-10225"/>
                  </a:schemeClr>
                </a:solidFill>
              </a:rPr>
              <a:t>Project</a:t>
            </a:r>
          </a:p>
        </p:txBody>
      </p:sp>
      <p:sp>
        <p:nvSpPr>
          <p:cNvPr id="114" name="&quot;Sed ut perspiciatis unde omnis iste natus error sit voluptatem accusantium doloremque laudantium, totam rem aperiam."/>
          <p:cNvSpPr txBox="1"/>
          <p:nvPr/>
        </p:nvSpPr>
        <p:spPr>
          <a:xfrm>
            <a:off x="13139388" y="7411977"/>
            <a:ext cx="9902175" cy="1340592"/>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a:t>
            </a:r>
          </a:p>
        </p:txBody>
      </p:sp>
      <p:sp>
        <p:nvSpPr>
          <p:cNvPr id="115" name="Web  Project"/>
          <p:cNvSpPr txBox="1"/>
          <p:nvPr/>
        </p:nvSpPr>
        <p:spPr>
          <a:xfrm>
            <a:off x="13137226" y="9503497"/>
            <a:ext cx="9251895" cy="1050157"/>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lgn="l" defTabSz="914400">
              <a:lnSpc>
                <a:spcPct val="80000"/>
              </a:lnSpc>
              <a:defRPr b="0" sz="4500">
                <a:solidFill>
                  <a:srgbClr val="FFFFFF"/>
                </a:solidFill>
                <a:latin typeface="Poppins SemiBold"/>
                <a:ea typeface="Poppins SemiBold"/>
                <a:cs typeface="Poppins SemiBold"/>
                <a:sym typeface="Poppins SemiBold"/>
              </a:defRPr>
            </a:pPr>
            <a:r>
              <a:t>Web  </a:t>
            </a:r>
            <a:r>
              <a:rPr>
                <a:solidFill>
                  <a:schemeClr val="accent4">
                    <a:hueOff val="-461056"/>
                    <a:satOff val="4338"/>
                    <a:lumOff val="-10225"/>
                  </a:schemeClr>
                </a:solidFill>
              </a:rPr>
              <a:t>Project</a:t>
            </a:r>
          </a:p>
        </p:txBody>
      </p:sp>
      <p:sp>
        <p:nvSpPr>
          <p:cNvPr id="116" name="&quot;Sed ut perspiciatis unde omnis iste natus error sit voluptatem accusantium doloremque laudantium, totam rem aperiam."/>
          <p:cNvSpPr txBox="1"/>
          <p:nvPr/>
        </p:nvSpPr>
        <p:spPr>
          <a:xfrm>
            <a:off x="13139388" y="10553653"/>
            <a:ext cx="9902175" cy="1340592"/>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l" defTabSz="914400">
              <a:lnSpc>
                <a:spcPct val="120000"/>
              </a:lnSpc>
              <a:defRPr b="0" sz="2500">
                <a:solidFill>
                  <a:srgbClr val="FFFFFF"/>
                </a:solidFill>
                <a:latin typeface="Open Sans"/>
                <a:ea typeface="Open Sans"/>
                <a:cs typeface="Open Sans"/>
                <a:sym typeface="Open Sans"/>
              </a:defRPr>
            </a:lvl1pPr>
          </a:lstStyle>
          <a:p>
            <a:pPr/>
            <a:r>
              <a:t>"Sed ut perspiciatis unde omnis iste natus error sit voluptatem accusantium doloremque laudantium, totam rem aperiam.</a:t>
            </a:r>
          </a:p>
        </p:txBody>
      </p:sp>
      <p:sp>
        <p:nvSpPr>
          <p:cNvPr id="117" name="TextBox 14"/>
          <p:cNvSpPr txBox="1"/>
          <p:nvPr/>
        </p:nvSpPr>
        <p:spPr>
          <a:xfrm>
            <a:off x="2285354" y="8082272"/>
            <a:ext cx="8631587" cy="3633004"/>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algn="r" defTabSz="914400">
              <a:lnSpc>
                <a:spcPct val="140000"/>
              </a:lnSpc>
              <a:defRPr b="0" sz="2700">
                <a:solidFill>
                  <a:srgbClr val="FFFFFF"/>
                </a:solidFill>
                <a:latin typeface="Open Sans"/>
                <a:ea typeface="Open Sans"/>
                <a:cs typeface="Open Sans"/>
                <a:sym typeface="Open Sans"/>
              </a:defRPr>
            </a:lvl1pPr>
          </a:lstStyle>
          <a:p>
            <a:pPr/>
            <a:r>
              <a:t>Lorem ipsum dolor sit amet, consectetur adipiscing elit. Pellentesque scelerisque malesuada libero a pellentesque. Morbi orci dui, fermentum eget lectus  Pellentesque scelerisque malesuada libero a ornare, viverra dignissim risus.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Image" descr="Image"/>
          <p:cNvPicPr>
            <a:picLocks noChangeAspect="1"/>
          </p:cNvPicPr>
          <p:nvPr/>
        </p:nvPicPr>
        <p:blipFill>
          <a:blip r:embed="rId2">
            <a:extLst/>
          </a:blip>
          <a:srcRect l="0" t="5392" r="0" b="5392"/>
          <a:stretch>
            <a:fillRect/>
          </a:stretch>
        </p:blipFill>
        <p:spPr>
          <a:xfrm>
            <a:off x="9009459" y="1"/>
            <a:ext cx="15374346" cy="13716098"/>
          </a:xfrm>
          <a:prstGeom prst="rect">
            <a:avLst/>
          </a:prstGeom>
          <a:ln w="12700">
            <a:miter lim="400000"/>
          </a:ln>
        </p:spPr>
      </p:pic>
      <p:sp>
        <p:nvSpPr>
          <p:cNvPr id="120" name="TextBox 15"/>
          <p:cNvSpPr txBox="1"/>
          <p:nvPr/>
        </p:nvSpPr>
        <p:spPr>
          <a:xfrm>
            <a:off x="2285355" y="6357619"/>
            <a:ext cx="9072537" cy="451358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l" defTabSz="914400">
              <a:lnSpc>
                <a:spcPct val="80000"/>
              </a:lnSpc>
              <a:defRPr b="0" sz="9000">
                <a:solidFill>
                  <a:srgbClr val="FFFFFF"/>
                </a:solidFill>
                <a:latin typeface="Poppins SemiBold"/>
                <a:ea typeface="Poppins SemiBold"/>
                <a:cs typeface="Poppins SemiBold"/>
                <a:sym typeface="Poppins SemiBold"/>
              </a:defRPr>
            </a:pPr>
            <a:r>
              <a:t>All </a:t>
            </a:r>
            <a:r>
              <a:rPr>
                <a:solidFill>
                  <a:schemeClr val="accent4">
                    <a:hueOff val="-461056"/>
                    <a:satOff val="4338"/>
                    <a:lumOff val="-10225"/>
                  </a:schemeClr>
                </a:solidFill>
              </a:rPr>
              <a:t>Glory</a:t>
            </a:r>
            <a:r>
              <a:t> Comes From </a:t>
            </a:r>
            <a:r>
              <a:rPr>
                <a:solidFill>
                  <a:schemeClr val="accent4">
                    <a:hueOff val="-461056"/>
                    <a:satOff val="4338"/>
                    <a:lumOff val="-10225"/>
                  </a:schemeClr>
                </a:solidFill>
              </a:rPr>
              <a:t>Daring</a:t>
            </a:r>
            <a:r>
              <a:t> to Begin</a:t>
            </a:r>
          </a:p>
        </p:txBody>
      </p:sp>
      <p:sp>
        <p:nvSpPr>
          <p:cNvPr id="121"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122"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123"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124"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125"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126"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
        <p:nvSpPr>
          <p:cNvPr id="127" name="TextBox 15"/>
          <p:cNvSpPr txBox="1"/>
          <p:nvPr/>
        </p:nvSpPr>
        <p:spPr>
          <a:xfrm>
            <a:off x="2285355" y="2344420"/>
            <a:ext cx="3508723" cy="36474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l" defTabSz="914400">
              <a:lnSpc>
                <a:spcPct val="80000"/>
              </a:lnSpc>
              <a:defRPr b="0" sz="20000">
                <a:solidFill>
                  <a:schemeClr val="accent4">
                    <a:hueOff val="-461056"/>
                    <a:satOff val="4338"/>
                    <a:lumOff val="-10225"/>
                  </a:schemeClr>
                </a:solidFill>
                <a:latin typeface="Poppins Bold"/>
                <a:ea typeface="Poppins Bold"/>
                <a:cs typeface="Poppins Bold"/>
                <a:sym typeface="Poppins Bold"/>
              </a:defRPr>
            </a:pPr>
            <a:r>
              <a:rPr>
                <a:solidFill>
                  <a:srgbClr val="FFFFFF"/>
                </a:solidFill>
              </a:rPr>
              <a:t>0</a:t>
            </a:r>
            <a:r>
              <a:t>6</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TextBox 11"/>
          <p:cNvSpPr txBox="1"/>
          <p:nvPr/>
        </p:nvSpPr>
        <p:spPr>
          <a:xfrm>
            <a:off x="1791984" y="2280914"/>
            <a:ext cx="20800032" cy="2677736"/>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defTabSz="914400">
              <a:lnSpc>
                <a:spcPct val="80000"/>
              </a:lnSpc>
              <a:defRPr b="0" sz="7200">
                <a:solidFill>
                  <a:srgbClr val="FFFFFF"/>
                </a:solidFill>
                <a:latin typeface="Poppins SemiBold"/>
                <a:ea typeface="Poppins SemiBold"/>
                <a:cs typeface="Poppins SemiBold"/>
                <a:sym typeface="Poppins SemiBold"/>
              </a:defRPr>
            </a:pPr>
            <a:r>
              <a:t>You </a:t>
            </a:r>
            <a:r>
              <a:rPr>
                <a:solidFill>
                  <a:schemeClr val="accent4">
                    <a:hueOff val="-461056"/>
                    <a:satOff val="4338"/>
                    <a:lumOff val="-10225"/>
                  </a:schemeClr>
                </a:solidFill>
              </a:rPr>
              <a:t>Have</a:t>
            </a:r>
            <a:r>
              <a:t> To Believe It</a:t>
            </a:r>
          </a:p>
          <a:p>
            <a:pPr defTabSz="914400">
              <a:lnSpc>
                <a:spcPct val="80000"/>
              </a:lnSpc>
              <a:defRPr b="0" sz="7200">
                <a:solidFill>
                  <a:srgbClr val="FFFFFF"/>
                </a:solidFill>
                <a:latin typeface="Poppins SemiBold"/>
                <a:ea typeface="Poppins SemiBold"/>
                <a:cs typeface="Poppins SemiBold"/>
                <a:sym typeface="Poppins SemiBold"/>
              </a:defRPr>
            </a:pPr>
            <a:r>
              <a:t>Before You </a:t>
            </a:r>
            <a:r>
              <a:rPr>
                <a:solidFill>
                  <a:schemeClr val="accent4">
                    <a:hueOff val="-461056"/>
                    <a:satOff val="4338"/>
                    <a:lumOff val="-10225"/>
                  </a:schemeClr>
                </a:solidFill>
              </a:rPr>
              <a:t>See</a:t>
            </a:r>
            <a:r>
              <a:t> It</a:t>
            </a:r>
          </a:p>
        </p:txBody>
      </p:sp>
      <p:sp>
        <p:nvSpPr>
          <p:cNvPr id="130" name="TextBox 13"/>
          <p:cNvSpPr txBox="1"/>
          <p:nvPr/>
        </p:nvSpPr>
        <p:spPr>
          <a:xfrm>
            <a:off x="2409187" y="10397935"/>
            <a:ext cx="5531718" cy="1664358"/>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120000"/>
              </a:lnSpc>
              <a:defRPr b="0" sz="2200">
                <a:solidFill>
                  <a:srgbClr val="FFFFFF"/>
                </a:solidFill>
                <a:latin typeface="Open Sans"/>
                <a:ea typeface="Open Sans"/>
                <a:cs typeface="Open Sans"/>
                <a:sym typeface="Open Sans"/>
              </a:defRPr>
            </a:lvl1pPr>
          </a:lstStyle>
          <a:p>
            <a:pPr/>
            <a:r>
              <a:t>Lorem ipsum dolor sit amet, consectetur adipiscing elit. Pellentesque scelerisque a pellentesqu</a:t>
            </a:r>
          </a:p>
        </p:txBody>
      </p:sp>
      <p:sp>
        <p:nvSpPr>
          <p:cNvPr id="131" name="TextBox 14"/>
          <p:cNvSpPr txBox="1"/>
          <p:nvPr/>
        </p:nvSpPr>
        <p:spPr>
          <a:xfrm>
            <a:off x="9426139" y="10397935"/>
            <a:ext cx="5531717" cy="1664358"/>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120000"/>
              </a:lnSpc>
              <a:defRPr b="0" sz="2200">
                <a:solidFill>
                  <a:srgbClr val="FFFFFF"/>
                </a:solidFill>
                <a:latin typeface="Open Sans"/>
                <a:ea typeface="Open Sans"/>
                <a:cs typeface="Open Sans"/>
                <a:sym typeface="Open Sans"/>
              </a:defRPr>
            </a:lvl1pPr>
          </a:lstStyle>
          <a:p>
            <a:pPr/>
            <a:r>
              <a:t>Lorem ipsum dolor sit amet, consectetur adipiscing elit. Pellentesque scelerisque a pellentesqu</a:t>
            </a:r>
          </a:p>
        </p:txBody>
      </p:sp>
      <p:sp>
        <p:nvSpPr>
          <p:cNvPr id="132" name="TextBox 15"/>
          <p:cNvSpPr txBox="1"/>
          <p:nvPr/>
        </p:nvSpPr>
        <p:spPr>
          <a:xfrm>
            <a:off x="16907795" y="10397935"/>
            <a:ext cx="5531718" cy="1664358"/>
          </a:xfrm>
          <a:prstGeom prst="rect">
            <a:avLst/>
          </a:prstGeom>
          <a:ln w="12700">
            <a:miter lim="400000"/>
          </a:ln>
          <a:extLst>
            <a:ext uri="{C572A759-6A51-4108-AA02-DFA0A04FC94B}">
              <ma14:wrappingTextBoxFlag xmlns:ma14="http://schemas.microsoft.com/office/mac/drawingml/2011/main" val="1"/>
            </a:ext>
          </a:extLst>
        </p:spPr>
        <p:txBody>
          <a:bodyPr lIns="45719" rIns="45719"/>
          <a:lstStyle>
            <a:lvl1pPr defTabSz="914400">
              <a:lnSpc>
                <a:spcPct val="120000"/>
              </a:lnSpc>
              <a:defRPr b="0" sz="2200">
                <a:solidFill>
                  <a:srgbClr val="FFFFFF"/>
                </a:solidFill>
                <a:latin typeface="Open Sans"/>
                <a:ea typeface="Open Sans"/>
                <a:cs typeface="Open Sans"/>
                <a:sym typeface="Open Sans"/>
              </a:defRPr>
            </a:lvl1pPr>
          </a:lstStyle>
          <a:p>
            <a:pPr/>
            <a:r>
              <a:t>Lorem ipsum dolor sit amet, consectetur adipiscing elit. Pellentesque scelerisque a pellentesqu</a:t>
            </a:r>
          </a:p>
        </p:txBody>
      </p:sp>
      <p:pic>
        <p:nvPicPr>
          <p:cNvPr id="133" name="Picture Placeholder 2" descr="Picture Placeholder 2"/>
          <p:cNvPicPr>
            <a:picLocks noChangeAspect="1"/>
          </p:cNvPicPr>
          <p:nvPr/>
        </p:nvPicPr>
        <p:blipFill>
          <a:blip r:embed="rId2">
            <a:extLst/>
          </a:blip>
          <a:stretch>
            <a:fillRect/>
          </a:stretch>
        </p:blipFill>
        <p:spPr>
          <a:xfrm>
            <a:off x="2409686" y="5677326"/>
            <a:ext cx="5531577" cy="4130417"/>
          </a:xfrm>
          <a:prstGeom prst="rect">
            <a:avLst/>
          </a:prstGeom>
          <a:ln w="12700">
            <a:miter lim="400000"/>
          </a:ln>
        </p:spPr>
      </p:pic>
      <p:pic>
        <p:nvPicPr>
          <p:cNvPr id="134" name="Picture Placeholder 4" descr="Picture Placeholder 4"/>
          <p:cNvPicPr>
            <a:picLocks noChangeAspect="1"/>
          </p:cNvPicPr>
          <p:nvPr/>
        </p:nvPicPr>
        <p:blipFill>
          <a:blip r:embed="rId2">
            <a:extLst/>
          </a:blip>
          <a:stretch>
            <a:fillRect/>
          </a:stretch>
        </p:blipFill>
        <p:spPr>
          <a:xfrm>
            <a:off x="9587073" y="5677324"/>
            <a:ext cx="5531578" cy="4130417"/>
          </a:xfrm>
          <a:prstGeom prst="rect">
            <a:avLst/>
          </a:prstGeom>
          <a:ln w="12700">
            <a:miter lim="400000"/>
          </a:ln>
        </p:spPr>
      </p:pic>
      <p:pic>
        <p:nvPicPr>
          <p:cNvPr id="135" name="Picture Placeholder 18" descr="Picture Placeholder 18"/>
          <p:cNvPicPr>
            <a:picLocks noChangeAspect="1"/>
          </p:cNvPicPr>
          <p:nvPr/>
        </p:nvPicPr>
        <p:blipFill>
          <a:blip r:embed="rId2">
            <a:extLst/>
          </a:blip>
          <a:stretch>
            <a:fillRect/>
          </a:stretch>
        </p:blipFill>
        <p:spPr>
          <a:xfrm>
            <a:off x="16847070" y="5677322"/>
            <a:ext cx="5531578" cy="4130416"/>
          </a:xfrm>
          <a:prstGeom prst="rect">
            <a:avLst/>
          </a:prstGeom>
          <a:ln w="12700">
            <a:miter lim="400000"/>
          </a:ln>
        </p:spPr>
      </p:pic>
      <p:sp>
        <p:nvSpPr>
          <p:cNvPr id="136" name="Home"/>
          <p:cNvSpPr txBox="1"/>
          <p:nvPr/>
        </p:nvSpPr>
        <p:spPr>
          <a:xfrm>
            <a:off x="16180679" y="659404"/>
            <a:ext cx="85115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Home</a:t>
            </a:r>
          </a:p>
        </p:txBody>
      </p:sp>
      <p:sp>
        <p:nvSpPr>
          <p:cNvPr id="137" name="About"/>
          <p:cNvSpPr txBox="1"/>
          <p:nvPr/>
        </p:nvSpPr>
        <p:spPr>
          <a:xfrm>
            <a:off x="17664706" y="659404"/>
            <a:ext cx="84937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About</a:t>
            </a:r>
          </a:p>
        </p:txBody>
      </p:sp>
      <p:sp>
        <p:nvSpPr>
          <p:cNvPr id="138" name="Service"/>
          <p:cNvSpPr txBox="1"/>
          <p:nvPr/>
        </p:nvSpPr>
        <p:spPr>
          <a:xfrm>
            <a:off x="19146955" y="659404"/>
            <a:ext cx="996697"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Service</a:t>
            </a:r>
          </a:p>
        </p:txBody>
      </p:sp>
      <p:sp>
        <p:nvSpPr>
          <p:cNvPr id="139" name="FAQ"/>
          <p:cNvSpPr txBox="1"/>
          <p:nvPr/>
        </p:nvSpPr>
        <p:spPr>
          <a:xfrm>
            <a:off x="20776524" y="659404"/>
            <a:ext cx="598425"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FAQ</a:t>
            </a:r>
          </a:p>
        </p:txBody>
      </p:sp>
      <p:sp>
        <p:nvSpPr>
          <p:cNvPr id="140" name="Contact"/>
          <p:cNvSpPr txBox="1"/>
          <p:nvPr/>
        </p:nvSpPr>
        <p:spPr>
          <a:xfrm>
            <a:off x="22007821" y="659404"/>
            <a:ext cx="1110743"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0" spc="-39" sz="2000">
                <a:solidFill>
                  <a:srgbClr val="FFFFFF"/>
                </a:solidFill>
                <a:latin typeface="Poppins Regular"/>
                <a:ea typeface="Poppins Regular"/>
                <a:cs typeface="Poppins Regular"/>
                <a:sym typeface="Poppins Regular"/>
              </a:defRPr>
            </a:lvl1pPr>
          </a:lstStyle>
          <a:p>
            <a:pPr/>
            <a:r>
              <a:t>Contact</a:t>
            </a:r>
          </a:p>
        </p:txBody>
      </p:sp>
      <p:sp>
        <p:nvSpPr>
          <p:cNvPr id="141" name="ColorMind"/>
          <p:cNvSpPr txBox="1"/>
          <p:nvPr/>
        </p:nvSpPr>
        <p:spPr>
          <a:xfrm>
            <a:off x="1245616" y="561340"/>
            <a:ext cx="2364843" cy="7061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70000"/>
              </a:lnSpc>
              <a:defRPr b="0" sz="3400">
                <a:solidFill>
                  <a:srgbClr val="FFFFFF"/>
                </a:solidFill>
                <a:latin typeface="Poppins Light"/>
                <a:ea typeface="Poppins Light"/>
                <a:cs typeface="Poppins Light"/>
                <a:sym typeface="Poppins Light"/>
              </a:defRPr>
            </a:pPr>
            <a:r>
              <a:t>Color</a:t>
            </a:r>
            <a:r>
              <a:rPr>
                <a:solidFill>
                  <a:schemeClr val="accent4">
                    <a:hueOff val="-461056"/>
                    <a:satOff val="4338"/>
                    <a:lumOff val="-10225"/>
                  </a:schemeClr>
                </a:solidFill>
                <a:latin typeface="Poppins Bold"/>
                <a:ea typeface="Poppins Bold"/>
                <a:cs typeface="Poppins Bold"/>
                <a:sym typeface="Poppins Bold"/>
              </a:rPr>
              <a:t>Mind</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