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349" r:id="rId3"/>
    <p:sldId id="302" r:id="rId4"/>
    <p:sldId id="292" r:id="rId5"/>
    <p:sldId id="360" r:id="rId6"/>
    <p:sldId id="368" r:id="rId7"/>
    <p:sldId id="334" r:id="rId8"/>
    <p:sldId id="338" r:id="rId9"/>
    <p:sldId id="355" r:id="rId10"/>
    <p:sldId id="356" r:id="rId11"/>
    <p:sldId id="344" r:id="rId12"/>
    <p:sldId id="369" r:id="rId13"/>
    <p:sldId id="357" r:id="rId14"/>
    <p:sldId id="370" r:id="rId15"/>
    <p:sldId id="345" r:id="rId16"/>
    <p:sldId id="371" r:id="rId17"/>
    <p:sldId id="372" r:id="rId18"/>
    <p:sldId id="366" r:id="rId19"/>
    <p:sldId id="393" r:id="rId20"/>
    <p:sldId id="392" r:id="rId21"/>
    <p:sldId id="391" r:id="rId22"/>
    <p:sldId id="315" r:id="rId23"/>
    <p:sldId id="373" r:id="rId24"/>
    <p:sldId id="374" r:id="rId25"/>
    <p:sldId id="383" r:id="rId26"/>
    <p:sldId id="375" r:id="rId27"/>
    <p:sldId id="384" r:id="rId28"/>
    <p:sldId id="376" r:id="rId29"/>
    <p:sldId id="385" r:id="rId30"/>
    <p:sldId id="377" r:id="rId31"/>
    <p:sldId id="386" r:id="rId32"/>
    <p:sldId id="378" r:id="rId33"/>
    <p:sldId id="387" r:id="rId34"/>
    <p:sldId id="379" r:id="rId35"/>
    <p:sldId id="388" r:id="rId36"/>
    <p:sldId id="380" r:id="rId37"/>
    <p:sldId id="389" r:id="rId38"/>
    <p:sldId id="381" r:id="rId39"/>
    <p:sldId id="390" r:id="rId40"/>
    <p:sldId id="382" r:id="rId41"/>
    <p:sldId id="331" r:id="rId42"/>
    <p:sldId id="295" r:id="rId43"/>
    <p:sldId id="329" r:id="rId44"/>
    <p:sldId id="34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6443" autoAdjust="0"/>
  </p:normalViewPr>
  <p:slideViewPr>
    <p:cSldViewPr snapToGrid="0">
      <p:cViewPr varScale="1">
        <p:scale>
          <a:sx n="65" d="100"/>
          <a:sy n="65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- Lastly, students play roles and cover the story.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9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32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57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dirty="0"/>
              <a:t>Divide students into small group (2-3)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dirty="0"/>
              <a:t>In turn, each team choose 1 option =&gt; a lot of letters automatically pop up =&gt; students have to say aloud at the same time. (speed can be adjusted)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Students</a:t>
            </a:r>
            <a:r>
              <a:rPr lang="en-US" baseline="0" dirty="0"/>
              <a:t> in the team play one by one.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For example: Team A has 3 students. The 1</a:t>
            </a:r>
            <a:r>
              <a:rPr lang="en-US" baseline="30000" dirty="0"/>
              <a:t>st</a:t>
            </a:r>
            <a:r>
              <a:rPr lang="en-US" baseline="0" dirty="0"/>
              <a:t> one tries and names all the letters correctly. The 2</a:t>
            </a:r>
            <a:r>
              <a:rPr lang="en-US" baseline="30000" dirty="0"/>
              <a:t>nd</a:t>
            </a:r>
            <a:r>
              <a:rPr lang="en-US" baseline="0" dirty="0"/>
              <a:t> one cannot. They 3</a:t>
            </a:r>
            <a:r>
              <a:rPr lang="en-US" baseline="30000" dirty="0"/>
              <a:t>rd</a:t>
            </a:r>
            <a:r>
              <a:rPr lang="en-US" baseline="0" dirty="0"/>
              <a:t> one cannot. =&gt; The whole team got 1 POINT.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Team B has 3 students. Two of whom name the letters correctly. The other one does not. =&gt; They got 2 POINTS.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40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4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91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1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3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small groups </a:t>
            </a:r>
          </a:p>
          <a:p>
            <a:pPr marL="171450" indent="-171450">
              <a:buFontTx/>
              <a:buChar char="-"/>
            </a:pPr>
            <a:r>
              <a:rPr lang="vi-VN" dirty="0"/>
              <a:t>Students rearrange the letters in the shape in order of the Alphabet (the first one is opened already)</a:t>
            </a:r>
          </a:p>
          <a:p>
            <a:pPr marL="171450" indent="-171450">
              <a:buFontTx/>
              <a:buChar char="-"/>
            </a:pPr>
            <a:r>
              <a:rPr lang="vi-VN" dirty="0"/>
              <a:t>The team having the quickest and the most correct answer is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7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15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8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the</a:t>
            </a:r>
            <a:r>
              <a:rPr lang="vi-VN" baseline="0" dirty="0"/>
              <a:t> Arrow to Replay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House to come back the main theme.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8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 There are 4 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(spider,</a:t>
            </a:r>
            <a:r>
              <a:rPr lang="en-US" baseline="0" dirty="0"/>
              <a:t> strong, surprise, sport, spoil, spring, speak, spicy, star, spa) audios from Cambridge Dictionary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vi-VN" dirty="0"/>
              <a:t>Click the picture to hear the sound the Aud 14</a:t>
            </a:r>
          </a:p>
          <a:p>
            <a:pPr marL="171450" indent="-171450">
              <a:buFontTx/>
              <a:buChar char="-"/>
            </a:pPr>
            <a:r>
              <a:rPr lang="vi-VN" dirty="0"/>
              <a:t>Click each word</a:t>
            </a:r>
            <a:r>
              <a:rPr lang="vi-VN" baseline="0" dirty="0"/>
              <a:t> to hear the sound of each word </a:t>
            </a:r>
          </a:p>
          <a:p>
            <a:pPr marL="171450" indent="-171450">
              <a:buFontTx/>
              <a:buChar char="-"/>
            </a:pPr>
            <a:r>
              <a:rPr lang="vi-VN" dirty="0"/>
              <a:t>Act 1; click the words to hear the 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7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 1.</a:t>
            </a:r>
            <a:r>
              <a:rPr lang="vi-VN" sz="1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</a:t>
            </a:r>
            <a:endPara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microsoft.com/office/2007/relationships/media" Target="../media/media21.mp3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microsoft.com/office/2007/relationships/media" Target="../media/media16.mp3"/><Relationship Id="rId21" Type="http://schemas.openxmlformats.org/officeDocument/2006/relationships/image" Target="../media/image13.png"/><Relationship Id="rId7" Type="http://schemas.microsoft.com/office/2007/relationships/media" Target="../media/media18.mp3"/><Relationship Id="rId12" Type="http://schemas.openxmlformats.org/officeDocument/2006/relationships/audio" Target="../media/media20.mp3"/><Relationship Id="rId17" Type="http://schemas.openxmlformats.org/officeDocument/2006/relationships/image" Target="../media/image17.png"/><Relationship Id="rId25" Type="http://schemas.openxmlformats.org/officeDocument/2006/relationships/image" Target="../media/image24.png"/><Relationship Id="rId2" Type="http://schemas.openxmlformats.org/officeDocument/2006/relationships/audio" Target="../media/media15.mp3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20.png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microsoft.com/office/2007/relationships/media" Target="../media/media20.mp3"/><Relationship Id="rId24" Type="http://schemas.openxmlformats.org/officeDocument/2006/relationships/image" Target="../media/image23.png"/><Relationship Id="rId5" Type="http://schemas.microsoft.com/office/2007/relationships/media" Target="../media/media17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10" Type="http://schemas.openxmlformats.org/officeDocument/2006/relationships/audio" Target="../media/media19.mp3"/><Relationship Id="rId19" Type="http://schemas.openxmlformats.org/officeDocument/2006/relationships/image" Target="../media/image19.png"/><Relationship Id="rId4" Type="http://schemas.openxmlformats.org/officeDocument/2006/relationships/audio" Target="../media/media16.mp3"/><Relationship Id="rId9" Type="http://schemas.microsoft.com/office/2007/relationships/media" Target="../media/media19.mp3"/><Relationship Id="rId14" Type="http://schemas.openxmlformats.org/officeDocument/2006/relationships/audio" Target="../media/media21.mp3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7.png"/><Relationship Id="rId3" Type="http://schemas.microsoft.com/office/2007/relationships/media" Target="../media/media23.mp3"/><Relationship Id="rId21" Type="http://schemas.openxmlformats.org/officeDocument/2006/relationships/image" Target="../media/image29.png"/><Relationship Id="rId7" Type="http://schemas.microsoft.com/office/2007/relationships/media" Target="../media/media25.mp3"/><Relationship Id="rId12" Type="http://schemas.openxmlformats.org/officeDocument/2006/relationships/audio" Target="../media/media27.mp3"/><Relationship Id="rId17" Type="http://schemas.openxmlformats.org/officeDocument/2006/relationships/image" Target="../media/image26.png"/><Relationship Id="rId2" Type="http://schemas.openxmlformats.org/officeDocument/2006/relationships/audio" Target="../media/media22.mp3"/><Relationship Id="rId16" Type="http://schemas.openxmlformats.org/officeDocument/2006/relationships/image" Target="../media/image18.png"/><Relationship Id="rId20" Type="http://schemas.openxmlformats.org/officeDocument/2006/relationships/image" Target="../media/image28.png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11" Type="http://schemas.microsoft.com/office/2007/relationships/media" Target="../media/media27.mp3"/><Relationship Id="rId24" Type="http://schemas.openxmlformats.org/officeDocument/2006/relationships/image" Target="../media/image32.png"/><Relationship Id="rId5" Type="http://schemas.microsoft.com/office/2007/relationships/media" Target="../media/media24.mp3"/><Relationship Id="rId15" Type="http://schemas.openxmlformats.org/officeDocument/2006/relationships/image" Target="../media/image17.png"/><Relationship Id="rId23" Type="http://schemas.openxmlformats.org/officeDocument/2006/relationships/image" Target="../media/image31.png"/><Relationship Id="rId10" Type="http://schemas.openxmlformats.org/officeDocument/2006/relationships/audio" Target="../media/media26.mp3"/><Relationship Id="rId19" Type="http://schemas.openxmlformats.org/officeDocument/2006/relationships/image" Target="../media/image13.png"/><Relationship Id="rId4" Type="http://schemas.openxmlformats.org/officeDocument/2006/relationships/audio" Target="../media/media23.mp3"/><Relationship Id="rId9" Type="http://schemas.microsoft.com/office/2007/relationships/media" Target="../media/media26.mp3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4.png"/><Relationship Id="rId3" Type="http://schemas.microsoft.com/office/2007/relationships/media" Target="../media/media29.mp3"/><Relationship Id="rId21" Type="http://schemas.openxmlformats.org/officeDocument/2006/relationships/image" Target="../media/image36.png"/><Relationship Id="rId7" Type="http://schemas.microsoft.com/office/2007/relationships/media" Target="../media/media31.mp3"/><Relationship Id="rId12" Type="http://schemas.openxmlformats.org/officeDocument/2006/relationships/audio" Target="../media/media33.mp3"/><Relationship Id="rId17" Type="http://schemas.openxmlformats.org/officeDocument/2006/relationships/image" Target="../media/image33.png"/><Relationship Id="rId2" Type="http://schemas.openxmlformats.org/officeDocument/2006/relationships/audio" Target="../media/media28.mp3"/><Relationship Id="rId16" Type="http://schemas.openxmlformats.org/officeDocument/2006/relationships/image" Target="../media/image18.png"/><Relationship Id="rId20" Type="http://schemas.openxmlformats.org/officeDocument/2006/relationships/image" Target="../media/image35.png"/><Relationship Id="rId1" Type="http://schemas.microsoft.com/office/2007/relationships/media" Target="../media/media28.mp3"/><Relationship Id="rId6" Type="http://schemas.openxmlformats.org/officeDocument/2006/relationships/audio" Target="../media/media30.mp3"/><Relationship Id="rId11" Type="http://schemas.microsoft.com/office/2007/relationships/media" Target="../media/media33.mp3"/><Relationship Id="rId24" Type="http://schemas.openxmlformats.org/officeDocument/2006/relationships/image" Target="../media/image39.png"/><Relationship Id="rId5" Type="http://schemas.microsoft.com/office/2007/relationships/media" Target="../media/media30.mp3"/><Relationship Id="rId15" Type="http://schemas.openxmlformats.org/officeDocument/2006/relationships/image" Target="../media/image17.png"/><Relationship Id="rId23" Type="http://schemas.openxmlformats.org/officeDocument/2006/relationships/image" Target="../media/image38.png"/><Relationship Id="rId10" Type="http://schemas.openxmlformats.org/officeDocument/2006/relationships/audio" Target="../media/media32.mp3"/><Relationship Id="rId19" Type="http://schemas.openxmlformats.org/officeDocument/2006/relationships/image" Target="../media/image13.png"/><Relationship Id="rId4" Type="http://schemas.openxmlformats.org/officeDocument/2006/relationships/audio" Target="../media/media29.mp3"/><Relationship Id="rId9" Type="http://schemas.microsoft.com/office/2007/relationships/media" Target="../media/media32.mp3"/><Relationship Id="rId14" Type="http://schemas.openxmlformats.org/officeDocument/2006/relationships/notesSlide" Target="../notesSlides/notesSlide9.xml"/><Relationship Id="rId2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p3"/><Relationship Id="rId13" Type="http://schemas.openxmlformats.org/officeDocument/2006/relationships/image" Target="../media/image51.png"/><Relationship Id="rId3" Type="http://schemas.microsoft.com/office/2007/relationships/media" Target="../media/media35.mp3"/><Relationship Id="rId7" Type="http://schemas.microsoft.com/office/2007/relationships/media" Target="../media/media37.mp3"/><Relationship Id="rId12" Type="http://schemas.openxmlformats.org/officeDocument/2006/relationships/image" Target="../media/image50.pn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11" Type="http://schemas.openxmlformats.org/officeDocument/2006/relationships/image" Target="../media/image49.png"/><Relationship Id="rId5" Type="http://schemas.microsoft.com/office/2007/relationships/media" Target="../media/media36.mp3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audio" Target="../media/media3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22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6.xml"/><Relationship Id="rId7" Type="http://schemas.openxmlformats.org/officeDocument/2006/relationships/slide" Target="slide3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8.xml"/><Relationship Id="rId10" Type="http://schemas.openxmlformats.org/officeDocument/2006/relationships/slide" Target="slide38.xml"/><Relationship Id="rId4" Type="http://schemas.openxmlformats.org/officeDocument/2006/relationships/slide" Target="slide34.xml"/><Relationship Id="rId9" Type="http://schemas.openxmlformats.org/officeDocument/2006/relationships/slide" Target="slide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notesSlide" Target="../notesSlides/notesSlide5.xml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>
                <a:solidFill>
                  <a:srgbClr val="00B050"/>
                </a:solidFill>
              </a:rPr>
              <a:t>1.2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37" y="310281"/>
            <a:ext cx="9190654" cy="6127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37" y="310281"/>
            <a:ext cx="6438120" cy="176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D1-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521" y="430245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8445" y="832710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8445" y="1430335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8445" y="129351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37" y="369535"/>
            <a:ext cx="1101012" cy="8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86191" y="310281"/>
            <a:ext cx="1405809" cy="61275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10281"/>
            <a:ext cx="1595537" cy="61275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5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" y="1486537"/>
            <a:ext cx="6071652" cy="429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51" y="1486537"/>
            <a:ext cx="6030808" cy="4299677"/>
          </a:xfrm>
          <a:prstGeom prst="rect">
            <a:avLst/>
          </a:prstGeom>
        </p:spPr>
      </p:pic>
      <p:pic>
        <p:nvPicPr>
          <p:cNvPr id="8" name="CD1-TRACK 16 (mp3cut.net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74865" y="438268"/>
            <a:ext cx="487363" cy="487363"/>
          </a:xfrm>
          <a:prstGeom prst="rect">
            <a:avLst/>
          </a:prstGeom>
        </p:spPr>
      </p:pic>
      <p:pic>
        <p:nvPicPr>
          <p:cNvPr id="9" name="CD1-TRACK 16 (mp3cut.net)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31183" y="438267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22268" y="4683967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2015" y="4699182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31597" y="4571991"/>
            <a:ext cx="61698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4112" y="4571990"/>
            <a:ext cx="4035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0726" y="4560573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2911" y="4571990"/>
            <a:ext cx="64098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590271"/>
            <a:ext cx="578498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1644973"/>
            <a:ext cx="5093916" cy="689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2346882"/>
            <a:ext cx="2703263" cy="695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281" y="3107712"/>
            <a:ext cx="2945225" cy="1159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4294175"/>
            <a:ext cx="1082747" cy="697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406" y="5029225"/>
            <a:ext cx="1478413" cy="653679"/>
          </a:xfrm>
          <a:prstGeom prst="rect">
            <a:avLst/>
          </a:prstGeom>
        </p:spPr>
      </p:pic>
      <p:pic>
        <p:nvPicPr>
          <p:cNvPr id="21" name="CD1-TRACK 17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87501" y="470626"/>
            <a:ext cx="487363" cy="487363"/>
          </a:xfrm>
          <a:prstGeom prst="rect">
            <a:avLst/>
          </a:prstGeom>
        </p:spPr>
      </p:pic>
      <p:pic>
        <p:nvPicPr>
          <p:cNvPr id="22" name="CD1-TRACK 17 (mp3cut.net)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004839" y="454446"/>
            <a:ext cx="487363" cy="487363"/>
          </a:xfrm>
          <a:prstGeom prst="rect">
            <a:avLst/>
          </a:prstGeom>
        </p:spPr>
      </p:pic>
      <p:pic>
        <p:nvPicPr>
          <p:cNvPr id="23" name="CD1-TRACK 17 (mp3cut.net) (2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3105" y="438267"/>
            <a:ext cx="487363" cy="487363"/>
          </a:xfrm>
          <a:prstGeom prst="rect">
            <a:avLst/>
          </a:prstGeom>
        </p:spPr>
      </p:pic>
      <p:pic>
        <p:nvPicPr>
          <p:cNvPr id="24" name="CD1-TRACK 17 (mp3cut.net) (3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82999" y="502985"/>
            <a:ext cx="487363" cy="487363"/>
          </a:xfrm>
          <a:prstGeom prst="rect">
            <a:avLst/>
          </a:prstGeom>
        </p:spPr>
      </p:pic>
      <p:pic>
        <p:nvPicPr>
          <p:cNvPr id="25" name="CD1-TRACK 17 (mp3cut.net) (4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79801" y="631869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08209" y="33597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7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10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51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7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1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95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4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7" y="1483567"/>
            <a:ext cx="5836414" cy="44497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3380" y="1231641"/>
            <a:ext cx="1490922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25" y="1604865"/>
            <a:ext cx="6171488" cy="4438889"/>
          </a:xfrm>
          <a:prstGeom prst="rect">
            <a:avLst/>
          </a:prstGeom>
        </p:spPr>
      </p:pic>
      <p:pic>
        <p:nvPicPr>
          <p:cNvPr id="11" name="CD1-TRACK 16 (mp3cut.net)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1625" y="470626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37872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06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CD1-TRACK 16 (mp3cut.net)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1625" y="560875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1757894"/>
            <a:ext cx="3175897" cy="6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2508809"/>
            <a:ext cx="2743541" cy="69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3246255"/>
            <a:ext cx="3015568" cy="117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4473325"/>
            <a:ext cx="1095327" cy="697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5228383"/>
            <a:ext cx="1966826" cy="664292"/>
          </a:xfrm>
          <a:prstGeom prst="rect">
            <a:avLst/>
          </a:prstGeom>
        </p:spPr>
      </p:pic>
      <p:pic>
        <p:nvPicPr>
          <p:cNvPr id="17" name="CD1-TRACK 17 (mp3cut.net) (5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2966" y="546933"/>
            <a:ext cx="487363" cy="487363"/>
          </a:xfrm>
          <a:prstGeom prst="rect">
            <a:avLst/>
          </a:prstGeom>
        </p:spPr>
      </p:pic>
      <p:pic>
        <p:nvPicPr>
          <p:cNvPr id="18" name="CD1-TRACK 17 (mp3cut.net) (6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96818" y="515750"/>
            <a:ext cx="487363" cy="487363"/>
          </a:xfrm>
          <a:prstGeom prst="rect">
            <a:avLst/>
          </a:prstGeom>
        </p:spPr>
      </p:pic>
      <p:pic>
        <p:nvPicPr>
          <p:cNvPr id="19" name="CD1-TRACK 17 (mp3cut.net) (7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67404" y="470625"/>
            <a:ext cx="487363" cy="487363"/>
          </a:xfrm>
          <a:prstGeom prst="rect">
            <a:avLst/>
          </a:prstGeom>
        </p:spPr>
      </p:pic>
      <p:pic>
        <p:nvPicPr>
          <p:cNvPr id="20" name="CD1-TRACK 17 (mp3cut.net) (8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53226" y="403464"/>
            <a:ext cx="487363" cy="487363"/>
          </a:xfrm>
          <a:prstGeom prst="rect">
            <a:avLst/>
          </a:prstGeom>
        </p:spPr>
      </p:pic>
      <p:pic>
        <p:nvPicPr>
          <p:cNvPr id="21" name="CD1-TRACK 17 (mp3cut.net) (9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24686" y="457141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81766" y="368120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0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0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2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5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0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98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6" y="1384067"/>
            <a:ext cx="5866572" cy="4467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96" y="1477415"/>
            <a:ext cx="6197906" cy="4447489"/>
          </a:xfrm>
          <a:prstGeom prst="rect">
            <a:avLst/>
          </a:prstGeom>
        </p:spPr>
      </p:pic>
      <p:pic>
        <p:nvPicPr>
          <p:cNvPr id="8" name="CD1-TRACK 16 (mp3cut.net)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74651" y="498511"/>
            <a:ext cx="487363" cy="487363"/>
          </a:xfrm>
          <a:prstGeom prst="rect">
            <a:avLst/>
          </a:prstGeom>
        </p:spPr>
      </p:pic>
      <p:pic>
        <p:nvPicPr>
          <p:cNvPr id="9" name="CD1-TRACK 16 (mp3cut.net)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22558" y="623241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52247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45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2781" y="4457689"/>
            <a:ext cx="5244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1673043"/>
            <a:ext cx="3148758" cy="640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092" y="2406596"/>
            <a:ext cx="2721748" cy="664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3164102"/>
            <a:ext cx="2869512" cy="116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985" y="4386034"/>
            <a:ext cx="1108695" cy="683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5115873"/>
            <a:ext cx="1161465" cy="705175"/>
          </a:xfrm>
          <a:prstGeom prst="rect">
            <a:avLst/>
          </a:prstGeom>
        </p:spPr>
      </p:pic>
      <p:pic>
        <p:nvPicPr>
          <p:cNvPr id="17" name="CD1-TRACK 17 (mp3cut.net) (10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00893" y="470626"/>
            <a:ext cx="487363" cy="487363"/>
          </a:xfrm>
          <a:prstGeom prst="rect">
            <a:avLst/>
          </a:prstGeom>
        </p:spPr>
      </p:pic>
      <p:pic>
        <p:nvPicPr>
          <p:cNvPr id="18" name="CD1-TRACK 17 (mp3cut.net) (1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2526" y="397284"/>
            <a:ext cx="487363" cy="487363"/>
          </a:xfrm>
          <a:prstGeom prst="rect">
            <a:avLst/>
          </a:prstGeom>
        </p:spPr>
      </p:pic>
      <p:pic>
        <p:nvPicPr>
          <p:cNvPr id="19" name="CD1-TRACK 17 (mp3cut.net) (1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01653" y="585168"/>
            <a:ext cx="487363" cy="487363"/>
          </a:xfrm>
          <a:prstGeom prst="rect">
            <a:avLst/>
          </a:prstGeom>
        </p:spPr>
      </p:pic>
      <p:pic>
        <p:nvPicPr>
          <p:cNvPr id="20" name="CD1-TRACK 17 (mp3cut.net) (13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44868" y="481312"/>
            <a:ext cx="487363" cy="487363"/>
          </a:xfrm>
          <a:prstGeom prst="rect">
            <a:avLst/>
          </a:prstGeom>
        </p:spPr>
      </p:pic>
      <p:pic>
        <p:nvPicPr>
          <p:cNvPr id="21" name="CD1-TRACK 17 (mp3cut.net) (14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6182" y="379559"/>
            <a:ext cx="487363" cy="4873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1766" y="39758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1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7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9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5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154" y="507618"/>
            <a:ext cx="1729890" cy="4435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675" y="517305"/>
            <a:ext cx="3657292" cy="2788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818" y="517305"/>
            <a:ext cx="3661615" cy="278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" y="3482087"/>
            <a:ext cx="4097766" cy="292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324" y="3482087"/>
            <a:ext cx="4088783" cy="294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313" y="3482087"/>
            <a:ext cx="4071341" cy="29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5" y="578498"/>
            <a:ext cx="2360644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p9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7530" y="516809"/>
            <a:ext cx="4240074" cy="61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868" y="1379902"/>
            <a:ext cx="2187130" cy="219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75" y="1379902"/>
            <a:ext cx="2141406" cy="2149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75" y="3754078"/>
            <a:ext cx="2133785" cy="2118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6971" y="2200278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A _ _ _ 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6971" y="4629347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3474" y="2200278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pic>
        <p:nvPicPr>
          <p:cNvPr id="11" name="TRACK 0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9851" y="388352"/>
            <a:ext cx="487363" cy="487363"/>
          </a:xfrm>
          <a:prstGeom prst="rect">
            <a:avLst/>
          </a:prstGeom>
        </p:spPr>
      </p:pic>
      <p:pic>
        <p:nvPicPr>
          <p:cNvPr id="12" name="TRACK 07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9851" y="516809"/>
            <a:ext cx="487363" cy="487363"/>
          </a:xfrm>
          <a:prstGeom prst="rect">
            <a:avLst/>
          </a:prstGeom>
        </p:spPr>
      </p:pic>
      <p:pic>
        <p:nvPicPr>
          <p:cNvPr id="13" name="TRACK 07 (mp3cut.net) (2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48641" y="696262"/>
            <a:ext cx="469933" cy="48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13474" y="4629347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pic>
        <p:nvPicPr>
          <p:cNvPr id="15" name="TRACK 07 (mp3cut.net) (3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25749" y="495725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42151" y="388352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48" y="3754078"/>
            <a:ext cx="2194750" cy="21490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42038" y="2200278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6971" y="4629347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HUGO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3474" y="2200278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MARY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5853" y="4629347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ELLA</a:t>
            </a: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48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31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2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8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0" grpId="0"/>
      <p:bldP spid="14" grpId="0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850" y="45017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0" y="3756296"/>
            <a:ext cx="292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bg1"/>
                </a:solidFill>
              </a:rPr>
              <a:t>FREER PRACTICE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07957"/>
            <a:ext cx="12202708" cy="6143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9084" y="307957"/>
            <a:ext cx="4418356" cy="7078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Carry out a survey</a:t>
            </a:r>
            <a:endParaRPr lang="en-US" sz="4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52169"/>
              </p:ext>
            </p:extLst>
          </p:nvPr>
        </p:nvGraphicFramePr>
        <p:xfrm>
          <a:off x="213360" y="1380066"/>
          <a:ext cx="8127999" cy="455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2352868856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1660476186"/>
                    </a:ext>
                  </a:extLst>
                </a:gridCol>
                <a:gridCol w="3383279">
                  <a:extLst>
                    <a:ext uri="{9D8B030D-6E8A-4147-A177-3AD203B41FA5}">
                      <a16:colId xmlns:a16="http://schemas.microsoft.com/office/drawing/2014/main" val="3609225957"/>
                    </a:ext>
                  </a:extLst>
                </a:gridCol>
              </a:tblGrid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What’s your name?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can your spell ...?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56376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name’s Alfie.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A-L-F-I-E.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564658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48759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055302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296535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76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576" y="336421"/>
            <a:ext cx="8450423" cy="608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662" y="336421"/>
            <a:ext cx="3760238" cy="6083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8458" y="1446251"/>
            <a:ext cx="2640562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10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rgbClr val="FFFF00">
                      <a:alpha val="60000"/>
                    </a:srgb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1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771" y="3371689"/>
            <a:ext cx="215537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10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10000" dirty="0">
                <a:ln w="0"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10000" dirty="0">
              <a:ln w="0"/>
              <a:solidFill>
                <a:schemeClr val="accent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hlinkClick r:id="rId3" action="ppaction://hlinksldjump"/>
          </p:cNvPr>
          <p:cNvSpPr/>
          <p:nvPr/>
        </p:nvSpPr>
        <p:spPr>
          <a:xfrm>
            <a:off x="635000" y="853440"/>
            <a:ext cx="2174240" cy="1757680"/>
          </a:xfrm>
          <a:prstGeom prst="chord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Pie 3">
            <a:hlinkClick r:id="rId4" action="ppaction://hlinksldjump"/>
          </p:cNvPr>
          <p:cNvSpPr/>
          <p:nvPr/>
        </p:nvSpPr>
        <p:spPr>
          <a:xfrm>
            <a:off x="635000" y="3820160"/>
            <a:ext cx="1960880" cy="1879600"/>
          </a:xfrm>
          <a:prstGeom prst="pi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Dodecagon 4">
            <a:hlinkClick r:id="rId5" action="ppaction://hlinksldjump"/>
          </p:cNvPr>
          <p:cNvSpPr/>
          <p:nvPr/>
        </p:nvSpPr>
        <p:spPr>
          <a:xfrm>
            <a:off x="3596640" y="853440"/>
            <a:ext cx="1859280" cy="1757680"/>
          </a:xfrm>
          <a:prstGeom prst="dodec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ardrop 5">
            <a:hlinkClick r:id="rId6" action="ppaction://hlinksldjump"/>
          </p:cNvPr>
          <p:cNvSpPr/>
          <p:nvPr/>
        </p:nvSpPr>
        <p:spPr>
          <a:xfrm>
            <a:off x="3728720" y="3820160"/>
            <a:ext cx="1798320" cy="1788160"/>
          </a:xfrm>
          <a:prstGeom prst="teardrop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Plaque 6">
            <a:hlinkClick r:id="rId7" action="ppaction://hlinksldjump"/>
          </p:cNvPr>
          <p:cNvSpPr/>
          <p:nvPr/>
        </p:nvSpPr>
        <p:spPr>
          <a:xfrm>
            <a:off x="9570720" y="853440"/>
            <a:ext cx="1747520" cy="1645920"/>
          </a:xfrm>
          <a:prstGeom prst="plaqu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Frame 7">
            <a:hlinkClick r:id="rId8" action="ppaction://hlinksldjump"/>
          </p:cNvPr>
          <p:cNvSpPr/>
          <p:nvPr/>
        </p:nvSpPr>
        <p:spPr>
          <a:xfrm>
            <a:off x="9474200" y="3769360"/>
            <a:ext cx="1940560" cy="1838960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hlinkClick r:id="rId9" action="ppaction://hlinksldjump"/>
          </p:cNvPr>
          <p:cNvSpPr/>
          <p:nvPr/>
        </p:nvSpPr>
        <p:spPr>
          <a:xfrm>
            <a:off x="6583680" y="853440"/>
            <a:ext cx="1849120" cy="1838960"/>
          </a:xfrm>
          <a:prstGeom prst="donut">
            <a:avLst>
              <a:gd name="adj" fmla="val 13394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mond 9">
            <a:hlinkClick r:id="rId10" action="ppaction://hlinksldjump"/>
          </p:cNvPr>
          <p:cNvSpPr/>
          <p:nvPr/>
        </p:nvSpPr>
        <p:spPr>
          <a:xfrm>
            <a:off x="6543040" y="3662680"/>
            <a:ext cx="2047240" cy="210312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4240" y="1342033"/>
            <a:ext cx="944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70160" y="4257953"/>
            <a:ext cx="944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1544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8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3711" y="2967335"/>
            <a:ext cx="5645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1840" y="2854879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i</a:t>
            </a:r>
            <a:endParaRPr lang="en-US" sz="60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4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2629" y="4998720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62199" y="1365607"/>
            <a:ext cx="458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8" name="Action Button: Return 7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uiExpand="1" build="p"/>
      <p:bldP spid="16" grpId="1" uiExpand="1" build="allAtOnce"/>
      <p:bldP spid="8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5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6879" y="2967335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4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06712" y="4998720"/>
            <a:ext cx="510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62199" y="1365607"/>
            <a:ext cx="458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6" grpId="0" uiExpand="1" build="p"/>
      <p:bldP spid="16" grpId="1" uiExpand="1" build="allAtOnce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practice listening skills and 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Alphabet</a:t>
            </a:r>
            <a:endParaRPr lang="vi-VN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0070C0"/>
                </a:solidFill>
              </a:rPr>
              <a:t> 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name? – My names Alfie.</a:t>
            </a:r>
          </a:p>
          <a:p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How do you spell “Alfie”? –  A-L-F-I-E.</a:t>
            </a:r>
          </a:p>
          <a:p>
            <a:endParaRPr lang="vi-VN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0070C0"/>
                </a:solidFill>
              </a:rPr>
              <a:t>	   </a:t>
            </a:r>
            <a:r>
              <a:rPr lang="vi-VN" sz="3600" i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ell, </a:t>
            </a:r>
            <a:r>
              <a:rPr lang="vi-VN" sz="3600" i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360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2565" y="2967335"/>
            <a:ext cx="5068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4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36368" y="4998720"/>
            <a:ext cx="450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62199" y="1365607"/>
            <a:ext cx="458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76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0580" y="2967335"/>
            <a:ext cx="490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endParaRPr lang="en-US" sz="60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4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36368" y="4998720"/>
            <a:ext cx="450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92468" y="1365607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86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0580" y="2967335"/>
            <a:ext cx="490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4" y="4136946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n</a:t>
            </a:r>
            <a:endParaRPr lang="en-US" sz="60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6634" y="2730003"/>
            <a:ext cx="7585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36368" y="4998720"/>
            <a:ext cx="450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92468" y="1365607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938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0617" y="2967335"/>
            <a:ext cx="450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530" y="4196248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n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6783" y="2730003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7476" y="4998720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92468" y="1365607"/>
            <a:ext cx="598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322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20923" y="2967335"/>
            <a:ext cx="5501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530" y="4196248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t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3615" y="2730003"/>
            <a:ext cx="5645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7476" y="4998720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17315" y="1365607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y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83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82899" y="1940262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READY</a:t>
            </a:r>
          </a:p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</a:p>
        </p:txBody>
      </p:sp>
      <p:sp>
        <p:nvSpPr>
          <p:cNvPr id="2" name="Rectangle 1"/>
          <p:cNvSpPr/>
          <p:nvPr/>
        </p:nvSpPr>
        <p:spPr>
          <a:xfrm>
            <a:off x="5801687" y="2967335"/>
            <a:ext cx="5886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690880"/>
            <a:ext cx="58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8080" y="2967335"/>
            <a:ext cx="7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530" y="4196248"/>
            <a:ext cx="154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360" y="4704080"/>
            <a:ext cx="13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680" y="499872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304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0" y="934720"/>
            <a:ext cx="131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3440" y="690880"/>
            <a:ext cx="135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9280" y="5183386"/>
            <a:ext cx="1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1592" y="2730003"/>
            <a:ext cx="5886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94502" y="4998720"/>
            <a:ext cx="7344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17315" y="1365607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</a:p>
        </p:txBody>
      </p:sp>
      <p:sp>
        <p:nvSpPr>
          <p:cNvPr id="17" name="Action Button: Return 16">
            <a:hlinkClick r:id="rId3" action="ppaction://hlinksldjump" highlightClick="1"/>
          </p:cNvPr>
          <p:cNvSpPr/>
          <p:nvPr/>
        </p:nvSpPr>
        <p:spPr>
          <a:xfrm>
            <a:off x="4832389" y="1706543"/>
            <a:ext cx="2458720" cy="1717377"/>
          </a:xfrm>
          <a:prstGeom prst="actionButtonRetur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4832389" y="3447723"/>
            <a:ext cx="2432011" cy="1868914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6" grpId="1" build="allAtOnce"/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9" y="1815293"/>
            <a:ext cx="395392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The Alphabet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760" y="1818408"/>
            <a:ext cx="700659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Tom: What’s your name?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Alfie: My name’s Alfie.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Tom: How can you spell “Alife”?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Alfie: A-L-F-I-E.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669" y="4002233"/>
            <a:ext cx="395392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“sp”, </a:t>
            </a:r>
            <a:r>
              <a:rPr lang="vi-VN" sz="3600" i="1" u="sng" dirty="0">
                <a:solidFill>
                  <a:srgbClr val="0070C0"/>
                </a:solidFill>
              </a:rPr>
              <a:t>sp</a:t>
            </a:r>
            <a:r>
              <a:rPr lang="vi-VN" sz="3600" i="1" dirty="0">
                <a:solidFill>
                  <a:srgbClr val="0070C0"/>
                </a:solidFill>
              </a:rPr>
              <a:t>ell, </a:t>
            </a:r>
            <a:r>
              <a:rPr lang="vi-VN" sz="3600" i="1" u="sng" dirty="0">
                <a:solidFill>
                  <a:srgbClr val="0070C0"/>
                </a:solidFill>
              </a:rPr>
              <a:t>sp</a:t>
            </a:r>
            <a:r>
              <a:rPr lang="vi-VN" sz="3600" i="1" dirty="0">
                <a:solidFill>
                  <a:srgbClr val="0070C0"/>
                </a:solidFill>
              </a:rPr>
              <a:t>ace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9)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10)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21937"/>
            <a:ext cx="8991600" cy="6134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1936"/>
            <a:ext cx="3200400" cy="6134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33016"/>
            <a:ext cx="42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REARRANGE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097984"/>
            <a:ext cx="3816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order</a:t>
            </a:r>
            <a:endParaRPr lang="en-US" sz="5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85331" y1="84670" x2="85331" y2="84670"/>
                        <a14:foregroundMark x1="85702" y1="84670" x2="93512" y2="99207"/>
                        <a14:foregroundMark x1="92066" y1="98062" x2="92066" y2="98062"/>
                        <a14:backgroundMark x1="50413" y1="5374" x2="33140" y2="97269"/>
                        <a14:backgroundMark x1="64421" y1="46696" x2="64421" y2="46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448"/>
            <a:ext cx="12192000" cy="6130674"/>
          </a:xfrm>
          <a:prstGeom prst="rect">
            <a:avLst/>
          </a:prstGeom>
        </p:spPr>
      </p:pic>
      <p:sp>
        <p:nvSpPr>
          <p:cNvPr id="4" name="Heptagon 3"/>
          <p:cNvSpPr/>
          <p:nvPr/>
        </p:nvSpPr>
        <p:spPr>
          <a:xfrm>
            <a:off x="177283" y="372756"/>
            <a:ext cx="2528596" cy="2333115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5151" y="821088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460" y="1903192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945" y="1894108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461" y="740869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945" y="1339814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odecagon 11"/>
          <p:cNvSpPr/>
          <p:nvPr/>
        </p:nvSpPr>
        <p:spPr>
          <a:xfrm>
            <a:off x="186613" y="359423"/>
            <a:ext cx="438538" cy="381446"/>
          </a:xfrm>
          <a:prstGeom prst="dodec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US" dirty="0"/>
          </a:p>
        </p:txBody>
      </p:sp>
      <p:sp>
        <p:nvSpPr>
          <p:cNvPr id="13" name="Dodecagon 12"/>
          <p:cNvSpPr/>
          <p:nvPr/>
        </p:nvSpPr>
        <p:spPr>
          <a:xfrm>
            <a:off x="3405677" y="359423"/>
            <a:ext cx="438538" cy="381446"/>
          </a:xfrm>
          <a:prstGeom prst="dodecagon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14" name="Sun 13"/>
          <p:cNvSpPr/>
          <p:nvPr/>
        </p:nvSpPr>
        <p:spPr>
          <a:xfrm>
            <a:off x="3592283" y="292175"/>
            <a:ext cx="2864498" cy="2556942"/>
          </a:xfrm>
          <a:prstGeom prst="sun">
            <a:avLst>
              <a:gd name="adj" fmla="val 13599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12566" y="1253652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395" y="878149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798" y="1502913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3275" y="1894107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0502" y="732461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1043" y="1570646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418" y="2780716"/>
            <a:ext cx="741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=&gt;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349" y="2780716"/>
            <a:ext cx="21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=&gt; C =&gt; E =&gt; F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273" y="2781383"/>
            <a:ext cx="7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=&gt;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9204" y="2781383"/>
            <a:ext cx="294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=&gt; H =&gt; L =&gt; O =&gt; 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odecagon 25"/>
          <p:cNvSpPr/>
          <p:nvPr/>
        </p:nvSpPr>
        <p:spPr>
          <a:xfrm>
            <a:off x="188166" y="3460080"/>
            <a:ext cx="438538" cy="381446"/>
          </a:xfrm>
          <a:prstGeom prst="dodecagon">
            <a:avLst/>
          </a:prstGeom>
          <a:solidFill>
            <a:srgbClr val="F68E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27" name="Heart 26"/>
          <p:cNvSpPr/>
          <p:nvPr/>
        </p:nvSpPr>
        <p:spPr>
          <a:xfrm>
            <a:off x="562945" y="3498212"/>
            <a:ext cx="2637455" cy="2062825"/>
          </a:xfrm>
          <a:prstGeom prst="heart">
            <a:avLst/>
          </a:prstGeom>
          <a:solidFill>
            <a:srgbClr val="F68E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1766" y="5674300"/>
            <a:ext cx="89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=&gt;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13115" y="5674300"/>
            <a:ext cx="166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=&gt; R =&gt; T =&gt; U =&gt; W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Dodecagon 29"/>
          <p:cNvSpPr/>
          <p:nvPr/>
        </p:nvSpPr>
        <p:spPr>
          <a:xfrm>
            <a:off x="3763345" y="3460080"/>
            <a:ext cx="438538" cy="381446"/>
          </a:xfrm>
          <a:prstGeom prst="dodec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31" name="Cloud 30"/>
          <p:cNvSpPr/>
          <p:nvPr/>
        </p:nvSpPr>
        <p:spPr>
          <a:xfrm>
            <a:off x="3640492" y="3618970"/>
            <a:ext cx="3420450" cy="205533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614840" y="5674300"/>
            <a:ext cx="127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=&gt;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6189" y="5674300"/>
            <a:ext cx="200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=&gt; J =&gt; P =&gt; S =&gt; X =&gt; Y =&gt; Z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0958" y="3754015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8377" y="4367376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5066" y="4136543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0414" y="4848790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9692" y="3618970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10407" y="4385315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0391" y="4681891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25985" y="3929437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71657" y="4881213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9244" y="4153495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09246" y="3701262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27146" y="4311772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9237" y="4321817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04631" y="4904447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  <a:endParaRPr lang="vi-VN" sz="6600" i="1" dirty="0"/>
          </a:p>
          <a:p>
            <a:pPr algn="ctr"/>
            <a:r>
              <a:rPr lang="vi-VN" sz="4800" i="1" dirty="0">
                <a:solidFill>
                  <a:srgbClr val="FFFF00"/>
                </a:solidFill>
              </a:rPr>
              <a:t>/sp/</a:t>
            </a:r>
            <a:endParaRPr lang="en-US" sz="4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7" y="276087"/>
            <a:ext cx="6111770" cy="1409822"/>
          </a:xfrm>
          <a:prstGeom prst="rect">
            <a:avLst/>
          </a:prstGeom>
        </p:spPr>
      </p:pic>
      <p:pic>
        <p:nvPicPr>
          <p:cNvPr id="23" name="CD1-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4537" y="413333"/>
            <a:ext cx="487363" cy="487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50927" y="734841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9220" y="734695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712" y="385646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39107" y="5421242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19584" y="299957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994917" y="4713356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84325" y="471335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77898" y="3856467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42039" y="299957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ring</a:t>
            </a:r>
          </a:p>
        </p:txBody>
      </p:sp>
      <p:pic>
        <p:nvPicPr>
          <p:cNvPr id="48" name="CD1-TRACK 14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601231" y="354563"/>
            <a:ext cx="487363" cy="487363"/>
          </a:xfrm>
          <a:prstGeom prst="rect">
            <a:avLst/>
          </a:prstGeom>
        </p:spPr>
      </p:pic>
      <p:pic>
        <p:nvPicPr>
          <p:cNvPr id="49" name="CD1-TRACK 14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91742" y="354563"/>
            <a:ext cx="487363" cy="487363"/>
          </a:xfrm>
          <a:prstGeom prst="rect">
            <a:avLst/>
          </a:prstGeom>
        </p:spPr>
      </p:pic>
      <p:sp>
        <p:nvSpPr>
          <p:cNvPr id="28" name="Folded Corner 27"/>
          <p:cNvSpPr/>
          <p:nvPr/>
        </p:nvSpPr>
        <p:spPr>
          <a:xfrm>
            <a:off x="6825618" y="1706808"/>
            <a:ext cx="4613797" cy="4470057"/>
          </a:xfrm>
          <a:prstGeom prst="foldedCorner">
            <a:avLst>
              <a:gd name="adj" fmla="val 11646"/>
            </a:avLst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15947" y="256369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speak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59603" y="5134364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spa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6990014" y="170680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spider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00323" y="5134364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spoil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61560" y="342058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spicy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69300" y="2563697"/>
            <a:ext cx="1504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93963" y="3420586"/>
            <a:ext cx="1854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surprise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724754" y="4277475"/>
            <a:ext cx="969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star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3304" y="4277475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519274" y="170680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spring</a:t>
            </a:r>
          </a:p>
        </p:txBody>
      </p:sp>
      <p:sp>
        <p:nvSpPr>
          <p:cNvPr id="50" name="Smiley Face 49"/>
          <p:cNvSpPr/>
          <p:nvPr/>
        </p:nvSpPr>
        <p:spPr>
          <a:xfrm>
            <a:off x="8596789" y="1799735"/>
            <a:ext cx="428669" cy="422035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/>
          <p:cNvSpPr/>
          <p:nvPr/>
        </p:nvSpPr>
        <p:spPr>
          <a:xfrm>
            <a:off x="8596789" y="2713032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596789" y="3554457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8596789" y="437632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8596246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iley Face 54"/>
          <p:cNvSpPr/>
          <p:nvPr/>
        </p:nvSpPr>
        <p:spPr>
          <a:xfrm>
            <a:off x="10981534" y="1854050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iley Face 55"/>
          <p:cNvSpPr/>
          <p:nvPr/>
        </p:nvSpPr>
        <p:spPr>
          <a:xfrm>
            <a:off x="10981533" y="267459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iley Face 56"/>
          <p:cNvSpPr/>
          <p:nvPr/>
        </p:nvSpPr>
        <p:spPr>
          <a:xfrm>
            <a:off x="10979142" y="3563511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iley Face 57"/>
          <p:cNvSpPr/>
          <p:nvPr/>
        </p:nvSpPr>
        <p:spPr>
          <a:xfrm>
            <a:off x="10979141" y="4383563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iley Face 58"/>
          <p:cNvSpPr/>
          <p:nvPr/>
        </p:nvSpPr>
        <p:spPr>
          <a:xfrm>
            <a:off x="10980213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611295" y="1834912"/>
            <a:ext cx="4677774" cy="1015663"/>
            <a:chOff x="1611295" y="1834912"/>
            <a:chExt cx="4677774" cy="1015663"/>
          </a:xfrm>
        </p:grpSpPr>
        <p:sp>
          <p:nvSpPr>
            <p:cNvPr id="60" name="TextBox 59"/>
            <p:cNvSpPr txBox="1"/>
            <p:nvPr/>
          </p:nvSpPr>
          <p:spPr>
            <a:xfrm>
              <a:off x="1611295" y="1834912"/>
              <a:ext cx="4677774" cy="101566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Act1. Read and say YES </a:t>
              </a:r>
            </a:p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 NO        Listen and check.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Smiley Face 60"/>
            <p:cNvSpPr/>
            <p:nvPr/>
          </p:nvSpPr>
          <p:spPr>
            <a:xfrm>
              <a:off x="5419114" y="1834912"/>
              <a:ext cx="428669" cy="422035"/>
            </a:xfrm>
            <a:prstGeom prst="smileyFac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iley Face 61"/>
            <p:cNvSpPr/>
            <p:nvPr/>
          </p:nvSpPr>
          <p:spPr>
            <a:xfrm>
              <a:off x="2717235" y="2341849"/>
              <a:ext cx="428669" cy="422035"/>
            </a:xfrm>
            <a:prstGeom prst="smileyFace">
              <a:avLst>
                <a:gd name="adj" fmla="val -4653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ukspide00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35250" y="476781"/>
            <a:ext cx="487363" cy="487363"/>
          </a:xfrm>
          <a:prstGeom prst="rect">
            <a:avLst/>
          </a:prstGeom>
        </p:spPr>
      </p:pic>
      <p:pic>
        <p:nvPicPr>
          <p:cNvPr id="5" name="ukstrol00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4536" y="689460"/>
            <a:ext cx="487363" cy="487363"/>
          </a:xfrm>
          <a:prstGeom prst="rect">
            <a:avLst/>
          </a:prstGeom>
        </p:spPr>
      </p:pic>
      <p:pic>
        <p:nvPicPr>
          <p:cNvPr id="6" name="uksurge017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92781" y="413332"/>
            <a:ext cx="487363" cy="487363"/>
          </a:xfrm>
          <a:prstGeom prst="rect">
            <a:avLst/>
          </a:prstGeom>
        </p:spPr>
      </p:pic>
      <p:pic>
        <p:nvPicPr>
          <p:cNvPr id="7" name="ukspong020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88801" y="454031"/>
            <a:ext cx="487363" cy="487363"/>
          </a:xfrm>
          <a:prstGeom prst="rect">
            <a:avLst/>
          </a:prstGeom>
        </p:spPr>
      </p:pic>
      <p:pic>
        <p:nvPicPr>
          <p:cNvPr id="8" name="uksplee019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64978" y="482206"/>
            <a:ext cx="487363" cy="487363"/>
          </a:xfrm>
          <a:prstGeom prst="rect">
            <a:avLst/>
          </a:prstGeom>
        </p:spPr>
      </p:pic>
      <p:pic>
        <p:nvPicPr>
          <p:cNvPr id="9" name="ukspotl024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47007" y="349138"/>
            <a:ext cx="487363" cy="487363"/>
          </a:xfrm>
          <a:prstGeom prst="rect">
            <a:avLst/>
          </a:prstGeom>
        </p:spPr>
      </p:pic>
      <p:pic>
        <p:nvPicPr>
          <p:cNvPr id="10" name="uksparr019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90515" y="573450"/>
            <a:ext cx="487363" cy="487363"/>
          </a:xfrm>
          <a:prstGeom prst="rect">
            <a:avLst/>
          </a:prstGeom>
        </p:spPr>
      </p:pic>
      <p:pic>
        <p:nvPicPr>
          <p:cNvPr id="11" name="ukspell030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83482" y="418012"/>
            <a:ext cx="487363" cy="487363"/>
          </a:xfrm>
          <a:prstGeom prst="rect">
            <a:avLst/>
          </a:prstGeom>
        </p:spPr>
      </p:pic>
      <p:pic>
        <p:nvPicPr>
          <p:cNvPr id="12" name="ukstand02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96313" y="612977"/>
            <a:ext cx="487363" cy="487363"/>
          </a:xfrm>
          <a:prstGeom prst="rect">
            <a:avLst/>
          </a:prstGeom>
        </p:spPr>
      </p:pic>
      <p:pic>
        <p:nvPicPr>
          <p:cNvPr id="13" name="uksouth02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17290" y="421096"/>
            <a:ext cx="487363" cy="4873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769690" y="354563"/>
            <a:ext cx="1334277" cy="86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119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14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80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9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2" dur="8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7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2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8" grpId="0" animBg="1"/>
      <p:bldP spid="28" grpId="1" animBg="1"/>
      <p:bldP spid="29" grpId="0"/>
      <p:bldP spid="29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8589</TotalTime>
  <Words>1016</Words>
  <Application>Microsoft Office PowerPoint</Application>
  <PresentationFormat>Màn hình rộng</PresentationFormat>
  <Paragraphs>340</Paragraphs>
  <Slides>44</Slides>
  <Notes>23</Notes>
  <HiddenSlides>0</HiddenSlides>
  <MMClips>39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222</cp:revision>
  <dcterms:created xsi:type="dcterms:W3CDTF">2020-12-08T03:17:05Z</dcterms:created>
  <dcterms:modified xsi:type="dcterms:W3CDTF">2022-08-02T01:33:06Z</dcterms:modified>
</cp:coreProperties>
</file>