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120"/>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8" y="2176224"/>
            <a:ext cx="3372604" cy="1724831"/>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92013"/>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3" y="4014260"/>
            <a:ext cx="3473956"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KINDER DARK">
      <a:dk1>
        <a:srgbClr val="FFFFFF"/>
      </a:dk1>
      <a:lt1>
        <a:srgbClr val="262626"/>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KINDER DARK">
      <a:dk1>
        <a:srgbClr val="FFFFFF"/>
      </a:dk1>
      <a:lt1>
        <a:srgbClr val="262626"/>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29764</TotalTime>
  <Words>1865</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1267</cp:revision>
  <dcterms:created xsi:type="dcterms:W3CDTF">2018-12-05T18:19:15Z</dcterms:created>
  <dcterms:modified xsi:type="dcterms:W3CDTF">2020-09-21T05:33:03Z</dcterms:modified>
</cp:coreProperties>
</file>