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61" r:id="rId3"/>
    <p:sldId id="260" r:id="rId4"/>
    <p:sldId id="316" r:id="rId5"/>
    <p:sldId id="317" r:id="rId6"/>
    <p:sldId id="303" r:id="rId7"/>
    <p:sldId id="304" r:id="rId8"/>
    <p:sldId id="31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83" autoAdjust="0"/>
  </p:normalViewPr>
  <p:slideViewPr>
    <p:cSldViewPr>
      <p:cViewPr varScale="1">
        <p:scale>
          <a:sx n="51" d="100"/>
          <a:sy n="51" d="100"/>
        </p:scale>
        <p:origin x="5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A6921-3CDE-4FEC-B681-2CDFFB0F752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3F45D-F519-4FF3-825F-E98CEB21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3F45D-F519-4FF3-825F-E98CEB21D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600">
                <a:solidFill>
                  <a:srgbClr val="888888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000">
                <a:solidFill>
                  <a:srgbClr val="888888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700">
                <a:solidFill>
                  <a:srgbClr val="888888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152368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2642427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498849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042184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780488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315435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711167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26504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62827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184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 spd="med">
    <p:circl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c4ytmkmz" TargetMode="External"/><Relationship Id="rId3" Type="http://schemas.openxmlformats.org/officeDocument/2006/relationships/hyperlink" Target="https://www.geogebra.org/classic/ccvwfyqu" TargetMode="External"/><Relationship Id="rId7" Type="http://schemas.openxmlformats.org/officeDocument/2006/relationships/hyperlink" Target="https://www.geogebra.org/classic/g6j7zkba" TargetMode="External"/><Relationship Id="rId2" Type="http://schemas.openxmlformats.org/officeDocument/2006/relationships/hyperlink" Target="https://www.geogebra.org/classic/ufw7nca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classic/pvt5cmh5" TargetMode="External"/><Relationship Id="rId5" Type="http://schemas.openxmlformats.org/officeDocument/2006/relationships/hyperlink" Target="https://www.geogebra.org/classic/jpkh4853" TargetMode="External"/><Relationship Id="rId4" Type="http://schemas.openxmlformats.org/officeDocument/2006/relationships/hyperlink" Target="https://www.geogebra.org/classic/sfvghxpj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6000"/>
          </a:blip>
          <a:srcRect t="31103" b="3110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888" r="2888"/>
          <a:stretch>
            <a:fillRect/>
          </a:stretch>
        </p:blipFill>
        <p:spPr>
          <a:xfrm rot="-5262563">
            <a:off x="4744216" y="-2050728"/>
            <a:ext cx="8351614" cy="138376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20503663">
            <a:off x="14821953" y="7894955"/>
            <a:ext cx="1821636" cy="1595851"/>
            <a:chOff x="82880" y="224668"/>
            <a:chExt cx="2819516" cy="258038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228722">
              <a:off x="82880" y="224668"/>
              <a:ext cx="2618052" cy="258038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107769">
              <a:off x="1722190" y="303061"/>
              <a:ext cx="1180206" cy="400778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30706">
            <a:off x="13499850" y="-284234"/>
            <a:ext cx="5000753" cy="48461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30706">
            <a:off x="-983169" y="6610190"/>
            <a:ext cx="5000753" cy="4846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14700" y="3445471"/>
            <a:ext cx="11658600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latin typeface="Arial" panose="020B0604020202020204" pitchFamily="34" charset="0"/>
                <a:cs typeface="Arial"/>
                <a:sym typeface="Arial"/>
              </a:rPr>
              <a:t>ÔN TẬP KIỂM TRA GIỮA KÌ I</a:t>
            </a:r>
            <a:endParaRPr kumimoji="0" lang="vi-VN" sz="6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" y="-2095500"/>
            <a:ext cx="19149227" cy="12954001"/>
          </a:xfrm>
          <a:prstGeom prst="rect">
            <a:avLst/>
          </a:prstGeom>
          <a:solidFill>
            <a:srgbClr val="E0D2EF"/>
          </a:solidFill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14491523" y="-2423092"/>
            <a:ext cx="5000753" cy="4846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81100"/>
            <a:ext cx="16840200" cy="1050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chẵn-lẻ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tuần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chu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chu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895" y="419100"/>
            <a:ext cx="11635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GIÁ TRỊ LƯỢNG GIÁC CỦA GÓC LƯỢNG GIÁC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3A21C-FF30-23FB-F84D-02CC4EF09CEC}"/>
              </a:ext>
            </a:extLst>
          </p:cNvPr>
          <p:cNvSpPr/>
          <p:nvPr/>
        </p:nvSpPr>
        <p:spPr>
          <a:xfrm>
            <a:off x="1295400" y="4049643"/>
            <a:ext cx="6856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CÔNG THỨC LƯỢNG GIÁC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A7D35-2C7D-591D-EF0A-B0F0395A3BAD}"/>
              </a:ext>
            </a:extLst>
          </p:cNvPr>
          <p:cNvSpPr/>
          <p:nvPr/>
        </p:nvSpPr>
        <p:spPr>
          <a:xfrm>
            <a:off x="1849237" y="6746186"/>
            <a:ext cx="5748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HÀM SỐ LƯỢNG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9050" y="-2095500"/>
            <a:ext cx="19149227" cy="12954001"/>
          </a:xfrm>
          <a:prstGeom prst="rect">
            <a:avLst/>
          </a:prstGeom>
          <a:solidFill>
            <a:srgbClr val="E0D2EF"/>
          </a:solidFill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14491523" y="-2423092"/>
            <a:ext cx="5000753" cy="4846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81100"/>
            <a:ext cx="16840200" cy="700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PT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nhằm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algn="just">
              <a:lnSpc>
                <a:spcPct val="15000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0"/>
            <a:ext cx="995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PHƯƠNG TRÌNH LƯỢNG GIÁC CƠ BẢN</a:t>
            </a:r>
          </a:p>
        </p:txBody>
      </p:sp>
    </p:spTree>
    <p:extLst>
      <p:ext uri="{BB962C8B-B14F-4D97-AF65-F5344CB8AC3E}">
        <p14:creationId xmlns:p14="http://schemas.microsoft.com/office/powerpoint/2010/main" val="2118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A34E9E-7C18-EB62-ED7D-C70BF2BC0331}"/>
              </a:ext>
            </a:extLst>
          </p:cNvPr>
          <p:cNvSpPr txBox="1"/>
          <p:nvPr/>
        </p:nvSpPr>
        <p:spPr>
          <a:xfrm>
            <a:off x="3048000" y="1104900"/>
            <a:ext cx="13716000" cy="806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y=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HĐTN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y=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sinx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https://www.geogebra.org/classic/ufw7ncap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y=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sinx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https://www.geogebra.org/classic/ccvwfyqu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y=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https://www.geogebra.org/classic/sfvghxpj</a:t>
            </a:r>
            <a:endParaRPr lang="en-US" sz="36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y=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https://www.geogebra.org/classic/jpkh4853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y=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cotx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https://www.geogebra.org/classic/pvt5cmh5</a:t>
            </a:r>
            <a:endParaRPr lang="en-US" sz="3600" u="sng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11, BT 1.35, tr.41)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https://www.geogebra.org/classic/g6j7zkba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https://www.geogebra.org/m/c4ytmkmz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36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647700"/>
            <a:ext cx="4191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16400" y="419100"/>
            <a:ext cx="914400" cy="1687651"/>
          </a:xfrm>
          <a:prstGeom prst="rect">
            <a:avLst/>
          </a:prstGeom>
        </p:spPr>
      </p:pic>
      <p:pic>
        <p:nvPicPr>
          <p:cNvPr id="6" name="image166.png" descr="A picture containing text, diagram, line, screenshot&#10;&#10;Description automatically generated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33400" y="1689431"/>
            <a:ext cx="16840200" cy="6019800"/>
          </a:xfrm>
          <a:prstGeom prst="rect">
            <a:avLst/>
          </a:prstGeom>
          <a:ln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7505700"/>
            <a:ext cx="1647854" cy="2298144"/>
          </a:xfrm>
          <a:prstGeom prst="rect">
            <a:avLst/>
          </a:prstGeom>
        </p:spPr>
      </p:pic>
      <p:sp>
        <p:nvSpPr>
          <p:cNvPr id="9" name="AutoShape 3"/>
          <p:cNvSpPr/>
          <p:nvPr/>
        </p:nvSpPr>
        <p:spPr>
          <a:xfrm>
            <a:off x="-32084" y="9791700"/>
            <a:ext cx="19149227" cy="2668842"/>
          </a:xfrm>
          <a:prstGeom prst="rect">
            <a:avLst/>
          </a:prstGeom>
          <a:solidFill>
            <a:srgbClr val="E0D2EF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95300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62158" y="369749"/>
            <a:ext cx="914400" cy="168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782800" y="6438900"/>
            <a:ext cx="2438400" cy="3524454"/>
          </a:xfrm>
          <a:prstGeom prst="rect">
            <a:avLst/>
          </a:prstGeom>
        </p:spPr>
      </p:pic>
      <p:sp>
        <p:nvSpPr>
          <p:cNvPr id="8" name="AutoShape 3"/>
          <p:cNvSpPr/>
          <p:nvPr/>
        </p:nvSpPr>
        <p:spPr>
          <a:xfrm rot="16200000">
            <a:off x="9157472" y="2639493"/>
            <a:ext cx="19149227" cy="2668842"/>
          </a:xfrm>
          <a:prstGeom prst="rect">
            <a:avLst/>
          </a:prstGeom>
          <a:solidFill>
            <a:srgbClr val="E0D2EF"/>
          </a:solidFill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476500"/>
            <a:ext cx="12474392" cy="57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496010" y="-2324100"/>
            <a:ext cx="19149227" cy="6553200"/>
          </a:xfrm>
          <a:prstGeom prst="rect">
            <a:avLst/>
          </a:prstGeom>
          <a:solidFill>
            <a:srgbClr val="E0D2EF"/>
          </a:solidFill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30706">
            <a:off x="14491523" y="-2423092"/>
            <a:ext cx="5000753" cy="4846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181100"/>
            <a:ext cx="16840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chóp S.ABCD có đáy ABCD là hình thang, AB // CD và AB &lt; CD. Xác định giao tuyến của hai mặt phẳng sau: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(SAD) và (SBC)             b) (SAB) và (SCD)             c) (SAC) và (SBD)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1895" y="419100"/>
            <a:ext cx="6572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4.41 (SGK – trang 103)</a:t>
            </a:r>
            <a:endParaRPr lang="fr-FR" sz="4000" b="1" dirty="0" err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199" y="4457700"/>
            <a:ext cx="9960099" cy="5676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69" y="8191500"/>
            <a:ext cx="723635" cy="1638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6984" y="7410123"/>
            <a:ext cx="1569830" cy="25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488</Words>
  <PresentationFormat>Custom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2023-10-29T11:14:42Z</dcterms:modified>
  <dc:identifier>DAFI0KCJPXI</dc:identifier>
</cp:coreProperties>
</file>