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9"/>
  </p:notesMasterIdLst>
  <p:sldIdLst>
    <p:sldId id="256" r:id="rId3"/>
    <p:sldId id="257" r:id="rId4"/>
    <p:sldId id="30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07" r:id="rId16"/>
    <p:sldId id="269" r:id="rId17"/>
    <p:sldId id="268" r:id="rId18"/>
    <p:sldId id="308" r:id="rId19"/>
    <p:sldId id="274" r:id="rId20"/>
    <p:sldId id="271" r:id="rId21"/>
    <p:sldId id="309" r:id="rId22"/>
    <p:sldId id="272" r:id="rId23"/>
    <p:sldId id="275" r:id="rId24"/>
    <p:sldId id="276" r:id="rId25"/>
    <p:sldId id="281" r:id="rId26"/>
    <p:sldId id="277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270" r:id="rId37"/>
    <p:sldId id="279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Josefin Slab SemiBold" pitchFamily="2" charset="0"/>
      <p:bold r:id="rId47"/>
      <p:boldItalic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Montserrat" panose="00000500000000000000" pitchFamily="2" charset="0"/>
      <p:regular r:id="rId53"/>
      <p:bold r:id="rId54"/>
      <p:italic r:id="rId55"/>
      <p:boldItalic r:id="rId56"/>
    </p:embeddedFont>
    <p:embeddedFont>
      <p:font typeface="Montserrat Black" panose="00000A00000000000000" pitchFamily="2" charset="0"/>
      <p:bold r:id="rId57"/>
      <p:boldItalic r:id="rId58"/>
    </p:embeddedFont>
    <p:embeddedFont>
      <p:font typeface="Montserrat ExtraBold" panose="00000900000000000000" pitchFamily="2" charset="0"/>
      <p:bold r:id="rId59"/>
      <p:boldItalic r:id="rId60"/>
    </p:embeddedFont>
    <p:embeddedFont>
      <p:font typeface="Roboto Condensed Light" panose="02000000000000000000" pitchFamily="2" charset="0"/>
      <p:regular r:id="rId61"/>
      <p:bold r:id="rId62"/>
      <p:italic r:id="rId63"/>
      <p:boldItalic r:id="rId64"/>
    </p:embeddedFont>
    <p:embeddedFont>
      <p:font typeface="Staatliches" pitchFamily="2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01" y="82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633c9ab0c4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633c9ab0c4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0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Relationship Id="rId9" Type="http://schemas.openxmlformats.org/officeDocument/2006/relationships/image" Target="../media/image9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Relationship Id="rId9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sv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0.png"/><Relationship Id="rId9" Type="http://schemas.openxmlformats.org/officeDocument/2006/relationships/image" Target="../media/image13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7" Type="http://schemas.openxmlformats.org/officeDocument/2006/relationships/image" Target="../media/image138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Relationship Id="rId14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102DA-29F7-788C-88B3-6C895B537BFF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B969381C-819A-0087-598E-BBBCABF9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56" y="2456085"/>
            <a:ext cx="1895849" cy="268741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14BA58-0EEC-9A74-715E-062B5A614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5816" y="3586095"/>
            <a:ext cx="1406122" cy="14591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648C78F-4A8A-611D-00CD-F68AFAD26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93417" y="271443"/>
            <a:ext cx="1406122" cy="1285962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B9FDF89-481A-62FC-56C1-A34BD2E67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8633" y="98222"/>
            <a:ext cx="1613366" cy="1267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4" y="1163010"/>
            <a:ext cx="3777352" cy="377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617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614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617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234567891011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234467891011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3219199199919999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234567891011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234467891011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3219199199919999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375375375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375375375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…&gt;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)&gt;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)=−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272727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272727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…&gt;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272727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,(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)&lt;−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49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j-lt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4082807" y="3813387"/>
            <a:ext cx="11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(3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11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29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&lt;−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11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/>
                        </m:ctrlPr>
                      </m:fPr>
                      <m:num>
                        <m:r>
                          <a:rPr lang="en-US" sz="1800" i="1"/>
                          <m:t>−</m:t>
                        </m:r>
                        <m:r>
                          <a:rPr lang="en-US" sz="1800" i="1"/>
                          <m:t>1</m:t>
                        </m:r>
                      </m:num>
                      <m:den>
                        <m:r>
                          <a:rPr lang="en-US" sz="1800" i="1"/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/>
                        </m:ctrlPr>
                      </m:fPr>
                      <m:num>
                        <m:r>
                          <a:rPr lang="en-US" sz="1800" i="1"/>
                          <m:t>2</m:t>
                        </m:r>
                      </m:num>
                      <m:den>
                        <m:r>
                          <a:rPr lang="en-US" sz="1800" i="1"/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DAC0356B-5747-2BF8-169B-0876D7041A86}"/>
              </a:ext>
            </a:extLst>
          </p:cNvPr>
          <p:cNvSpPr/>
          <p:nvPr/>
        </p:nvSpPr>
        <p:spPr>
          <a:xfrm>
            <a:off x="778931" y="336973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2E3673AF-547E-5004-50B0-F099258B8C13}"/>
              </a:ext>
            </a:extLst>
          </p:cNvPr>
          <p:cNvSpPr/>
          <p:nvPr/>
        </p:nvSpPr>
        <p:spPr>
          <a:xfrm>
            <a:off x="4724399" y="3369732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So </a:t>
            </a:r>
            <a:r>
              <a:rPr lang="en-US" sz="2800" dirty="0" err="1">
                <a:solidFill>
                  <a:srgbClr val="000000"/>
                </a:solidFill>
              </a:rPr>
              <a:t>sánh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B9B0D5E-1CB0-1DB8-5320-E158BD0426A6}"/>
              </a:ext>
            </a:extLst>
          </p:cNvPr>
          <p:cNvSpPr/>
          <p:nvPr/>
        </p:nvSpPr>
        <p:spPr>
          <a:xfrm>
            <a:off x="68367" y="1121569"/>
            <a:ext cx="873126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52C44B8-E791-8A53-1D4E-5ACDC8CC2304}"/>
              </a:ext>
            </a:extLst>
          </p:cNvPr>
          <p:cNvSpPr txBox="1"/>
          <p:nvPr/>
        </p:nvSpPr>
        <p:spPr>
          <a:xfrm>
            <a:off x="460587" y="221644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B07F0AD-0436-5D21-BCD7-225426CC699F}"/>
              </a:ext>
            </a:extLst>
          </p:cNvPr>
          <p:cNvSpPr txBox="1"/>
          <p:nvPr/>
        </p:nvSpPr>
        <p:spPr>
          <a:xfrm>
            <a:off x="460586" y="3073825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blipFill>
                <a:blip r:embed="rId5"/>
                <a:stretch>
                  <a:fillRect l="-1587" r="-1746" b="-4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24989194-65EE-BF33-BC1D-17890A2EF80C}"/>
              </a:ext>
            </a:extLst>
          </p:cNvPr>
          <p:cNvCxnSpPr>
            <a:cxnSpLocks/>
          </p:cNvCxnSpPr>
          <p:nvPr/>
        </p:nvCxnSpPr>
        <p:spPr>
          <a:xfrm>
            <a:off x="4802293" y="1429173"/>
            <a:ext cx="47414" cy="35763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1FBEF4B-EA59-2E96-25BC-7033FF430AF7}"/>
              </a:ext>
            </a:extLst>
          </p:cNvPr>
          <p:cNvSpPr txBox="1"/>
          <p:nvPr/>
        </p:nvSpPr>
        <p:spPr>
          <a:xfrm>
            <a:off x="5012480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135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286B693-B9E7-0A26-D9A5-61372D5C1CA2}"/>
              </a:ext>
            </a:extLst>
          </p:cNvPr>
          <p:cNvSpPr txBox="1"/>
          <p:nvPr/>
        </p:nvSpPr>
        <p:spPr>
          <a:xfrm>
            <a:off x="5028993" y="410709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A4C0065-2F65-8681-882E-36EC85601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89892" y="4523759"/>
            <a:ext cx="2757716" cy="177998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B7AB9781-D682-5F8C-4D9F-3FAA4C9EC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53858" y="3529720"/>
            <a:ext cx="1340898" cy="32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2349</Words>
  <PresentationFormat>Trình chiếu Trên màn hình (16:9)</PresentationFormat>
  <Paragraphs>271</Paragraphs>
  <Slides>36</Slides>
  <Notes>24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36</vt:i4>
      </vt:variant>
    </vt:vector>
  </HeadingPairs>
  <TitlesOfParts>
    <vt:vector size="51" baseType="lpstr">
      <vt:lpstr>Montserrat Black</vt:lpstr>
      <vt:lpstr>Montserrat</vt:lpstr>
      <vt:lpstr>Arial</vt:lpstr>
      <vt:lpstr>Roboto Condensed Light</vt:lpstr>
      <vt:lpstr>Staatliches</vt:lpstr>
      <vt:lpstr>Lato</vt:lpstr>
      <vt:lpstr>Calibri Light</vt:lpstr>
      <vt:lpstr>Times New Roman</vt:lpstr>
      <vt:lpstr>Cambria Math</vt:lpstr>
      <vt:lpstr>Wingdings</vt:lpstr>
      <vt:lpstr>Montserrat ExtraBold</vt:lpstr>
      <vt:lpstr>Calibri</vt:lpstr>
      <vt:lpstr>Josefin Slab SemiBold</vt:lpstr>
      <vt:lpstr>Freesia Pitch Deck by Slidesgo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2022-08-08T07:45:54Z</dcterms:modified>
</cp:coreProperties>
</file>