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6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4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1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352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418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433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453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829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0134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032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986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3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7978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8899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507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5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2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7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82E5-E659-4CDF-B542-A8E711F774C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87760-1F54-483C-8958-4E094BA2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47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0"/>
            <a:ext cx="8896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9927" y="19812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3000" y="32004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32004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6800" y="2008909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7636" y="4426527"/>
            <a:ext cx="6248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the last logical number?</a:t>
            </a:r>
          </a:p>
          <a:p>
            <a:pPr algn="ctr"/>
            <a:r>
              <a:rPr lang="en-US" dirty="0"/>
              <a:t>21,20,18,15,11,?.</a:t>
            </a:r>
          </a:p>
        </p:txBody>
      </p:sp>
      <p:sp>
        <p:nvSpPr>
          <p:cNvPr id="9" name="Oval 8"/>
          <p:cNvSpPr/>
          <p:nvPr/>
        </p:nvSpPr>
        <p:spPr>
          <a:xfrm>
            <a:off x="588816" y="20574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315690" y="3276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619987" y="3283527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4319153" y="2085109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6629400" y="228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8001000" y="5226627"/>
            <a:ext cx="685800" cy="640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0600" y="1951759"/>
            <a:ext cx="2667000" cy="723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969816" y="381000"/>
            <a:ext cx="477984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741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you like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like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Would you like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you liking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31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……to go out to an Italian restaurant tonight?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2286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8300" y="3086100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Would you like</a:t>
            </a:r>
          </a:p>
        </p:txBody>
      </p:sp>
    </p:spTree>
    <p:extLst>
      <p:ext uri="{BB962C8B-B14F-4D97-AF65-F5344CB8AC3E}">
        <p14:creationId xmlns:p14="http://schemas.microsoft.com/office/powerpoint/2010/main" val="7263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the last logical number?</a:t>
            </a:r>
          </a:p>
          <a:p>
            <a:pPr algn="ctr"/>
            <a:r>
              <a:rPr lang="en-US" dirty="0"/>
              <a:t>A+A+A=30</a:t>
            </a:r>
          </a:p>
          <a:p>
            <a:pPr algn="ctr"/>
            <a:r>
              <a:rPr lang="en-US" dirty="0"/>
              <a:t>A+B+B=20</a:t>
            </a:r>
          </a:p>
          <a:p>
            <a:pPr algn="ctr"/>
            <a:r>
              <a:rPr lang="en-US" dirty="0"/>
              <a:t>B+C+C=9</a:t>
            </a:r>
          </a:p>
          <a:p>
            <a:pPr algn="ctr"/>
            <a:r>
              <a:rPr lang="en-US" dirty="0"/>
              <a:t>A+B+C=?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2286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86345" y="1866900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508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this word means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45673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this word mean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means this word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 this word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the correct answer:</a:t>
            </a:r>
          </a:p>
          <a:p>
            <a:pPr algn="ctr"/>
            <a:r>
              <a:rPr lang="en-US" dirty="0"/>
              <a:t>I don’t understand this word. What………..?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228600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97182" y="3086100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this word mean</a:t>
            </a:r>
          </a:p>
        </p:txBody>
      </p:sp>
    </p:spTree>
    <p:extLst>
      <p:ext uri="{BB962C8B-B14F-4D97-AF65-F5344CB8AC3E}">
        <p14:creationId xmlns:p14="http://schemas.microsoft.com/office/powerpoint/2010/main" val="17951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10487" y="381000"/>
            <a:ext cx="63731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88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the last logical number?</a:t>
            </a:r>
          </a:p>
          <a:p>
            <a:pPr algn="ctr"/>
            <a:r>
              <a:rPr lang="en-US" dirty="0"/>
              <a:t>A+A+A=30</a:t>
            </a:r>
          </a:p>
          <a:p>
            <a:pPr algn="ctr"/>
            <a:r>
              <a:rPr lang="en-US" dirty="0"/>
              <a:t>A+B+B=20</a:t>
            </a:r>
          </a:p>
          <a:p>
            <a:pPr algn="ctr"/>
            <a:r>
              <a:rPr lang="en-US" dirty="0"/>
              <a:t>B+C+C=9</a:t>
            </a:r>
          </a:p>
          <a:p>
            <a:pPr algn="ctr"/>
            <a:r>
              <a:rPr lang="en-US" dirty="0"/>
              <a:t>A+B+C=?</a:t>
            </a:r>
          </a:p>
        </p:txBody>
      </p:sp>
      <p:sp>
        <p:nvSpPr>
          <p:cNvPr id="21" name="Oval 20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4" name="Oval 23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26" name="Heart 25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579418" y="1880755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612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27909" y="1925782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playing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07127" y="3144982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Plays usually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14109" y="3144982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Usually plays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65618" y="1960418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0809" y="4668982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John…..tennis once or twice a week</a:t>
            </a:r>
          </a:p>
        </p:txBody>
      </p:sp>
      <p:sp>
        <p:nvSpPr>
          <p:cNvPr id="9" name="Oval 8"/>
          <p:cNvSpPr/>
          <p:nvPr/>
        </p:nvSpPr>
        <p:spPr>
          <a:xfrm>
            <a:off x="1094509" y="19604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69873" y="3238500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904509" y="20539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94509" y="316576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504709" y="401782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37764" y="5406737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76009" y="3106882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Usually plays</a:t>
            </a:r>
          </a:p>
        </p:txBody>
      </p:sp>
      <p:sp>
        <p:nvSpPr>
          <p:cNvPr id="16" name="Oval 15"/>
          <p:cNvSpPr/>
          <p:nvPr/>
        </p:nvSpPr>
        <p:spPr>
          <a:xfrm>
            <a:off x="381000" y="401782"/>
            <a:ext cx="713509" cy="360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107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didn’t do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did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don’t do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was a boring weekend…..anything.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44782" y="1863436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didn’t do</a:t>
            </a:r>
          </a:p>
        </p:txBody>
      </p:sp>
      <p:sp>
        <p:nvSpPr>
          <p:cNvPr id="16" name="Oval 15"/>
          <p:cNvSpPr/>
          <p:nvPr/>
        </p:nvSpPr>
        <p:spPr>
          <a:xfrm>
            <a:off x="533400" y="381000"/>
            <a:ext cx="7239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409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9812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43000" y="32004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32004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Engineer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6800" y="2008909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636" y="4426527"/>
            <a:ext cx="6248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teaches you at school is?</a:t>
            </a:r>
          </a:p>
        </p:txBody>
      </p:sp>
      <p:sp>
        <p:nvSpPr>
          <p:cNvPr id="7" name="Oval 6"/>
          <p:cNvSpPr/>
          <p:nvPr/>
        </p:nvSpPr>
        <p:spPr>
          <a:xfrm>
            <a:off x="588816" y="20574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4315690" y="3276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4" name="Oval 13"/>
          <p:cNvSpPr/>
          <p:nvPr/>
        </p:nvSpPr>
        <p:spPr>
          <a:xfrm>
            <a:off x="619987" y="3283527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4319153" y="2085109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6629400" y="228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2" name="Heart 11"/>
          <p:cNvSpPr/>
          <p:nvPr/>
        </p:nvSpPr>
        <p:spPr>
          <a:xfrm>
            <a:off x="8001000" y="5226627"/>
            <a:ext cx="685800" cy="640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800600" y="1920586"/>
            <a:ext cx="2667000" cy="723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</a:t>
            </a:r>
          </a:p>
        </p:txBody>
      </p:sp>
      <p:sp>
        <p:nvSpPr>
          <p:cNvPr id="2" name="Oval 1"/>
          <p:cNvSpPr/>
          <p:nvPr/>
        </p:nvSpPr>
        <p:spPr>
          <a:xfrm>
            <a:off x="969816" y="381000"/>
            <a:ext cx="477984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64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Hospital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 office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31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Where do you go to study?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228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8300" y="3086100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3579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most largest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the correct answer:</a:t>
            </a:r>
          </a:p>
          <a:p>
            <a:pPr algn="ctr"/>
            <a:r>
              <a:rPr lang="en-US" dirty="0"/>
              <a:t>My house is…..than hers.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228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62100" y="1866900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Larger</a:t>
            </a:r>
          </a:p>
        </p:txBody>
      </p:sp>
    </p:spTree>
    <p:extLst>
      <p:ext uri="{BB962C8B-B14F-4D97-AF65-F5344CB8AC3E}">
        <p14:creationId xmlns:p14="http://schemas.microsoft.com/office/powerpoint/2010/main" val="35763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apple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other half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apple tree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Iphone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looks like half an apple?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228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1318" y="3086100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other half</a:t>
            </a:r>
          </a:p>
        </p:txBody>
      </p:sp>
    </p:spTree>
    <p:extLst>
      <p:ext uri="{BB962C8B-B14F-4D97-AF65-F5344CB8AC3E}">
        <p14:creationId xmlns:p14="http://schemas.microsoft.com/office/powerpoint/2010/main" val="39360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9812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Tray</a:t>
            </a:r>
            <a:r>
              <a:rPr lang="en-US" u="sng" dirty="0"/>
              <a:t>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43000" y="32004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Day</a:t>
            </a:r>
            <a:r>
              <a:rPr lang="en-US" u="sng" dirty="0"/>
              <a:t>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32004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Bay</a:t>
            </a:r>
            <a:r>
              <a:rPr lang="en-US" u="sng" dirty="0"/>
              <a:t>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76800" y="2008909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Say</a:t>
            </a:r>
            <a:r>
              <a:rPr lang="en-US" u="sng" dirty="0"/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7636" y="4426527"/>
            <a:ext cx="6248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the word that has underlined part is pronunciation differently from the others?</a:t>
            </a:r>
          </a:p>
        </p:txBody>
      </p:sp>
      <p:sp>
        <p:nvSpPr>
          <p:cNvPr id="9" name="Oval 8"/>
          <p:cNvSpPr/>
          <p:nvPr/>
        </p:nvSpPr>
        <p:spPr>
          <a:xfrm>
            <a:off x="588816" y="20574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315690" y="3276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619987" y="3283527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4319153" y="2085109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6629400" y="228600"/>
            <a:ext cx="114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8001000" y="5226627"/>
            <a:ext cx="685800" cy="640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0600" y="1930977"/>
            <a:ext cx="2667000" cy="723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Says</a:t>
            </a:r>
          </a:p>
        </p:txBody>
      </p:sp>
      <p:sp>
        <p:nvSpPr>
          <p:cNvPr id="16" name="Oval 15"/>
          <p:cNvSpPr/>
          <p:nvPr/>
        </p:nvSpPr>
        <p:spPr>
          <a:xfrm>
            <a:off x="969816" y="381000"/>
            <a:ext cx="477984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141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en-US" u="sng" dirty="0"/>
              <a:t>o</a:t>
            </a:r>
            <a:r>
              <a:rPr lang="en-US" dirty="0"/>
              <a:t>zen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u="sng" dirty="0"/>
              <a:t>o</a:t>
            </a:r>
            <a:r>
              <a:rPr lang="en-US" dirty="0"/>
              <a:t>ther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O</a:t>
            </a:r>
            <a:r>
              <a:rPr lang="en-US" dirty="0"/>
              <a:t>ften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u="sng" dirty="0"/>
              <a:t>o</a:t>
            </a:r>
            <a:r>
              <a:rPr lang="en-US" dirty="0"/>
              <a:t>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31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the word whose underlined part is pronunciation differently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228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8300" y="3068782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O</a:t>
            </a:r>
            <a:r>
              <a:rPr lang="en-US" dirty="0"/>
              <a:t>ften</a:t>
            </a:r>
          </a:p>
        </p:txBody>
      </p:sp>
    </p:spTree>
    <p:extLst>
      <p:ext uri="{BB962C8B-B14F-4D97-AF65-F5344CB8AC3E}">
        <p14:creationId xmlns:p14="http://schemas.microsoft.com/office/powerpoint/2010/main" val="40701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Would have been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 being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the correct answer:</a:t>
            </a:r>
          </a:p>
          <a:p>
            <a:pPr algn="ctr"/>
            <a:r>
              <a:rPr lang="en-US" dirty="0"/>
              <a:t>If wish I…rich(But I am poor now)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228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62100" y="1863436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31079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19050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9418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0" y="3124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information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37909" y="1939636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Nunu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4648200"/>
            <a:ext cx="518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Mary’s father has 4 daughter: Nana, </a:t>
            </a:r>
            <a:r>
              <a:rPr lang="en-US" dirty="0" err="1"/>
              <a:t>Nini</a:t>
            </a:r>
            <a:r>
              <a:rPr lang="en-US" dirty="0"/>
              <a:t>, </a:t>
            </a:r>
            <a:r>
              <a:rPr lang="en-US" dirty="0" err="1"/>
              <a:t>Nono</a:t>
            </a:r>
            <a:r>
              <a:rPr lang="en-US" dirty="0"/>
              <a:t>. What is the 4</a:t>
            </a:r>
            <a:r>
              <a:rPr lang="en-US" baseline="30000" dirty="0"/>
              <a:t>th</a:t>
            </a:r>
            <a:r>
              <a:rPr lang="en-US" dirty="0"/>
              <a:t> daughter name?</a:t>
            </a:r>
          </a:p>
        </p:txBody>
      </p:sp>
      <p:sp>
        <p:nvSpPr>
          <p:cNvPr id="9" name="Oval 8"/>
          <p:cNvSpPr/>
          <p:nvPr/>
        </p:nvSpPr>
        <p:spPr>
          <a:xfrm>
            <a:off x="1066800" y="1939636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842164" y="3217718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033154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066800" y="3144982"/>
            <a:ext cx="381000" cy="422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6477000" y="381000"/>
            <a:ext cx="1295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50/50</a:t>
            </a:r>
          </a:p>
        </p:txBody>
      </p:sp>
      <p:sp>
        <p:nvSpPr>
          <p:cNvPr id="14" name="Heart 13"/>
          <p:cNvSpPr/>
          <p:nvPr/>
        </p:nvSpPr>
        <p:spPr>
          <a:xfrm>
            <a:off x="7710055" y="5385955"/>
            <a:ext cx="762000" cy="533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400" y="228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1318" y="3086100"/>
            <a:ext cx="2057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3427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462</Words>
  <PresentationFormat>Trình chiếu Trên màn hình (4:3)</PresentationFormat>
  <Paragraphs>195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2017-09-21T03:00:40Z</dcterms:created>
  <dcterms:modified xsi:type="dcterms:W3CDTF">2023-09-16T11:56:08Z</dcterms:modified>
</cp:coreProperties>
</file>