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36910" y="0"/>
            <a:ext cx="5492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  <a:endParaRPr lang="en-US" sz="280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236910" y="0"/>
            <a:ext cx="5492209" cy="965775"/>
            <a:chOff x="4539228" y="172432"/>
            <a:chExt cx="5399539" cy="965775"/>
          </a:xfrm>
        </p:grpSpPr>
        <p:sp>
          <p:nvSpPr>
            <p:cNvPr id="10" name="TextBox 9"/>
            <p:cNvSpPr txBox="1"/>
            <p:nvPr/>
          </p:nvSpPr>
          <p:spPr>
            <a:xfrm>
              <a:off x="4539228" y="172432"/>
              <a:ext cx="53995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Thứ……ngày…..tháng…..năm…….</a:t>
              </a:r>
              <a:endParaRPr lang="en-US" sz="28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30281" y="553432"/>
              <a:ext cx="162355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u="sng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Đạo đức</a:t>
              </a:r>
              <a:endParaRPr lang="en-US" sz="3200" b="1" u="sng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604711" y="7103308"/>
            <a:ext cx="699101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 em: đây là cảnh đẹp nơi nào?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90119" y="7924800"/>
            <a:ext cx="8686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 Gươm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à Nội tổ chức lễ hội quà tặng du lịch tại phố đi bộ hồ Hoàn Kiế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347" y="1066800"/>
            <a:ext cx="9930772" cy="595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150</cp:revision>
  <dcterms:created xsi:type="dcterms:W3CDTF">2022-07-10T01:37:20Z</dcterms:created>
  <dcterms:modified xsi:type="dcterms:W3CDTF">2022-08-28T08:02:56Z</dcterms:modified>
</cp:coreProperties>
</file>