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60" r:id="rId4"/>
    <p:sldId id="275" r:id="rId5"/>
    <p:sldId id="279" r:id="rId6"/>
    <p:sldId id="276" r:id="rId7"/>
    <p:sldId id="259" r:id="rId8"/>
    <p:sldId id="271" r:id="rId9"/>
    <p:sldId id="270" r:id="rId10"/>
    <p:sldId id="272" r:id="rId11"/>
    <p:sldId id="274" r:id="rId12"/>
    <p:sldId id="281" r:id="rId13"/>
    <p:sldId id="277" r:id="rId14"/>
    <p:sldId id="278" r:id="rId15"/>
    <p:sldId id="280" r:id="rId16"/>
    <p:sldId id="284" r:id="rId17"/>
    <p:sldId id="282" r:id="rId18"/>
    <p:sldId id="266" r:id="rId19"/>
    <p:sldId id="268" r:id="rId20"/>
  </p:sldIdLst>
  <p:sldSz cx="18288000" cy="10287000"/>
  <p:notesSz cx="6858000" cy="9144000"/>
  <p:embeddedFontLst>
    <p:embeddedFont>
      <p:font typeface="Cambria Math" panose="02040503050406030204" pitchFamily="18" charset="0"/>
      <p:regular r:id="rId22"/>
    </p:embeddedFon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Playfair Displ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16</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22.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18.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22.png"/><Relationship Id="rId12" Type="http://schemas.openxmlformats.org/officeDocument/2006/relationships/image" Target="../media/image53.png"/><Relationship Id="rId17" Type="http://schemas.openxmlformats.org/officeDocument/2006/relationships/image" Target="../media/image29.png"/><Relationship Id="rId2" Type="http://schemas.microsoft.com/office/2007/relationships/media" Target="../media/media2.mp3"/><Relationship Id="rId16" Type="http://schemas.openxmlformats.org/officeDocument/2006/relationships/image" Target="../media/image3.sv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42" Type="http://schemas.openxmlformats.org/officeDocument/2006/relationships/image" Target="../media/image62.png"/><Relationship Id="rId7" Type="http://schemas.openxmlformats.org/officeDocument/2006/relationships/image" Target="../media/image10.png"/><Relationship Id="rId2" Type="http://schemas.openxmlformats.org/officeDocument/2006/relationships/image" Target="../media/image5.png"/><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58"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8.png"/><Relationship Id="rId37" Type="http://schemas.openxmlformats.org/officeDocument/2006/relationships/image" Target="../media/image87.svg"/><Relationship Id="rId10" Type="http://schemas.openxmlformats.org/officeDocument/2006/relationships/image" Target="../media/image67.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7"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47" Type="http://schemas.openxmlformats.org/officeDocument/2006/relationships/image" Target="../media/image8.png"/><Relationship Id="rId46"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41"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6.png"/><Relationship Id="rId46" Type="http://schemas.openxmlformats.org/officeDocument/2006/relationships/image" Target="../media/image15.png"/><Relationship Id="rId2" Type="http://schemas.openxmlformats.org/officeDocument/2006/relationships/image" Target="../media/image10.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2" Type="http://schemas.openxmlformats.org/officeDocument/2006/relationships/image" Target="../media/image18.png"/><Relationship Id="rId2" Type="http://schemas.openxmlformats.org/officeDocument/2006/relationships/image" Target="../media/image17.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22.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18.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4.png"/><Relationship Id="rId22"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31.png"/><Relationship Id="rId17" Type="http://schemas.openxmlformats.org/officeDocument/2006/relationships/image" Target="../media/image3.svg"/><Relationship Id="rId2" Type="http://schemas.microsoft.com/office/2007/relationships/media" Target="../media/media1.mp3"/><Relationship Id="rId16" Type="http://schemas.openxmlformats.org/officeDocument/2006/relationships/image" Target="../media/image47.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44.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smtClean="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indow dir="ver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7"/>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8"/>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6.36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Hệ </a:t>
            </a:r>
            <a:r>
              <a:rPr lang="vi-VN" sz="4000" dirty="0">
                <a:ea typeface="Calibri" panose="020F0502020204030204" pitchFamily="34" charset="0"/>
                <a:cs typeface="Arial" panose="020B0604020202020204" pitchFamily="34" charset="0"/>
              </a:rPr>
              <a:t>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smtClean="0">
                <a:latin typeface="Arial" panose="020B0604020202020204" pitchFamily="34" charset="0"/>
                <a:ea typeface="Calibri" panose="020F0502020204030204" pitchFamily="34" charset="0"/>
                <a:cs typeface="Arial" panose="020B0604020202020204" pitchFamily="34" charset="0"/>
              </a:rPr>
              <a:t>Một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6.37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6.38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5"/>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6"/>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7"/>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8"/>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smtClean="0">
              <a:latin typeface="Arial" panose="020B0604020202020204" pitchFamily="34" charset="0"/>
              <a:cs typeface="Arial" panose="020B0604020202020204" pitchFamily="34" charset="0"/>
            </a:endParaRPr>
          </a:p>
          <a:p>
            <a:pPr algn="ctr">
              <a:lnSpc>
                <a:spcPct val="150000"/>
              </a:lnSpc>
            </a:pPr>
            <a:r>
              <a:rPr lang="en-US" sz="6000" b="1" smtClean="0">
                <a:latin typeface="Arial" panose="020B0604020202020204" pitchFamily="34" charset="0"/>
                <a:cs typeface="Arial" panose="020B0604020202020204" pitchFamily="34" charset="0"/>
              </a:rPr>
              <a:t>VỀ </a:t>
            </a:r>
            <a:r>
              <a:rPr lang="en-US" sz="6000" b="1">
                <a:latin typeface="Arial" panose="020B0604020202020204" pitchFamily="34" charset="0"/>
                <a:cs typeface="Arial" panose="020B0604020202020204" pitchFamily="34" charset="0"/>
              </a:rPr>
              <a:t>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mới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5"/>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6"/>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7"/>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mc:Choice xmlns:p14="http://schemas.microsoft.com/office/powerpoint/2010/main" Requires="p14">
      <p:transition spd="med" p14:dur="700">
        <p14:prism isInverted="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BÀI TẬP </a:t>
            </a:r>
            <a:endParaRPr lang="vi-VN" sz="7500" b="1" dirty="0" smtClean="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CUỐI CHƯƠNG </a:t>
            </a:r>
            <a:r>
              <a:rPr lang="en-US" sz="7500" b="1" dirty="0">
                <a:solidFill>
                  <a:srgbClr val="171717"/>
                </a:solidFill>
                <a:latin typeface="Arial" panose="020B0604020202020204" pitchFamily="34" charset="0"/>
                <a:cs typeface="Arial" panose="020B0604020202020204" pitchFamily="34" charset="0"/>
              </a:rPr>
              <a:t>V</a:t>
            </a:r>
            <a:r>
              <a:rPr lang="en-US" sz="7500" b="1" dirty="0" smtClean="0">
                <a:solidFill>
                  <a:srgbClr val="171717"/>
                </a:solidFill>
                <a:latin typeface="Arial" panose="020B0604020202020204" pitchFamily="34" charset="0"/>
                <a:cs typeface="Arial" panose="020B0604020202020204" pitchFamily="34" charset="0"/>
              </a:rPr>
              <a:t>I</a:t>
            </a:r>
            <a:endParaRPr lang="en-US" sz="7500" b="1" dirty="0">
              <a:solidFill>
                <a:srgbClr val="17171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grpSp>
        <p:nvGrpSpPr>
          <p:cNvPr id="13" name="Group 10"/>
          <p:cNvGrpSpPr/>
          <p:nvPr/>
        </p:nvGrpSpPr>
        <p:grpSpPr>
          <a:xfrm>
            <a:off x="675231" y="317705"/>
            <a:ext cx="16984499" cy="1015795"/>
            <a:chOff x="0" y="229920"/>
            <a:chExt cx="22645999" cy="1354392"/>
          </a:xfrm>
        </p:grpSpPr>
        <p:sp>
          <p:nvSpPr>
            <p:cNvPr id="14"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5"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KHỞI ĐỘNG</a:t>
              </a:r>
              <a:endParaRPr lang="en-US" sz="5500" b="1" dirty="0">
                <a:solidFill>
                  <a:srgbClr val="171717"/>
                </a:solidFill>
                <a:latin typeface="Arial" panose="020B0604020202020204" pitchFamily="34" charset="0"/>
                <a:cs typeface="Arial" panose="020B0604020202020204" pitchFamily="34" charset="0"/>
              </a:endParaRPr>
            </a:p>
          </p:txBody>
        </p:sp>
      </p:grpSp>
      <p:sp>
        <p:nvSpPr>
          <p:cNvPr id="2" name="Rectangle 1"/>
          <p:cNvSpPr/>
          <p:nvPr/>
        </p:nvSpPr>
        <p:spPr>
          <a:xfrm>
            <a:off x="975980" y="2171700"/>
            <a:ext cx="16383000" cy="182492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THUYẾT TRÌNH: </a:t>
            </a:r>
            <a:r>
              <a:rPr lang="en-US" sz="4000" b="1" dirty="0" err="1">
                <a:latin typeface="Arial" panose="020B0604020202020204" pitchFamily="34" charset="0"/>
                <a:ea typeface="Calibri" panose="020F0502020204030204" pitchFamily="34" charset="0"/>
                <a:cs typeface="Arial" panose="020B0604020202020204" pitchFamily="34" charset="0"/>
              </a:rPr>
              <a:t>Đại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diện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nhóm</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kết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 </a:t>
            </a:r>
            <a:r>
              <a:rPr lang="en-US" sz="4000" b="1" dirty="0" err="1">
                <a:latin typeface="Arial" panose="020B0604020202020204" pitchFamily="34" charset="0"/>
                <a:ea typeface="Calibri" panose="020F0502020204030204" pitchFamily="34" charset="0"/>
                <a:cs typeface="Arial" panose="020B0604020202020204" pitchFamily="34" charset="0"/>
              </a:rPr>
              <a:t>chương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dưới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rõ</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a:t>
            </a:r>
            <a:r>
              <a:rPr lang="en-US" sz="4000" b="1"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12990936" y="6662204"/>
            <a:ext cx="4650713" cy="3104352"/>
          </a:xfrm>
          <a:prstGeom prst="rect">
            <a:avLst/>
          </a:prstGeom>
        </p:spPr>
      </p:pic>
      <p:sp>
        <p:nvSpPr>
          <p:cNvPr id="4" name="Rectangle 3"/>
          <p:cNvSpPr/>
          <p:nvPr/>
        </p:nvSpPr>
        <p:spPr>
          <a:xfrm>
            <a:off x="1143000" y="4000500"/>
            <a:ext cx="11506200" cy="4825745"/>
          </a:xfrm>
          <a:prstGeom prst="rect">
            <a:avLst/>
          </a:prstGeom>
        </p:spPr>
        <p:txBody>
          <a:bodyPr wrap="square">
            <a:spAutoFit/>
          </a:bodyPr>
          <a:lstStyle/>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2">
            <a:extLst>
              <a:ext uri="{FF2B5EF4-FFF2-40B4-BE49-F238E27FC236}">
                <a16:creationId xmlns:a16="http://schemas.microsoft.com/office/drawing/2014/main" id="{DDC3A8FF-83CB-4F64-8638-2434EDC2CB42}"/>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7566" y="569343"/>
            <a:ext cx="1036857" cy="1145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6.34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6.35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smtClean="0">
                  <a:solidFill>
                    <a:srgbClr val="171717"/>
                  </a:solidFill>
                  <a:latin typeface="Arial" panose="020B0604020202020204" pitchFamily="34" charset="0"/>
                  <a:cs typeface="Arial" panose="020B0604020202020204" pitchFamily="34" charset="0"/>
                </a:rPr>
                <a:t>BÀI TẬP TRẮC NGHIỆM</a:t>
              </a:r>
              <a:endParaRPr lang="en-US" sz="5000" b="1" dirty="0">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a:t>
            </a:r>
            <a:r>
              <a:rPr lang="nl-NL" sz="4000" dirty="0" smtClean="0">
                <a:latin typeface="Arial" panose="020B0604020202020204" pitchFamily="34" charset="0"/>
                <a:ea typeface="Calibri" panose="020F0502020204030204" pitchFamily="34" charset="0"/>
                <a:cs typeface="Arial" panose="020B0604020202020204" pitchFamily="34" charset="0"/>
              </a:rPr>
              <a:t>59</a:t>
            </a:r>
            <a:endParaRPr lang="nl-NL" sz="4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812</Words>
  <PresentationFormat>Custom</PresentationFormat>
  <Paragraphs>150</Paragraphs>
  <Slides>19</Slides>
  <Notes>2</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 Math</vt:lpstr>
      <vt:lpstr>Calibri</vt:lpstr>
      <vt:lpstr>Times New Roman</vt:lpstr>
      <vt:lpstr>Montserrat</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2022-11-17T17:53:38Z</dcterms:modified>
  <dc:identifier>DAFI0KCJPXI</dc:identifier>
</cp:coreProperties>
</file>