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1"/>
  </p:sldMasterIdLst>
  <p:notesMasterIdLst>
    <p:notesMasterId r:id="rId17"/>
  </p:notesMasterIdLst>
  <p:sldIdLst>
    <p:sldId id="281" r:id="rId2"/>
    <p:sldId id="289" r:id="rId3"/>
    <p:sldId id="293" r:id="rId4"/>
    <p:sldId id="294" r:id="rId5"/>
    <p:sldId id="298" r:id="rId6"/>
    <p:sldId id="283" r:id="rId7"/>
    <p:sldId id="285" r:id="rId8"/>
    <p:sldId id="284" r:id="rId9"/>
    <p:sldId id="292" r:id="rId10"/>
    <p:sldId id="288" r:id="rId11"/>
    <p:sldId id="260" r:id="rId12"/>
    <p:sldId id="257" r:id="rId13"/>
    <p:sldId id="258" r:id="rId14"/>
    <p:sldId id="299" r:id="rId15"/>
    <p:sldId id="259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3B9"/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3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0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7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36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3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3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6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0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6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1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8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8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2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2056327" y="1925400"/>
            <a:ext cx="6705600" cy="188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461;p28"/>
          <p:cNvSpPr txBox="1"/>
          <p:nvPr/>
        </p:nvSpPr>
        <p:spPr>
          <a:xfrm>
            <a:off x="1381928" y="375110"/>
            <a:ext cx="8964507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800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72: </a:t>
            </a:r>
            <a:r>
              <a:rPr lang="en-US" sz="8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8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endParaRPr lang="en-US" sz="8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4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10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218506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ViÕt</a:t>
            </a:r>
            <a:r>
              <a:rPr lang="en-US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kern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b¶ng</a:t>
            </a:r>
            <a:r>
              <a:rPr lang="vi-VN" sz="6600" b="1" kern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con</a:t>
            </a:r>
            <a:endParaRPr lang="en-US" sz="48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.VnAvantH" panose="020B7200000000000000" pitchFamily="34" charset="0"/>
              </a:rPr>
              <a:t>TiÕt</a:t>
            </a:r>
            <a:r>
              <a:rPr lang="en-US" sz="9600" b="1" kern="0" dirty="0">
                <a:solidFill>
                  <a:srgbClr val="FF0000"/>
                </a:solidFill>
                <a:latin typeface=".VnAvantH" panose="020B7200000000000000" pitchFamily="34" charset="0"/>
              </a:rPr>
              <a:t> 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904003" y="720964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T« vµ </a:t>
            </a:r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3273" y="758542"/>
            <a:ext cx="551147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99" y="1886366"/>
            <a:ext cx="11592167" cy="2853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1" y="51684"/>
            <a:ext cx="11914311" cy="531876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82881" y="1276111"/>
            <a:ext cx="1831527" cy="675505"/>
            <a:chOff x="1091978" y="573744"/>
            <a:chExt cx="1831526" cy="67550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1399428" y="573744"/>
              <a:ext cx="1524076" cy="67550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.VnAvant" panose="020B7200000000000000" pitchFamily="34" charset="0"/>
                </a:rPr>
                <a:t>§</a:t>
              </a:r>
              <a:r>
                <a:rPr lang="en-US" sz="2800" b="1" dirty="0" err="1">
                  <a:latin typeface=".VnAvant" panose="020B7200000000000000" pitchFamily="34" charset="0"/>
                </a:rPr>
                <a:t>äc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91978" y="648696"/>
              <a:ext cx="532737" cy="60055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88054" y="5693707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3" y="2573112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3008" y="166467"/>
            <a:ext cx="1778696" cy="584415"/>
            <a:chOff x="613008" y="166466"/>
            <a:chExt cx="1778696" cy="58441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.VnAvant" panose="020B7200000000000000" pitchFamily="34" charset="0"/>
                </a:rPr>
                <a:t>Nãi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79245" y="104550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6" y="1086678"/>
            <a:ext cx="12134015" cy="574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/>
          <p:cNvSpPr/>
          <p:nvPr/>
        </p:nvSpPr>
        <p:spPr>
          <a:xfrm>
            <a:off x="90152" y="448959"/>
            <a:ext cx="3052293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Khởi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động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: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31877" y="1750696"/>
            <a:ext cx="10156825" cy="856165"/>
            <a:chOff x="1352283" y="1519706"/>
            <a:chExt cx="6395798" cy="856226"/>
          </a:xfrm>
        </p:grpSpPr>
        <p:sp>
          <p:nvSpPr>
            <p:cNvPr id="3" name="TextBox 2"/>
            <p:cNvSpPr txBox="1"/>
            <p:nvPr/>
          </p:nvSpPr>
          <p:spPr>
            <a:xfrm>
              <a:off x="1352283" y="1519707"/>
              <a:ext cx="1068946" cy="831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ươc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00341" y="1544876"/>
              <a:ext cx="2047740" cy="831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  </a:t>
              </a:r>
              <a:r>
                <a:rPr lang="en-US" sz="4800" b="1" dirty="0" err="1" smtClean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dược</a:t>
              </a:r>
              <a:r>
                <a:rPr lang="en-US" sz="4800" b="1" dirty="0" smtClean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sĩ</a:t>
              </a:r>
              <a:endParaRPr lang="en-US" sz="4800" b="1" dirty="0">
                <a:solidFill>
                  <a:srgbClr val="008000"/>
                </a:solidFill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34663" y="1519706"/>
              <a:ext cx="1385923" cy="830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lượt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14531" y="3153175"/>
            <a:ext cx="9163405" cy="830998"/>
            <a:chOff x="1504683" y="1672106"/>
            <a:chExt cx="7020809" cy="830998"/>
          </a:xfrm>
        </p:grpSpPr>
        <p:sp>
          <p:nvSpPr>
            <p:cNvPr id="11" name="TextBox 10"/>
            <p:cNvSpPr txBox="1"/>
            <p:nvPr/>
          </p:nvSpPr>
          <p:spPr>
            <a:xfrm>
              <a:off x="1504683" y="1672107"/>
              <a:ext cx="10689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ươt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1814" y="1672106"/>
              <a:ext cx="2603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  </a:t>
              </a:r>
              <a:r>
                <a:rPr lang="en-US" sz="4800" b="1" dirty="0" err="1" smtClean="0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l­ít</a:t>
              </a:r>
              <a:r>
                <a:rPr lang="en-US" sz="4800" b="1" dirty="0" smtClean="0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v¸n</a:t>
              </a:r>
              <a:endParaRPr lang="en-US" sz="4800" b="1" dirty="0">
                <a:solidFill>
                  <a:srgbClr val="0070C0"/>
                </a:solidFill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59437" y="1672107"/>
              <a:ext cx="1882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bước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19905" y="5702843"/>
            <a:ext cx="10554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rập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rờn</a:t>
            </a:r>
            <a:r>
              <a:rPr lang="en-US" sz="4400" b="1" dirty="0" smtClean="0">
                <a:latin typeface=".VnAvant" panose="020B7200000000000000" pitchFamily="34" charset="0"/>
              </a:rPr>
              <a:t>.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15739" y="5702842"/>
            <a:ext cx="5380611" cy="786586"/>
            <a:chOff x="2812707" y="4985105"/>
            <a:chExt cx="5380610" cy="786586"/>
          </a:xfrm>
        </p:grpSpPr>
        <p:sp>
          <p:nvSpPr>
            <p:cNvPr id="12" name="TextBox 11"/>
            <p:cNvSpPr txBox="1"/>
            <p:nvPr/>
          </p:nvSpPr>
          <p:spPr>
            <a:xfrm>
              <a:off x="6898669" y="5002250"/>
              <a:ext cx="12946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12707" y="4985105"/>
              <a:ext cx="11832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ơp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15485" y="4985105"/>
              <a:ext cx="14366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ơm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9701" y="-357808"/>
            <a:ext cx="10225826" cy="5805571"/>
            <a:chOff x="-277661" y="-357808"/>
            <a:chExt cx="12544930" cy="60575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59026" y="-15708"/>
              <a:ext cx="12426295" cy="5715409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-277661" y="879730"/>
              <a:ext cx="3312409" cy="988825"/>
              <a:chOff x="1002561" y="587625"/>
              <a:chExt cx="2898891" cy="822076"/>
            </a:xfrm>
          </p:grpSpPr>
          <p:sp>
            <p:nvSpPr>
              <p:cNvPr id="7" name="Rectangle: Rounded Corners 6"/>
              <p:cNvSpPr/>
              <p:nvPr/>
            </p:nvSpPr>
            <p:spPr>
              <a:xfrm>
                <a:off x="1524776" y="587625"/>
                <a:ext cx="2376676" cy="822076"/>
              </a:xfrm>
              <a:prstGeom prst="roundRect">
                <a:avLst/>
              </a:prstGeom>
              <a:solidFill>
                <a:srgbClr val="80C53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002561" y="667305"/>
                <a:ext cx="811290" cy="74239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-159026" y="-357808"/>
              <a:ext cx="10522226" cy="8613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39507" y="2798666"/>
            <a:ext cx="4818128" cy="124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8324" y="2972383"/>
            <a:ext cx="2244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5430" y="377189"/>
            <a:ext cx="1846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" y="149473"/>
            <a:ext cx="3005955" cy="994442"/>
            <a:chOff x="613008" y="611138"/>
            <a:chExt cx="3005955" cy="994442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3953812" y="1455312"/>
          <a:ext cx="4765184" cy="130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92"/>
                <a:gridCol w="2382592"/>
              </a:tblGrid>
              <a:tr h="130612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785534" y="1587927"/>
            <a:ext cx="1822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4686" y="1587927"/>
            <a:ext cx="1543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5151" y="2959651"/>
            <a:ext cx="18672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60976" y="4406671"/>
            <a:ext cx="10902195" cy="2048707"/>
            <a:chOff x="757645" y="4393375"/>
            <a:chExt cx="10902194" cy="2048707"/>
          </a:xfrm>
        </p:grpSpPr>
        <p:grpSp>
          <p:nvGrpSpPr>
            <p:cNvPr id="3" name="Group 2"/>
            <p:cNvGrpSpPr/>
            <p:nvPr/>
          </p:nvGrpSpPr>
          <p:grpSpPr>
            <a:xfrm>
              <a:off x="757645" y="4393375"/>
              <a:ext cx="10902194" cy="950767"/>
              <a:chOff x="757645" y="4393375"/>
              <a:chExt cx="10902194" cy="95076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757645" y="4420812"/>
                <a:ext cx="25314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chườm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709963" y="4419732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483597" y="4393375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gươm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299227" y="4393375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ớm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758703" y="551875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lượm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654900" y="5463880"/>
            <a:ext cx="8034397" cy="966575"/>
            <a:chOff x="3654900" y="5463878"/>
            <a:chExt cx="8034397" cy="966575"/>
          </a:xfrm>
        </p:grpSpPr>
        <p:sp>
          <p:nvSpPr>
            <p:cNvPr id="29" name="TextBox 28"/>
            <p:cNvSpPr txBox="1"/>
            <p:nvPr/>
          </p:nvSpPr>
          <p:spPr>
            <a:xfrm>
              <a:off x="6583228" y="5463878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nượp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328684" y="5507123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54900" y="549131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00069" y="377189"/>
            <a:ext cx="1543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62466" y="4393377"/>
            <a:ext cx="10162983" cy="2048707"/>
            <a:chOff x="962465" y="4393375"/>
            <a:chExt cx="10162982" cy="2048707"/>
          </a:xfrm>
        </p:grpSpPr>
        <p:sp>
          <p:nvSpPr>
            <p:cNvPr id="36" name="TextBox 35"/>
            <p:cNvSpPr txBox="1"/>
            <p:nvPr/>
          </p:nvSpPr>
          <p:spPr>
            <a:xfrm>
              <a:off x="1432056" y="441973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93753" y="441973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24722" y="4393375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302558" y="4393375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62465" y="551875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233254" y="5491315"/>
            <a:ext cx="1543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64223" y="5463878"/>
            <a:ext cx="1543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328685" y="5507123"/>
            <a:ext cx="1543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14" grpId="0"/>
      <p:bldP spid="15" grpId="0"/>
      <p:bldP spid="16" grpId="0"/>
      <p:bldP spid="35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3" y="2573112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42664" y="0"/>
            <a:ext cx="1972491" cy="1397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40927" y="5389832"/>
            <a:ext cx="3683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3739" y="5389833"/>
            <a:ext cx="18672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Bướm bay vào nhà liên tục có phải linh hồn bố tôi chưa siêu thoá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62" y="0"/>
            <a:ext cx="8648087" cy="538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91395" y="5263854"/>
            <a:ext cx="5447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nườm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nượp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5855" y="5263853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1166" y="5263854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ình ảnh người dân nườm nượp về Thủ đô sau kỳ nghỉ lễ 30-4 và 1-5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93" y="2"/>
            <a:ext cx="7838895" cy="521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4912" y="5296238"/>
            <a:ext cx="4751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0939" y="5296238"/>
            <a:ext cx="1852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op 20 bài văn tả một giàn cây leo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92" y="133957"/>
            <a:ext cx="6863559" cy="50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02353" y="5954193"/>
            <a:ext cx="408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21822" y="1599354"/>
            <a:ext cx="4032807" cy="887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27098" y="-86637"/>
            <a:ext cx="1864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" y="149473"/>
            <a:ext cx="3005955" cy="994442"/>
            <a:chOff x="613008" y="611138"/>
            <a:chExt cx="3005955" cy="994442"/>
          </a:xfrm>
        </p:grpSpPr>
        <p:sp>
          <p:nvSpPr>
            <p:cNvPr id="31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Đ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33" name="Table 2"/>
          <p:cNvGraphicFramePr>
            <a:graphicFrameLocks noGrp="1"/>
          </p:cNvGraphicFramePr>
          <p:nvPr/>
        </p:nvGraphicFramePr>
        <p:xfrm>
          <a:off x="4025454" y="836693"/>
          <a:ext cx="401850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251"/>
                <a:gridCol w="2009251"/>
              </a:tblGrid>
              <a:tr h="76458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4698467" y="749110"/>
            <a:ext cx="3345487" cy="1712288"/>
            <a:chOff x="4683543" y="749110"/>
            <a:chExt cx="3198942" cy="1665711"/>
          </a:xfrm>
        </p:grpSpPr>
        <p:sp>
          <p:nvSpPr>
            <p:cNvPr id="34" name="TextBox 33"/>
            <p:cNvSpPr txBox="1"/>
            <p:nvPr/>
          </p:nvSpPr>
          <p:spPr>
            <a:xfrm>
              <a:off x="6338599" y="749110"/>
              <a:ext cx="1543886" cy="898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83543" y="773413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140828" y="1516607"/>
              <a:ext cx="2030381" cy="898214"/>
              <a:chOff x="5070171" y="2295939"/>
              <a:chExt cx="2030381" cy="898214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070171" y="2295939"/>
                <a:ext cx="2030381" cy="898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bướm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50823" y="2295939"/>
                <a:ext cx="1543886" cy="898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ươm</a:t>
                </a:r>
                <a:r>
                  <a:rPr lang="en-US" sz="5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576421" y="2265263"/>
            <a:ext cx="11578939" cy="971713"/>
            <a:chOff x="441842" y="4345978"/>
            <a:chExt cx="11578939" cy="971713"/>
          </a:xfrm>
        </p:grpSpPr>
        <p:sp>
          <p:nvSpPr>
            <p:cNvPr id="38" name="TextBox 37"/>
            <p:cNvSpPr txBox="1"/>
            <p:nvPr/>
          </p:nvSpPr>
          <p:spPr>
            <a:xfrm>
              <a:off x="441842" y="4394361"/>
              <a:ext cx="24772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chườm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97783" y="4352758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51150" y="4345978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gươm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660169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ớm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28201" y="3111736"/>
            <a:ext cx="11674731" cy="944302"/>
            <a:chOff x="411548" y="5326521"/>
            <a:chExt cx="11674731" cy="944302"/>
          </a:xfrm>
        </p:grpSpPr>
        <p:sp>
          <p:nvSpPr>
            <p:cNvPr id="43" name="TextBox 42"/>
            <p:cNvSpPr txBox="1"/>
            <p:nvPr/>
          </p:nvSpPr>
          <p:spPr>
            <a:xfrm>
              <a:off x="6821504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nượp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725666" y="5326521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1548" y="5347493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lượm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85440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00069" y="-86637"/>
            <a:ext cx="1543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00213" y="5954193"/>
            <a:ext cx="37804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nườm</a:t>
            </a: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nượp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668348" y="5954193"/>
            <a:ext cx="32144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42" y="4245431"/>
            <a:ext cx="2585527" cy="189473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98" y="4113654"/>
            <a:ext cx="2858449" cy="2026512"/>
          </a:xfrm>
          <a:prstGeom prst="rect">
            <a:avLst/>
          </a:prstGeom>
        </p:spPr>
      </p:pic>
      <p:pic>
        <p:nvPicPr>
          <p:cNvPr id="2050" name="Picture 2" descr="Top 20 bài văn tả một giàn cây leo hay nhất - Toplist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045" y="4017012"/>
            <a:ext cx="2820019" cy="207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7" grpId="0"/>
      <p:bldP spid="50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Slide 1&quot;/&gt;&lt;property id=&quot;20307&quot; value=&quot;281&quot;/&gt;&lt;/object&gt;&lt;object type=&quot;3&quot; unique_id=&quot;10006&quot;&gt;&lt;property id=&quot;20148&quot; value=&quot;5&quot;/&gt;&lt;property id=&quot;20300&quot; value=&quot;Slide 2&quot;/&gt;&lt;property id=&quot;20307&quot; value=&quot;289&quot;/&gt;&lt;/object&gt;&lt;object type=&quot;3&quot; unique_id=&quot;10007&quot;&gt;&lt;property id=&quot;20148&quot; value=&quot;5&quot;/&gt;&lt;property id=&quot;20300&quot; value=&quot;Slide 3&quot;/&gt;&lt;property id=&quot;20307&quot; value=&quot;293&quot;/&gt;&lt;/object&gt;&lt;object type=&quot;3&quot; unique_id=&quot;10008&quot;&gt;&lt;property id=&quot;20148&quot; value=&quot;5&quot;/&gt;&lt;property id=&quot;20300&quot; value=&quot;Slide 4&quot;/&gt;&lt;property id=&quot;20307&quot; value=&quot;294&quot;/&gt;&lt;/object&gt;&lt;object type=&quot;3&quot; unique_id=&quot;10009&quot;&gt;&lt;property id=&quot;20148&quot; value=&quot;5&quot;/&gt;&lt;property id=&quot;20300&quot; value=&quot;Slide 5&quot;/&gt;&lt;property id=&quot;20307&quot; value=&quot;298&quot;/&gt;&lt;/object&gt;&lt;object type=&quot;3&quot; unique_id=&quot;10010&quot;&gt;&lt;property id=&quot;20148&quot; value=&quot;5&quot;/&gt;&lt;property id=&quot;20300&quot; value=&quot;Slide 6&quot;/&gt;&lt;property id=&quot;20307&quot; value=&quot;283&quot;/&gt;&lt;/object&gt;&lt;object type=&quot;3&quot; unique_id=&quot;10011&quot;&gt;&lt;property id=&quot;20148&quot; value=&quot;5&quot;/&gt;&lt;property id=&quot;20300&quot; value=&quot;Slide 7&quot;/&gt;&lt;property id=&quot;20307&quot; value=&quot;285&quot;/&gt;&lt;/object&gt;&lt;object type=&quot;3&quot; unique_id=&quot;10012&quot;&gt;&lt;property id=&quot;20148&quot; value=&quot;5&quot;/&gt;&lt;property id=&quot;20300&quot; value=&quot;Slide 8&quot;/&gt;&lt;property id=&quot;20307&quot; value=&quot;284&quot;/&gt;&lt;/object&gt;&lt;object type=&quot;3&quot; unique_id=&quot;10013&quot;&gt;&lt;property id=&quot;20148&quot; value=&quot;5&quot;/&gt;&lt;property id=&quot;20300&quot; value=&quot;Slide 9&quot;/&gt;&lt;property id=&quot;20307&quot; value=&quot;292&quot;/&gt;&lt;/object&gt;&lt;object type=&quot;3&quot; unique_id=&quot;10014&quot;&gt;&lt;property id=&quot;20148&quot; value=&quot;5&quot;/&gt;&lt;property id=&quot;20300&quot; value=&quot;Slide 10&quot;/&gt;&lt;property id=&quot;20307&quot; value=&quot;288&quot;/&gt;&lt;/object&gt;&lt;object type=&quot;3&quot; unique_id=&quot;10015&quot;&gt;&lt;property id=&quot;20148&quot; value=&quot;5&quot;/&gt;&lt;property id=&quot;20300&quot; value=&quot;Slide 11&quot;/&gt;&lt;property id=&quot;20307&quot; value=&quot;260&quot;/&gt;&lt;/object&gt;&lt;object type=&quot;3&quot; unique_id=&quot;10016&quot;&gt;&lt;property id=&quot;20148&quot; value=&quot;5&quot;/&gt;&lt;property id=&quot;20300&quot; value=&quot;Slide 12&quot;/&gt;&lt;property id=&quot;20307&quot; value=&quot;257&quot;/&gt;&lt;/object&gt;&lt;object type=&quot;3&quot; unique_id=&quot;10017&quot;&gt;&lt;property id=&quot;20148&quot; value=&quot;5&quot;/&gt;&lt;property id=&quot;20300&quot; value=&quot;Slide 13&quot;/&gt;&lt;property id=&quot;20307&quot; value=&quot;258&quot;/&gt;&lt;/object&gt;&lt;object type=&quot;3&quot; unique_id=&quot;10018&quot;&gt;&lt;property id=&quot;20148&quot; value=&quot;5&quot;/&gt;&lt;property id=&quot;20300&quot; value=&quot;Slide 14&quot;/&gt;&lt;property id=&quot;20307&quot; value=&quot;299&quot;/&gt;&lt;/object&gt;&lt;object type=&quot;3&quot; unique_id=&quot;10019&quot;&gt;&lt;property id=&quot;20148&quot; value=&quot;5&quot;/&gt;&lt;property id=&quot;20300&quot; value=&quot;Slide 15&quot;/&gt;&lt;property id=&quot;20307&quot; value=&quot;259&quot;/&gt;&lt;/object&gt;&lt;/object&gt;&lt;object type=&quot;8&quot; unique_id=&quot;1004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133</Words>
  <PresentationFormat>Custom</PresentationFormat>
  <Paragraphs>78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2020-08-13T09:32:00Z</dcterms:created>
  <dcterms:modified xsi:type="dcterms:W3CDTF">2020-12-07T18:55:42Z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