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4" r:id="rId3"/>
    <p:sldId id="258" r:id="rId4"/>
    <p:sldId id="259" r:id="rId5"/>
    <p:sldId id="610" r:id="rId6"/>
    <p:sldId id="597" r:id="rId8"/>
    <p:sldId id="600" r:id="rId9"/>
    <p:sldId id="599" r:id="rId10"/>
    <p:sldId id="611" r:id="rId11"/>
    <p:sldId id="601" r:id="rId12"/>
    <p:sldId id="260" r:id="rId13"/>
    <p:sldId id="585" r:id="rId14"/>
    <p:sldId id="603" r:id="rId15"/>
    <p:sldId id="604" r:id="rId16"/>
    <p:sldId id="58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BDC258-22C4-46CC-971B-8C89A1C7184D}"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C3559A-F7AD-48C6-8164-24C01124BB6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67"/>
        <p:cNvGrpSpPr/>
        <p:nvPr/>
      </p:nvGrpSpPr>
      <p:grpSpPr>
        <a:xfrm>
          <a:off x="0" y="0"/>
          <a:ext cx="0" cy="0"/>
          <a:chOff x="0" y="0"/>
          <a:chExt cx="0" cy="0"/>
        </a:xfrm>
      </p:grpSpPr>
      <p:sp>
        <p:nvSpPr>
          <p:cNvPr id="868" name="Google Shape;868;g1235f5d2821_0_1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9" name="Google Shape;869;g1235f5d2821_0_1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
        <p:cNvGrpSpPr/>
        <p:nvPr/>
      </p:nvGrpSpPr>
      <p:grpSpPr>
        <a:xfrm>
          <a:off x="0" y="0"/>
          <a:ext cx="0" cy="0"/>
          <a:chOff x="0" y="0"/>
          <a:chExt cx="0" cy="0"/>
        </a:xfrm>
      </p:grpSpPr>
      <p:sp>
        <p:nvSpPr>
          <p:cNvPr id="48130" name="Google Shape;307;g9ff089b121_0_0:notes"/>
          <p:cNvSpPr>
            <a:spLocks noGrp="1" noRot="1" noChangeAspect="1" noTextEdit="1"/>
          </p:cNvSpPr>
          <p:nvPr>
            <p:ph type="sldImg" idx="2"/>
          </p:nvPr>
        </p:nvSpPr>
        <p:spPr bwMode="auto">
          <a:xfrm>
            <a:off x="381000" y="685800"/>
            <a:ext cx="6096000" cy="3429000"/>
          </a:xfrm>
          <a:custGeom>
            <a:avLst/>
            <a:gdLst>
              <a:gd name="T0" fmla="*/ 0 w 120000"/>
              <a:gd name="T1" fmla="*/ 0 h 120000"/>
              <a:gd name="T2" fmla="*/ 6096000 w 120000"/>
              <a:gd name="T3" fmla="*/ 0 h 120000"/>
              <a:gd name="T4" fmla="*/ 6096000 w 120000"/>
              <a:gd name="T5" fmla="*/ 3429000 h 120000"/>
              <a:gd name="T6" fmla="*/ 0 w 120000"/>
              <a:gd name="T7" fmla="*/ 3429000 h 12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0000" h="120000" extrusionOk="0">
                <a:moveTo>
                  <a:pt x="0" y="0"/>
                </a:moveTo>
                <a:lnTo>
                  <a:pt x="120000" y="0"/>
                </a:lnTo>
                <a:lnTo>
                  <a:pt x="120000" y="120000"/>
                </a:lnTo>
                <a:lnTo>
                  <a:pt x="0" y="120000"/>
                </a:lnTo>
                <a:lnTo>
                  <a:pt x="0" y="0"/>
                </a:lnTo>
                <a:close/>
              </a:path>
            </a:pathLst>
          </a:custGeom>
          <a:noFill/>
          <a:ln>
            <a:solidFill>
              <a:srgbClr val="000000"/>
            </a:solidFill>
            <a:round/>
          </a:ln>
          <a:extLst>
            <a:ext uri="{909E8E84-426E-40DD-AFC4-6F175D3DCCD1}">
              <a14:hiddenFill xmlns:a14="http://schemas.microsoft.com/office/drawing/2010/main">
                <a:solidFill>
                  <a:srgbClr val="FFFFFF"/>
                </a:solidFill>
              </a14:hiddenFill>
            </a:ext>
          </a:extLst>
        </p:spPr>
      </p:sp>
      <p:sp>
        <p:nvSpPr>
          <p:cNvPr id="48131" name="Google Shape;308;g9ff089b121_0_0:notes"/>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lstStyle/>
          <a:p>
            <a:pPr eaLnBrk="1" hangingPunct="1">
              <a:buSzPts val="1100"/>
            </a:pPr>
            <a:endParaRPr lang="vi-VN" altLang="en-US" sz="1000">
              <a:latin typeface="Calibri" panose="020F0502020204030204" pitchFamily="34" charset="0"/>
              <a:ea typeface="SimSun"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FCFC749-D6BC-4B56-A1F3-6F7FB431F9B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FCFC749-D6BC-4B56-A1F3-6F7FB431F9B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FCFC749-D6BC-4B56-A1F3-6F7FB431F9B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FCFC749-D6BC-4B56-A1F3-6F7FB431F9B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FCFC749-D6BC-4B56-A1F3-6F7FB431F9B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FCFC749-D6BC-4B56-A1F3-6F7FB431F9B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FCFC749-D6BC-4B56-A1F3-6F7FB431F9B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FCFC749-D6BC-4B56-A1F3-6F7FB431F9B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FC749-D6BC-4B56-A1F3-6F7FB431F9B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FCFC749-D6BC-4B56-A1F3-6F7FB431F9B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FCFC749-D6BC-4B56-A1F3-6F7FB431F9B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5ADB5-47D0-48F5-938C-0D1BEB1309BD}"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C749-D6BC-4B56-A1F3-6F7FB431F9B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5ADB5-47D0-48F5-938C-0D1BEB1309BD}"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286385" y="149225"/>
            <a:ext cx="11314430" cy="629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zh-CN" sz="3500" b="1" dirty="0">
                <a:solidFill>
                  <a:srgbClr val="FF0000"/>
                </a:solidFill>
                <a:latin typeface="Arial Unicode MS" pitchFamily="34" charset="-128"/>
                <a:ea typeface="Arial Unicode MS" pitchFamily="34" charset="-128"/>
              </a:rPr>
              <a:t> </a:t>
            </a:r>
            <a:r>
              <a:rPr lang="en-US" altLang="zh-CN" sz="3500" b="1" dirty="0" err="1">
                <a:solidFill>
                  <a:srgbClr val="FF0000"/>
                </a:solidFill>
                <a:latin typeface="Times New Roman" panose="02020603050405020304" pitchFamily="18" charset="0"/>
                <a:ea typeface="Arial Unicode MS" pitchFamily="34" charset="-128"/>
                <a:cs typeface="Times New Roman" panose="02020603050405020304" pitchFamily="18" charset="0"/>
              </a:rPr>
              <a:t>Tiết</a:t>
            </a:r>
            <a:r>
              <a:rPr lang="en-US" altLang="zh-CN" sz="3500" b="1" dirty="0">
                <a:solidFill>
                  <a:srgbClr val="FF0000"/>
                </a:solidFill>
                <a:latin typeface="Times New Roman" panose="02020603050405020304" pitchFamily="18" charset="0"/>
                <a:ea typeface="Arial Unicode MS" pitchFamily="34" charset="-128"/>
                <a:cs typeface="Times New Roman" panose="02020603050405020304" pitchFamily="18" charset="0"/>
              </a:rPr>
              <a:t> </a:t>
            </a:r>
            <a:r>
              <a:rPr lang="vi-VN" altLang="en-US" sz="3500" b="1" dirty="0">
                <a:solidFill>
                  <a:srgbClr val="FF0000"/>
                </a:solidFill>
                <a:latin typeface="Times New Roman" panose="02020603050405020304" pitchFamily="18" charset="0"/>
                <a:ea typeface="Arial Unicode MS" pitchFamily="34" charset="-128"/>
                <a:cs typeface="Times New Roman" panose="02020603050405020304" pitchFamily="18" charset="0"/>
              </a:rPr>
              <a:t>19 - </a:t>
            </a:r>
            <a:r>
              <a:rPr lang="vi-VN" altLang="zh-CN" sz="3500" b="1" dirty="0">
                <a:solidFill>
                  <a:srgbClr val="FF0000"/>
                </a:solidFill>
                <a:latin typeface="Times New Roman" panose="02020603050405020304" pitchFamily="18" charset="0"/>
                <a:ea typeface="Arial Unicode MS" pitchFamily="34" charset="-128"/>
                <a:cs typeface="Times New Roman" panose="02020603050405020304" pitchFamily="18" charset="0"/>
              </a:rPr>
              <a:t>BÀI </a:t>
            </a:r>
            <a:r>
              <a:rPr lang="en-US" altLang="zh-CN" sz="3500" b="1" dirty="0">
                <a:solidFill>
                  <a:srgbClr val="FF0000"/>
                </a:solidFill>
                <a:latin typeface="Times New Roman" panose="02020603050405020304" pitchFamily="18" charset="0"/>
                <a:ea typeface="Arial Unicode MS" pitchFamily="34" charset="-128"/>
                <a:cs typeface="Times New Roman" panose="02020603050405020304" pitchFamily="18" charset="0"/>
              </a:rPr>
              <a:t>7</a:t>
            </a:r>
            <a:r>
              <a:rPr lang="vi-VN" altLang="zh-CN" sz="3500" b="1" dirty="0">
                <a:solidFill>
                  <a:srgbClr val="FF0000"/>
                </a:solidFill>
                <a:latin typeface="Times New Roman" panose="02020603050405020304" pitchFamily="18" charset="0"/>
                <a:ea typeface="Arial Unicode MS" pitchFamily="34" charset="-128"/>
                <a:cs typeface="Times New Roman" panose="02020603050405020304" pitchFamily="18" charset="0"/>
              </a:rPr>
              <a:t>: </a:t>
            </a:r>
            <a:r>
              <a:rPr lang="en-US" altLang="zh-CN" sz="3500" b="1" dirty="0">
                <a:solidFill>
                  <a:srgbClr val="FF0000"/>
                </a:solidFill>
                <a:latin typeface="Times New Roman" panose="02020603050405020304" pitchFamily="18" charset="0"/>
                <a:ea typeface="Arial Unicode MS" pitchFamily="34" charset="-128"/>
                <a:cs typeface="Times New Roman" panose="02020603050405020304" pitchFamily="18" charset="0"/>
              </a:rPr>
              <a:t>PHÒNG, CHỐNG BẠO LỰC GIA ĐÌNH</a:t>
            </a:r>
            <a:r>
              <a:rPr lang="vi-VN" altLang="zh-CN" sz="3500" b="1" dirty="0">
                <a:solidFill>
                  <a:srgbClr val="FF0000"/>
                </a:solidFill>
                <a:latin typeface="Times New Roman" panose="02020603050405020304" pitchFamily="18" charset="0"/>
                <a:ea typeface="Arial Unicode MS" pitchFamily="34" charset="-128"/>
                <a:cs typeface="Times New Roman" panose="02020603050405020304" pitchFamily="18" charset="0"/>
              </a:rPr>
              <a:t> </a:t>
            </a:r>
            <a:endParaRPr lang="vi-VN" altLang="en-US" sz="3500" b="1" dirty="0">
              <a:solidFill>
                <a:srgbClr val="FF0000"/>
              </a:solidFill>
              <a:latin typeface="Times New Roman" panose="02020603050405020304" pitchFamily="18" charset="0"/>
              <a:ea typeface="Arial Unicode MS" pitchFamily="34" charset="-128"/>
              <a:cs typeface="Times New Roman" panose="02020603050405020304" pitchFamily="18" charset="0"/>
            </a:endParaRPr>
          </a:p>
        </p:txBody>
      </p:sp>
      <p:pic>
        <p:nvPicPr>
          <p:cNvPr id="100" name="Picture 99"/>
          <p:cNvPicPr/>
          <p:nvPr/>
        </p:nvPicPr>
        <p:blipFill>
          <a:blip r:embed="rId1"/>
          <a:stretch>
            <a:fillRect/>
          </a:stretch>
        </p:blipFill>
        <p:spPr>
          <a:xfrm>
            <a:off x="286385" y="1194435"/>
            <a:ext cx="11207115" cy="5663565"/>
          </a:xfrm>
          <a:prstGeom prst="rect">
            <a:avLst/>
          </a:prstGeom>
          <a:noFill/>
          <a:ln w="9525">
            <a:noFill/>
          </a:ln>
        </p:spPr>
      </p:pic>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bwMode="auto">
          <a:xfrm>
            <a:off x="2648986" y="2314505"/>
            <a:ext cx="62515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121897" rIns="121897" bIns="121897"/>
          <a:lstStyle>
            <a:lvl1pPr defTabSz="1219200">
              <a:defRPr>
                <a:solidFill>
                  <a:schemeClr val="tx1"/>
                </a:solidFill>
                <a:latin typeface="Arial" panose="020B0604020202020204" pitchFamily="34" charset="0"/>
                <a:ea typeface="Microsoft YaHei" panose="020B0503020204020204" pitchFamily="34" charset="-122"/>
              </a:defRPr>
            </a:lvl1pPr>
            <a:lvl2pPr marL="990600" indent="-381000" defTabSz="1219200">
              <a:defRPr>
                <a:solidFill>
                  <a:schemeClr val="tx1"/>
                </a:solidFill>
                <a:latin typeface="Arial" panose="020B0604020202020204" pitchFamily="34" charset="0"/>
                <a:ea typeface="Microsoft YaHei" panose="020B0503020204020204" pitchFamily="34" charset="-122"/>
              </a:defRPr>
            </a:lvl2pPr>
            <a:lvl3pPr marL="1524000" indent="-304800" defTabSz="1219200">
              <a:defRPr>
                <a:solidFill>
                  <a:schemeClr val="tx1"/>
                </a:solidFill>
                <a:latin typeface="Arial" panose="020B0604020202020204" pitchFamily="34" charset="0"/>
                <a:ea typeface="Microsoft YaHei" panose="020B0503020204020204" pitchFamily="34" charset="-122"/>
              </a:defRPr>
            </a:lvl3pPr>
            <a:lvl4pPr marL="2133600" indent="-304800" defTabSz="1219200">
              <a:defRPr>
                <a:solidFill>
                  <a:schemeClr val="tx1"/>
                </a:solidFill>
                <a:latin typeface="Arial" panose="020B0604020202020204" pitchFamily="34" charset="0"/>
                <a:ea typeface="Microsoft YaHei" panose="020B0503020204020204" pitchFamily="34" charset="-122"/>
              </a:defRPr>
            </a:lvl4pPr>
            <a:lvl5pPr marL="2743200" indent="-304800" defTabSz="1219200">
              <a:defRPr>
                <a:solidFill>
                  <a:schemeClr val="tx1"/>
                </a:solidFill>
                <a:latin typeface="Arial" panose="020B0604020202020204" pitchFamily="34" charset="0"/>
                <a:ea typeface="Microsoft YaHei" panose="020B0503020204020204" pitchFamily="34" charset="-122"/>
              </a:defRPr>
            </a:lvl5pPr>
            <a:lvl6pPr marL="32004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36576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41148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45720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algn="ctr">
              <a:buClr>
                <a:srgbClr val="2F3C72"/>
              </a:buClr>
              <a:buSzPts val="10000"/>
              <a:buFont typeface="Erica One"/>
              <a:buNone/>
            </a:pPr>
            <a:r>
              <a:rPr lang="en-US" altLang="en-US" sz="7200" b="1" dirty="0">
                <a:solidFill>
                  <a:srgbClr val="FF0000"/>
                </a:solidFill>
                <a:latin typeface="SVN-Cookies"/>
                <a:cs typeface="Arial" panose="020B0604020202020204" pitchFamily="34" charset="0"/>
                <a:sym typeface="Erica One"/>
              </a:rPr>
              <a:t>II. LUYỆN TẬP</a:t>
            </a:r>
            <a:endParaRPr lang="en-US" altLang="en-US" sz="7200" b="1" dirty="0">
              <a:solidFill>
                <a:srgbClr val="FF0000"/>
              </a:solidFill>
              <a:latin typeface="SVN-Cookies"/>
              <a:cs typeface="Arial" panose="020B0604020202020204" pitchFamily="34" charset="0"/>
              <a:sym typeface="Erica One"/>
            </a:endParaRPr>
          </a:p>
        </p:txBody>
      </p:sp>
      <p:pic>
        <p:nvPicPr>
          <p:cNvPr id="5" name="Picture 5"/>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4002157" y="182356"/>
            <a:ext cx="3737113" cy="201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flipH="1">
            <a:off x="6996348" y="5844209"/>
            <a:ext cx="4228243" cy="641760"/>
          </a:xfrm>
          <a:prstGeom prst="rect">
            <a:avLst/>
          </a:prstGeom>
          <a:noFill/>
        </p:spPr>
        <p:txBody>
          <a:bodyPr wrap="square" rtlCol="0">
            <a:spAutoFit/>
          </a:bodyPr>
          <a:lstStyle/>
          <a:p>
            <a:endParaRPr lang="en-US" dirty="0"/>
          </a:p>
        </p:txBody>
      </p:sp>
      <p:sp>
        <p:nvSpPr>
          <p:cNvPr id="6" name="TextBox 5"/>
          <p:cNvSpPr txBox="1"/>
          <p:nvPr/>
        </p:nvSpPr>
        <p:spPr>
          <a:xfrm flipH="1" flipV="1">
            <a:off x="5445844" y="5458166"/>
            <a:ext cx="5420939" cy="675933"/>
          </a:xfrm>
          <a:prstGeom prst="rect">
            <a:avLst/>
          </a:prstGeom>
          <a:noFill/>
        </p:spPr>
        <p:txBody>
          <a:bodyPr wrap="square" rtlCol="0">
            <a:spAutoFit/>
          </a:bodyPr>
          <a:lstStyle/>
          <a:p>
            <a:endParaRPr lang="en-US" dirty="0"/>
          </a:p>
        </p:txBody>
      </p:sp>
      <p:sp>
        <p:nvSpPr>
          <p:cNvPr id="101" name="Text Box 100"/>
          <p:cNvSpPr txBox="1"/>
          <p:nvPr/>
        </p:nvSpPr>
        <p:spPr>
          <a:xfrm>
            <a:off x="294005" y="88900"/>
            <a:ext cx="11509375" cy="6680200"/>
          </a:xfrm>
          <a:prstGeom prst="rect">
            <a:avLst/>
          </a:prstGeom>
          <a:noFill/>
          <a:ln w="9525">
            <a:noFill/>
          </a:ln>
        </p:spPr>
        <p:txBody>
          <a:bodyPr wrap="square">
            <a:noAutofit/>
          </a:bodyPr>
          <a:p>
            <a:pPr indent="0"/>
            <a:r>
              <a:rPr lang="en-US" sz="2800" b="0">
                <a:solidFill>
                  <a:srgbClr val="FF0000"/>
                </a:solidFill>
                <a:latin typeface="Times New Roman" panose="02020603050405020304" pitchFamily="18" charset="0"/>
              </a:rPr>
              <a:t>Bài 1: </a:t>
            </a:r>
            <a:r>
              <a:rPr lang="en-US" sz="2800" b="1">
                <a:solidFill>
                  <a:srgbClr val="333333"/>
                </a:solidFill>
                <a:latin typeface="Times New Roman" panose="02020603050405020304" pitchFamily="18" charset="0"/>
                <a:cs typeface="sans-serif" charset="0"/>
              </a:rPr>
              <a:t>Em đồng tình hay không đồng tình với ý kiến nào dưới đây? Vì sao?</a:t>
            </a:r>
            <a:r>
              <a:rPr lang="en-US" sz="2800" b="0">
                <a:solidFill>
                  <a:srgbClr val="333333"/>
                </a:solidFill>
                <a:latin typeface="Times New Roman" panose="02020603050405020304" pitchFamily="18" charset="0"/>
                <a:cs typeface="sans-serif" charset="0"/>
              </a:rPr>
              <a:t>a. Bạo lực gia đình chỉ gây nên đau đớn về thể các cho nạn nhân.b. Bạo lực gia đình gây nên những tổn hại về kinh tế cho gia đình và xã hội.c. Người gây ra hành vi bạo lực gia đình chỉ bị xã hội lên án chứ không bị pháp luật trừng phạtd. Kích động người khác thực hiện hành vi bạo lực gia đình là vi phạm pháp luật.e. Nạn nhân bị bạo lực gia đình có quyền im lặng khi cơ quan có thẩm quyền yêu cầu nói ra sự thật.g. Cần lên án, tố cáo hành vi bạo lực gia đình dù mình không liên quan tới nạn nhân.</a:t>
            </a:r>
            <a:r>
              <a:rPr lang="en-US" sz="2800" b="0">
                <a:solidFill>
                  <a:srgbClr val="000000"/>
                </a:solidFill>
                <a:latin typeface="Times New Roman" panose="02020603050405020304" pitchFamily="18" charset="0"/>
              </a:rPr>
              <a:t> </a:t>
            </a:r>
            <a:r>
              <a:rPr lang="vi-VN" altLang="en-US" sz="2800" b="0">
                <a:solidFill>
                  <a:srgbClr val="000000"/>
                </a:solidFill>
                <a:latin typeface="Times New Roman" panose="02020603050405020304" pitchFamily="18" charset="0"/>
              </a:rPr>
              <a:t>			</a:t>
            </a:r>
            <a:endParaRPr lang="en-US" sz="2800" b="0">
              <a:solidFill>
                <a:srgbClr val="FF0000"/>
              </a:solidFill>
              <a:latin typeface="Times New Roman" panose="02020603050405020304"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1">
                                            <p:txEl>
                                              <p:pRg st="0" end="0"/>
                                            </p:txEl>
                                          </p:spTgt>
                                        </p:tgtEl>
                                        <p:attrNameLst>
                                          <p:attrName>style.visibility</p:attrName>
                                        </p:attrNameLst>
                                      </p:cBhvr>
                                      <p:to>
                                        <p:strVal val="visible"/>
                                      </p:to>
                                    </p:set>
                                    <p:animEffect transition="in" filter="blinds(horizontal)">
                                      <p:cBhvr>
                                        <p:cTn id="7" dur="500"/>
                                        <p:tgtEl>
                                          <p:spTgt spid="10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54890" y="2825087"/>
            <a:ext cx="184731" cy="369332"/>
          </a:xfrm>
          <a:prstGeom prst="rect">
            <a:avLst/>
          </a:prstGeom>
          <a:noFill/>
        </p:spPr>
        <p:txBody>
          <a:bodyPr wrap="none" rtlCol="0">
            <a:spAutoFit/>
          </a:bodyPr>
          <a:lstStyle/>
          <a:p>
            <a:endParaRPr lang="en-US" dirty="0"/>
          </a:p>
        </p:txBody>
      </p:sp>
      <p:sp>
        <p:nvSpPr>
          <p:cNvPr id="101" name="Text Box 100"/>
          <p:cNvSpPr txBox="1"/>
          <p:nvPr/>
        </p:nvSpPr>
        <p:spPr>
          <a:xfrm>
            <a:off x="603885" y="235585"/>
            <a:ext cx="11097895" cy="460375"/>
          </a:xfrm>
          <a:prstGeom prst="rect">
            <a:avLst/>
          </a:prstGeom>
          <a:noFill/>
          <a:ln w="9525">
            <a:noFill/>
          </a:ln>
        </p:spPr>
        <p:txBody>
          <a:bodyPr wrap="square">
            <a:spAutoFit/>
          </a:bodyPr>
          <a:p>
            <a:pPr indent="0"/>
            <a:r>
              <a:rPr lang="en-US" sz="2400" b="1">
                <a:solidFill>
                  <a:srgbClr val="FF0000"/>
                </a:solidFill>
                <a:latin typeface="Times New Roman" panose="02020603050405020304" pitchFamily="18" charset="0"/>
                <a:cs typeface="sans-serif" charset="0"/>
              </a:rPr>
              <a:t>Bài 2: Em hãy xếp các hành vi bạo lực gia đình dưới đây vào hình thức tương ứng:</a:t>
            </a:r>
            <a:endParaRPr lang="en-US" sz="2400" b="1">
              <a:solidFill>
                <a:srgbClr val="FF0000"/>
              </a:solidFill>
              <a:latin typeface="Times New Roman" panose="02020603050405020304" pitchFamily="18" charset="0"/>
              <a:cs typeface="sans-serif" charset="0"/>
            </a:endParaRPr>
          </a:p>
        </p:txBody>
      </p:sp>
      <p:graphicFrame>
        <p:nvGraphicFramePr>
          <p:cNvPr id="3" name="Table 2"/>
          <p:cNvGraphicFramePr/>
          <p:nvPr/>
        </p:nvGraphicFramePr>
        <p:xfrm>
          <a:off x="121285" y="880745"/>
          <a:ext cx="11783060" cy="5897245"/>
        </p:xfrm>
        <a:graphic>
          <a:graphicData uri="http://schemas.openxmlformats.org/drawingml/2006/table">
            <a:tbl>
              <a:tblPr firstRow="1" bandRow="1">
                <a:tableStyleId>{5C22544A-7EE6-4342-B048-85BDC9FD1C3A}</a:tableStyleId>
              </a:tblPr>
              <a:tblGrid>
                <a:gridCol w="5447665"/>
                <a:gridCol w="1811020"/>
                <a:gridCol w="4524375"/>
              </a:tblGrid>
              <a:tr h="870585">
                <a:tc>
                  <a:txBody>
                    <a:bodyPr/>
                    <a:p>
                      <a:pPr>
                        <a:buNone/>
                      </a:pPr>
                      <a:r>
                        <a:rPr lang="en-US" sz="2400" b="0">
                          <a:latin typeface="Times New Roman" panose="02020603050405020304" pitchFamily="18" charset="0"/>
                          <a:cs typeface="Times New Roman" panose="02020603050405020304" pitchFamily="18" charset="0"/>
                        </a:rPr>
                        <a:t>a. Mỗi khi làm gì sai, bạn Y bị bố đánh.</a:t>
                      </a:r>
                      <a:endParaRPr lang="en-US" sz="2400" b="0">
                        <a:latin typeface="Times New Roman" panose="02020603050405020304" pitchFamily="18" charset="0"/>
                        <a:cs typeface="Times New Roman" panose="02020603050405020304" pitchFamily="18" charset="0"/>
                      </a:endParaRPr>
                    </a:p>
                  </a:txBody>
                  <a:tcPr/>
                </a:tc>
                <a:tc>
                  <a:txBody>
                    <a:bodyPr/>
                    <a:p>
                      <a:pPr>
                        <a:buNone/>
                      </a:pPr>
                      <a:endParaRPr lang="en-US" sz="2400" b="0">
                        <a:latin typeface="Times New Roman" panose="02020603050405020304" pitchFamily="18" charset="0"/>
                        <a:cs typeface="Times New Roman" panose="02020603050405020304" pitchFamily="18" charset="0"/>
                      </a:endParaRPr>
                    </a:p>
                  </a:txBody>
                  <a:tcPr/>
                </a:tc>
                <a:tc>
                  <a:txBody>
                    <a:bodyPr/>
                    <a:p>
                      <a:pPr>
                        <a:buNone/>
                      </a:pPr>
                      <a:r>
                        <a:rPr lang="vi-VN" altLang="en-US" sz="2400" b="0">
                          <a:latin typeface="Times New Roman" panose="02020603050405020304" pitchFamily="18" charset="0"/>
                          <a:cs typeface="Times New Roman" panose="02020603050405020304" pitchFamily="18" charset="0"/>
                        </a:rPr>
                        <a:t>1. Bạo lực về thể chất</a:t>
                      </a:r>
                      <a:endParaRPr lang="vi-VN" altLang="en-US" sz="2400" b="0">
                        <a:latin typeface="Times New Roman" panose="02020603050405020304" pitchFamily="18" charset="0"/>
                        <a:cs typeface="Times New Roman" panose="02020603050405020304" pitchFamily="18" charset="0"/>
                      </a:endParaRPr>
                    </a:p>
                  </a:txBody>
                  <a:tcPr/>
                </a:tc>
              </a:tr>
              <a:tr h="869315">
                <a:tc>
                  <a:txBody>
                    <a:bodyPr/>
                    <a:p>
                      <a:pPr>
                        <a:buNone/>
                      </a:pPr>
                      <a:r>
                        <a:rPr lang="en-US" sz="2400">
                          <a:latin typeface="Times New Roman" panose="02020603050405020304" pitchFamily="18" charset="0"/>
                          <a:cs typeface="Times New Roman" panose="02020603050405020304" pitchFamily="18" charset="0"/>
                        </a:rPr>
                        <a:t>b. Chị X ngăn cản chồng cũ không được đến thăm con.</a:t>
                      </a:r>
                      <a:endParaRPr lang="en-US" sz="2400">
                        <a:latin typeface="Times New Roman" panose="02020603050405020304" pitchFamily="18" charset="0"/>
                        <a:cs typeface="Times New Roman" panose="02020603050405020304" pitchFamily="18" charset="0"/>
                      </a:endParaRPr>
                    </a:p>
                  </a:txBody>
                  <a:tcPr/>
                </a:tc>
                <a:tc>
                  <a:txBody>
                    <a:bodyPr/>
                    <a:p>
                      <a:pPr>
                        <a:buNone/>
                      </a:pPr>
                      <a:endParaRPr lang="en-US" sz="2400">
                        <a:latin typeface="Times New Roman" panose="02020603050405020304" pitchFamily="18" charset="0"/>
                        <a:cs typeface="Times New Roman" panose="02020603050405020304" pitchFamily="18" charset="0"/>
                      </a:endParaRPr>
                    </a:p>
                  </a:txBody>
                  <a:tcPr/>
                </a:tc>
                <a:tc>
                  <a:txBody>
                    <a:bodyPr/>
                    <a:p>
                      <a:pPr>
                        <a:buNone/>
                      </a:pPr>
                      <a:r>
                        <a:rPr lang="vi-VN" altLang="en-US" sz="2400">
                          <a:latin typeface="Times New Roman" panose="02020603050405020304" pitchFamily="18" charset="0"/>
                          <a:cs typeface="Times New Roman" panose="02020603050405020304" pitchFamily="18" charset="0"/>
                        </a:rPr>
                        <a:t>2. Bạo lực về tinh </a:t>
                      </a:r>
                      <a:r>
                        <a:rPr lang="vi-VN" altLang="en-US" sz="2400">
                          <a:latin typeface="Times New Roman" panose="02020603050405020304" pitchFamily="18" charset="0"/>
                          <a:cs typeface="Times New Roman" panose="02020603050405020304" pitchFamily="18" charset="0"/>
                        </a:rPr>
                        <a:t>thần</a:t>
                      </a:r>
                      <a:endParaRPr lang="vi-VN" altLang="en-US" sz="2400">
                        <a:latin typeface="Times New Roman" panose="02020603050405020304" pitchFamily="18" charset="0"/>
                        <a:cs typeface="Times New Roman" panose="02020603050405020304" pitchFamily="18" charset="0"/>
                      </a:endParaRPr>
                    </a:p>
                  </a:txBody>
                  <a:tcPr/>
                </a:tc>
              </a:tr>
              <a:tr h="2030730">
                <a:tc>
                  <a:txBody>
                    <a:bodyPr/>
                    <a:p>
                      <a:pPr>
                        <a:buNone/>
                      </a:pPr>
                      <a:r>
                        <a:rPr lang="en-US" sz="2400">
                          <a:latin typeface="Times New Roman" panose="02020603050405020304" pitchFamily="18" charset="0"/>
                          <a:cs typeface="Times New Roman" panose="02020603050405020304" pitchFamily="18" charset="0"/>
                        </a:rPr>
                        <a:t>c. Đặt kì vọng quá lớn vào con trai, bố mẹ bạn C bắt con học quá nhiều, không có thời gian nghỉ ngơi, khiến bạn bị trầm cảm.</a:t>
                      </a:r>
                      <a:endParaRPr lang="en-US" sz="2400">
                        <a:latin typeface="Times New Roman" panose="02020603050405020304" pitchFamily="18" charset="0"/>
                        <a:cs typeface="Times New Roman" panose="02020603050405020304" pitchFamily="18" charset="0"/>
                      </a:endParaRPr>
                    </a:p>
                  </a:txBody>
                  <a:tcPr/>
                </a:tc>
                <a:tc>
                  <a:txBody>
                    <a:bodyPr/>
                    <a:p>
                      <a:pPr>
                        <a:buNone/>
                      </a:pPr>
                      <a:endParaRPr lang="en-US" sz="2400">
                        <a:latin typeface="Times New Roman" panose="02020603050405020304" pitchFamily="18" charset="0"/>
                        <a:cs typeface="Times New Roman" panose="02020603050405020304" pitchFamily="18" charset="0"/>
                      </a:endParaRPr>
                    </a:p>
                  </a:txBody>
                  <a:tcPr/>
                </a:tc>
                <a:tc>
                  <a:txBody>
                    <a:bodyPr/>
                    <a:p>
                      <a:pPr>
                        <a:buNone/>
                      </a:pPr>
                      <a:r>
                        <a:rPr lang="vi-VN" altLang="en-US" sz="2400">
                          <a:latin typeface="Times New Roman" panose="02020603050405020304" pitchFamily="18" charset="0"/>
                          <a:cs typeface="Times New Roman" panose="02020603050405020304" pitchFamily="18" charset="0"/>
                        </a:rPr>
                        <a:t>3. bạo lực về kinh </a:t>
                      </a:r>
                      <a:r>
                        <a:rPr lang="vi-VN" altLang="en-US" sz="2400">
                          <a:latin typeface="Times New Roman" panose="02020603050405020304" pitchFamily="18" charset="0"/>
                          <a:cs typeface="Times New Roman" panose="02020603050405020304" pitchFamily="18" charset="0"/>
                        </a:rPr>
                        <a:t>tế</a:t>
                      </a:r>
                      <a:endParaRPr lang="vi-VN" altLang="en-US" sz="2400">
                        <a:latin typeface="Times New Roman" panose="02020603050405020304" pitchFamily="18" charset="0"/>
                        <a:cs typeface="Times New Roman" panose="02020603050405020304" pitchFamily="18" charset="0"/>
                      </a:endParaRPr>
                    </a:p>
                  </a:txBody>
                  <a:tcPr/>
                </a:tc>
              </a:tr>
              <a:tr h="1256030">
                <a:tc>
                  <a:txBody>
                    <a:bodyPr/>
                    <a:p>
                      <a:pPr>
                        <a:buNone/>
                      </a:pPr>
                      <a:r>
                        <a:rPr lang="en-US" sz="2400">
                          <a:latin typeface="Times New Roman" panose="02020603050405020304" pitchFamily="18" charset="0"/>
                          <a:cs typeface="Times New Roman" panose="02020603050405020304" pitchFamily="18" charset="0"/>
                        </a:rPr>
                        <a:t>d. Mặc dù 14 tuổi, bạn Q bị bố mẹ bắt làm nhiều việc nặng nhọc, quá sức.</a:t>
                      </a:r>
                      <a:endParaRPr lang="en-US" sz="2400">
                        <a:latin typeface="Times New Roman" panose="02020603050405020304" pitchFamily="18" charset="0"/>
                        <a:cs typeface="Times New Roman" panose="02020603050405020304" pitchFamily="18" charset="0"/>
                      </a:endParaRPr>
                    </a:p>
                  </a:txBody>
                  <a:tcPr/>
                </a:tc>
                <a:tc>
                  <a:txBody>
                    <a:bodyPr/>
                    <a:p>
                      <a:pPr>
                        <a:buNone/>
                      </a:pPr>
                      <a:endParaRPr lang="en-US" sz="2400">
                        <a:latin typeface="Times New Roman" panose="02020603050405020304" pitchFamily="18" charset="0"/>
                        <a:cs typeface="Times New Roman" panose="02020603050405020304" pitchFamily="18" charset="0"/>
                      </a:endParaRPr>
                    </a:p>
                  </a:txBody>
                  <a:tcPr/>
                </a:tc>
                <a:tc>
                  <a:txBody>
                    <a:bodyPr/>
                    <a:p>
                      <a:pPr>
                        <a:buNone/>
                      </a:pPr>
                      <a:r>
                        <a:rPr lang="vi-VN" altLang="en-US" sz="2400">
                          <a:latin typeface="Times New Roman" panose="02020603050405020304" pitchFamily="18" charset="0"/>
                          <a:cs typeface="Times New Roman" panose="02020603050405020304" pitchFamily="18" charset="0"/>
                        </a:rPr>
                        <a:t>4. Bạo lực về tình </a:t>
                      </a:r>
                      <a:r>
                        <a:rPr lang="vi-VN" altLang="en-US" sz="2400">
                          <a:latin typeface="Times New Roman" panose="02020603050405020304" pitchFamily="18" charset="0"/>
                          <a:cs typeface="Times New Roman" panose="02020603050405020304" pitchFamily="18" charset="0"/>
                        </a:rPr>
                        <a:t>dục</a:t>
                      </a:r>
                      <a:endParaRPr lang="vi-VN" altLang="en-US" sz="2400">
                        <a:latin typeface="Times New Roman" panose="02020603050405020304" pitchFamily="18" charset="0"/>
                        <a:cs typeface="Times New Roman" panose="02020603050405020304" pitchFamily="18" charset="0"/>
                      </a:endParaRPr>
                    </a:p>
                  </a:txBody>
                  <a:tcPr/>
                </a:tc>
              </a:tr>
              <a:tr h="870585">
                <a:tc>
                  <a:txBody>
                    <a:bodyPr/>
                    <a:p>
                      <a:pPr>
                        <a:buNone/>
                      </a:pPr>
                      <a:r>
                        <a:rPr lang="en-US" sz="2400">
                          <a:latin typeface="Times New Roman" panose="02020603050405020304" pitchFamily="18" charset="0"/>
                          <a:cs typeface="Times New Roman" panose="02020603050405020304" pitchFamily="18" charset="0"/>
                        </a:rPr>
                        <a:t>e. Mỗi lần tức giận, bạn M lại đập phá đồ đạc trong nhà</a:t>
                      </a:r>
                      <a:endParaRPr lang="en-US" sz="2400">
                        <a:latin typeface="Times New Roman" panose="02020603050405020304" pitchFamily="18" charset="0"/>
                        <a:cs typeface="Times New Roman" panose="02020603050405020304" pitchFamily="18" charset="0"/>
                      </a:endParaRPr>
                    </a:p>
                  </a:txBody>
                  <a:tcPr/>
                </a:tc>
                <a:tc>
                  <a:txBody>
                    <a:bodyPr/>
                    <a:p>
                      <a:pPr>
                        <a:buNone/>
                      </a:pPr>
                      <a:endParaRPr lang="en-US" sz="2400">
                        <a:latin typeface="Times New Roman" panose="02020603050405020304" pitchFamily="18" charset="0"/>
                        <a:cs typeface="Times New Roman" panose="02020603050405020304" pitchFamily="18" charset="0"/>
                      </a:endParaRPr>
                    </a:p>
                  </a:txBody>
                  <a:tcPr/>
                </a:tc>
                <a:tc>
                  <a:txBody>
                    <a:bodyPr/>
                    <a:p>
                      <a:pPr>
                        <a:buNone/>
                      </a:pPr>
                      <a:endParaRPr lang="en-US" sz="240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bwMode="auto">
          <a:xfrm>
            <a:off x="2648986" y="2314505"/>
            <a:ext cx="62515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121897" rIns="121897" bIns="121897"/>
          <a:lstStyle>
            <a:lvl1pPr defTabSz="1219200">
              <a:defRPr>
                <a:solidFill>
                  <a:schemeClr val="tx1"/>
                </a:solidFill>
                <a:latin typeface="Arial" panose="020B0604020202020204" pitchFamily="34" charset="0"/>
                <a:ea typeface="Microsoft YaHei" panose="020B0503020204020204" pitchFamily="34" charset="-122"/>
              </a:defRPr>
            </a:lvl1pPr>
            <a:lvl2pPr marL="990600" indent="-381000" defTabSz="1219200">
              <a:defRPr>
                <a:solidFill>
                  <a:schemeClr val="tx1"/>
                </a:solidFill>
                <a:latin typeface="Arial" panose="020B0604020202020204" pitchFamily="34" charset="0"/>
                <a:ea typeface="Microsoft YaHei" panose="020B0503020204020204" pitchFamily="34" charset="-122"/>
              </a:defRPr>
            </a:lvl2pPr>
            <a:lvl3pPr marL="1524000" indent="-304800" defTabSz="1219200">
              <a:defRPr>
                <a:solidFill>
                  <a:schemeClr val="tx1"/>
                </a:solidFill>
                <a:latin typeface="Arial" panose="020B0604020202020204" pitchFamily="34" charset="0"/>
                <a:ea typeface="Microsoft YaHei" panose="020B0503020204020204" pitchFamily="34" charset="-122"/>
              </a:defRPr>
            </a:lvl3pPr>
            <a:lvl4pPr marL="2133600" indent="-304800" defTabSz="1219200">
              <a:defRPr>
                <a:solidFill>
                  <a:schemeClr val="tx1"/>
                </a:solidFill>
                <a:latin typeface="Arial" panose="020B0604020202020204" pitchFamily="34" charset="0"/>
                <a:ea typeface="Microsoft YaHei" panose="020B0503020204020204" pitchFamily="34" charset="-122"/>
              </a:defRPr>
            </a:lvl4pPr>
            <a:lvl5pPr marL="2743200" indent="-304800" defTabSz="1219200">
              <a:defRPr>
                <a:solidFill>
                  <a:schemeClr val="tx1"/>
                </a:solidFill>
                <a:latin typeface="Arial" panose="020B0604020202020204" pitchFamily="34" charset="0"/>
                <a:ea typeface="Microsoft YaHei" panose="020B0503020204020204" pitchFamily="34" charset="-122"/>
              </a:defRPr>
            </a:lvl5pPr>
            <a:lvl6pPr marL="32004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36576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41148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45720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algn="ctr">
              <a:buClr>
                <a:srgbClr val="2F3C72"/>
              </a:buClr>
              <a:buSzPts val="10000"/>
              <a:buFont typeface="Erica One"/>
              <a:buNone/>
            </a:pPr>
            <a:r>
              <a:rPr lang="en-US" altLang="en-US" sz="7200" b="1" dirty="0">
                <a:solidFill>
                  <a:srgbClr val="FF0000"/>
                </a:solidFill>
                <a:latin typeface="SVN-Cookies"/>
                <a:cs typeface="Arial" panose="020B0604020202020204" pitchFamily="34" charset="0"/>
                <a:sym typeface="Erica One"/>
              </a:rPr>
              <a:t>III. VẬN DỤNG</a:t>
            </a:r>
            <a:endParaRPr lang="en-US" altLang="en-US" sz="7200" b="1" dirty="0">
              <a:solidFill>
                <a:srgbClr val="FF0000"/>
              </a:solidFill>
              <a:latin typeface="SVN-Cookies"/>
              <a:cs typeface="Arial" panose="020B0604020202020204" pitchFamily="34" charset="0"/>
              <a:sym typeface="Erica One"/>
            </a:endParaRPr>
          </a:p>
        </p:txBody>
      </p:sp>
      <p:pic>
        <p:nvPicPr>
          <p:cNvPr id="5" name="Picture 5"/>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4002157" y="182356"/>
            <a:ext cx="3737113" cy="201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0262" y="1014559"/>
            <a:ext cx="10985863" cy="2282190"/>
          </a:xfrm>
          <a:prstGeom prst="rect">
            <a:avLst/>
          </a:prstGeom>
          <a:noFill/>
        </p:spPr>
        <p:txBody>
          <a:bodyPr wrap="square">
            <a:spAutoFit/>
          </a:bodyPr>
          <a:lstStyle/>
          <a:p>
            <a:pPr algn="just">
              <a:lnSpc>
                <a:spcPct val="115000"/>
              </a:lnSpc>
            </a:pP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solidFill>
                <a:srgbClr val="FF0000"/>
              </a:solidFill>
              <a:effectLst/>
              <a:latin typeface=".VnTime"/>
              <a:ea typeface="Times New Roman" panose="02020603050405020304" pitchFamily="18" charset="0"/>
              <a:cs typeface="Times New Roman" panose="02020603050405020304" pitchFamily="18" charset="0"/>
            </a:endParaRPr>
          </a:p>
          <a:p>
            <a:pPr algn="just">
              <a:lnSpc>
                <a:spcPct val="115000"/>
              </a:lnSpc>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alt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t>
            </a:r>
            <a:r>
              <a:rPr lang="en-US" sz="3200">
                <a:solidFill>
                  <a:schemeClr val="tx1"/>
                </a:solidFill>
                <a:latin typeface="Times New Roman" panose="02020603050405020304" pitchFamily="18" charset="0"/>
                <a:cs typeface="Calibri" panose="020F0502020204030204" pitchFamily="34" charset="0"/>
                <a:sym typeface="+mn-ea"/>
              </a:rPr>
              <a:t>ẽ tranh cổ động</a:t>
            </a:r>
            <a:r>
              <a:rPr lang="vi-VN" altLang="en-US" sz="3200">
                <a:solidFill>
                  <a:srgbClr val="FF0000"/>
                </a:solidFill>
                <a:latin typeface="Times New Roman" panose="02020603050405020304" pitchFamily="18" charset="0"/>
                <a:cs typeface="Calibri" panose="020F0502020204030204" pitchFamily="34" charset="0"/>
                <a:sym typeface="+mn-ea"/>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a:ea typeface="Times New Roman" panose="02020603050405020304" pitchFamily="18" charset="0"/>
              <a:cs typeface="Times New Roman" panose="02020603050405020304" pitchFamily="18" charset="0"/>
            </a:endParaRPr>
          </a:p>
          <a:p>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Hướng</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dẫn</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giao</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nhiệm</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vụ</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về</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nhà</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chuẩn</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bị</a:t>
            </a:r>
            <a:r>
              <a:rPr lang="en-US" sz="3200" b="1" kern="0" dirty="0">
                <a:solidFill>
                  <a:srgbClr val="FF0000"/>
                </a:solidFill>
                <a:effectLst/>
                <a:latin typeface="Times New Roman" panose="02020603050405020304" pitchFamily="18" charset="0"/>
                <a:ea typeface="Times New Roman" panose="02020603050405020304" pitchFamily="18" charset="0"/>
              </a:rPr>
              <a:t> </a:t>
            </a:r>
            <a:r>
              <a:rPr lang="en-US" sz="3200" b="1" kern="0" dirty="0" err="1">
                <a:solidFill>
                  <a:srgbClr val="FF0000"/>
                </a:solidFill>
                <a:effectLst/>
                <a:latin typeface="Times New Roman" panose="02020603050405020304" pitchFamily="18" charset="0"/>
                <a:ea typeface="Times New Roman" panose="02020603050405020304" pitchFamily="18" charset="0"/>
              </a:rPr>
              <a:t>n</a:t>
            </a:r>
            <a:r>
              <a:rPr lang="vi-VN" altLang="en-US" sz="3200" b="1" kern="0" dirty="0" err="1">
                <a:solidFill>
                  <a:srgbClr val="FF0000"/>
                </a:solidFill>
                <a:effectLst/>
                <a:latin typeface="Times New Roman" panose="02020603050405020304" pitchFamily="18" charset="0"/>
                <a:ea typeface="Times New Roman" panose="02020603050405020304" pitchFamily="18" charset="0"/>
              </a:rPr>
              <a:t>ội</a:t>
            </a:r>
            <a:r>
              <a:rPr lang="en-US" sz="3200" b="1" kern="0" dirty="0">
                <a:solidFill>
                  <a:srgbClr val="FF0000"/>
                </a:solidFill>
                <a:effectLst/>
                <a:latin typeface="Times New Roman" panose="02020603050405020304" pitchFamily="18" charset="0"/>
                <a:ea typeface="Times New Roman" panose="02020603050405020304" pitchFamily="18" charset="0"/>
              </a:rPr>
              <a:t> dung </a:t>
            </a:r>
            <a:r>
              <a:rPr lang="vi-VN" altLang="en-US" sz="3200" b="1" kern="0" dirty="0" err="1">
                <a:solidFill>
                  <a:srgbClr val="FF0000"/>
                </a:solidFill>
                <a:effectLst/>
                <a:latin typeface="Times New Roman" panose="02020603050405020304" pitchFamily="18" charset="0"/>
                <a:ea typeface="Times New Roman" panose="02020603050405020304" pitchFamily="18" charset="0"/>
              </a:rPr>
              <a:t>tiết 2</a:t>
            </a:r>
            <a:r>
              <a:rPr lang="en-US" sz="3200" b="1" kern="0" dirty="0">
                <a:solidFill>
                  <a:srgbClr val="FF0000"/>
                </a:solidFill>
                <a:effectLst/>
                <a:latin typeface="Times New Roman" panose="02020603050405020304" pitchFamily="18" charset="0"/>
                <a:ea typeface="Times New Roman" panose="02020603050405020304" pitchFamily="18" charset="0"/>
              </a:rPr>
              <a:t> )</a:t>
            </a:r>
            <a:endParaRPr lang="en-US" sz="3200" dirty="0">
              <a:solidFill>
                <a:srgbClr val="FF0000"/>
              </a:solidFill>
            </a:endParaRPr>
          </a:p>
        </p:txBody>
      </p:sp>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bwMode="auto">
          <a:xfrm>
            <a:off x="3299778" y="3792455"/>
            <a:ext cx="62515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97" tIns="121897" rIns="121897" bIns="121897"/>
          <a:lstStyle>
            <a:lvl1pPr defTabSz="1219200">
              <a:defRPr>
                <a:solidFill>
                  <a:schemeClr val="tx1"/>
                </a:solidFill>
                <a:latin typeface="Arial" panose="020B0604020202020204" pitchFamily="34" charset="0"/>
                <a:ea typeface="Microsoft YaHei" panose="020B0503020204020204" pitchFamily="34" charset="-122"/>
              </a:defRPr>
            </a:lvl1pPr>
            <a:lvl2pPr marL="990600" indent="-381000" defTabSz="1219200">
              <a:defRPr>
                <a:solidFill>
                  <a:schemeClr val="tx1"/>
                </a:solidFill>
                <a:latin typeface="Arial" panose="020B0604020202020204" pitchFamily="34" charset="0"/>
                <a:ea typeface="Microsoft YaHei" panose="020B0503020204020204" pitchFamily="34" charset="-122"/>
              </a:defRPr>
            </a:lvl2pPr>
            <a:lvl3pPr marL="1524000" indent="-304800" defTabSz="1219200">
              <a:defRPr>
                <a:solidFill>
                  <a:schemeClr val="tx1"/>
                </a:solidFill>
                <a:latin typeface="Arial" panose="020B0604020202020204" pitchFamily="34" charset="0"/>
                <a:ea typeface="Microsoft YaHei" panose="020B0503020204020204" pitchFamily="34" charset="-122"/>
              </a:defRPr>
            </a:lvl3pPr>
            <a:lvl4pPr marL="2133600" indent="-304800" defTabSz="1219200">
              <a:defRPr>
                <a:solidFill>
                  <a:schemeClr val="tx1"/>
                </a:solidFill>
                <a:latin typeface="Arial" panose="020B0604020202020204" pitchFamily="34" charset="0"/>
                <a:ea typeface="Microsoft YaHei" panose="020B0503020204020204" pitchFamily="34" charset="-122"/>
              </a:defRPr>
            </a:lvl4pPr>
            <a:lvl5pPr marL="2743200" indent="-304800" defTabSz="1219200">
              <a:defRPr>
                <a:solidFill>
                  <a:schemeClr val="tx1"/>
                </a:solidFill>
                <a:latin typeface="Arial" panose="020B0604020202020204" pitchFamily="34" charset="0"/>
                <a:ea typeface="Microsoft YaHei" panose="020B0503020204020204" pitchFamily="34" charset="-122"/>
              </a:defRPr>
            </a:lvl5pPr>
            <a:lvl6pPr marL="32004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6pPr>
            <a:lvl7pPr marL="36576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7pPr>
            <a:lvl8pPr marL="41148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8pPr>
            <a:lvl9pPr marL="4572000" indent="-304800" defTabSz="1219200" fontAlgn="base">
              <a:spcBef>
                <a:spcPct val="0"/>
              </a:spcBef>
              <a:spcAft>
                <a:spcPct val="0"/>
              </a:spcAft>
              <a:defRPr>
                <a:solidFill>
                  <a:schemeClr val="tx1"/>
                </a:solidFill>
                <a:latin typeface="Arial" panose="020B0604020202020204" pitchFamily="34" charset="0"/>
                <a:ea typeface="Microsoft YaHei" panose="020B0503020204020204" pitchFamily="34" charset="-122"/>
              </a:defRPr>
            </a:lvl9pPr>
          </a:lstStyle>
          <a:p>
            <a:pPr algn="ctr">
              <a:buClr>
                <a:srgbClr val="2F3C72"/>
              </a:buClr>
              <a:buSzPts val="10000"/>
              <a:buFont typeface="Erica One"/>
              <a:buNone/>
            </a:pPr>
            <a:r>
              <a:rPr lang="en-US" altLang="en-US" sz="7200" b="1" dirty="0">
                <a:solidFill>
                  <a:srgbClr val="FF0000"/>
                </a:solidFill>
                <a:latin typeface="Times New Roman" panose="02020603050405020304" pitchFamily="18" charset="0"/>
                <a:cs typeface="Times New Roman" panose="02020603050405020304" pitchFamily="18" charset="0"/>
                <a:sym typeface="Erica One"/>
              </a:rPr>
              <a:t>KHỞI ĐỘNG</a:t>
            </a:r>
            <a:endParaRPr lang="en-US" altLang="en-US" sz="7200" b="1" dirty="0">
              <a:solidFill>
                <a:srgbClr val="FF0000"/>
              </a:solidFill>
              <a:latin typeface="Times New Roman" panose="02020603050405020304" pitchFamily="18" charset="0"/>
              <a:cs typeface="Times New Roman" panose="02020603050405020304" pitchFamily="18" charset="0"/>
              <a:sym typeface="Erica One"/>
            </a:endParaRPr>
          </a:p>
        </p:txBody>
      </p:sp>
      <p:pic>
        <p:nvPicPr>
          <p:cNvPr id="5" name="Picture 5"/>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4306957" y="761449"/>
            <a:ext cx="3167269" cy="2127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1"/>
          <p:cNvSpPr txBox="1"/>
          <p:nvPr/>
        </p:nvSpPr>
        <p:spPr>
          <a:xfrm>
            <a:off x="928370" y="2592705"/>
            <a:ext cx="6096000" cy="993775"/>
          </a:xfrm>
          <a:prstGeom prst="rect">
            <a:avLst/>
          </a:prstGeom>
          <a:noFill/>
        </p:spPr>
        <p:txBody>
          <a:bodyPr wrap="square" rtlCol="0" anchor="t">
            <a:spAutoFit/>
          </a:bodyPr>
          <a:p>
            <a:r>
              <a:rPr lang="en-US" sz="5865" dirty="0" err="1">
                <a:solidFill>
                  <a:srgbClr val="FF0000"/>
                </a:solidFill>
                <a:latin typeface="Times New Roman" panose="02020603050405020304" pitchFamily="18" charset="0"/>
                <a:cs typeface="Times New Roman" panose="02020603050405020304" pitchFamily="18" charset="0"/>
                <a:sym typeface="+mn-ea"/>
              </a:rPr>
              <a:t>Hoạt</a:t>
            </a:r>
            <a:r>
              <a:rPr lang="en-US" sz="5865" dirty="0">
                <a:solidFill>
                  <a:srgbClr val="FF0000"/>
                </a:solidFill>
                <a:latin typeface="Times New Roman" panose="02020603050405020304" pitchFamily="18" charset="0"/>
                <a:cs typeface="Times New Roman" panose="02020603050405020304" pitchFamily="18" charset="0"/>
                <a:sym typeface="+mn-ea"/>
              </a:rPr>
              <a:t> </a:t>
            </a:r>
            <a:r>
              <a:rPr lang="en-US" sz="5865" dirty="0" err="1">
                <a:solidFill>
                  <a:srgbClr val="FF0000"/>
                </a:solidFill>
                <a:latin typeface="Times New Roman" panose="02020603050405020304" pitchFamily="18" charset="0"/>
                <a:cs typeface="Times New Roman" panose="02020603050405020304" pitchFamily="18" charset="0"/>
                <a:sym typeface="+mn-ea"/>
              </a:rPr>
              <a:t>động</a:t>
            </a:r>
            <a:r>
              <a:rPr lang="en-US" sz="5865" dirty="0">
                <a:solidFill>
                  <a:srgbClr val="FF0000"/>
                </a:solidFill>
                <a:latin typeface="Times New Roman" panose="02020603050405020304" pitchFamily="18" charset="0"/>
                <a:cs typeface="Times New Roman" panose="02020603050405020304" pitchFamily="18" charset="0"/>
                <a:sym typeface="+mn-ea"/>
              </a:rPr>
              <a:t> </a:t>
            </a:r>
            <a:r>
              <a:rPr lang="vi-VN" altLang="en-US" sz="5865" dirty="0">
                <a:solidFill>
                  <a:srgbClr val="FF0000"/>
                </a:solidFill>
                <a:latin typeface="Times New Roman" panose="02020603050405020304" pitchFamily="18" charset="0"/>
                <a:cs typeface="Times New Roman" panose="02020603050405020304" pitchFamily="18" charset="0"/>
                <a:sym typeface="+mn-ea"/>
              </a:rPr>
              <a:t>1</a:t>
            </a:r>
            <a:endParaRPr lang="vi-VN" altLang="en-US" sz="5865" dirty="0">
              <a:solidFill>
                <a:srgbClr val="FF0000"/>
              </a:solidFill>
              <a:latin typeface="Times New Roman" panose="02020603050405020304" pitchFamily="18" charset="0"/>
              <a:cs typeface="Times New Roman" panose="02020603050405020304" pitchFamily="18" charset="0"/>
              <a:sym typeface="+mn-ea"/>
            </a:endParaRP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p>
            <a:endParaRPr lang="en-US"/>
          </a:p>
        </p:txBody>
      </p:sp>
      <p:pic>
        <p:nvPicPr>
          <p:cNvPr id="2" name="Picture 1" descr="IMG_256"/>
          <p:cNvPicPr>
            <a:picLocks noChangeAspect="1"/>
          </p:cNvPicPr>
          <p:nvPr>
            <p:ph sz="half" idx="1"/>
          </p:nvPr>
        </p:nvPicPr>
        <p:blipFill>
          <a:blip r:embed="rId1"/>
          <a:stretch>
            <a:fillRect/>
          </a:stretch>
        </p:blipFill>
        <p:spPr>
          <a:xfrm rot="10800000" flipV="1">
            <a:off x="684530" y="161290"/>
            <a:ext cx="4953000" cy="3714750"/>
          </a:xfrm>
          <a:prstGeom prst="rect">
            <a:avLst/>
          </a:prstGeom>
          <a:noFill/>
          <a:ln w="9525">
            <a:noFill/>
          </a:ln>
        </p:spPr>
      </p:pic>
      <p:pic>
        <p:nvPicPr>
          <p:cNvPr id="6" name="Picture 2" descr="IMG_256"/>
          <p:cNvPicPr>
            <a:picLocks noChangeAspect="1"/>
          </p:cNvPicPr>
          <p:nvPr>
            <p:ph sz="half" idx="2"/>
          </p:nvPr>
        </p:nvPicPr>
        <p:blipFill>
          <a:blip r:embed="rId2"/>
          <a:stretch>
            <a:fillRect/>
          </a:stretch>
        </p:blipFill>
        <p:spPr>
          <a:xfrm>
            <a:off x="6747510" y="0"/>
            <a:ext cx="4903470" cy="3876040"/>
          </a:xfrm>
          <a:prstGeom prst="rect">
            <a:avLst/>
          </a:prstGeom>
          <a:noFill/>
          <a:ln w="9525">
            <a:noFill/>
          </a:ln>
        </p:spPr>
      </p:pic>
      <p:pic>
        <p:nvPicPr>
          <p:cNvPr id="8" name="Picture 3" descr="IMG_256"/>
          <p:cNvPicPr>
            <a:picLocks noChangeAspect="1"/>
          </p:cNvPicPr>
          <p:nvPr/>
        </p:nvPicPr>
        <p:blipFill>
          <a:blip r:embed="rId3"/>
          <a:stretch>
            <a:fillRect/>
          </a:stretch>
        </p:blipFill>
        <p:spPr>
          <a:xfrm>
            <a:off x="276225" y="3575685"/>
            <a:ext cx="4704715" cy="3112135"/>
          </a:xfrm>
          <a:prstGeom prst="rect">
            <a:avLst/>
          </a:prstGeom>
          <a:noFill/>
          <a:ln w="9525">
            <a:noFill/>
          </a:ln>
        </p:spPr>
      </p:pic>
      <p:sp>
        <p:nvSpPr>
          <p:cNvPr id="9" name="Text Box 8"/>
          <p:cNvSpPr txBox="1"/>
          <p:nvPr/>
        </p:nvSpPr>
        <p:spPr>
          <a:xfrm>
            <a:off x="5873750" y="4680585"/>
            <a:ext cx="6090920" cy="645160"/>
          </a:xfrm>
          <a:prstGeom prst="rect">
            <a:avLst/>
          </a:prstGeom>
          <a:noFill/>
        </p:spPr>
        <p:txBody>
          <a:bodyPr wrap="square" rtlCol="0">
            <a:spAutoFit/>
          </a:bodyPr>
          <a:p>
            <a:r>
              <a:rPr lang="vi-VN" altLang="en-US" sz="3600">
                <a:solidFill>
                  <a:srgbClr val="FF0000"/>
                </a:solidFill>
                <a:latin typeface="Times New Roman" panose="02020603050405020304" pitchFamily="18" charset="0"/>
                <a:cs typeface="Times New Roman" panose="02020603050405020304" pitchFamily="18" charset="0"/>
              </a:rPr>
              <a:t>Nhận xét về các hình ảnh trên?</a:t>
            </a:r>
            <a:endParaRPr lang="vi-VN" altLang="en-US" sz="3600">
              <a:solidFill>
                <a:srgbClr val="FF0000"/>
              </a:solidFill>
              <a:latin typeface="Times New Roman" panose="02020603050405020304" pitchFamily="18" charset="0"/>
              <a:cs typeface="Times New Roman" panose="02020603050405020304" pitchFamily="18" charset="0"/>
            </a:endParaRPr>
          </a:p>
        </p:txBody>
      </p:sp>
      <p:sp>
        <p:nvSpPr>
          <p:cNvPr id="10" name="Text Box 9"/>
          <p:cNvSpPr txBox="1"/>
          <p:nvPr/>
        </p:nvSpPr>
        <p:spPr>
          <a:xfrm>
            <a:off x="5638165" y="5393690"/>
            <a:ext cx="6398260" cy="1076325"/>
          </a:xfrm>
          <a:prstGeom prst="rect">
            <a:avLst/>
          </a:prstGeom>
          <a:noFill/>
        </p:spPr>
        <p:txBody>
          <a:bodyPr wrap="square" rtlCol="0">
            <a:spAutoFit/>
          </a:bodyPr>
          <a:p>
            <a:r>
              <a:rPr lang="en-US" sz="3200">
                <a:solidFill>
                  <a:srgbClr val="FF0000"/>
                </a:solidFill>
                <a:latin typeface="Times New Roman" panose="02020603050405020304" pitchFamily="18" charset="0"/>
                <a:cs typeface="Times New Roman" panose="02020603050405020304" pitchFamily="18" charset="0"/>
              </a:rPr>
              <a:t>Hãy kể về một số hành vi bạo lực gia đình mà e</a:t>
            </a:r>
            <a:r>
              <a:rPr lang="vi-VN" altLang="en-US" sz="3200">
                <a:solidFill>
                  <a:srgbClr val="FF0000"/>
                </a:solidFill>
                <a:latin typeface="Times New Roman" panose="02020603050405020304" pitchFamily="18" charset="0"/>
                <a:cs typeface="Times New Roman" panose="02020603050405020304" pitchFamily="18" charset="0"/>
              </a:rPr>
              <a:t>m</a:t>
            </a:r>
            <a:r>
              <a:rPr lang="en-US" sz="3200">
                <a:solidFill>
                  <a:srgbClr val="FF0000"/>
                </a:solidFill>
                <a:latin typeface="Times New Roman" panose="02020603050405020304" pitchFamily="18" charset="0"/>
                <a:cs typeface="Times New Roman" panose="02020603050405020304" pitchFamily="18" charset="0"/>
              </a:rPr>
              <a:t> biết?</a:t>
            </a:r>
            <a:endParaRPr lang="en-US"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0"/>
        <p:cNvGrpSpPr/>
        <p:nvPr/>
      </p:nvGrpSpPr>
      <p:grpSpPr>
        <a:xfrm>
          <a:off x="0" y="0"/>
          <a:ext cx="0" cy="0"/>
          <a:chOff x="0" y="0"/>
          <a:chExt cx="0" cy="0"/>
        </a:xfrm>
      </p:grpSpPr>
      <p:grpSp>
        <p:nvGrpSpPr>
          <p:cNvPr id="7" name="Google Shape;879;p44"/>
          <p:cNvGrpSpPr/>
          <p:nvPr/>
        </p:nvGrpSpPr>
        <p:grpSpPr>
          <a:xfrm rot="179882">
            <a:off x="7479528" y="1844433"/>
            <a:ext cx="3741839" cy="4491204"/>
            <a:chOff x="4841920" y="558063"/>
            <a:chExt cx="3599700" cy="4320600"/>
          </a:xfrm>
        </p:grpSpPr>
        <p:sp>
          <p:nvSpPr>
            <p:cNvPr id="8" name="Google Shape;880;p44"/>
            <p:cNvSpPr/>
            <p:nvPr/>
          </p:nvSpPr>
          <p:spPr>
            <a:xfrm rot="573">
              <a:off x="4841920" y="558363"/>
              <a:ext cx="3599700" cy="4320000"/>
            </a:xfrm>
            <a:prstGeom prst="rect">
              <a:avLst/>
            </a:prstGeom>
            <a:solidFill>
              <a:schemeClr val="accent6"/>
            </a:solidFill>
            <a:ln>
              <a:noFill/>
            </a:ln>
            <a:effectLst>
              <a:outerShdw blurRad="57150" dist="19050" dir="5400000" algn="bl" rotWithShape="0">
                <a:schemeClr val="dk1">
                  <a:alpha val="25000"/>
                </a:scheme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 name="Google Shape;881;p44"/>
            <p:cNvSpPr/>
            <p:nvPr/>
          </p:nvSpPr>
          <p:spPr>
            <a:xfrm rot="1592">
              <a:off x="5021718" y="738419"/>
              <a:ext cx="3240000" cy="3960000"/>
            </a:xfrm>
            <a:prstGeom prst="rect">
              <a:avLst/>
            </a:pr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 name="Google Shape;882;p44"/>
          <p:cNvGrpSpPr/>
          <p:nvPr/>
        </p:nvGrpSpPr>
        <p:grpSpPr>
          <a:xfrm rot="179979">
            <a:off x="7781224" y="2253025"/>
            <a:ext cx="2924911" cy="3335861"/>
            <a:chOff x="73686" y="1342906"/>
            <a:chExt cx="2115540" cy="2412775"/>
          </a:xfrm>
        </p:grpSpPr>
        <p:sp>
          <p:nvSpPr>
            <p:cNvPr id="13" name="Google Shape;883;p44"/>
            <p:cNvSpPr/>
            <p:nvPr/>
          </p:nvSpPr>
          <p:spPr>
            <a:xfrm>
              <a:off x="833152" y="2573587"/>
              <a:ext cx="768126" cy="467064"/>
            </a:xfrm>
            <a:custGeom>
              <a:avLst/>
              <a:gdLst/>
              <a:ahLst/>
              <a:cxnLst/>
              <a:rect l="l" t="t" r="r" b="b"/>
              <a:pathLst>
                <a:path w="23682" h="14400" extrusionOk="0">
                  <a:moveTo>
                    <a:pt x="1" y="1"/>
                  </a:moveTo>
                  <a:lnTo>
                    <a:pt x="1" y="14399"/>
                  </a:lnTo>
                  <a:lnTo>
                    <a:pt x="23682" y="14399"/>
                  </a:lnTo>
                  <a:lnTo>
                    <a:pt x="23682"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 name="Google Shape;884;p44"/>
            <p:cNvSpPr/>
            <p:nvPr/>
          </p:nvSpPr>
          <p:spPr>
            <a:xfrm>
              <a:off x="1411857" y="2395292"/>
              <a:ext cx="542929" cy="1359773"/>
            </a:xfrm>
            <a:custGeom>
              <a:avLst/>
              <a:gdLst/>
              <a:ahLst/>
              <a:cxnLst/>
              <a:rect l="l" t="t" r="r" b="b"/>
              <a:pathLst>
                <a:path w="16739" h="41923" extrusionOk="0">
                  <a:moveTo>
                    <a:pt x="5630" y="1"/>
                  </a:moveTo>
                  <a:lnTo>
                    <a:pt x="4109" y="7704"/>
                  </a:lnTo>
                  <a:cubicBezTo>
                    <a:pt x="3120" y="12764"/>
                    <a:pt x="2910" y="17918"/>
                    <a:pt x="3500" y="23054"/>
                  </a:cubicBezTo>
                  <a:cubicBezTo>
                    <a:pt x="3975" y="27181"/>
                    <a:pt x="4584" y="32355"/>
                    <a:pt x="5250" y="37376"/>
                  </a:cubicBezTo>
                  <a:cubicBezTo>
                    <a:pt x="2948" y="37586"/>
                    <a:pt x="1141" y="39069"/>
                    <a:pt x="400" y="40344"/>
                  </a:cubicBezTo>
                  <a:cubicBezTo>
                    <a:pt x="0" y="41028"/>
                    <a:pt x="533" y="41922"/>
                    <a:pt x="1332" y="41922"/>
                  </a:cubicBezTo>
                  <a:lnTo>
                    <a:pt x="10747" y="41922"/>
                  </a:lnTo>
                  <a:cubicBezTo>
                    <a:pt x="11660" y="41922"/>
                    <a:pt x="12421" y="41219"/>
                    <a:pt x="12478" y="40325"/>
                  </a:cubicBezTo>
                  <a:cubicBezTo>
                    <a:pt x="12744" y="37567"/>
                    <a:pt x="12364" y="32127"/>
                    <a:pt x="11869" y="27010"/>
                  </a:cubicBezTo>
                  <a:cubicBezTo>
                    <a:pt x="11127" y="19212"/>
                    <a:pt x="12250" y="11356"/>
                    <a:pt x="15122" y="4090"/>
                  </a:cubicBezTo>
                  <a:lnTo>
                    <a:pt x="16738"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 name="Google Shape;885;p44"/>
            <p:cNvSpPr/>
            <p:nvPr/>
          </p:nvSpPr>
          <p:spPr>
            <a:xfrm>
              <a:off x="1708605" y="2398990"/>
              <a:ext cx="480622" cy="1356075"/>
            </a:xfrm>
            <a:custGeom>
              <a:avLst/>
              <a:gdLst/>
              <a:ahLst/>
              <a:cxnLst/>
              <a:rect l="l" t="t" r="r" b="b"/>
              <a:pathLst>
                <a:path w="14818" h="41809" extrusionOk="0">
                  <a:moveTo>
                    <a:pt x="0" y="1"/>
                  </a:moveTo>
                  <a:cubicBezTo>
                    <a:pt x="0" y="1"/>
                    <a:pt x="57" y="3158"/>
                    <a:pt x="114" y="8560"/>
                  </a:cubicBezTo>
                  <a:cubicBezTo>
                    <a:pt x="190" y="14476"/>
                    <a:pt x="1256" y="20353"/>
                    <a:pt x="3291" y="25945"/>
                  </a:cubicBezTo>
                  <a:cubicBezTo>
                    <a:pt x="5098" y="30890"/>
                    <a:pt x="7000" y="35874"/>
                    <a:pt x="7380" y="36901"/>
                  </a:cubicBezTo>
                  <a:cubicBezTo>
                    <a:pt x="3804" y="36901"/>
                    <a:pt x="2492" y="38955"/>
                    <a:pt x="2016" y="40401"/>
                  </a:cubicBezTo>
                  <a:cubicBezTo>
                    <a:pt x="1807" y="41086"/>
                    <a:pt x="2340" y="41808"/>
                    <a:pt x="3043" y="41808"/>
                  </a:cubicBezTo>
                  <a:lnTo>
                    <a:pt x="12706" y="41808"/>
                  </a:lnTo>
                  <a:cubicBezTo>
                    <a:pt x="13923" y="41808"/>
                    <a:pt x="14817" y="40724"/>
                    <a:pt x="14608" y="39545"/>
                  </a:cubicBezTo>
                  <a:lnTo>
                    <a:pt x="11698" y="26344"/>
                  </a:lnTo>
                  <a:cubicBezTo>
                    <a:pt x="10367" y="20277"/>
                    <a:pt x="9815" y="14076"/>
                    <a:pt x="10081" y="7875"/>
                  </a:cubicBezTo>
                  <a:cubicBezTo>
                    <a:pt x="10252" y="4052"/>
                    <a:pt x="10386" y="476"/>
                    <a:pt x="10386" y="362"/>
                  </a:cubicBezTo>
                  <a:lnTo>
                    <a:pt x="0" y="1"/>
                  </a:ln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 name="Google Shape;886;p44"/>
            <p:cNvSpPr/>
            <p:nvPr/>
          </p:nvSpPr>
          <p:spPr>
            <a:xfrm>
              <a:off x="802306" y="1990568"/>
              <a:ext cx="462750" cy="256691"/>
            </a:xfrm>
            <a:custGeom>
              <a:avLst/>
              <a:gdLst/>
              <a:ahLst/>
              <a:cxnLst/>
              <a:rect l="l" t="t" r="r" b="b"/>
              <a:pathLst>
                <a:path w="14267" h="7914" extrusionOk="0">
                  <a:moveTo>
                    <a:pt x="1" y="1"/>
                  </a:moveTo>
                  <a:lnTo>
                    <a:pt x="1" y="7914"/>
                  </a:lnTo>
                  <a:lnTo>
                    <a:pt x="14266" y="7914"/>
                  </a:lnTo>
                  <a:lnTo>
                    <a:pt x="14266"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 name="Google Shape;887;p44"/>
            <p:cNvSpPr/>
            <p:nvPr/>
          </p:nvSpPr>
          <p:spPr>
            <a:xfrm>
              <a:off x="772693" y="1743803"/>
              <a:ext cx="523825" cy="257923"/>
            </a:xfrm>
            <a:custGeom>
              <a:avLst/>
              <a:gdLst/>
              <a:ahLst/>
              <a:cxnLst/>
              <a:rect l="l" t="t" r="r" b="b"/>
              <a:pathLst>
                <a:path w="16150" h="7952" extrusionOk="0">
                  <a:moveTo>
                    <a:pt x="8065" y="1"/>
                  </a:moveTo>
                  <a:lnTo>
                    <a:pt x="1" y="7951"/>
                  </a:lnTo>
                  <a:lnTo>
                    <a:pt x="16149" y="7951"/>
                  </a:lnTo>
                  <a:lnTo>
                    <a:pt x="8065"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 name="Google Shape;888;p44"/>
            <p:cNvSpPr/>
            <p:nvPr/>
          </p:nvSpPr>
          <p:spPr>
            <a:xfrm>
              <a:off x="512954" y="2062736"/>
              <a:ext cx="143784" cy="98570"/>
            </a:xfrm>
            <a:custGeom>
              <a:avLst/>
              <a:gdLst/>
              <a:ahLst/>
              <a:cxnLst/>
              <a:rect l="l" t="t" r="r" b="b"/>
              <a:pathLst>
                <a:path w="4433" h="3039" extrusionOk="0">
                  <a:moveTo>
                    <a:pt x="3644" y="1"/>
                  </a:moveTo>
                  <a:cubicBezTo>
                    <a:pt x="3133" y="1"/>
                    <a:pt x="2370" y="250"/>
                    <a:pt x="1675" y="743"/>
                  </a:cubicBezTo>
                  <a:cubicBezTo>
                    <a:pt x="628" y="1466"/>
                    <a:pt x="1" y="2512"/>
                    <a:pt x="248" y="2893"/>
                  </a:cubicBezTo>
                  <a:cubicBezTo>
                    <a:pt x="318" y="2993"/>
                    <a:pt x="446" y="3039"/>
                    <a:pt x="616" y="3039"/>
                  </a:cubicBezTo>
                  <a:cubicBezTo>
                    <a:pt x="1091" y="3039"/>
                    <a:pt x="1893" y="2678"/>
                    <a:pt x="2664" y="2132"/>
                  </a:cubicBezTo>
                  <a:cubicBezTo>
                    <a:pt x="3710" y="1409"/>
                    <a:pt x="4433" y="572"/>
                    <a:pt x="4185" y="192"/>
                  </a:cubicBezTo>
                  <a:cubicBezTo>
                    <a:pt x="4096" y="64"/>
                    <a:pt x="3902" y="1"/>
                    <a:pt x="3644"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 name="Google Shape;889;p44"/>
            <p:cNvSpPr/>
            <p:nvPr/>
          </p:nvSpPr>
          <p:spPr>
            <a:xfrm>
              <a:off x="408091" y="1899004"/>
              <a:ext cx="522560" cy="314392"/>
            </a:xfrm>
            <a:custGeom>
              <a:avLst/>
              <a:gdLst/>
              <a:ahLst/>
              <a:cxnLst/>
              <a:rect l="l" t="t" r="r" b="b"/>
              <a:pathLst>
                <a:path w="16111" h="9693" extrusionOk="0">
                  <a:moveTo>
                    <a:pt x="6948" y="5854"/>
                  </a:moveTo>
                  <a:cubicBezTo>
                    <a:pt x="6956" y="5854"/>
                    <a:pt x="7276" y="6263"/>
                    <a:pt x="7294" y="6287"/>
                  </a:cubicBezTo>
                  <a:lnTo>
                    <a:pt x="7294" y="6287"/>
                  </a:lnTo>
                  <a:cubicBezTo>
                    <a:pt x="7215" y="6218"/>
                    <a:pt x="7155" y="6142"/>
                    <a:pt x="7095" y="6057"/>
                  </a:cubicBezTo>
                  <a:cubicBezTo>
                    <a:pt x="6984" y="5909"/>
                    <a:pt x="6945" y="5854"/>
                    <a:pt x="6948" y="5854"/>
                  </a:cubicBezTo>
                  <a:close/>
                  <a:moveTo>
                    <a:pt x="7295" y="6287"/>
                  </a:moveTo>
                  <a:cubicBezTo>
                    <a:pt x="7295" y="6288"/>
                    <a:pt x="7295" y="6288"/>
                    <a:pt x="7295" y="6288"/>
                  </a:cubicBezTo>
                  <a:lnTo>
                    <a:pt x="7295" y="6288"/>
                  </a:lnTo>
                  <a:cubicBezTo>
                    <a:pt x="7295" y="6288"/>
                    <a:pt x="7295" y="6288"/>
                    <a:pt x="7295" y="6287"/>
                  </a:cubicBezTo>
                  <a:close/>
                  <a:moveTo>
                    <a:pt x="9947" y="9230"/>
                  </a:moveTo>
                  <a:cubicBezTo>
                    <a:pt x="9946" y="9230"/>
                    <a:pt x="9918" y="9247"/>
                    <a:pt x="9898" y="9260"/>
                  </a:cubicBezTo>
                  <a:lnTo>
                    <a:pt x="9898" y="9260"/>
                  </a:lnTo>
                  <a:cubicBezTo>
                    <a:pt x="9902" y="9258"/>
                    <a:pt x="9906" y="9255"/>
                    <a:pt x="9910" y="9253"/>
                  </a:cubicBezTo>
                  <a:cubicBezTo>
                    <a:pt x="9937" y="9236"/>
                    <a:pt x="9947" y="9230"/>
                    <a:pt x="9947" y="9230"/>
                  </a:cubicBezTo>
                  <a:close/>
                  <a:moveTo>
                    <a:pt x="2186" y="1"/>
                  </a:moveTo>
                  <a:cubicBezTo>
                    <a:pt x="1789" y="1"/>
                    <a:pt x="1388" y="126"/>
                    <a:pt x="1046" y="389"/>
                  </a:cubicBezTo>
                  <a:cubicBezTo>
                    <a:pt x="875" y="503"/>
                    <a:pt x="704" y="656"/>
                    <a:pt x="571" y="789"/>
                  </a:cubicBezTo>
                  <a:cubicBezTo>
                    <a:pt x="95" y="1245"/>
                    <a:pt x="0" y="1987"/>
                    <a:pt x="343" y="2539"/>
                  </a:cubicBezTo>
                  <a:cubicBezTo>
                    <a:pt x="1636" y="4460"/>
                    <a:pt x="2948" y="6343"/>
                    <a:pt x="4527" y="8093"/>
                  </a:cubicBezTo>
                  <a:cubicBezTo>
                    <a:pt x="4527" y="8076"/>
                    <a:pt x="4496" y="8012"/>
                    <a:pt x="4476" y="7986"/>
                  </a:cubicBezTo>
                  <a:lnTo>
                    <a:pt x="4476" y="7986"/>
                  </a:lnTo>
                  <a:cubicBezTo>
                    <a:pt x="4702" y="8250"/>
                    <a:pt x="4910" y="8532"/>
                    <a:pt x="5193" y="8739"/>
                  </a:cubicBezTo>
                  <a:cubicBezTo>
                    <a:pt x="5478" y="8949"/>
                    <a:pt x="5764" y="9139"/>
                    <a:pt x="6087" y="9291"/>
                  </a:cubicBezTo>
                  <a:cubicBezTo>
                    <a:pt x="6696" y="9538"/>
                    <a:pt x="7323" y="9671"/>
                    <a:pt x="8008" y="9690"/>
                  </a:cubicBezTo>
                  <a:cubicBezTo>
                    <a:pt x="8037" y="9692"/>
                    <a:pt x="8066" y="9693"/>
                    <a:pt x="8095" y="9693"/>
                  </a:cubicBezTo>
                  <a:cubicBezTo>
                    <a:pt x="8389" y="9693"/>
                    <a:pt x="8684" y="9611"/>
                    <a:pt x="8978" y="9576"/>
                  </a:cubicBezTo>
                  <a:cubicBezTo>
                    <a:pt x="8997" y="9576"/>
                    <a:pt x="9073" y="9538"/>
                    <a:pt x="9092" y="9538"/>
                  </a:cubicBezTo>
                  <a:cubicBezTo>
                    <a:pt x="9149" y="9538"/>
                    <a:pt x="9187" y="9519"/>
                    <a:pt x="9225" y="9519"/>
                  </a:cubicBezTo>
                  <a:cubicBezTo>
                    <a:pt x="9320" y="9500"/>
                    <a:pt x="9378" y="9481"/>
                    <a:pt x="9454" y="9443"/>
                  </a:cubicBezTo>
                  <a:cubicBezTo>
                    <a:pt x="9549" y="9424"/>
                    <a:pt x="9625" y="9386"/>
                    <a:pt x="9701" y="9348"/>
                  </a:cubicBezTo>
                  <a:cubicBezTo>
                    <a:pt x="9739" y="9329"/>
                    <a:pt x="9796" y="9329"/>
                    <a:pt x="9815" y="9310"/>
                  </a:cubicBezTo>
                  <a:lnTo>
                    <a:pt x="9853" y="9291"/>
                  </a:lnTo>
                  <a:cubicBezTo>
                    <a:pt x="9864" y="9284"/>
                    <a:pt x="9866" y="9282"/>
                    <a:pt x="9865" y="9282"/>
                  </a:cubicBezTo>
                  <a:cubicBezTo>
                    <a:pt x="9861" y="9282"/>
                    <a:pt x="9832" y="9297"/>
                    <a:pt x="9832" y="9297"/>
                  </a:cubicBezTo>
                  <a:cubicBezTo>
                    <a:pt x="9831" y="9297"/>
                    <a:pt x="9846" y="9289"/>
                    <a:pt x="9896" y="9261"/>
                  </a:cubicBezTo>
                  <a:lnTo>
                    <a:pt x="9896" y="9261"/>
                  </a:lnTo>
                  <a:cubicBezTo>
                    <a:pt x="9883" y="9269"/>
                    <a:pt x="9878" y="9272"/>
                    <a:pt x="9878" y="9272"/>
                  </a:cubicBezTo>
                  <a:cubicBezTo>
                    <a:pt x="9878" y="9272"/>
                    <a:pt x="9887" y="9266"/>
                    <a:pt x="9898" y="9260"/>
                  </a:cubicBezTo>
                  <a:lnTo>
                    <a:pt x="9898" y="9260"/>
                  </a:lnTo>
                  <a:cubicBezTo>
                    <a:pt x="9897" y="9260"/>
                    <a:pt x="9897" y="9260"/>
                    <a:pt x="9896" y="9261"/>
                  </a:cubicBezTo>
                  <a:lnTo>
                    <a:pt x="9896" y="9261"/>
                  </a:lnTo>
                  <a:cubicBezTo>
                    <a:pt x="9919" y="9246"/>
                    <a:pt x="9969" y="9216"/>
                    <a:pt x="10062" y="9158"/>
                  </a:cubicBezTo>
                  <a:cubicBezTo>
                    <a:pt x="10481" y="8930"/>
                    <a:pt x="10481" y="9025"/>
                    <a:pt x="11394" y="8435"/>
                  </a:cubicBezTo>
                  <a:cubicBezTo>
                    <a:pt x="12326" y="7826"/>
                    <a:pt x="14285" y="6400"/>
                    <a:pt x="15350" y="5506"/>
                  </a:cubicBezTo>
                  <a:cubicBezTo>
                    <a:pt x="15921" y="5030"/>
                    <a:pt x="16111" y="4346"/>
                    <a:pt x="15711" y="3718"/>
                  </a:cubicBezTo>
                  <a:cubicBezTo>
                    <a:pt x="15439" y="3303"/>
                    <a:pt x="15025" y="3102"/>
                    <a:pt x="14596" y="3102"/>
                  </a:cubicBezTo>
                  <a:cubicBezTo>
                    <a:pt x="14337" y="3102"/>
                    <a:pt x="14072" y="3175"/>
                    <a:pt x="13828" y="3318"/>
                  </a:cubicBezTo>
                  <a:cubicBezTo>
                    <a:pt x="12687" y="4003"/>
                    <a:pt x="10918" y="5335"/>
                    <a:pt x="10024" y="5791"/>
                  </a:cubicBezTo>
                  <a:cubicBezTo>
                    <a:pt x="9092" y="6248"/>
                    <a:pt x="9168" y="6210"/>
                    <a:pt x="8788" y="6381"/>
                  </a:cubicBezTo>
                  <a:cubicBezTo>
                    <a:pt x="8649" y="6443"/>
                    <a:pt x="8612" y="6460"/>
                    <a:pt x="8612" y="6460"/>
                  </a:cubicBezTo>
                  <a:cubicBezTo>
                    <a:pt x="8611" y="6460"/>
                    <a:pt x="8664" y="6436"/>
                    <a:pt x="8664" y="6436"/>
                  </a:cubicBezTo>
                  <a:lnTo>
                    <a:pt x="8664" y="6436"/>
                  </a:lnTo>
                  <a:cubicBezTo>
                    <a:pt x="8663" y="6436"/>
                    <a:pt x="8651" y="6441"/>
                    <a:pt x="8617" y="6457"/>
                  </a:cubicBezTo>
                  <a:cubicBezTo>
                    <a:pt x="8601" y="6465"/>
                    <a:pt x="8588" y="6471"/>
                    <a:pt x="8579" y="6476"/>
                  </a:cubicBezTo>
                  <a:lnTo>
                    <a:pt x="8579" y="6476"/>
                  </a:lnTo>
                  <a:cubicBezTo>
                    <a:pt x="8560" y="6482"/>
                    <a:pt x="8553" y="6484"/>
                    <a:pt x="8553" y="6484"/>
                  </a:cubicBezTo>
                  <a:cubicBezTo>
                    <a:pt x="8551" y="6484"/>
                    <a:pt x="8572" y="6476"/>
                    <a:pt x="8560" y="6476"/>
                  </a:cubicBezTo>
                  <a:cubicBezTo>
                    <a:pt x="8522" y="6495"/>
                    <a:pt x="8503" y="6495"/>
                    <a:pt x="8503" y="6495"/>
                  </a:cubicBezTo>
                  <a:cubicBezTo>
                    <a:pt x="8484" y="6495"/>
                    <a:pt x="8465" y="6533"/>
                    <a:pt x="8426" y="6533"/>
                  </a:cubicBezTo>
                  <a:cubicBezTo>
                    <a:pt x="8388" y="6533"/>
                    <a:pt x="8331" y="6552"/>
                    <a:pt x="8312" y="6552"/>
                  </a:cubicBezTo>
                  <a:lnTo>
                    <a:pt x="8274" y="6552"/>
                  </a:lnTo>
                  <a:cubicBezTo>
                    <a:pt x="8179" y="6571"/>
                    <a:pt x="8084" y="6571"/>
                    <a:pt x="7989" y="6571"/>
                  </a:cubicBezTo>
                  <a:cubicBezTo>
                    <a:pt x="7799" y="6552"/>
                    <a:pt x="7628" y="6495"/>
                    <a:pt x="7456" y="6400"/>
                  </a:cubicBezTo>
                  <a:cubicBezTo>
                    <a:pt x="7393" y="6365"/>
                    <a:pt x="7341" y="6327"/>
                    <a:pt x="7294" y="6287"/>
                  </a:cubicBezTo>
                  <a:lnTo>
                    <a:pt x="7294" y="6287"/>
                  </a:lnTo>
                  <a:cubicBezTo>
                    <a:pt x="7283" y="6273"/>
                    <a:pt x="7156" y="6110"/>
                    <a:pt x="6791" y="5639"/>
                  </a:cubicBezTo>
                  <a:cubicBezTo>
                    <a:pt x="5821" y="4384"/>
                    <a:pt x="4755" y="2634"/>
                    <a:pt x="3842" y="979"/>
                  </a:cubicBezTo>
                  <a:cubicBezTo>
                    <a:pt x="3498" y="349"/>
                    <a:pt x="2848" y="1"/>
                    <a:pt x="2186"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0" name="Google Shape;890;p44"/>
            <p:cNvSpPr/>
            <p:nvPr/>
          </p:nvSpPr>
          <p:spPr>
            <a:xfrm>
              <a:off x="353795" y="1842243"/>
              <a:ext cx="291850" cy="316176"/>
            </a:xfrm>
            <a:custGeom>
              <a:avLst/>
              <a:gdLst/>
              <a:ahLst/>
              <a:cxnLst/>
              <a:rect l="l" t="t" r="r" b="b"/>
              <a:pathLst>
                <a:path w="8998" h="9748" extrusionOk="0">
                  <a:moveTo>
                    <a:pt x="2934" y="0"/>
                  </a:moveTo>
                  <a:cubicBezTo>
                    <a:pt x="2613" y="0"/>
                    <a:pt x="2295" y="99"/>
                    <a:pt x="1979" y="313"/>
                  </a:cubicBezTo>
                  <a:cubicBezTo>
                    <a:pt x="1047" y="979"/>
                    <a:pt x="0" y="2215"/>
                    <a:pt x="5212" y="9748"/>
                  </a:cubicBezTo>
                  <a:cubicBezTo>
                    <a:pt x="5411" y="8587"/>
                    <a:pt x="6926" y="6789"/>
                    <a:pt x="8370" y="6789"/>
                  </a:cubicBezTo>
                  <a:cubicBezTo>
                    <a:pt x="8582" y="6789"/>
                    <a:pt x="8793" y="6828"/>
                    <a:pt x="8997" y="6914"/>
                  </a:cubicBezTo>
                  <a:cubicBezTo>
                    <a:pt x="6833" y="3464"/>
                    <a:pt x="4836" y="0"/>
                    <a:pt x="2934"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 name="Google Shape;891;p44"/>
            <p:cNvSpPr/>
            <p:nvPr/>
          </p:nvSpPr>
          <p:spPr>
            <a:xfrm>
              <a:off x="411173" y="1954533"/>
              <a:ext cx="238786" cy="205735"/>
            </a:xfrm>
            <a:custGeom>
              <a:avLst/>
              <a:gdLst/>
              <a:ahLst/>
              <a:cxnLst/>
              <a:rect l="l" t="t" r="r" b="b"/>
              <a:pathLst>
                <a:path w="7362" h="6343" extrusionOk="0">
                  <a:moveTo>
                    <a:pt x="4699" y="0"/>
                  </a:moveTo>
                  <a:cubicBezTo>
                    <a:pt x="4692" y="0"/>
                    <a:pt x="4686" y="2"/>
                    <a:pt x="4679" y="9"/>
                  </a:cubicBezTo>
                  <a:cubicBezTo>
                    <a:pt x="4679" y="28"/>
                    <a:pt x="4660" y="66"/>
                    <a:pt x="4679" y="85"/>
                  </a:cubicBezTo>
                  <a:lnTo>
                    <a:pt x="7152" y="3394"/>
                  </a:lnTo>
                  <a:cubicBezTo>
                    <a:pt x="7032" y="3339"/>
                    <a:pt x="6852" y="3286"/>
                    <a:pt x="6616" y="3286"/>
                  </a:cubicBezTo>
                  <a:cubicBezTo>
                    <a:pt x="6290" y="3286"/>
                    <a:pt x="5856" y="3387"/>
                    <a:pt x="5326" y="3718"/>
                  </a:cubicBezTo>
                  <a:cubicBezTo>
                    <a:pt x="3957" y="4574"/>
                    <a:pt x="3519" y="5810"/>
                    <a:pt x="3424" y="6171"/>
                  </a:cubicBezTo>
                  <a:lnTo>
                    <a:pt x="114" y="846"/>
                  </a:lnTo>
                  <a:cubicBezTo>
                    <a:pt x="101" y="833"/>
                    <a:pt x="79" y="810"/>
                    <a:pt x="60" y="810"/>
                  </a:cubicBezTo>
                  <a:cubicBezTo>
                    <a:pt x="52" y="810"/>
                    <a:pt x="44" y="815"/>
                    <a:pt x="38" y="827"/>
                  </a:cubicBezTo>
                  <a:cubicBezTo>
                    <a:pt x="19" y="846"/>
                    <a:pt x="0" y="865"/>
                    <a:pt x="19" y="884"/>
                  </a:cubicBezTo>
                  <a:lnTo>
                    <a:pt x="3386" y="6305"/>
                  </a:lnTo>
                  <a:cubicBezTo>
                    <a:pt x="3424" y="6343"/>
                    <a:pt x="3424" y="6343"/>
                    <a:pt x="3443" y="6343"/>
                  </a:cubicBezTo>
                  <a:cubicBezTo>
                    <a:pt x="3462" y="6343"/>
                    <a:pt x="3481" y="6343"/>
                    <a:pt x="3462" y="6286"/>
                  </a:cubicBezTo>
                  <a:cubicBezTo>
                    <a:pt x="3481" y="6267"/>
                    <a:pt x="3805" y="4764"/>
                    <a:pt x="5364" y="3794"/>
                  </a:cubicBezTo>
                  <a:cubicBezTo>
                    <a:pt x="5894" y="3476"/>
                    <a:pt x="6319" y="3385"/>
                    <a:pt x="6632" y="3385"/>
                  </a:cubicBezTo>
                  <a:cubicBezTo>
                    <a:pt x="7049" y="3385"/>
                    <a:pt x="7266" y="3547"/>
                    <a:pt x="7266" y="3547"/>
                  </a:cubicBezTo>
                  <a:cubicBezTo>
                    <a:pt x="7276" y="3566"/>
                    <a:pt x="7290" y="3575"/>
                    <a:pt x="7304" y="3575"/>
                  </a:cubicBezTo>
                  <a:cubicBezTo>
                    <a:pt x="7319" y="3575"/>
                    <a:pt x="7333" y="3566"/>
                    <a:pt x="7342" y="3547"/>
                  </a:cubicBezTo>
                  <a:cubicBezTo>
                    <a:pt x="7342" y="3528"/>
                    <a:pt x="7361" y="3509"/>
                    <a:pt x="7342" y="3490"/>
                  </a:cubicBezTo>
                  <a:lnTo>
                    <a:pt x="4756" y="9"/>
                  </a:lnTo>
                  <a:cubicBezTo>
                    <a:pt x="4730" y="9"/>
                    <a:pt x="4713" y="0"/>
                    <a:pt x="469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2" name="Google Shape;892;p44"/>
            <p:cNvSpPr/>
            <p:nvPr/>
          </p:nvSpPr>
          <p:spPr>
            <a:xfrm>
              <a:off x="343675" y="2573976"/>
              <a:ext cx="437678" cy="1145961"/>
            </a:xfrm>
            <a:custGeom>
              <a:avLst/>
              <a:gdLst/>
              <a:ahLst/>
              <a:cxnLst/>
              <a:rect l="l" t="t" r="r" b="b"/>
              <a:pathLst>
                <a:path w="13494" h="35331" extrusionOk="0">
                  <a:moveTo>
                    <a:pt x="9152" y="1"/>
                  </a:moveTo>
                  <a:cubicBezTo>
                    <a:pt x="7562" y="1"/>
                    <a:pt x="1" y="616"/>
                    <a:pt x="103" y="940"/>
                  </a:cubicBezTo>
                  <a:cubicBezTo>
                    <a:pt x="179" y="1092"/>
                    <a:pt x="1853" y="4420"/>
                    <a:pt x="3603" y="7730"/>
                  </a:cubicBezTo>
                  <a:cubicBezTo>
                    <a:pt x="6019" y="12409"/>
                    <a:pt x="6894" y="17773"/>
                    <a:pt x="6038" y="22966"/>
                  </a:cubicBezTo>
                  <a:cubicBezTo>
                    <a:pt x="5315" y="27588"/>
                    <a:pt x="4497" y="32286"/>
                    <a:pt x="4497" y="32286"/>
                  </a:cubicBezTo>
                  <a:lnTo>
                    <a:pt x="4421" y="32761"/>
                  </a:lnTo>
                  <a:cubicBezTo>
                    <a:pt x="4402" y="32895"/>
                    <a:pt x="4402" y="33028"/>
                    <a:pt x="4402" y="33142"/>
                  </a:cubicBezTo>
                  <a:cubicBezTo>
                    <a:pt x="4421" y="34355"/>
                    <a:pt x="5428" y="35330"/>
                    <a:pt x="6634" y="35330"/>
                  </a:cubicBezTo>
                  <a:cubicBezTo>
                    <a:pt x="6657" y="35330"/>
                    <a:pt x="6680" y="35330"/>
                    <a:pt x="6703" y="35329"/>
                  </a:cubicBezTo>
                  <a:lnTo>
                    <a:pt x="11497" y="35291"/>
                  </a:lnTo>
                  <a:cubicBezTo>
                    <a:pt x="12124" y="35291"/>
                    <a:pt x="12771" y="34911"/>
                    <a:pt x="13056" y="34264"/>
                  </a:cubicBezTo>
                  <a:cubicBezTo>
                    <a:pt x="13494" y="33389"/>
                    <a:pt x="13075" y="32343"/>
                    <a:pt x="12200" y="31943"/>
                  </a:cubicBezTo>
                  <a:lnTo>
                    <a:pt x="10203" y="31030"/>
                  </a:lnTo>
                  <a:cubicBezTo>
                    <a:pt x="10203" y="31030"/>
                    <a:pt x="11116" y="23631"/>
                    <a:pt x="11725" y="18458"/>
                  </a:cubicBezTo>
                  <a:cubicBezTo>
                    <a:pt x="12105" y="15243"/>
                    <a:pt x="11991" y="11972"/>
                    <a:pt x="11325" y="8795"/>
                  </a:cubicBezTo>
                  <a:cubicBezTo>
                    <a:pt x="10565" y="5067"/>
                    <a:pt x="9595" y="426"/>
                    <a:pt x="9442" y="27"/>
                  </a:cubicBezTo>
                  <a:cubicBezTo>
                    <a:pt x="9438" y="9"/>
                    <a:pt x="9335" y="1"/>
                    <a:pt x="9152" y="1"/>
                  </a:cubicBezTo>
                  <a:close/>
                </a:path>
              </a:pathLst>
            </a:custGeom>
            <a:solidFill>
              <a:srgbClr val="FFAB6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3" name="Google Shape;893;p44"/>
            <p:cNvSpPr/>
            <p:nvPr/>
          </p:nvSpPr>
          <p:spPr>
            <a:xfrm>
              <a:off x="239656" y="2564959"/>
              <a:ext cx="305408" cy="1160524"/>
            </a:xfrm>
            <a:custGeom>
              <a:avLst/>
              <a:gdLst/>
              <a:ahLst/>
              <a:cxnLst/>
              <a:rect l="l" t="t" r="r" b="b"/>
              <a:pathLst>
                <a:path w="9416" h="35780" extrusionOk="0">
                  <a:moveTo>
                    <a:pt x="1142" y="0"/>
                  </a:moveTo>
                  <a:cubicBezTo>
                    <a:pt x="1313" y="457"/>
                    <a:pt x="2226" y="8217"/>
                    <a:pt x="2721" y="12117"/>
                  </a:cubicBezTo>
                  <a:cubicBezTo>
                    <a:pt x="2911" y="13600"/>
                    <a:pt x="2873" y="15122"/>
                    <a:pt x="2644" y="16586"/>
                  </a:cubicBezTo>
                  <a:cubicBezTo>
                    <a:pt x="1884" y="21703"/>
                    <a:pt x="77" y="33039"/>
                    <a:pt x="77" y="33173"/>
                  </a:cubicBezTo>
                  <a:cubicBezTo>
                    <a:pt x="1" y="34428"/>
                    <a:pt x="1009" y="35512"/>
                    <a:pt x="2264" y="35569"/>
                  </a:cubicBezTo>
                  <a:lnTo>
                    <a:pt x="6582" y="35778"/>
                  </a:lnTo>
                  <a:cubicBezTo>
                    <a:pt x="6601" y="35779"/>
                    <a:pt x="6620" y="35779"/>
                    <a:pt x="6639" y="35779"/>
                  </a:cubicBezTo>
                  <a:cubicBezTo>
                    <a:pt x="7341" y="35779"/>
                    <a:pt x="8018" y="35436"/>
                    <a:pt x="8389" y="34751"/>
                  </a:cubicBezTo>
                  <a:cubicBezTo>
                    <a:pt x="8902" y="33838"/>
                    <a:pt x="8522" y="32640"/>
                    <a:pt x="7571" y="32145"/>
                  </a:cubicBezTo>
                  <a:lnTo>
                    <a:pt x="5916" y="31270"/>
                  </a:lnTo>
                  <a:cubicBezTo>
                    <a:pt x="5916" y="31118"/>
                    <a:pt x="6296" y="26953"/>
                    <a:pt x="6373" y="26173"/>
                  </a:cubicBezTo>
                  <a:cubicBezTo>
                    <a:pt x="6392" y="25869"/>
                    <a:pt x="8199" y="17595"/>
                    <a:pt x="8731" y="14856"/>
                  </a:cubicBezTo>
                  <a:cubicBezTo>
                    <a:pt x="8845" y="14266"/>
                    <a:pt x="9378" y="305"/>
                    <a:pt x="9416" y="0"/>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 name="Google Shape;894;p44"/>
            <p:cNvSpPr/>
            <p:nvPr/>
          </p:nvSpPr>
          <p:spPr>
            <a:xfrm>
              <a:off x="471631" y="3451505"/>
              <a:ext cx="326393" cy="274562"/>
            </a:xfrm>
            <a:custGeom>
              <a:avLst/>
              <a:gdLst/>
              <a:ahLst/>
              <a:cxnLst/>
              <a:rect l="l" t="t" r="r" b="b"/>
              <a:pathLst>
                <a:path w="10063" h="8465" extrusionOk="0">
                  <a:moveTo>
                    <a:pt x="913" y="0"/>
                  </a:moveTo>
                  <a:lnTo>
                    <a:pt x="95" y="6924"/>
                  </a:lnTo>
                  <a:cubicBezTo>
                    <a:pt x="0" y="7742"/>
                    <a:pt x="647" y="8464"/>
                    <a:pt x="1484" y="8464"/>
                  </a:cubicBezTo>
                  <a:lnTo>
                    <a:pt x="8541" y="8464"/>
                  </a:lnTo>
                  <a:cubicBezTo>
                    <a:pt x="8978" y="8464"/>
                    <a:pt x="9359" y="8160"/>
                    <a:pt x="9416" y="7742"/>
                  </a:cubicBezTo>
                  <a:cubicBezTo>
                    <a:pt x="10062" y="4128"/>
                    <a:pt x="6620" y="3709"/>
                    <a:pt x="6620" y="3709"/>
                  </a:cubicBezTo>
                  <a:lnTo>
                    <a:pt x="6924" y="323"/>
                  </a:lnTo>
                  <a:lnTo>
                    <a:pt x="913"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 name="Google Shape;895;p44"/>
            <p:cNvSpPr/>
            <p:nvPr/>
          </p:nvSpPr>
          <p:spPr>
            <a:xfrm>
              <a:off x="533323" y="2831478"/>
              <a:ext cx="183874" cy="54329"/>
            </a:xfrm>
            <a:custGeom>
              <a:avLst/>
              <a:gdLst/>
              <a:ahLst/>
              <a:cxnLst/>
              <a:rect l="l" t="t" r="r" b="b"/>
              <a:pathLst>
                <a:path w="5669" h="1675" extrusionOk="0">
                  <a:moveTo>
                    <a:pt x="5402" y="0"/>
                  </a:moveTo>
                  <a:lnTo>
                    <a:pt x="0" y="1579"/>
                  </a:lnTo>
                  <a:lnTo>
                    <a:pt x="5669" y="1674"/>
                  </a:lnTo>
                  <a:lnTo>
                    <a:pt x="5402"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6" name="Google Shape;896;p44"/>
            <p:cNvSpPr/>
            <p:nvPr/>
          </p:nvSpPr>
          <p:spPr>
            <a:xfrm>
              <a:off x="232877" y="3451505"/>
              <a:ext cx="327010" cy="273946"/>
            </a:xfrm>
            <a:custGeom>
              <a:avLst/>
              <a:gdLst/>
              <a:ahLst/>
              <a:cxnLst/>
              <a:rect l="l" t="t" r="r" b="b"/>
              <a:pathLst>
                <a:path w="10082" h="8446" extrusionOk="0">
                  <a:moveTo>
                    <a:pt x="894" y="0"/>
                  </a:moveTo>
                  <a:lnTo>
                    <a:pt x="95" y="6905"/>
                  </a:lnTo>
                  <a:cubicBezTo>
                    <a:pt x="0" y="7704"/>
                    <a:pt x="647" y="8445"/>
                    <a:pt x="1465" y="8445"/>
                  </a:cubicBezTo>
                  <a:lnTo>
                    <a:pt x="8560" y="8445"/>
                  </a:lnTo>
                  <a:cubicBezTo>
                    <a:pt x="8978" y="8445"/>
                    <a:pt x="9359" y="8141"/>
                    <a:pt x="9435" y="7704"/>
                  </a:cubicBezTo>
                  <a:cubicBezTo>
                    <a:pt x="10081" y="4090"/>
                    <a:pt x="6639" y="3690"/>
                    <a:pt x="6639" y="3690"/>
                  </a:cubicBezTo>
                  <a:lnTo>
                    <a:pt x="6924" y="323"/>
                  </a:lnTo>
                  <a:lnTo>
                    <a:pt x="894"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 name="Google Shape;897;p44"/>
            <p:cNvSpPr/>
            <p:nvPr/>
          </p:nvSpPr>
          <p:spPr>
            <a:xfrm>
              <a:off x="372315" y="2875881"/>
              <a:ext cx="161040" cy="54329"/>
            </a:xfrm>
            <a:custGeom>
              <a:avLst/>
              <a:gdLst/>
              <a:ahLst/>
              <a:cxnLst/>
              <a:rect l="l" t="t" r="r" b="b"/>
              <a:pathLst>
                <a:path w="4965" h="1675" extrusionOk="0">
                  <a:moveTo>
                    <a:pt x="4964" y="1"/>
                  </a:moveTo>
                  <a:lnTo>
                    <a:pt x="0" y="1161"/>
                  </a:lnTo>
                  <a:lnTo>
                    <a:pt x="4850" y="1675"/>
                  </a:lnTo>
                  <a:lnTo>
                    <a:pt x="4964"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8" name="Google Shape;898;p44"/>
            <p:cNvSpPr/>
            <p:nvPr/>
          </p:nvSpPr>
          <p:spPr>
            <a:xfrm>
              <a:off x="166256" y="1824468"/>
              <a:ext cx="641629" cy="1096303"/>
            </a:xfrm>
            <a:custGeom>
              <a:avLst/>
              <a:gdLst/>
              <a:ahLst/>
              <a:cxnLst/>
              <a:rect l="l" t="t" r="r" b="b"/>
              <a:pathLst>
                <a:path w="19782" h="33800" extrusionOk="0">
                  <a:moveTo>
                    <a:pt x="6889" y="1"/>
                  </a:moveTo>
                  <a:cubicBezTo>
                    <a:pt x="4153" y="1"/>
                    <a:pt x="2267" y="1827"/>
                    <a:pt x="1902" y="11037"/>
                  </a:cubicBezTo>
                  <a:cubicBezTo>
                    <a:pt x="1845" y="13035"/>
                    <a:pt x="0" y="30743"/>
                    <a:pt x="76" y="33520"/>
                  </a:cubicBezTo>
                  <a:cubicBezTo>
                    <a:pt x="76" y="33520"/>
                    <a:pt x="2234" y="33800"/>
                    <a:pt x="5088" y="33800"/>
                  </a:cubicBezTo>
                  <a:cubicBezTo>
                    <a:pt x="6638" y="33800"/>
                    <a:pt x="8392" y="33717"/>
                    <a:pt x="10119" y="33463"/>
                  </a:cubicBezTo>
                  <a:cubicBezTo>
                    <a:pt x="15027" y="32721"/>
                    <a:pt x="19725" y="30534"/>
                    <a:pt x="19763" y="30324"/>
                  </a:cubicBezTo>
                  <a:cubicBezTo>
                    <a:pt x="19782" y="30191"/>
                    <a:pt x="15122" y="13681"/>
                    <a:pt x="14874" y="12464"/>
                  </a:cubicBezTo>
                  <a:cubicBezTo>
                    <a:pt x="14056" y="8546"/>
                    <a:pt x="11869" y="595"/>
                    <a:pt x="8141" y="100"/>
                  </a:cubicBezTo>
                  <a:cubicBezTo>
                    <a:pt x="7707" y="40"/>
                    <a:pt x="7289" y="1"/>
                    <a:pt x="6889"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 name="Google Shape;899;p44"/>
            <p:cNvSpPr/>
            <p:nvPr/>
          </p:nvSpPr>
          <p:spPr>
            <a:xfrm>
              <a:off x="1158053" y="1868937"/>
              <a:ext cx="501088" cy="349001"/>
            </a:xfrm>
            <a:custGeom>
              <a:avLst/>
              <a:gdLst/>
              <a:ahLst/>
              <a:cxnLst/>
              <a:rect l="l" t="t" r="r" b="b"/>
              <a:pathLst>
                <a:path w="15449" h="10760" extrusionOk="0">
                  <a:moveTo>
                    <a:pt x="14875" y="6480"/>
                  </a:moveTo>
                  <a:cubicBezTo>
                    <a:pt x="14872" y="6480"/>
                    <a:pt x="14872" y="6490"/>
                    <a:pt x="14882" y="6509"/>
                  </a:cubicBezTo>
                  <a:cubicBezTo>
                    <a:pt x="14882" y="6490"/>
                    <a:pt x="14877" y="6480"/>
                    <a:pt x="14875" y="6480"/>
                  </a:cubicBezTo>
                  <a:close/>
                  <a:moveTo>
                    <a:pt x="2811" y="1"/>
                  </a:moveTo>
                  <a:cubicBezTo>
                    <a:pt x="2262" y="1"/>
                    <a:pt x="2108" y="484"/>
                    <a:pt x="2747" y="841"/>
                  </a:cubicBezTo>
                  <a:cubicBezTo>
                    <a:pt x="3603" y="1316"/>
                    <a:pt x="3545" y="1716"/>
                    <a:pt x="3526" y="1811"/>
                  </a:cubicBezTo>
                  <a:cubicBezTo>
                    <a:pt x="3526" y="1849"/>
                    <a:pt x="3526" y="1849"/>
                    <a:pt x="3507" y="1849"/>
                  </a:cubicBezTo>
                  <a:lnTo>
                    <a:pt x="787" y="1526"/>
                  </a:lnTo>
                  <a:cubicBezTo>
                    <a:pt x="774" y="1525"/>
                    <a:pt x="760" y="1524"/>
                    <a:pt x="747" y="1524"/>
                  </a:cubicBezTo>
                  <a:cubicBezTo>
                    <a:pt x="188" y="1524"/>
                    <a:pt x="1" y="2291"/>
                    <a:pt x="521" y="2496"/>
                  </a:cubicBezTo>
                  <a:cubicBezTo>
                    <a:pt x="559" y="2534"/>
                    <a:pt x="559" y="2534"/>
                    <a:pt x="578" y="2534"/>
                  </a:cubicBezTo>
                  <a:cubicBezTo>
                    <a:pt x="673" y="2553"/>
                    <a:pt x="768" y="2591"/>
                    <a:pt x="844" y="2629"/>
                  </a:cubicBezTo>
                  <a:cubicBezTo>
                    <a:pt x="597" y="2629"/>
                    <a:pt x="388" y="2667"/>
                    <a:pt x="369" y="2876"/>
                  </a:cubicBezTo>
                  <a:cubicBezTo>
                    <a:pt x="312" y="3332"/>
                    <a:pt x="978" y="3542"/>
                    <a:pt x="1339" y="3618"/>
                  </a:cubicBezTo>
                  <a:cubicBezTo>
                    <a:pt x="1277" y="3610"/>
                    <a:pt x="1205" y="3604"/>
                    <a:pt x="1135" y="3604"/>
                  </a:cubicBezTo>
                  <a:cubicBezTo>
                    <a:pt x="862" y="3604"/>
                    <a:pt x="599" y="3697"/>
                    <a:pt x="902" y="4150"/>
                  </a:cubicBezTo>
                  <a:cubicBezTo>
                    <a:pt x="997" y="4245"/>
                    <a:pt x="1092" y="4303"/>
                    <a:pt x="1187" y="4360"/>
                  </a:cubicBezTo>
                  <a:cubicBezTo>
                    <a:pt x="1130" y="4531"/>
                    <a:pt x="1149" y="4778"/>
                    <a:pt x="1834" y="5139"/>
                  </a:cubicBezTo>
                  <a:cubicBezTo>
                    <a:pt x="2271" y="5349"/>
                    <a:pt x="4458" y="6338"/>
                    <a:pt x="6950" y="7441"/>
                  </a:cubicBezTo>
                  <a:lnTo>
                    <a:pt x="7178" y="7574"/>
                  </a:lnTo>
                  <a:cubicBezTo>
                    <a:pt x="9613" y="8639"/>
                    <a:pt x="12314" y="9819"/>
                    <a:pt x="13988" y="10560"/>
                  </a:cubicBezTo>
                  <a:lnTo>
                    <a:pt x="14159" y="10636"/>
                  </a:lnTo>
                  <a:lnTo>
                    <a:pt x="14311" y="10713"/>
                  </a:lnTo>
                  <a:cubicBezTo>
                    <a:pt x="14387" y="10732"/>
                    <a:pt x="14444" y="10751"/>
                    <a:pt x="14501" y="10751"/>
                  </a:cubicBezTo>
                  <a:cubicBezTo>
                    <a:pt x="14541" y="10756"/>
                    <a:pt x="14580" y="10759"/>
                    <a:pt x="14618" y="10759"/>
                  </a:cubicBezTo>
                  <a:cubicBezTo>
                    <a:pt x="15079" y="10759"/>
                    <a:pt x="15448" y="10350"/>
                    <a:pt x="15395" y="9876"/>
                  </a:cubicBezTo>
                  <a:lnTo>
                    <a:pt x="15243" y="8887"/>
                  </a:lnTo>
                  <a:lnTo>
                    <a:pt x="14882" y="6509"/>
                  </a:lnTo>
                  <a:lnTo>
                    <a:pt x="13607" y="5976"/>
                  </a:lnTo>
                  <a:lnTo>
                    <a:pt x="10868" y="4892"/>
                  </a:lnTo>
                  <a:lnTo>
                    <a:pt x="5828" y="2895"/>
                  </a:lnTo>
                  <a:lnTo>
                    <a:pt x="5809" y="2857"/>
                  </a:lnTo>
                  <a:cubicBezTo>
                    <a:pt x="5752" y="2743"/>
                    <a:pt x="5257" y="1583"/>
                    <a:pt x="4002" y="536"/>
                  </a:cubicBezTo>
                  <a:cubicBezTo>
                    <a:pt x="3531" y="146"/>
                    <a:pt x="3112" y="1"/>
                    <a:pt x="2811" y="1"/>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0" name="Google Shape;900;p44"/>
            <p:cNvSpPr/>
            <p:nvPr/>
          </p:nvSpPr>
          <p:spPr>
            <a:xfrm>
              <a:off x="1561772" y="1738029"/>
              <a:ext cx="287504" cy="436153"/>
            </a:xfrm>
            <a:custGeom>
              <a:avLst/>
              <a:gdLst/>
              <a:ahLst/>
              <a:cxnLst/>
              <a:rect l="l" t="t" r="r" b="b"/>
              <a:pathLst>
                <a:path w="8864" h="13447" extrusionOk="0">
                  <a:moveTo>
                    <a:pt x="6652" y="0"/>
                  </a:moveTo>
                  <a:cubicBezTo>
                    <a:pt x="5975" y="0"/>
                    <a:pt x="5337" y="339"/>
                    <a:pt x="5041" y="958"/>
                  </a:cubicBezTo>
                  <a:lnTo>
                    <a:pt x="3044" y="4915"/>
                  </a:lnTo>
                  <a:lnTo>
                    <a:pt x="2853" y="5276"/>
                  </a:lnTo>
                  <a:lnTo>
                    <a:pt x="2815" y="5333"/>
                  </a:lnTo>
                  <a:lnTo>
                    <a:pt x="2701" y="5542"/>
                  </a:lnTo>
                  <a:lnTo>
                    <a:pt x="2492" y="5961"/>
                  </a:lnTo>
                  <a:lnTo>
                    <a:pt x="2112" y="6703"/>
                  </a:lnTo>
                  <a:lnTo>
                    <a:pt x="1389" y="8110"/>
                  </a:lnTo>
                  <a:lnTo>
                    <a:pt x="989" y="8909"/>
                  </a:lnTo>
                  <a:lnTo>
                    <a:pt x="247" y="10374"/>
                  </a:lnTo>
                  <a:cubicBezTo>
                    <a:pt x="38" y="10773"/>
                    <a:pt x="0" y="11192"/>
                    <a:pt x="38" y="11629"/>
                  </a:cubicBezTo>
                  <a:cubicBezTo>
                    <a:pt x="133" y="12314"/>
                    <a:pt x="571" y="12942"/>
                    <a:pt x="1237" y="13246"/>
                  </a:cubicBezTo>
                  <a:cubicBezTo>
                    <a:pt x="1237" y="13265"/>
                    <a:pt x="1256" y="13265"/>
                    <a:pt x="1256" y="13265"/>
                  </a:cubicBezTo>
                  <a:cubicBezTo>
                    <a:pt x="1536" y="13388"/>
                    <a:pt x="1832" y="13446"/>
                    <a:pt x="2125" y="13446"/>
                  </a:cubicBezTo>
                  <a:cubicBezTo>
                    <a:pt x="2965" y="13446"/>
                    <a:pt x="3780" y="12970"/>
                    <a:pt x="4147" y="12181"/>
                  </a:cubicBezTo>
                  <a:lnTo>
                    <a:pt x="6619" y="6931"/>
                  </a:lnTo>
                  <a:lnTo>
                    <a:pt x="8522" y="2842"/>
                  </a:lnTo>
                  <a:cubicBezTo>
                    <a:pt x="8579" y="2708"/>
                    <a:pt x="8617" y="2613"/>
                    <a:pt x="8655" y="2499"/>
                  </a:cubicBezTo>
                  <a:cubicBezTo>
                    <a:pt x="8864" y="1662"/>
                    <a:pt x="8426" y="692"/>
                    <a:pt x="7609" y="236"/>
                  </a:cubicBezTo>
                  <a:cubicBezTo>
                    <a:pt x="7302" y="77"/>
                    <a:pt x="6973" y="0"/>
                    <a:pt x="6652" y="0"/>
                  </a:cubicBezTo>
                  <a:close/>
                </a:path>
              </a:pathLst>
            </a:custGeom>
            <a:solidFill>
              <a:srgbClr val="DB8D58"/>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 name="Google Shape;901;p44"/>
            <p:cNvSpPr/>
            <p:nvPr/>
          </p:nvSpPr>
          <p:spPr>
            <a:xfrm>
              <a:off x="1630242" y="1917784"/>
              <a:ext cx="113555" cy="64805"/>
            </a:xfrm>
            <a:custGeom>
              <a:avLst/>
              <a:gdLst/>
              <a:ahLst/>
              <a:cxnLst/>
              <a:rect l="l" t="t" r="r" b="b"/>
              <a:pathLst>
                <a:path w="3501" h="1998" extrusionOk="0">
                  <a:moveTo>
                    <a:pt x="571" y="0"/>
                  </a:moveTo>
                  <a:lnTo>
                    <a:pt x="362" y="438"/>
                  </a:lnTo>
                  <a:lnTo>
                    <a:pt x="1" y="1161"/>
                  </a:lnTo>
                  <a:lnTo>
                    <a:pt x="3063" y="1903"/>
                  </a:lnTo>
                  <a:lnTo>
                    <a:pt x="3500" y="1998"/>
                  </a:lnTo>
                  <a:lnTo>
                    <a:pt x="3120" y="1731"/>
                  </a:lnTo>
                  <a:lnTo>
                    <a:pt x="571" y="0"/>
                  </a:lnTo>
                  <a:close/>
                </a:path>
              </a:pathLst>
            </a:custGeom>
            <a:solidFill>
              <a:srgbClr val="603F3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 name="Google Shape;902;p44"/>
            <p:cNvSpPr/>
            <p:nvPr/>
          </p:nvSpPr>
          <p:spPr>
            <a:xfrm>
              <a:off x="1624696" y="1728331"/>
              <a:ext cx="233240" cy="264151"/>
            </a:xfrm>
            <a:custGeom>
              <a:avLst/>
              <a:gdLst/>
              <a:ahLst/>
              <a:cxnLst/>
              <a:rect l="l" t="t" r="r" b="b"/>
              <a:pathLst>
                <a:path w="7191" h="8144" extrusionOk="0">
                  <a:moveTo>
                    <a:pt x="4490" y="1"/>
                  </a:moveTo>
                  <a:cubicBezTo>
                    <a:pt x="3341" y="1"/>
                    <a:pt x="2146" y="846"/>
                    <a:pt x="1579" y="2209"/>
                  </a:cubicBezTo>
                  <a:lnTo>
                    <a:pt x="0" y="6013"/>
                  </a:lnTo>
                  <a:lnTo>
                    <a:pt x="1579" y="6983"/>
                  </a:lnTo>
                  <a:cubicBezTo>
                    <a:pt x="2682" y="7648"/>
                    <a:pt x="3995" y="8086"/>
                    <a:pt x="5345" y="8143"/>
                  </a:cubicBezTo>
                  <a:lnTo>
                    <a:pt x="6486" y="4225"/>
                  </a:lnTo>
                  <a:cubicBezTo>
                    <a:pt x="7190" y="2532"/>
                    <a:pt x="6639" y="706"/>
                    <a:pt x="5307" y="154"/>
                  </a:cubicBezTo>
                  <a:cubicBezTo>
                    <a:pt x="5044" y="50"/>
                    <a:pt x="4768" y="1"/>
                    <a:pt x="4490"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 name="Google Shape;903;p44"/>
            <p:cNvSpPr/>
            <p:nvPr/>
          </p:nvSpPr>
          <p:spPr>
            <a:xfrm>
              <a:off x="1632707" y="1826577"/>
              <a:ext cx="185107" cy="167138"/>
            </a:xfrm>
            <a:custGeom>
              <a:avLst/>
              <a:gdLst/>
              <a:ahLst/>
              <a:cxnLst/>
              <a:rect l="l" t="t" r="r" b="b"/>
              <a:pathLst>
                <a:path w="5707" h="5153" extrusionOk="0">
                  <a:moveTo>
                    <a:pt x="1177" y="0"/>
                  </a:moveTo>
                  <a:cubicBezTo>
                    <a:pt x="1160" y="0"/>
                    <a:pt x="1142" y="22"/>
                    <a:pt x="1142" y="35"/>
                  </a:cubicBezTo>
                  <a:lnTo>
                    <a:pt x="1" y="3022"/>
                  </a:lnTo>
                  <a:cubicBezTo>
                    <a:pt x="1" y="3022"/>
                    <a:pt x="1" y="3060"/>
                    <a:pt x="20" y="3079"/>
                  </a:cubicBezTo>
                  <a:lnTo>
                    <a:pt x="1237" y="3878"/>
                  </a:lnTo>
                  <a:cubicBezTo>
                    <a:pt x="2378" y="4638"/>
                    <a:pt x="3691" y="5095"/>
                    <a:pt x="5079" y="5152"/>
                  </a:cubicBezTo>
                  <a:lnTo>
                    <a:pt x="5098" y="5152"/>
                  </a:lnTo>
                  <a:lnTo>
                    <a:pt x="5707" y="3783"/>
                  </a:lnTo>
                  <a:cubicBezTo>
                    <a:pt x="5707" y="3764"/>
                    <a:pt x="5707" y="3725"/>
                    <a:pt x="5669" y="3725"/>
                  </a:cubicBezTo>
                  <a:cubicBezTo>
                    <a:pt x="5650" y="3725"/>
                    <a:pt x="5612" y="3725"/>
                    <a:pt x="5612" y="3745"/>
                  </a:cubicBezTo>
                  <a:lnTo>
                    <a:pt x="5003" y="5057"/>
                  </a:lnTo>
                  <a:cubicBezTo>
                    <a:pt x="3672" y="5000"/>
                    <a:pt x="2378" y="4581"/>
                    <a:pt x="1256" y="3821"/>
                  </a:cubicBezTo>
                  <a:lnTo>
                    <a:pt x="96" y="3022"/>
                  </a:lnTo>
                  <a:lnTo>
                    <a:pt x="1237" y="74"/>
                  </a:lnTo>
                  <a:cubicBezTo>
                    <a:pt x="1256" y="54"/>
                    <a:pt x="1237" y="16"/>
                    <a:pt x="1199" y="16"/>
                  </a:cubicBezTo>
                  <a:cubicBezTo>
                    <a:pt x="1193" y="5"/>
                    <a:pt x="1185" y="0"/>
                    <a:pt x="117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4" name="Google Shape;904;p44"/>
            <p:cNvSpPr/>
            <p:nvPr/>
          </p:nvSpPr>
          <p:spPr>
            <a:xfrm>
              <a:off x="1369270" y="2102858"/>
              <a:ext cx="254842" cy="114171"/>
            </a:xfrm>
            <a:custGeom>
              <a:avLst/>
              <a:gdLst/>
              <a:ahLst/>
              <a:cxnLst/>
              <a:rect l="l" t="t" r="r" b="b"/>
              <a:pathLst>
                <a:path w="7857" h="3520" extrusionOk="0">
                  <a:moveTo>
                    <a:pt x="77" y="1"/>
                  </a:moveTo>
                  <a:cubicBezTo>
                    <a:pt x="58" y="1"/>
                    <a:pt x="1" y="1"/>
                    <a:pt x="1" y="20"/>
                  </a:cubicBezTo>
                  <a:cubicBezTo>
                    <a:pt x="1" y="58"/>
                    <a:pt x="1" y="96"/>
                    <a:pt x="39" y="96"/>
                  </a:cubicBezTo>
                  <a:lnTo>
                    <a:pt x="7799" y="3520"/>
                  </a:lnTo>
                  <a:cubicBezTo>
                    <a:pt x="7799" y="3520"/>
                    <a:pt x="7837" y="3520"/>
                    <a:pt x="7856" y="3501"/>
                  </a:cubicBezTo>
                  <a:cubicBezTo>
                    <a:pt x="7856" y="3463"/>
                    <a:pt x="7856" y="3424"/>
                    <a:pt x="7837" y="3424"/>
                  </a:cubicBezTo>
                  <a:lnTo>
                    <a:pt x="7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 name="Google Shape;905;p44"/>
            <p:cNvSpPr/>
            <p:nvPr/>
          </p:nvSpPr>
          <p:spPr>
            <a:xfrm>
              <a:off x="1451331" y="3751951"/>
              <a:ext cx="321463" cy="3730"/>
            </a:xfrm>
            <a:custGeom>
              <a:avLst/>
              <a:gdLst/>
              <a:ahLst/>
              <a:cxnLst/>
              <a:rect l="l" t="t" r="r" b="b"/>
              <a:pathLst>
                <a:path w="9911" h="115" extrusionOk="0">
                  <a:moveTo>
                    <a:pt x="39" y="0"/>
                  </a:moveTo>
                  <a:cubicBezTo>
                    <a:pt x="19" y="0"/>
                    <a:pt x="0" y="19"/>
                    <a:pt x="0" y="38"/>
                  </a:cubicBezTo>
                  <a:cubicBezTo>
                    <a:pt x="0" y="57"/>
                    <a:pt x="19" y="76"/>
                    <a:pt x="39" y="76"/>
                  </a:cubicBezTo>
                  <a:lnTo>
                    <a:pt x="9872" y="114"/>
                  </a:lnTo>
                  <a:cubicBezTo>
                    <a:pt x="9891" y="114"/>
                    <a:pt x="9910" y="95"/>
                    <a:pt x="9910" y="57"/>
                  </a:cubicBezTo>
                  <a:cubicBezTo>
                    <a:pt x="9910" y="38"/>
                    <a:pt x="9891" y="19"/>
                    <a:pt x="9872" y="19"/>
                  </a:cubicBezTo>
                  <a:lnTo>
                    <a:pt x="39"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906;p44"/>
            <p:cNvSpPr/>
            <p:nvPr/>
          </p:nvSpPr>
          <p:spPr>
            <a:xfrm>
              <a:off x="1583957" y="3602652"/>
              <a:ext cx="77163" cy="19753"/>
            </a:xfrm>
            <a:custGeom>
              <a:avLst/>
              <a:gdLst/>
              <a:ahLst/>
              <a:cxnLst/>
              <a:rect l="l" t="t" r="r" b="b"/>
              <a:pathLst>
                <a:path w="2379" h="609" extrusionOk="0">
                  <a:moveTo>
                    <a:pt x="2283" y="0"/>
                  </a:moveTo>
                  <a:lnTo>
                    <a:pt x="1" y="76"/>
                  </a:lnTo>
                  <a:lnTo>
                    <a:pt x="2379" y="609"/>
                  </a:lnTo>
                  <a:lnTo>
                    <a:pt x="2379" y="609"/>
                  </a:lnTo>
                  <a:lnTo>
                    <a:pt x="2283"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907;p44"/>
            <p:cNvSpPr/>
            <p:nvPr/>
          </p:nvSpPr>
          <p:spPr>
            <a:xfrm>
              <a:off x="1583341" y="3600187"/>
              <a:ext cx="236321" cy="5579"/>
            </a:xfrm>
            <a:custGeom>
              <a:avLst/>
              <a:gdLst/>
              <a:ahLst/>
              <a:cxnLst/>
              <a:rect l="l" t="t" r="r" b="b"/>
              <a:pathLst>
                <a:path w="7286" h="172" extrusionOk="0">
                  <a:moveTo>
                    <a:pt x="58" y="0"/>
                  </a:moveTo>
                  <a:cubicBezTo>
                    <a:pt x="20" y="0"/>
                    <a:pt x="1" y="38"/>
                    <a:pt x="1" y="76"/>
                  </a:cubicBezTo>
                  <a:cubicBezTo>
                    <a:pt x="1" y="133"/>
                    <a:pt x="20" y="152"/>
                    <a:pt x="58" y="152"/>
                  </a:cubicBezTo>
                  <a:lnTo>
                    <a:pt x="7229" y="171"/>
                  </a:lnTo>
                  <a:cubicBezTo>
                    <a:pt x="7248" y="171"/>
                    <a:pt x="7267" y="152"/>
                    <a:pt x="7286" y="114"/>
                  </a:cubicBezTo>
                  <a:cubicBezTo>
                    <a:pt x="7286" y="57"/>
                    <a:pt x="7267" y="38"/>
                    <a:pt x="7229" y="38"/>
                  </a:cubicBezTo>
                  <a:lnTo>
                    <a:pt x="58" y="0"/>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908;p44"/>
            <p:cNvSpPr/>
            <p:nvPr/>
          </p:nvSpPr>
          <p:spPr>
            <a:xfrm>
              <a:off x="1579027" y="2433533"/>
              <a:ext cx="181409" cy="50631"/>
            </a:xfrm>
            <a:custGeom>
              <a:avLst/>
              <a:gdLst/>
              <a:ahLst/>
              <a:cxnLst/>
              <a:rect l="l" t="t" r="r" b="b"/>
              <a:pathLst>
                <a:path w="5593" h="1561" extrusionOk="0">
                  <a:moveTo>
                    <a:pt x="438" y="1"/>
                  </a:moveTo>
                  <a:lnTo>
                    <a:pt x="1" y="1561"/>
                  </a:lnTo>
                  <a:lnTo>
                    <a:pt x="5593"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909;p44"/>
            <p:cNvSpPr/>
            <p:nvPr/>
          </p:nvSpPr>
          <p:spPr>
            <a:xfrm>
              <a:off x="1805456" y="3751951"/>
              <a:ext cx="330707" cy="3114"/>
            </a:xfrm>
            <a:custGeom>
              <a:avLst/>
              <a:gdLst/>
              <a:ahLst/>
              <a:cxnLst/>
              <a:rect l="l" t="t" r="r" b="b"/>
              <a:pathLst>
                <a:path w="10196" h="96" extrusionOk="0">
                  <a:moveTo>
                    <a:pt x="38" y="0"/>
                  </a:moveTo>
                  <a:cubicBezTo>
                    <a:pt x="19" y="0"/>
                    <a:pt x="0" y="19"/>
                    <a:pt x="0" y="38"/>
                  </a:cubicBezTo>
                  <a:cubicBezTo>
                    <a:pt x="0" y="57"/>
                    <a:pt x="19" y="95"/>
                    <a:pt x="38" y="95"/>
                  </a:cubicBezTo>
                  <a:lnTo>
                    <a:pt x="10139" y="95"/>
                  </a:lnTo>
                  <a:cubicBezTo>
                    <a:pt x="10177" y="95"/>
                    <a:pt x="10177" y="57"/>
                    <a:pt x="10196" y="38"/>
                  </a:cubicBezTo>
                  <a:cubicBezTo>
                    <a:pt x="10196" y="19"/>
                    <a:pt x="10177" y="0"/>
                    <a:pt x="1013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 name="Google Shape;910;p44"/>
            <p:cNvSpPr/>
            <p:nvPr/>
          </p:nvSpPr>
          <p:spPr>
            <a:xfrm>
              <a:off x="1948592" y="3595225"/>
              <a:ext cx="64805" cy="22250"/>
            </a:xfrm>
            <a:custGeom>
              <a:avLst/>
              <a:gdLst/>
              <a:ahLst/>
              <a:cxnLst/>
              <a:rect l="l" t="t" r="r" b="b"/>
              <a:pathLst>
                <a:path w="1998" h="686" extrusionOk="0">
                  <a:moveTo>
                    <a:pt x="0" y="1"/>
                  </a:moveTo>
                  <a:lnTo>
                    <a:pt x="1997" y="686"/>
                  </a:lnTo>
                  <a:lnTo>
                    <a:pt x="1997" y="686"/>
                  </a:lnTo>
                  <a:lnTo>
                    <a:pt x="1978" y="20"/>
                  </a:lnTo>
                  <a:lnTo>
                    <a:pt x="0"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911;p44"/>
            <p:cNvSpPr/>
            <p:nvPr/>
          </p:nvSpPr>
          <p:spPr>
            <a:xfrm>
              <a:off x="1856671" y="2441706"/>
              <a:ext cx="141287" cy="157829"/>
            </a:xfrm>
            <a:custGeom>
              <a:avLst/>
              <a:gdLst/>
              <a:ahLst/>
              <a:cxnLst/>
              <a:rect l="l" t="t" r="r" b="b"/>
              <a:pathLst>
                <a:path w="4356" h="4866" extrusionOk="0">
                  <a:moveTo>
                    <a:pt x="67" y="1"/>
                  </a:moveTo>
                  <a:cubicBezTo>
                    <a:pt x="57" y="1"/>
                    <a:pt x="48" y="6"/>
                    <a:pt x="38" y="15"/>
                  </a:cubicBezTo>
                  <a:cubicBezTo>
                    <a:pt x="0" y="34"/>
                    <a:pt x="0" y="72"/>
                    <a:pt x="38" y="91"/>
                  </a:cubicBezTo>
                  <a:lnTo>
                    <a:pt x="4242" y="3363"/>
                  </a:lnTo>
                  <a:lnTo>
                    <a:pt x="4242" y="4827"/>
                  </a:lnTo>
                  <a:cubicBezTo>
                    <a:pt x="4242" y="4846"/>
                    <a:pt x="4261" y="4865"/>
                    <a:pt x="4280" y="4865"/>
                  </a:cubicBezTo>
                  <a:cubicBezTo>
                    <a:pt x="4318" y="4865"/>
                    <a:pt x="4337" y="4846"/>
                    <a:pt x="4356" y="4846"/>
                  </a:cubicBezTo>
                  <a:lnTo>
                    <a:pt x="4356" y="3363"/>
                  </a:lnTo>
                  <a:cubicBezTo>
                    <a:pt x="4356" y="3344"/>
                    <a:pt x="4337" y="3325"/>
                    <a:pt x="4337" y="3325"/>
                  </a:cubicBezTo>
                  <a:lnTo>
                    <a:pt x="95" y="15"/>
                  </a:lnTo>
                  <a:cubicBezTo>
                    <a:pt x="86" y="6"/>
                    <a:pt x="76" y="1"/>
                    <a:pt x="6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 name="Google Shape;912;p44"/>
            <p:cNvSpPr/>
            <p:nvPr/>
          </p:nvSpPr>
          <p:spPr>
            <a:xfrm>
              <a:off x="1989298" y="2640209"/>
              <a:ext cx="109241" cy="863128"/>
            </a:xfrm>
            <a:custGeom>
              <a:avLst/>
              <a:gdLst/>
              <a:ahLst/>
              <a:cxnLst/>
              <a:rect l="l" t="t" r="r" b="b"/>
              <a:pathLst>
                <a:path w="3368" h="26611" extrusionOk="0">
                  <a:moveTo>
                    <a:pt x="77" y="1"/>
                  </a:moveTo>
                  <a:cubicBezTo>
                    <a:pt x="39" y="1"/>
                    <a:pt x="1" y="20"/>
                    <a:pt x="1" y="77"/>
                  </a:cubicBezTo>
                  <a:lnTo>
                    <a:pt x="1" y="4908"/>
                  </a:lnTo>
                  <a:cubicBezTo>
                    <a:pt x="1" y="8085"/>
                    <a:pt x="343" y="11756"/>
                    <a:pt x="952" y="14894"/>
                  </a:cubicBezTo>
                  <a:lnTo>
                    <a:pt x="3215" y="26573"/>
                  </a:lnTo>
                  <a:cubicBezTo>
                    <a:pt x="3215" y="26592"/>
                    <a:pt x="3253" y="26611"/>
                    <a:pt x="3291" y="26611"/>
                  </a:cubicBezTo>
                  <a:cubicBezTo>
                    <a:pt x="3329" y="26611"/>
                    <a:pt x="3367" y="26573"/>
                    <a:pt x="3367" y="26535"/>
                  </a:cubicBezTo>
                  <a:lnTo>
                    <a:pt x="1104" y="14856"/>
                  </a:lnTo>
                  <a:cubicBezTo>
                    <a:pt x="514" y="11718"/>
                    <a:pt x="153" y="8085"/>
                    <a:pt x="153" y="4908"/>
                  </a:cubicBezTo>
                  <a:lnTo>
                    <a:pt x="153" y="77"/>
                  </a:lnTo>
                  <a:cubicBezTo>
                    <a:pt x="153" y="20"/>
                    <a:pt x="115" y="1"/>
                    <a:pt x="7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 name="Google Shape;913;p44"/>
            <p:cNvSpPr/>
            <p:nvPr/>
          </p:nvSpPr>
          <p:spPr>
            <a:xfrm>
              <a:off x="1944278" y="3591527"/>
              <a:ext cx="223347" cy="4346"/>
            </a:xfrm>
            <a:custGeom>
              <a:avLst/>
              <a:gdLst/>
              <a:ahLst/>
              <a:cxnLst/>
              <a:rect l="l" t="t" r="r" b="b"/>
              <a:pathLst>
                <a:path w="6886" h="134" extrusionOk="0">
                  <a:moveTo>
                    <a:pt x="57" y="1"/>
                  </a:moveTo>
                  <a:cubicBezTo>
                    <a:pt x="19" y="1"/>
                    <a:pt x="0" y="20"/>
                    <a:pt x="0" y="58"/>
                  </a:cubicBezTo>
                  <a:cubicBezTo>
                    <a:pt x="0" y="115"/>
                    <a:pt x="19" y="134"/>
                    <a:pt x="57" y="134"/>
                  </a:cubicBezTo>
                  <a:lnTo>
                    <a:pt x="6810" y="134"/>
                  </a:lnTo>
                  <a:cubicBezTo>
                    <a:pt x="6867" y="134"/>
                    <a:pt x="6886" y="115"/>
                    <a:pt x="6886" y="58"/>
                  </a:cubicBezTo>
                  <a:cubicBezTo>
                    <a:pt x="6886" y="20"/>
                    <a:pt x="6867" y="1"/>
                    <a:pt x="681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 name="Google Shape;914;p44"/>
            <p:cNvSpPr/>
            <p:nvPr/>
          </p:nvSpPr>
          <p:spPr>
            <a:xfrm>
              <a:off x="1513022" y="1686425"/>
              <a:ext cx="647824" cy="783565"/>
            </a:xfrm>
            <a:custGeom>
              <a:avLst/>
              <a:gdLst/>
              <a:ahLst/>
              <a:cxnLst/>
              <a:rect l="l" t="t" r="r" b="b"/>
              <a:pathLst>
                <a:path w="19973" h="24158" extrusionOk="0">
                  <a:moveTo>
                    <a:pt x="13619" y="1"/>
                  </a:moveTo>
                  <a:cubicBezTo>
                    <a:pt x="13619" y="1"/>
                    <a:pt x="7818" y="933"/>
                    <a:pt x="7171" y="1427"/>
                  </a:cubicBezTo>
                  <a:cubicBezTo>
                    <a:pt x="3253" y="4452"/>
                    <a:pt x="1" y="23225"/>
                    <a:pt x="1" y="23225"/>
                  </a:cubicBezTo>
                  <a:lnTo>
                    <a:pt x="17899" y="24157"/>
                  </a:lnTo>
                  <a:cubicBezTo>
                    <a:pt x="17899" y="24157"/>
                    <a:pt x="19972" y="5422"/>
                    <a:pt x="18812" y="3520"/>
                  </a:cubicBezTo>
                  <a:cubicBezTo>
                    <a:pt x="17614" y="1617"/>
                    <a:pt x="13619" y="1"/>
                    <a:pt x="13619"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5" name="Google Shape;915;p44"/>
            <p:cNvSpPr/>
            <p:nvPr/>
          </p:nvSpPr>
          <p:spPr>
            <a:xfrm>
              <a:off x="1832604" y="1529115"/>
              <a:ext cx="135740" cy="290001"/>
            </a:xfrm>
            <a:custGeom>
              <a:avLst/>
              <a:gdLst/>
              <a:ahLst/>
              <a:cxnLst/>
              <a:rect l="l" t="t" r="r" b="b"/>
              <a:pathLst>
                <a:path w="4185" h="8941" extrusionOk="0">
                  <a:moveTo>
                    <a:pt x="2093" y="0"/>
                  </a:moveTo>
                  <a:cubicBezTo>
                    <a:pt x="932" y="0"/>
                    <a:pt x="0" y="951"/>
                    <a:pt x="0" y="2093"/>
                  </a:cubicBezTo>
                  <a:lnTo>
                    <a:pt x="0" y="6848"/>
                  </a:lnTo>
                  <a:cubicBezTo>
                    <a:pt x="0" y="8008"/>
                    <a:pt x="951" y="8940"/>
                    <a:pt x="2093" y="8940"/>
                  </a:cubicBezTo>
                  <a:cubicBezTo>
                    <a:pt x="3272" y="8940"/>
                    <a:pt x="4185" y="7989"/>
                    <a:pt x="4185" y="6848"/>
                  </a:cubicBezTo>
                  <a:lnTo>
                    <a:pt x="4185" y="2093"/>
                  </a:lnTo>
                  <a:cubicBezTo>
                    <a:pt x="4185" y="1522"/>
                    <a:pt x="3957" y="1009"/>
                    <a:pt x="3576" y="628"/>
                  </a:cubicBezTo>
                  <a:cubicBezTo>
                    <a:pt x="3196" y="248"/>
                    <a:pt x="2663" y="0"/>
                    <a:pt x="2093" y="0"/>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 name="Google Shape;916;p44"/>
            <p:cNvSpPr/>
            <p:nvPr/>
          </p:nvSpPr>
          <p:spPr>
            <a:xfrm>
              <a:off x="1833837" y="1633361"/>
              <a:ext cx="83942" cy="93218"/>
            </a:xfrm>
            <a:custGeom>
              <a:avLst/>
              <a:gdLst/>
              <a:ahLst/>
              <a:cxnLst/>
              <a:rect l="l" t="t" r="r" b="b"/>
              <a:pathLst>
                <a:path w="2588" h="2874" extrusionOk="0">
                  <a:moveTo>
                    <a:pt x="2587" y="1"/>
                  </a:moveTo>
                  <a:lnTo>
                    <a:pt x="0" y="286"/>
                  </a:lnTo>
                  <a:lnTo>
                    <a:pt x="0" y="2873"/>
                  </a:lnTo>
                  <a:lnTo>
                    <a:pt x="2587"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 name="Google Shape;917;p44"/>
            <p:cNvSpPr/>
            <p:nvPr/>
          </p:nvSpPr>
          <p:spPr>
            <a:xfrm>
              <a:off x="1750543" y="1436903"/>
              <a:ext cx="214103" cy="233078"/>
            </a:xfrm>
            <a:custGeom>
              <a:avLst/>
              <a:gdLst/>
              <a:ahLst/>
              <a:cxnLst/>
              <a:rect l="l" t="t" r="r" b="b"/>
              <a:pathLst>
                <a:path w="6601" h="7186" extrusionOk="0">
                  <a:moveTo>
                    <a:pt x="3779" y="1"/>
                  </a:moveTo>
                  <a:cubicBezTo>
                    <a:pt x="3192" y="1"/>
                    <a:pt x="2617" y="249"/>
                    <a:pt x="2169" y="846"/>
                  </a:cubicBezTo>
                  <a:cubicBezTo>
                    <a:pt x="1770" y="1531"/>
                    <a:pt x="1446" y="2254"/>
                    <a:pt x="1142" y="2958"/>
                  </a:cubicBezTo>
                  <a:cubicBezTo>
                    <a:pt x="704" y="3947"/>
                    <a:pt x="1" y="5126"/>
                    <a:pt x="324" y="6172"/>
                  </a:cubicBezTo>
                  <a:cubicBezTo>
                    <a:pt x="487" y="6679"/>
                    <a:pt x="2223" y="7185"/>
                    <a:pt x="3252" y="7185"/>
                  </a:cubicBezTo>
                  <a:cubicBezTo>
                    <a:pt x="3420" y="7185"/>
                    <a:pt x="3570" y="7172"/>
                    <a:pt x="3691" y="7142"/>
                  </a:cubicBezTo>
                  <a:cubicBezTo>
                    <a:pt x="5555" y="6648"/>
                    <a:pt x="6601" y="4536"/>
                    <a:pt x="6563" y="2767"/>
                  </a:cubicBezTo>
                  <a:cubicBezTo>
                    <a:pt x="6549" y="1333"/>
                    <a:pt x="5136" y="1"/>
                    <a:pt x="3779" y="1"/>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 name="Google Shape;918;p44"/>
            <p:cNvSpPr/>
            <p:nvPr/>
          </p:nvSpPr>
          <p:spPr>
            <a:xfrm>
              <a:off x="1743765" y="1342906"/>
              <a:ext cx="293083" cy="266454"/>
            </a:xfrm>
            <a:custGeom>
              <a:avLst/>
              <a:gdLst/>
              <a:ahLst/>
              <a:cxnLst/>
              <a:rect l="l" t="t" r="r" b="b"/>
              <a:pathLst>
                <a:path w="9036" h="8215" extrusionOk="0">
                  <a:moveTo>
                    <a:pt x="2302" y="1"/>
                  </a:moveTo>
                  <a:cubicBezTo>
                    <a:pt x="1801" y="1"/>
                    <a:pt x="1263" y="541"/>
                    <a:pt x="1046" y="891"/>
                  </a:cubicBezTo>
                  <a:cubicBezTo>
                    <a:pt x="381" y="2089"/>
                    <a:pt x="0" y="4581"/>
                    <a:pt x="1275" y="4904"/>
                  </a:cubicBezTo>
                  <a:cubicBezTo>
                    <a:pt x="1315" y="4915"/>
                    <a:pt x="1355" y="4920"/>
                    <a:pt x="1395" y="4920"/>
                  </a:cubicBezTo>
                  <a:cubicBezTo>
                    <a:pt x="1985" y="4920"/>
                    <a:pt x="2449" y="3789"/>
                    <a:pt x="2663" y="3611"/>
                  </a:cubicBezTo>
                  <a:cubicBezTo>
                    <a:pt x="2861" y="3434"/>
                    <a:pt x="3083" y="3368"/>
                    <a:pt x="3312" y="3368"/>
                  </a:cubicBezTo>
                  <a:cubicBezTo>
                    <a:pt x="3700" y="3368"/>
                    <a:pt x="4112" y="3558"/>
                    <a:pt x="4470" y="3725"/>
                  </a:cubicBezTo>
                  <a:cubicBezTo>
                    <a:pt x="4851" y="3896"/>
                    <a:pt x="5383" y="4239"/>
                    <a:pt x="5554" y="4619"/>
                  </a:cubicBezTo>
                  <a:cubicBezTo>
                    <a:pt x="5707" y="4962"/>
                    <a:pt x="5269" y="5475"/>
                    <a:pt x="5573" y="5722"/>
                  </a:cubicBezTo>
                  <a:cubicBezTo>
                    <a:pt x="5649" y="5778"/>
                    <a:pt x="5742" y="5797"/>
                    <a:pt x="5843" y="5797"/>
                  </a:cubicBezTo>
                  <a:cubicBezTo>
                    <a:pt x="6080" y="5797"/>
                    <a:pt x="6364" y="5691"/>
                    <a:pt x="6582" y="5691"/>
                  </a:cubicBezTo>
                  <a:cubicBezTo>
                    <a:pt x="6622" y="5691"/>
                    <a:pt x="6660" y="5695"/>
                    <a:pt x="6696" y="5703"/>
                  </a:cubicBezTo>
                  <a:cubicBezTo>
                    <a:pt x="7171" y="5798"/>
                    <a:pt x="6905" y="6179"/>
                    <a:pt x="6772" y="6502"/>
                  </a:cubicBezTo>
                  <a:cubicBezTo>
                    <a:pt x="6677" y="6769"/>
                    <a:pt x="6582" y="6997"/>
                    <a:pt x="6582" y="7282"/>
                  </a:cubicBezTo>
                  <a:cubicBezTo>
                    <a:pt x="6582" y="7434"/>
                    <a:pt x="6677" y="8195"/>
                    <a:pt x="6848" y="8214"/>
                  </a:cubicBezTo>
                  <a:cubicBezTo>
                    <a:pt x="6850" y="8214"/>
                    <a:pt x="6852" y="8215"/>
                    <a:pt x="6855" y="8215"/>
                  </a:cubicBezTo>
                  <a:cubicBezTo>
                    <a:pt x="6992" y="8215"/>
                    <a:pt x="7324" y="7661"/>
                    <a:pt x="7380" y="7567"/>
                  </a:cubicBezTo>
                  <a:cubicBezTo>
                    <a:pt x="7837" y="6959"/>
                    <a:pt x="8788" y="5837"/>
                    <a:pt x="8788" y="5000"/>
                  </a:cubicBezTo>
                  <a:cubicBezTo>
                    <a:pt x="8788" y="4600"/>
                    <a:pt x="8408" y="4505"/>
                    <a:pt x="8484" y="4011"/>
                  </a:cubicBezTo>
                  <a:cubicBezTo>
                    <a:pt x="8560" y="3516"/>
                    <a:pt x="9035" y="2964"/>
                    <a:pt x="8693" y="2489"/>
                  </a:cubicBezTo>
                  <a:cubicBezTo>
                    <a:pt x="8598" y="2337"/>
                    <a:pt x="8465" y="2223"/>
                    <a:pt x="8274" y="2185"/>
                  </a:cubicBezTo>
                  <a:cubicBezTo>
                    <a:pt x="8253" y="2180"/>
                    <a:pt x="8231" y="2178"/>
                    <a:pt x="8208" y="2178"/>
                  </a:cubicBezTo>
                  <a:cubicBezTo>
                    <a:pt x="8078" y="2178"/>
                    <a:pt x="7941" y="2249"/>
                    <a:pt x="7821" y="2249"/>
                  </a:cubicBezTo>
                  <a:cubicBezTo>
                    <a:pt x="7800" y="2249"/>
                    <a:pt x="7780" y="2246"/>
                    <a:pt x="7761" y="2242"/>
                  </a:cubicBezTo>
                  <a:cubicBezTo>
                    <a:pt x="7533" y="2204"/>
                    <a:pt x="7571" y="2127"/>
                    <a:pt x="7552" y="1861"/>
                  </a:cubicBezTo>
                  <a:cubicBezTo>
                    <a:pt x="7493" y="1337"/>
                    <a:pt x="7290" y="1002"/>
                    <a:pt x="6891" y="1002"/>
                  </a:cubicBezTo>
                  <a:cubicBezTo>
                    <a:pt x="6768" y="1002"/>
                    <a:pt x="6628" y="1033"/>
                    <a:pt x="6467" y="1100"/>
                  </a:cubicBezTo>
                  <a:cubicBezTo>
                    <a:pt x="6255" y="1187"/>
                    <a:pt x="6103" y="1228"/>
                    <a:pt x="5986" y="1228"/>
                  </a:cubicBezTo>
                  <a:cubicBezTo>
                    <a:pt x="5716" y="1228"/>
                    <a:pt x="5634" y="1010"/>
                    <a:pt x="5421" y="625"/>
                  </a:cubicBezTo>
                  <a:cubicBezTo>
                    <a:pt x="5249" y="315"/>
                    <a:pt x="5042" y="208"/>
                    <a:pt x="4821" y="208"/>
                  </a:cubicBezTo>
                  <a:cubicBezTo>
                    <a:pt x="4553" y="208"/>
                    <a:pt x="4266" y="365"/>
                    <a:pt x="3995" y="511"/>
                  </a:cubicBezTo>
                  <a:cubicBezTo>
                    <a:pt x="3825" y="601"/>
                    <a:pt x="3634" y="654"/>
                    <a:pt x="3450" y="654"/>
                  </a:cubicBezTo>
                  <a:cubicBezTo>
                    <a:pt x="3284" y="654"/>
                    <a:pt x="3122" y="610"/>
                    <a:pt x="2987" y="511"/>
                  </a:cubicBezTo>
                  <a:cubicBezTo>
                    <a:pt x="2796" y="397"/>
                    <a:pt x="2720" y="111"/>
                    <a:pt x="2511" y="35"/>
                  </a:cubicBezTo>
                  <a:cubicBezTo>
                    <a:pt x="2443" y="12"/>
                    <a:pt x="2373" y="1"/>
                    <a:pt x="2302"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9" name="Google Shape;919;p44"/>
            <p:cNvSpPr/>
            <p:nvPr/>
          </p:nvSpPr>
          <p:spPr>
            <a:xfrm>
              <a:off x="1806072" y="1509070"/>
              <a:ext cx="12974" cy="12520"/>
            </a:xfrm>
            <a:custGeom>
              <a:avLst/>
              <a:gdLst/>
              <a:ahLst/>
              <a:cxnLst/>
              <a:rect l="l" t="t" r="r" b="b"/>
              <a:pathLst>
                <a:path w="400" h="386" extrusionOk="0">
                  <a:moveTo>
                    <a:pt x="200" y="0"/>
                  </a:moveTo>
                  <a:cubicBezTo>
                    <a:pt x="100" y="0"/>
                    <a:pt x="0" y="67"/>
                    <a:pt x="0" y="200"/>
                  </a:cubicBezTo>
                  <a:cubicBezTo>
                    <a:pt x="0" y="324"/>
                    <a:pt x="100" y="385"/>
                    <a:pt x="200" y="385"/>
                  </a:cubicBezTo>
                  <a:cubicBezTo>
                    <a:pt x="300" y="385"/>
                    <a:pt x="400" y="324"/>
                    <a:pt x="400" y="200"/>
                  </a:cubicBezTo>
                  <a:cubicBezTo>
                    <a:pt x="400" y="67"/>
                    <a:pt x="300" y="0"/>
                    <a:pt x="20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0" name="Google Shape;920;p44"/>
            <p:cNvSpPr/>
            <p:nvPr/>
          </p:nvSpPr>
          <p:spPr>
            <a:xfrm>
              <a:off x="1861601" y="1518314"/>
              <a:ext cx="12974" cy="12520"/>
            </a:xfrm>
            <a:custGeom>
              <a:avLst/>
              <a:gdLst/>
              <a:ahLst/>
              <a:cxnLst/>
              <a:rect l="l" t="t" r="r" b="b"/>
              <a:pathLst>
                <a:path w="400" h="386" extrusionOk="0">
                  <a:moveTo>
                    <a:pt x="200" y="1"/>
                  </a:moveTo>
                  <a:cubicBezTo>
                    <a:pt x="100" y="1"/>
                    <a:pt x="0" y="67"/>
                    <a:pt x="0" y="200"/>
                  </a:cubicBezTo>
                  <a:cubicBezTo>
                    <a:pt x="0" y="324"/>
                    <a:pt x="100" y="386"/>
                    <a:pt x="200" y="386"/>
                  </a:cubicBezTo>
                  <a:cubicBezTo>
                    <a:pt x="300" y="386"/>
                    <a:pt x="400" y="324"/>
                    <a:pt x="400" y="200"/>
                  </a:cubicBezTo>
                  <a:cubicBezTo>
                    <a:pt x="400" y="67"/>
                    <a:pt x="300" y="1"/>
                    <a:pt x="20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 name="Google Shape;921;p44"/>
            <p:cNvSpPr/>
            <p:nvPr/>
          </p:nvSpPr>
          <p:spPr>
            <a:xfrm>
              <a:off x="1825825" y="1582828"/>
              <a:ext cx="42165" cy="25429"/>
            </a:xfrm>
            <a:custGeom>
              <a:avLst/>
              <a:gdLst/>
              <a:ahLst/>
              <a:cxnLst/>
              <a:rect l="l" t="t" r="r" b="b"/>
              <a:pathLst>
                <a:path w="1300" h="784" extrusionOk="0">
                  <a:moveTo>
                    <a:pt x="938" y="0"/>
                  </a:moveTo>
                  <a:cubicBezTo>
                    <a:pt x="882" y="0"/>
                    <a:pt x="821" y="23"/>
                    <a:pt x="761" y="75"/>
                  </a:cubicBezTo>
                  <a:cubicBezTo>
                    <a:pt x="590" y="227"/>
                    <a:pt x="362" y="246"/>
                    <a:pt x="171" y="246"/>
                  </a:cubicBezTo>
                  <a:cubicBezTo>
                    <a:pt x="57" y="246"/>
                    <a:pt x="0" y="380"/>
                    <a:pt x="76" y="475"/>
                  </a:cubicBezTo>
                  <a:cubicBezTo>
                    <a:pt x="152" y="551"/>
                    <a:pt x="190" y="608"/>
                    <a:pt x="266" y="646"/>
                  </a:cubicBezTo>
                  <a:cubicBezTo>
                    <a:pt x="402" y="742"/>
                    <a:pt x="554" y="784"/>
                    <a:pt x="695" y="784"/>
                  </a:cubicBezTo>
                  <a:cubicBezTo>
                    <a:pt x="890" y="784"/>
                    <a:pt x="1064" y="702"/>
                    <a:pt x="1141" y="570"/>
                  </a:cubicBezTo>
                  <a:lnTo>
                    <a:pt x="1179" y="551"/>
                  </a:lnTo>
                  <a:cubicBezTo>
                    <a:pt x="1299" y="311"/>
                    <a:pt x="1148" y="0"/>
                    <a:pt x="93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 name="Google Shape;922;p44"/>
            <p:cNvSpPr/>
            <p:nvPr/>
          </p:nvSpPr>
          <p:spPr>
            <a:xfrm>
              <a:off x="1927282" y="1522628"/>
              <a:ext cx="76157" cy="59680"/>
            </a:xfrm>
            <a:custGeom>
              <a:avLst/>
              <a:gdLst/>
              <a:ahLst/>
              <a:cxnLst/>
              <a:rect l="l" t="t" r="r" b="b"/>
              <a:pathLst>
                <a:path w="2348" h="1840" extrusionOk="0">
                  <a:moveTo>
                    <a:pt x="1257" y="0"/>
                  </a:moveTo>
                  <a:cubicBezTo>
                    <a:pt x="981" y="0"/>
                    <a:pt x="686" y="138"/>
                    <a:pt x="467" y="467"/>
                  </a:cubicBezTo>
                  <a:cubicBezTo>
                    <a:pt x="0" y="1193"/>
                    <a:pt x="480" y="1840"/>
                    <a:pt x="1061" y="1840"/>
                  </a:cubicBezTo>
                  <a:cubicBezTo>
                    <a:pt x="1332" y="1840"/>
                    <a:pt x="1626" y="1699"/>
                    <a:pt x="1856" y="1361"/>
                  </a:cubicBezTo>
                  <a:cubicBezTo>
                    <a:pt x="2347" y="623"/>
                    <a:pt x="1845" y="0"/>
                    <a:pt x="1257" y="0"/>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 name="Google Shape;923;p44"/>
            <p:cNvSpPr/>
            <p:nvPr/>
          </p:nvSpPr>
          <p:spPr>
            <a:xfrm>
              <a:off x="1956603" y="1528499"/>
              <a:ext cx="27181" cy="38273"/>
            </a:xfrm>
            <a:custGeom>
              <a:avLst/>
              <a:gdLst/>
              <a:ahLst/>
              <a:cxnLst/>
              <a:rect l="l" t="t" r="r" b="b"/>
              <a:pathLst>
                <a:path w="838" h="1180" extrusionOk="0">
                  <a:moveTo>
                    <a:pt x="362" y="0"/>
                  </a:moveTo>
                  <a:cubicBezTo>
                    <a:pt x="343" y="0"/>
                    <a:pt x="324" y="0"/>
                    <a:pt x="324" y="19"/>
                  </a:cubicBezTo>
                  <a:cubicBezTo>
                    <a:pt x="324" y="38"/>
                    <a:pt x="324" y="57"/>
                    <a:pt x="343" y="57"/>
                  </a:cubicBezTo>
                  <a:cubicBezTo>
                    <a:pt x="343" y="57"/>
                    <a:pt x="628" y="191"/>
                    <a:pt x="723" y="438"/>
                  </a:cubicBezTo>
                  <a:cubicBezTo>
                    <a:pt x="761" y="533"/>
                    <a:pt x="723" y="628"/>
                    <a:pt x="685" y="723"/>
                  </a:cubicBezTo>
                  <a:cubicBezTo>
                    <a:pt x="609" y="818"/>
                    <a:pt x="514" y="894"/>
                    <a:pt x="400" y="894"/>
                  </a:cubicBezTo>
                  <a:cubicBezTo>
                    <a:pt x="229" y="913"/>
                    <a:pt x="96" y="1008"/>
                    <a:pt x="20" y="1142"/>
                  </a:cubicBezTo>
                  <a:cubicBezTo>
                    <a:pt x="1" y="1161"/>
                    <a:pt x="20" y="1161"/>
                    <a:pt x="39" y="1180"/>
                  </a:cubicBezTo>
                  <a:cubicBezTo>
                    <a:pt x="39" y="1180"/>
                    <a:pt x="58" y="1180"/>
                    <a:pt x="96" y="1161"/>
                  </a:cubicBezTo>
                  <a:cubicBezTo>
                    <a:pt x="134" y="1066"/>
                    <a:pt x="267" y="970"/>
                    <a:pt x="419" y="970"/>
                  </a:cubicBezTo>
                  <a:cubicBezTo>
                    <a:pt x="552" y="970"/>
                    <a:pt x="685" y="894"/>
                    <a:pt x="742" y="780"/>
                  </a:cubicBezTo>
                  <a:cubicBezTo>
                    <a:pt x="818" y="666"/>
                    <a:pt x="837" y="533"/>
                    <a:pt x="799" y="419"/>
                  </a:cubicBezTo>
                  <a:cubicBezTo>
                    <a:pt x="704" y="115"/>
                    <a:pt x="400" y="0"/>
                    <a:pt x="362"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 name="Google Shape;924;p44"/>
            <p:cNvSpPr/>
            <p:nvPr/>
          </p:nvSpPr>
          <p:spPr>
            <a:xfrm>
              <a:off x="1801142" y="1516141"/>
              <a:ext cx="32727" cy="53712"/>
            </a:xfrm>
            <a:custGeom>
              <a:avLst/>
              <a:gdLst/>
              <a:ahLst/>
              <a:cxnLst/>
              <a:rect l="l" t="t" r="r" b="b"/>
              <a:pathLst>
                <a:path w="1009" h="1656" extrusionOk="0">
                  <a:moveTo>
                    <a:pt x="989" y="1"/>
                  </a:moveTo>
                  <a:cubicBezTo>
                    <a:pt x="951" y="1"/>
                    <a:pt x="913" y="1"/>
                    <a:pt x="913" y="20"/>
                  </a:cubicBezTo>
                  <a:lnTo>
                    <a:pt x="552" y="838"/>
                  </a:lnTo>
                  <a:cubicBezTo>
                    <a:pt x="362" y="838"/>
                    <a:pt x="57" y="895"/>
                    <a:pt x="38" y="1180"/>
                  </a:cubicBezTo>
                  <a:cubicBezTo>
                    <a:pt x="0" y="1523"/>
                    <a:pt x="419" y="1637"/>
                    <a:pt x="571" y="1656"/>
                  </a:cubicBezTo>
                  <a:lnTo>
                    <a:pt x="666" y="1656"/>
                  </a:lnTo>
                  <a:cubicBezTo>
                    <a:pt x="704" y="1656"/>
                    <a:pt x="723" y="1637"/>
                    <a:pt x="723" y="1618"/>
                  </a:cubicBezTo>
                  <a:cubicBezTo>
                    <a:pt x="723" y="1580"/>
                    <a:pt x="704" y="1561"/>
                    <a:pt x="666" y="1561"/>
                  </a:cubicBezTo>
                  <a:cubicBezTo>
                    <a:pt x="666" y="1561"/>
                    <a:pt x="133" y="1485"/>
                    <a:pt x="152" y="1180"/>
                  </a:cubicBezTo>
                  <a:cubicBezTo>
                    <a:pt x="169" y="929"/>
                    <a:pt x="482" y="914"/>
                    <a:pt x="582" y="914"/>
                  </a:cubicBezTo>
                  <a:cubicBezTo>
                    <a:pt x="595" y="914"/>
                    <a:pt x="604" y="914"/>
                    <a:pt x="609" y="914"/>
                  </a:cubicBezTo>
                  <a:cubicBezTo>
                    <a:pt x="628" y="914"/>
                    <a:pt x="647" y="914"/>
                    <a:pt x="647" y="895"/>
                  </a:cubicBezTo>
                  <a:lnTo>
                    <a:pt x="1008" y="77"/>
                  </a:lnTo>
                  <a:cubicBezTo>
                    <a:pt x="1008" y="39"/>
                    <a:pt x="1008" y="1"/>
                    <a:pt x="989"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 name="Google Shape;925;p44"/>
            <p:cNvSpPr/>
            <p:nvPr/>
          </p:nvSpPr>
          <p:spPr>
            <a:xfrm>
              <a:off x="1871461" y="1543906"/>
              <a:ext cx="26564" cy="25948"/>
            </a:xfrm>
            <a:custGeom>
              <a:avLst/>
              <a:gdLst/>
              <a:ahLst/>
              <a:cxnLst/>
              <a:rect l="l" t="t" r="r" b="b"/>
              <a:pathLst>
                <a:path w="819" h="800" extrusionOk="0">
                  <a:moveTo>
                    <a:pt x="400" y="1"/>
                  </a:moveTo>
                  <a:cubicBezTo>
                    <a:pt x="172" y="1"/>
                    <a:pt x="1" y="172"/>
                    <a:pt x="1" y="400"/>
                  </a:cubicBezTo>
                  <a:cubicBezTo>
                    <a:pt x="1" y="610"/>
                    <a:pt x="172" y="800"/>
                    <a:pt x="400" y="800"/>
                  </a:cubicBezTo>
                  <a:cubicBezTo>
                    <a:pt x="647" y="800"/>
                    <a:pt x="819" y="648"/>
                    <a:pt x="819" y="400"/>
                  </a:cubicBezTo>
                  <a:cubicBezTo>
                    <a:pt x="819" y="191"/>
                    <a:pt x="647" y="1"/>
                    <a:pt x="400"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 name="Google Shape;926;p44"/>
            <p:cNvSpPr/>
            <p:nvPr/>
          </p:nvSpPr>
          <p:spPr>
            <a:xfrm>
              <a:off x="1828906" y="1616106"/>
              <a:ext cx="112939" cy="56794"/>
            </a:xfrm>
            <a:custGeom>
              <a:avLst/>
              <a:gdLst/>
              <a:ahLst/>
              <a:cxnLst/>
              <a:rect l="l" t="t" r="r" b="b"/>
              <a:pathLst>
                <a:path w="3482" h="1751" extrusionOk="0">
                  <a:moveTo>
                    <a:pt x="3462" y="0"/>
                  </a:moveTo>
                  <a:cubicBezTo>
                    <a:pt x="3424" y="0"/>
                    <a:pt x="3405" y="0"/>
                    <a:pt x="3386" y="19"/>
                  </a:cubicBezTo>
                  <a:cubicBezTo>
                    <a:pt x="2625" y="1161"/>
                    <a:pt x="1769" y="1522"/>
                    <a:pt x="1180" y="1617"/>
                  </a:cubicBezTo>
                  <a:cubicBezTo>
                    <a:pt x="1004" y="1654"/>
                    <a:pt x="840" y="1668"/>
                    <a:pt x="695" y="1668"/>
                  </a:cubicBezTo>
                  <a:cubicBezTo>
                    <a:pt x="323" y="1668"/>
                    <a:pt x="76" y="1579"/>
                    <a:pt x="76" y="1579"/>
                  </a:cubicBezTo>
                  <a:cubicBezTo>
                    <a:pt x="70" y="1567"/>
                    <a:pt x="63" y="1563"/>
                    <a:pt x="55" y="1563"/>
                  </a:cubicBezTo>
                  <a:cubicBezTo>
                    <a:pt x="37" y="1563"/>
                    <a:pt x="19" y="1585"/>
                    <a:pt x="19" y="1598"/>
                  </a:cubicBezTo>
                  <a:cubicBezTo>
                    <a:pt x="0" y="1617"/>
                    <a:pt x="19" y="1636"/>
                    <a:pt x="57" y="1636"/>
                  </a:cubicBezTo>
                  <a:cubicBezTo>
                    <a:pt x="76" y="1636"/>
                    <a:pt x="324" y="1750"/>
                    <a:pt x="723" y="1750"/>
                  </a:cubicBezTo>
                  <a:cubicBezTo>
                    <a:pt x="856" y="1750"/>
                    <a:pt x="1008" y="1750"/>
                    <a:pt x="1218" y="1712"/>
                  </a:cubicBezTo>
                  <a:cubicBezTo>
                    <a:pt x="1807" y="1598"/>
                    <a:pt x="2701" y="1237"/>
                    <a:pt x="3481" y="76"/>
                  </a:cubicBezTo>
                  <a:cubicBezTo>
                    <a:pt x="3481" y="57"/>
                    <a:pt x="3481" y="19"/>
                    <a:pt x="3462"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7" name="Google Shape;927;p44"/>
            <p:cNvSpPr/>
            <p:nvPr/>
          </p:nvSpPr>
          <p:spPr>
            <a:xfrm>
              <a:off x="1459342" y="1986806"/>
              <a:ext cx="524960" cy="312349"/>
            </a:xfrm>
            <a:custGeom>
              <a:avLst/>
              <a:gdLst/>
              <a:ahLst/>
              <a:cxnLst/>
              <a:rect l="l" t="t" r="r" b="b"/>
              <a:pathLst>
                <a:path w="16185" h="9630" extrusionOk="0">
                  <a:moveTo>
                    <a:pt x="2641" y="0"/>
                  </a:moveTo>
                  <a:cubicBezTo>
                    <a:pt x="2016" y="0"/>
                    <a:pt x="1860" y="540"/>
                    <a:pt x="2550" y="840"/>
                  </a:cubicBezTo>
                  <a:cubicBezTo>
                    <a:pt x="3463" y="1220"/>
                    <a:pt x="3444" y="1658"/>
                    <a:pt x="3444" y="1753"/>
                  </a:cubicBezTo>
                  <a:cubicBezTo>
                    <a:pt x="3444" y="1772"/>
                    <a:pt x="3405" y="1772"/>
                    <a:pt x="3405" y="1772"/>
                  </a:cubicBezTo>
                  <a:lnTo>
                    <a:pt x="724" y="1753"/>
                  </a:lnTo>
                  <a:cubicBezTo>
                    <a:pt x="153" y="1753"/>
                    <a:pt x="1" y="2590"/>
                    <a:pt x="552" y="2742"/>
                  </a:cubicBezTo>
                  <a:cubicBezTo>
                    <a:pt x="578" y="2742"/>
                    <a:pt x="586" y="2750"/>
                    <a:pt x="595" y="2750"/>
                  </a:cubicBezTo>
                  <a:cubicBezTo>
                    <a:pt x="599" y="2750"/>
                    <a:pt x="603" y="2748"/>
                    <a:pt x="609" y="2742"/>
                  </a:cubicBezTo>
                  <a:cubicBezTo>
                    <a:pt x="651" y="2728"/>
                    <a:pt x="683" y="2717"/>
                    <a:pt x="708" y="2707"/>
                  </a:cubicBezTo>
                  <a:lnTo>
                    <a:pt x="708" y="2707"/>
                  </a:lnTo>
                  <a:cubicBezTo>
                    <a:pt x="607" y="2762"/>
                    <a:pt x="429" y="2893"/>
                    <a:pt x="419" y="3103"/>
                  </a:cubicBezTo>
                  <a:cubicBezTo>
                    <a:pt x="390" y="3567"/>
                    <a:pt x="704" y="3622"/>
                    <a:pt x="854" y="3622"/>
                  </a:cubicBezTo>
                  <a:cubicBezTo>
                    <a:pt x="901" y="3622"/>
                    <a:pt x="933" y="3617"/>
                    <a:pt x="933" y="3617"/>
                  </a:cubicBezTo>
                  <a:lnTo>
                    <a:pt x="933" y="3617"/>
                  </a:lnTo>
                  <a:cubicBezTo>
                    <a:pt x="933" y="3617"/>
                    <a:pt x="248" y="4092"/>
                    <a:pt x="914" y="4568"/>
                  </a:cubicBezTo>
                  <a:cubicBezTo>
                    <a:pt x="914" y="4568"/>
                    <a:pt x="628" y="4986"/>
                    <a:pt x="2378" y="5481"/>
                  </a:cubicBezTo>
                  <a:cubicBezTo>
                    <a:pt x="3976" y="5937"/>
                    <a:pt x="11680" y="8467"/>
                    <a:pt x="15065" y="9589"/>
                  </a:cubicBezTo>
                  <a:cubicBezTo>
                    <a:pt x="15148" y="9617"/>
                    <a:pt x="15230" y="9630"/>
                    <a:pt x="15311" y="9630"/>
                  </a:cubicBezTo>
                  <a:cubicBezTo>
                    <a:pt x="15786" y="9630"/>
                    <a:pt x="16184" y="9183"/>
                    <a:pt x="16054" y="8695"/>
                  </a:cubicBezTo>
                  <a:lnTo>
                    <a:pt x="15179" y="5348"/>
                  </a:lnTo>
                  <a:lnTo>
                    <a:pt x="5821" y="2609"/>
                  </a:lnTo>
                  <a:cubicBezTo>
                    <a:pt x="5821" y="2609"/>
                    <a:pt x="5783" y="2609"/>
                    <a:pt x="5783" y="2590"/>
                  </a:cubicBezTo>
                  <a:cubicBezTo>
                    <a:pt x="5707" y="2457"/>
                    <a:pt x="5117" y="1353"/>
                    <a:pt x="3767" y="421"/>
                  </a:cubicBezTo>
                  <a:cubicBezTo>
                    <a:pt x="3317" y="115"/>
                    <a:pt x="2929" y="0"/>
                    <a:pt x="2641" y="0"/>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 name="Google Shape;928;p44"/>
            <p:cNvSpPr/>
            <p:nvPr/>
          </p:nvSpPr>
          <p:spPr>
            <a:xfrm>
              <a:off x="1886900" y="1785190"/>
              <a:ext cx="227045" cy="516300"/>
            </a:xfrm>
            <a:custGeom>
              <a:avLst/>
              <a:gdLst/>
              <a:ahLst/>
              <a:cxnLst/>
              <a:rect l="l" t="t" r="r" b="b"/>
              <a:pathLst>
                <a:path w="7000" h="15918" extrusionOk="0">
                  <a:moveTo>
                    <a:pt x="4708" y="1"/>
                  </a:moveTo>
                  <a:cubicBezTo>
                    <a:pt x="3813" y="1"/>
                    <a:pt x="3020" y="587"/>
                    <a:pt x="2834" y="1502"/>
                  </a:cubicBezTo>
                  <a:lnTo>
                    <a:pt x="1769" y="6314"/>
                  </a:lnTo>
                  <a:lnTo>
                    <a:pt x="1484" y="7607"/>
                  </a:lnTo>
                  <a:lnTo>
                    <a:pt x="285" y="12933"/>
                  </a:lnTo>
                  <a:cubicBezTo>
                    <a:pt x="0" y="14246"/>
                    <a:pt x="818" y="15577"/>
                    <a:pt x="2073" y="15862"/>
                  </a:cubicBezTo>
                  <a:cubicBezTo>
                    <a:pt x="2237" y="15899"/>
                    <a:pt x="2400" y="15917"/>
                    <a:pt x="2560" y="15917"/>
                  </a:cubicBezTo>
                  <a:cubicBezTo>
                    <a:pt x="3634" y="15917"/>
                    <a:pt x="4597" y="15121"/>
                    <a:pt x="4812" y="13979"/>
                  </a:cubicBezTo>
                  <a:lnTo>
                    <a:pt x="6943" y="2681"/>
                  </a:lnTo>
                  <a:cubicBezTo>
                    <a:pt x="7000" y="2567"/>
                    <a:pt x="7000" y="2434"/>
                    <a:pt x="7000" y="2301"/>
                  </a:cubicBezTo>
                  <a:cubicBezTo>
                    <a:pt x="7000" y="1330"/>
                    <a:pt x="6296" y="398"/>
                    <a:pt x="5326" y="94"/>
                  </a:cubicBezTo>
                  <a:cubicBezTo>
                    <a:pt x="5119" y="31"/>
                    <a:pt x="4910" y="1"/>
                    <a:pt x="4708" y="1"/>
                  </a:cubicBezTo>
                  <a:close/>
                </a:path>
              </a:pathLst>
            </a:custGeom>
            <a:solidFill>
              <a:srgbClr val="BA612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9" name="Google Shape;929;p44"/>
            <p:cNvSpPr/>
            <p:nvPr/>
          </p:nvSpPr>
          <p:spPr>
            <a:xfrm>
              <a:off x="1922060" y="1775654"/>
              <a:ext cx="201778" cy="258020"/>
            </a:xfrm>
            <a:custGeom>
              <a:avLst/>
              <a:gdLst/>
              <a:ahLst/>
              <a:cxnLst/>
              <a:rect l="l" t="t" r="r" b="b"/>
              <a:pathLst>
                <a:path w="6221" h="7955" extrusionOk="0">
                  <a:moveTo>
                    <a:pt x="3501" y="0"/>
                  </a:moveTo>
                  <a:cubicBezTo>
                    <a:pt x="2163" y="0"/>
                    <a:pt x="929" y="1214"/>
                    <a:pt x="666" y="2880"/>
                  </a:cubicBezTo>
                  <a:lnTo>
                    <a:pt x="0" y="6950"/>
                  </a:lnTo>
                  <a:lnTo>
                    <a:pt x="1769" y="7540"/>
                  </a:lnTo>
                  <a:cubicBezTo>
                    <a:pt x="2583" y="7811"/>
                    <a:pt x="3445" y="7955"/>
                    <a:pt x="4307" y="7955"/>
                  </a:cubicBezTo>
                  <a:cubicBezTo>
                    <a:pt x="4776" y="7955"/>
                    <a:pt x="5245" y="7912"/>
                    <a:pt x="5707" y="7825"/>
                  </a:cubicBezTo>
                  <a:lnTo>
                    <a:pt x="5935" y="3736"/>
                  </a:lnTo>
                  <a:cubicBezTo>
                    <a:pt x="6220" y="1929"/>
                    <a:pt x="5288" y="274"/>
                    <a:pt x="3843" y="27"/>
                  </a:cubicBezTo>
                  <a:cubicBezTo>
                    <a:pt x="3728" y="9"/>
                    <a:pt x="3615" y="0"/>
                    <a:pt x="350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 name="Google Shape;930;p44"/>
            <p:cNvSpPr/>
            <p:nvPr/>
          </p:nvSpPr>
          <p:spPr>
            <a:xfrm>
              <a:off x="1930687" y="1896182"/>
              <a:ext cx="186955" cy="138854"/>
            </a:xfrm>
            <a:custGeom>
              <a:avLst/>
              <a:gdLst/>
              <a:ahLst/>
              <a:cxnLst/>
              <a:rect l="l" t="t" r="r" b="b"/>
              <a:pathLst>
                <a:path w="5764" h="4281" extrusionOk="0">
                  <a:moveTo>
                    <a:pt x="495" y="1"/>
                  </a:moveTo>
                  <a:cubicBezTo>
                    <a:pt x="476" y="1"/>
                    <a:pt x="457" y="20"/>
                    <a:pt x="457" y="58"/>
                  </a:cubicBezTo>
                  <a:lnTo>
                    <a:pt x="1" y="3234"/>
                  </a:lnTo>
                  <a:cubicBezTo>
                    <a:pt x="1" y="3253"/>
                    <a:pt x="1" y="3291"/>
                    <a:pt x="20" y="3291"/>
                  </a:cubicBezTo>
                  <a:lnTo>
                    <a:pt x="1389" y="3805"/>
                  </a:lnTo>
                  <a:cubicBezTo>
                    <a:pt x="2245" y="4109"/>
                    <a:pt x="3120" y="4280"/>
                    <a:pt x="4014" y="4280"/>
                  </a:cubicBezTo>
                  <a:cubicBezTo>
                    <a:pt x="4490" y="4280"/>
                    <a:pt x="4946" y="4242"/>
                    <a:pt x="5422" y="4109"/>
                  </a:cubicBezTo>
                  <a:cubicBezTo>
                    <a:pt x="5441" y="4090"/>
                    <a:pt x="5479" y="4090"/>
                    <a:pt x="5479" y="4071"/>
                  </a:cubicBezTo>
                  <a:lnTo>
                    <a:pt x="5764" y="2626"/>
                  </a:lnTo>
                  <a:cubicBezTo>
                    <a:pt x="5764" y="2588"/>
                    <a:pt x="5726" y="2569"/>
                    <a:pt x="5707" y="2569"/>
                  </a:cubicBezTo>
                  <a:cubicBezTo>
                    <a:pt x="5688" y="2569"/>
                    <a:pt x="5669" y="2588"/>
                    <a:pt x="5669" y="2626"/>
                  </a:cubicBezTo>
                  <a:lnTo>
                    <a:pt x="5403" y="4052"/>
                  </a:lnTo>
                  <a:cubicBezTo>
                    <a:pt x="4969" y="4128"/>
                    <a:pt x="4529" y="4166"/>
                    <a:pt x="4089" y="4166"/>
                  </a:cubicBezTo>
                  <a:cubicBezTo>
                    <a:pt x="3196" y="4166"/>
                    <a:pt x="2300" y="4009"/>
                    <a:pt x="1446" y="3691"/>
                  </a:cubicBezTo>
                  <a:lnTo>
                    <a:pt x="115" y="3196"/>
                  </a:lnTo>
                  <a:lnTo>
                    <a:pt x="552" y="58"/>
                  </a:lnTo>
                  <a:cubicBezTo>
                    <a:pt x="552" y="20"/>
                    <a:pt x="533" y="1"/>
                    <a:pt x="495"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 name="Google Shape;931;p44"/>
            <p:cNvSpPr/>
            <p:nvPr/>
          </p:nvSpPr>
          <p:spPr>
            <a:xfrm>
              <a:off x="1461807" y="2043632"/>
              <a:ext cx="487433" cy="256691"/>
            </a:xfrm>
            <a:custGeom>
              <a:avLst/>
              <a:gdLst/>
              <a:ahLst/>
              <a:cxnLst/>
              <a:rect l="l" t="t" r="r" b="b"/>
              <a:pathLst>
                <a:path w="15028" h="7914" extrusionOk="0">
                  <a:moveTo>
                    <a:pt x="609" y="1"/>
                  </a:moveTo>
                  <a:cubicBezTo>
                    <a:pt x="400" y="1"/>
                    <a:pt x="58" y="96"/>
                    <a:pt x="39" y="495"/>
                  </a:cubicBezTo>
                  <a:cubicBezTo>
                    <a:pt x="1" y="800"/>
                    <a:pt x="210" y="971"/>
                    <a:pt x="400" y="1009"/>
                  </a:cubicBezTo>
                  <a:cubicBezTo>
                    <a:pt x="324" y="1085"/>
                    <a:pt x="229" y="1237"/>
                    <a:pt x="248" y="1484"/>
                  </a:cubicBezTo>
                  <a:cubicBezTo>
                    <a:pt x="286" y="1808"/>
                    <a:pt x="476" y="1903"/>
                    <a:pt x="629" y="1941"/>
                  </a:cubicBezTo>
                  <a:cubicBezTo>
                    <a:pt x="552" y="2017"/>
                    <a:pt x="457" y="2150"/>
                    <a:pt x="457" y="2397"/>
                  </a:cubicBezTo>
                  <a:cubicBezTo>
                    <a:pt x="457" y="2721"/>
                    <a:pt x="629" y="2854"/>
                    <a:pt x="724" y="2892"/>
                  </a:cubicBezTo>
                  <a:cubicBezTo>
                    <a:pt x="724" y="2987"/>
                    <a:pt x="743" y="3253"/>
                    <a:pt x="1199" y="3443"/>
                  </a:cubicBezTo>
                  <a:cubicBezTo>
                    <a:pt x="1713" y="3653"/>
                    <a:pt x="6639" y="5155"/>
                    <a:pt x="6848" y="5231"/>
                  </a:cubicBezTo>
                  <a:lnTo>
                    <a:pt x="14932" y="7913"/>
                  </a:lnTo>
                  <a:cubicBezTo>
                    <a:pt x="14958" y="7913"/>
                    <a:pt x="14974" y="7905"/>
                    <a:pt x="14989" y="7905"/>
                  </a:cubicBezTo>
                  <a:cubicBezTo>
                    <a:pt x="14996" y="7905"/>
                    <a:pt x="15002" y="7907"/>
                    <a:pt x="15008" y="7913"/>
                  </a:cubicBezTo>
                  <a:cubicBezTo>
                    <a:pt x="15027" y="7894"/>
                    <a:pt x="15008" y="7837"/>
                    <a:pt x="14989" y="7837"/>
                  </a:cubicBezTo>
                  <a:lnTo>
                    <a:pt x="6924" y="5155"/>
                  </a:lnTo>
                  <a:cubicBezTo>
                    <a:pt x="6867" y="5136"/>
                    <a:pt x="1789" y="3577"/>
                    <a:pt x="1256" y="3367"/>
                  </a:cubicBezTo>
                  <a:cubicBezTo>
                    <a:pt x="781" y="3177"/>
                    <a:pt x="857" y="2892"/>
                    <a:pt x="857" y="2892"/>
                  </a:cubicBezTo>
                  <a:lnTo>
                    <a:pt x="857" y="2854"/>
                  </a:lnTo>
                  <a:cubicBezTo>
                    <a:pt x="857" y="2816"/>
                    <a:pt x="857" y="2816"/>
                    <a:pt x="838" y="2816"/>
                  </a:cubicBezTo>
                  <a:cubicBezTo>
                    <a:pt x="819" y="2797"/>
                    <a:pt x="590" y="2759"/>
                    <a:pt x="590" y="2397"/>
                  </a:cubicBezTo>
                  <a:cubicBezTo>
                    <a:pt x="590" y="2055"/>
                    <a:pt x="781" y="1960"/>
                    <a:pt x="781" y="1960"/>
                  </a:cubicBezTo>
                  <a:cubicBezTo>
                    <a:pt x="819" y="1960"/>
                    <a:pt x="819" y="1941"/>
                    <a:pt x="819" y="1922"/>
                  </a:cubicBezTo>
                  <a:cubicBezTo>
                    <a:pt x="819" y="1903"/>
                    <a:pt x="781" y="1865"/>
                    <a:pt x="762" y="1865"/>
                  </a:cubicBezTo>
                  <a:cubicBezTo>
                    <a:pt x="743" y="1865"/>
                    <a:pt x="400" y="1865"/>
                    <a:pt x="362" y="1484"/>
                  </a:cubicBezTo>
                  <a:cubicBezTo>
                    <a:pt x="324" y="1104"/>
                    <a:pt x="571" y="1047"/>
                    <a:pt x="571" y="1047"/>
                  </a:cubicBezTo>
                  <a:cubicBezTo>
                    <a:pt x="571" y="1047"/>
                    <a:pt x="609" y="1009"/>
                    <a:pt x="609" y="990"/>
                  </a:cubicBezTo>
                  <a:cubicBezTo>
                    <a:pt x="609" y="971"/>
                    <a:pt x="571" y="952"/>
                    <a:pt x="552" y="952"/>
                  </a:cubicBezTo>
                  <a:cubicBezTo>
                    <a:pt x="533" y="952"/>
                    <a:pt x="96" y="895"/>
                    <a:pt x="134" y="495"/>
                  </a:cubicBezTo>
                  <a:cubicBezTo>
                    <a:pt x="153" y="96"/>
                    <a:pt x="571" y="96"/>
                    <a:pt x="609" y="96"/>
                  </a:cubicBezTo>
                  <a:lnTo>
                    <a:pt x="3291" y="115"/>
                  </a:lnTo>
                  <a:cubicBezTo>
                    <a:pt x="3310" y="115"/>
                    <a:pt x="3329" y="96"/>
                    <a:pt x="3329" y="58"/>
                  </a:cubicBezTo>
                  <a:cubicBezTo>
                    <a:pt x="3329" y="39"/>
                    <a:pt x="3310" y="20"/>
                    <a:pt x="3291" y="20"/>
                  </a:cubicBezTo>
                  <a:lnTo>
                    <a:pt x="609"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 name="Google Shape;932;p44"/>
            <p:cNvSpPr/>
            <p:nvPr/>
          </p:nvSpPr>
          <p:spPr>
            <a:xfrm>
              <a:off x="732603" y="3036305"/>
              <a:ext cx="768126" cy="467032"/>
            </a:xfrm>
            <a:custGeom>
              <a:avLst/>
              <a:gdLst/>
              <a:ahLst/>
              <a:cxnLst/>
              <a:rect l="l" t="t" r="r" b="b"/>
              <a:pathLst>
                <a:path w="23682" h="14399" extrusionOk="0">
                  <a:moveTo>
                    <a:pt x="0" y="0"/>
                  </a:moveTo>
                  <a:lnTo>
                    <a:pt x="0" y="14399"/>
                  </a:lnTo>
                  <a:lnTo>
                    <a:pt x="23681" y="14399"/>
                  </a:lnTo>
                  <a:lnTo>
                    <a:pt x="23681" y="0"/>
                  </a:ln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3" name="Google Shape;933;p44"/>
            <p:cNvSpPr/>
            <p:nvPr/>
          </p:nvSpPr>
          <p:spPr>
            <a:xfrm>
              <a:off x="748626" y="2243529"/>
              <a:ext cx="636731" cy="328858"/>
            </a:xfrm>
            <a:custGeom>
              <a:avLst/>
              <a:gdLst/>
              <a:ahLst/>
              <a:cxnLst/>
              <a:rect l="l" t="t" r="r" b="b"/>
              <a:pathLst>
                <a:path w="19631" h="10139" extrusionOk="0">
                  <a:moveTo>
                    <a:pt x="1" y="0"/>
                  </a:moveTo>
                  <a:lnTo>
                    <a:pt x="1" y="10139"/>
                  </a:lnTo>
                  <a:lnTo>
                    <a:pt x="19630" y="10139"/>
                  </a:lnTo>
                  <a:lnTo>
                    <a:pt x="19630" y="0"/>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4" name="Google Shape;934;p44"/>
            <p:cNvSpPr/>
            <p:nvPr/>
          </p:nvSpPr>
          <p:spPr>
            <a:xfrm>
              <a:off x="939279" y="2012170"/>
              <a:ext cx="190037" cy="148714"/>
            </a:xfrm>
            <a:custGeom>
              <a:avLst/>
              <a:gdLst/>
              <a:ahLst/>
              <a:cxnLst/>
              <a:rect l="l" t="t" r="r" b="b"/>
              <a:pathLst>
                <a:path w="5859" h="4585" extrusionOk="0">
                  <a:moveTo>
                    <a:pt x="0" y="1"/>
                  </a:moveTo>
                  <a:lnTo>
                    <a:pt x="0" y="4585"/>
                  </a:lnTo>
                  <a:lnTo>
                    <a:pt x="5859" y="4585"/>
                  </a:lnTo>
                  <a:lnTo>
                    <a:pt x="5859"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 name="Google Shape;935;p44"/>
            <p:cNvSpPr/>
            <p:nvPr/>
          </p:nvSpPr>
          <p:spPr>
            <a:xfrm>
              <a:off x="955918" y="1856709"/>
              <a:ext cx="156142" cy="70352"/>
            </a:xfrm>
            <a:custGeom>
              <a:avLst/>
              <a:gdLst/>
              <a:ahLst/>
              <a:cxnLst/>
              <a:rect l="l" t="t" r="r" b="b"/>
              <a:pathLst>
                <a:path w="4814" h="2169" extrusionOk="0">
                  <a:moveTo>
                    <a:pt x="2416" y="0"/>
                  </a:moveTo>
                  <a:cubicBezTo>
                    <a:pt x="1180" y="0"/>
                    <a:pt x="153" y="951"/>
                    <a:pt x="1" y="2169"/>
                  </a:cubicBezTo>
                  <a:lnTo>
                    <a:pt x="4813" y="2169"/>
                  </a:lnTo>
                  <a:cubicBezTo>
                    <a:pt x="4699" y="951"/>
                    <a:pt x="3672" y="0"/>
                    <a:pt x="2416"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6" name="Google Shape;936;p44"/>
            <p:cNvSpPr/>
            <p:nvPr/>
          </p:nvSpPr>
          <p:spPr>
            <a:xfrm>
              <a:off x="810318" y="1921481"/>
              <a:ext cx="145017" cy="174695"/>
            </a:xfrm>
            <a:custGeom>
              <a:avLst/>
              <a:gdLst/>
              <a:ahLst/>
              <a:cxnLst/>
              <a:rect l="l" t="t" r="r" b="b"/>
              <a:pathLst>
                <a:path w="4471" h="5386" extrusionOk="0">
                  <a:moveTo>
                    <a:pt x="2683" y="1"/>
                  </a:moveTo>
                  <a:cubicBezTo>
                    <a:pt x="2607" y="1"/>
                    <a:pt x="2550" y="20"/>
                    <a:pt x="2474" y="77"/>
                  </a:cubicBezTo>
                  <a:cubicBezTo>
                    <a:pt x="2359" y="172"/>
                    <a:pt x="2302" y="343"/>
                    <a:pt x="2340" y="495"/>
                  </a:cubicBezTo>
                  <a:cubicBezTo>
                    <a:pt x="2264" y="438"/>
                    <a:pt x="2169" y="400"/>
                    <a:pt x="2074" y="400"/>
                  </a:cubicBezTo>
                  <a:cubicBezTo>
                    <a:pt x="1998" y="400"/>
                    <a:pt x="1960" y="438"/>
                    <a:pt x="1884" y="457"/>
                  </a:cubicBezTo>
                  <a:cubicBezTo>
                    <a:pt x="1694" y="552"/>
                    <a:pt x="1770" y="819"/>
                    <a:pt x="1808" y="1028"/>
                  </a:cubicBezTo>
                  <a:cubicBezTo>
                    <a:pt x="1884" y="1522"/>
                    <a:pt x="1789" y="1998"/>
                    <a:pt x="1637" y="2378"/>
                  </a:cubicBezTo>
                  <a:cubicBezTo>
                    <a:pt x="1656" y="2283"/>
                    <a:pt x="1694" y="2207"/>
                    <a:pt x="1694" y="2207"/>
                  </a:cubicBezTo>
                  <a:cubicBezTo>
                    <a:pt x="1770" y="1865"/>
                    <a:pt x="1789" y="1789"/>
                    <a:pt x="1618" y="1636"/>
                  </a:cubicBezTo>
                  <a:cubicBezTo>
                    <a:pt x="1542" y="1598"/>
                    <a:pt x="1465" y="1579"/>
                    <a:pt x="1370" y="1579"/>
                  </a:cubicBezTo>
                  <a:cubicBezTo>
                    <a:pt x="1256" y="1579"/>
                    <a:pt x="1142" y="1617"/>
                    <a:pt x="1066" y="1732"/>
                  </a:cubicBezTo>
                  <a:cubicBezTo>
                    <a:pt x="1028" y="1808"/>
                    <a:pt x="1" y="3234"/>
                    <a:pt x="514" y="4851"/>
                  </a:cubicBezTo>
                  <a:cubicBezTo>
                    <a:pt x="552" y="4946"/>
                    <a:pt x="609" y="5041"/>
                    <a:pt x="705" y="5098"/>
                  </a:cubicBezTo>
                  <a:cubicBezTo>
                    <a:pt x="838" y="5250"/>
                    <a:pt x="1028" y="5384"/>
                    <a:pt x="1351" y="5384"/>
                  </a:cubicBezTo>
                  <a:cubicBezTo>
                    <a:pt x="1384" y="5385"/>
                    <a:pt x="1415" y="5385"/>
                    <a:pt x="1447" y="5385"/>
                  </a:cubicBezTo>
                  <a:cubicBezTo>
                    <a:pt x="2438" y="5385"/>
                    <a:pt x="3075" y="4815"/>
                    <a:pt x="3463" y="4299"/>
                  </a:cubicBezTo>
                  <a:lnTo>
                    <a:pt x="3520" y="4261"/>
                  </a:lnTo>
                  <a:cubicBezTo>
                    <a:pt x="3539" y="4242"/>
                    <a:pt x="3710" y="3995"/>
                    <a:pt x="3900" y="3615"/>
                  </a:cubicBezTo>
                  <a:cubicBezTo>
                    <a:pt x="4185" y="3044"/>
                    <a:pt x="4471" y="2150"/>
                    <a:pt x="4185" y="1161"/>
                  </a:cubicBezTo>
                  <a:cubicBezTo>
                    <a:pt x="4090" y="990"/>
                    <a:pt x="3957" y="857"/>
                    <a:pt x="3786" y="857"/>
                  </a:cubicBezTo>
                  <a:cubicBezTo>
                    <a:pt x="3767" y="742"/>
                    <a:pt x="3729" y="647"/>
                    <a:pt x="3710" y="533"/>
                  </a:cubicBezTo>
                  <a:cubicBezTo>
                    <a:pt x="3672" y="362"/>
                    <a:pt x="3501" y="248"/>
                    <a:pt x="3329" y="248"/>
                  </a:cubicBezTo>
                  <a:cubicBezTo>
                    <a:pt x="3291" y="248"/>
                    <a:pt x="3253" y="248"/>
                    <a:pt x="3215" y="267"/>
                  </a:cubicBezTo>
                  <a:cubicBezTo>
                    <a:pt x="3139" y="286"/>
                    <a:pt x="3120" y="343"/>
                    <a:pt x="3082" y="381"/>
                  </a:cubicBezTo>
                  <a:cubicBezTo>
                    <a:pt x="3063" y="324"/>
                    <a:pt x="3025" y="248"/>
                    <a:pt x="2968" y="172"/>
                  </a:cubicBezTo>
                  <a:cubicBezTo>
                    <a:pt x="2892" y="58"/>
                    <a:pt x="2816" y="1"/>
                    <a:pt x="2683"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7" name="Google Shape;937;p44"/>
            <p:cNvSpPr/>
            <p:nvPr/>
          </p:nvSpPr>
          <p:spPr>
            <a:xfrm>
              <a:off x="499396" y="3722954"/>
              <a:ext cx="254809" cy="3114"/>
            </a:xfrm>
            <a:custGeom>
              <a:avLst/>
              <a:gdLst/>
              <a:ahLst/>
              <a:cxnLst/>
              <a:rect l="l" t="t" r="r" b="b"/>
              <a:pathLst>
                <a:path w="7856" h="96" extrusionOk="0">
                  <a:moveTo>
                    <a:pt x="57" y="0"/>
                  </a:moveTo>
                  <a:cubicBezTo>
                    <a:pt x="19" y="0"/>
                    <a:pt x="0" y="38"/>
                    <a:pt x="0" y="57"/>
                  </a:cubicBezTo>
                  <a:cubicBezTo>
                    <a:pt x="0" y="76"/>
                    <a:pt x="38" y="95"/>
                    <a:pt x="57" y="95"/>
                  </a:cubicBezTo>
                  <a:lnTo>
                    <a:pt x="7799" y="95"/>
                  </a:lnTo>
                  <a:cubicBezTo>
                    <a:pt x="7837" y="95"/>
                    <a:pt x="7856" y="76"/>
                    <a:pt x="7856" y="57"/>
                  </a:cubicBezTo>
                  <a:cubicBezTo>
                    <a:pt x="7856" y="38"/>
                    <a:pt x="7818" y="0"/>
                    <a:pt x="779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8" name="Google Shape;938;p44"/>
            <p:cNvSpPr/>
            <p:nvPr/>
          </p:nvSpPr>
          <p:spPr>
            <a:xfrm>
              <a:off x="260025" y="3724186"/>
              <a:ext cx="254809" cy="3114"/>
            </a:xfrm>
            <a:custGeom>
              <a:avLst/>
              <a:gdLst/>
              <a:ahLst/>
              <a:cxnLst/>
              <a:rect l="l" t="t" r="r" b="b"/>
              <a:pathLst>
                <a:path w="7856" h="96" extrusionOk="0">
                  <a:moveTo>
                    <a:pt x="38" y="0"/>
                  </a:moveTo>
                  <a:cubicBezTo>
                    <a:pt x="19" y="0"/>
                    <a:pt x="0" y="19"/>
                    <a:pt x="0" y="38"/>
                  </a:cubicBezTo>
                  <a:cubicBezTo>
                    <a:pt x="0" y="57"/>
                    <a:pt x="19" y="95"/>
                    <a:pt x="38" y="95"/>
                  </a:cubicBezTo>
                  <a:lnTo>
                    <a:pt x="7818" y="95"/>
                  </a:lnTo>
                  <a:cubicBezTo>
                    <a:pt x="7837" y="95"/>
                    <a:pt x="7856" y="57"/>
                    <a:pt x="7837" y="38"/>
                  </a:cubicBezTo>
                  <a:cubicBezTo>
                    <a:pt x="7837" y="19"/>
                    <a:pt x="7818" y="0"/>
                    <a:pt x="779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 name="Google Shape;939;p44"/>
            <p:cNvSpPr/>
            <p:nvPr/>
          </p:nvSpPr>
          <p:spPr>
            <a:xfrm>
              <a:off x="477178" y="3577353"/>
              <a:ext cx="70968" cy="113555"/>
            </a:xfrm>
            <a:custGeom>
              <a:avLst/>
              <a:gdLst/>
              <a:ahLst/>
              <a:cxnLst/>
              <a:rect l="l" t="t" r="r" b="b"/>
              <a:pathLst>
                <a:path w="2188" h="3501" extrusionOk="0">
                  <a:moveTo>
                    <a:pt x="58" y="0"/>
                  </a:moveTo>
                  <a:cubicBezTo>
                    <a:pt x="20" y="0"/>
                    <a:pt x="1" y="0"/>
                    <a:pt x="1" y="19"/>
                  </a:cubicBezTo>
                  <a:cubicBezTo>
                    <a:pt x="1" y="38"/>
                    <a:pt x="1" y="76"/>
                    <a:pt x="20" y="76"/>
                  </a:cubicBezTo>
                  <a:cubicBezTo>
                    <a:pt x="20" y="76"/>
                    <a:pt x="571" y="286"/>
                    <a:pt x="1104" y="818"/>
                  </a:cubicBezTo>
                  <a:cubicBezTo>
                    <a:pt x="1579" y="1294"/>
                    <a:pt x="2093" y="2150"/>
                    <a:pt x="1922" y="3443"/>
                  </a:cubicBezTo>
                  <a:cubicBezTo>
                    <a:pt x="1922" y="3481"/>
                    <a:pt x="1960" y="3500"/>
                    <a:pt x="1979" y="3500"/>
                  </a:cubicBezTo>
                  <a:cubicBezTo>
                    <a:pt x="1998" y="3500"/>
                    <a:pt x="1998" y="3481"/>
                    <a:pt x="2017" y="3462"/>
                  </a:cubicBezTo>
                  <a:cubicBezTo>
                    <a:pt x="2188" y="2131"/>
                    <a:pt x="1636" y="1256"/>
                    <a:pt x="1161" y="761"/>
                  </a:cubicBezTo>
                  <a:cubicBezTo>
                    <a:pt x="628" y="229"/>
                    <a:pt x="77" y="0"/>
                    <a:pt x="5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0" name="Google Shape;940;p44"/>
            <p:cNvSpPr/>
            <p:nvPr/>
          </p:nvSpPr>
          <p:spPr>
            <a:xfrm>
              <a:off x="280362" y="2234285"/>
              <a:ext cx="15471" cy="15439"/>
            </a:xfrm>
            <a:custGeom>
              <a:avLst/>
              <a:gdLst/>
              <a:ahLst/>
              <a:cxnLst/>
              <a:rect l="l" t="t" r="r" b="b"/>
              <a:pathLst>
                <a:path w="477" h="476" extrusionOk="0">
                  <a:moveTo>
                    <a:pt x="248" y="0"/>
                  </a:moveTo>
                  <a:cubicBezTo>
                    <a:pt x="134" y="0"/>
                    <a:pt x="1" y="95"/>
                    <a:pt x="1" y="228"/>
                  </a:cubicBezTo>
                  <a:cubicBezTo>
                    <a:pt x="1" y="343"/>
                    <a:pt x="134" y="476"/>
                    <a:pt x="248" y="476"/>
                  </a:cubicBezTo>
                  <a:cubicBezTo>
                    <a:pt x="362" y="476"/>
                    <a:pt x="476" y="362"/>
                    <a:pt x="476" y="228"/>
                  </a:cubicBezTo>
                  <a:cubicBezTo>
                    <a:pt x="476" y="95"/>
                    <a:pt x="362" y="0"/>
                    <a:pt x="248" y="0"/>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1" name="Google Shape;941;p44"/>
            <p:cNvSpPr/>
            <p:nvPr/>
          </p:nvSpPr>
          <p:spPr>
            <a:xfrm>
              <a:off x="347016" y="1834491"/>
              <a:ext cx="111057" cy="53096"/>
            </a:xfrm>
            <a:custGeom>
              <a:avLst/>
              <a:gdLst/>
              <a:ahLst/>
              <a:cxnLst/>
              <a:rect l="l" t="t" r="r" b="b"/>
              <a:pathLst>
                <a:path w="3424" h="1637" extrusionOk="0">
                  <a:moveTo>
                    <a:pt x="3367" y="1"/>
                  </a:moveTo>
                  <a:cubicBezTo>
                    <a:pt x="3348" y="1"/>
                    <a:pt x="3329" y="20"/>
                    <a:pt x="3329" y="58"/>
                  </a:cubicBezTo>
                  <a:cubicBezTo>
                    <a:pt x="3329" y="58"/>
                    <a:pt x="3310" y="1389"/>
                    <a:pt x="1845" y="1541"/>
                  </a:cubicBezTo>
                  <a:cubicBezTo>
                    <a:pt x="1760" y="1550"/>
                    <a:pt x="1679" y="1555"/>
                    <a:pt x="1602" y="1555"/>
                  </a:cubicBezTo>
                  <a:cubicBezTo>
                    <a:pt x="365" y="1555"/>
                    <a:pt x="94" y="474"/>
                    <a:pt x="76" y="438"/>
                  </a:cubicBezTo>
                  <a:cubicBezTo>
                    <a:pt x="76" y="400"/>
                    <a:pt x="38" y="400"/>
                    <a:pt x="19" y="400"/>
                  </a:cubicBezTo>
                  <a:cubicBezTo>
                    <a:pt x="0" y="400"/>
                    <a:pt x="0" y="438"/>
                    <a:pt x="0" y="457"/>
                  </a:cubicBezTo>
                  <a:cubicBezTo>
                    <a:pt x="19" y="457"/>
                    <a:pt x="305" y="1636"/>
                    <a:pt x="1617" y="1636"/>
                  </a:cubicBezTo>
                  <a:cubicBezTo>
                    <a:pt x="1680" y="1636"/>
                    <a:pt x="1744" y="1628"/>
                    <a:pt x="1790" y="1628"/>
                  </a:cubicBezTo>
                  <a:cubicBezTo>
                    <a:pt x="1813" y="1628"/>
                    <a:pt x="1833" y="1630"/>
                    <a:pt x="1845" y="1636"/>
                  </a:cubicBezTo>
                  <a:cubicBezTo>
                    <a:pt x="3405" y="1484"/>
                    <a:pt x="3424" y="77"/>
                    <a:pt x="3424" y="58"/>
                  </a:cubicBezTo>
                  <a:cubicBezTo>
                    <a:pt x="3424" y="20"/>
                    <a:pt x="3405" y="1"/>
                    <a:pt x="336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2" name="Google Shape;942;p44"/>
            <p:cNvSpPr/>
            <p:nvPr/>
          </p:nvSpPr>
          <p:spPr>
            <a:xfrm>
              <a:off x="487038" y="1590190"/>
              <a:ext cx="30878" cy="105381"/>
            </a:xfrm>
            <a:custGeom>
              <a:avLst/>
              <a:gdLst/>
              <a:ahLst/>
              <a:cxnLst/>
              <a:rect l="l" t="t" r="r" b="b"/>
              <a:pathLst>
                <a:path w="952" h="3249" extrusionOk="0">
                  <a:moveTo>
                    <a:pt x="191" y="0"/>
                  </a:moveTo>
                  <a:cubicBezTo>
                    <a:pt x="172" y="19"/>
                    <a:pt x="172" y="39"/>
                    <a:pt x="172" y="77"/>
                  </a:cubicBezTo>
                  <a:cubicBezTo>
                    <a:pt x="172" y="96"/>
                    <a:pt x="838" y="1541"/>
                    <a:pt x="1" y="3158"/>
                  </a:cubicBezTo>
                  <a:cubicBezTo>
                    <a:pt x="1" y="3177"/>
                    <a:pt x="1" y="3215"/>
                    <a:pt x="39" y="3234"/>
                  </a:cubicBezTo>
                  <a:cubicBezTo>
                    <a:pt x="48" y="3244"/>
                    <a:pt x="58" y="3248"/>
                    <a:pt x="67" y="3248"/>
                  </a:cubicBezTo>
                  <a:cubicBezTo>
                    <a:pt x="77" y="3248"/>
                    <a:pt x="86" y="3244"/>
                    <a:pt x="96" y="3234"/>
                  </a:cubicBezTo>
                  <a:cubicBezTo>
                    <a:pt x="952" y="1560"/>
                    <a:pt x="267" y="77"/>
                    <a:pt x="267" y="19"/>
                  </a:cubicBezTo>
                  <a:cubicBezTo>
                    <a:pt x="248" y="0"/>
                    <a:pt x="229" y="0"/>
                    <a:pt x="191"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 name="Google Shape;943;p44"/>
            <p:cNvSpPr/>
            <p:nvPr/>
          </p:nvSpPr>
          <p:spPr>
            <a:xfrm>
              <a:off x="250782" y="1571800"/>
              <a:ext cx="185723" cy="215304"/>
            </a:xfrm>
            <a:custGeom>
              <a:avLst/>
              <a:gdLst/>
              <a:ahLst/>
              <a:cxnLst/>
              <a:rect l="l" t="t" r="r" b="b"/>
              <a:pathLst>
                <a:path w="5726" h="6638" extrusionOk="0">
                  <a:moveTo>
                    <a:pt x="1838" y="0"/>
                  </a:moveTo>
                  <a:cubicBezTo>
                    <a:pt x="1352" y="0"/>
                    <a:pt x="916" y="311"/>
                    <a:pt x="609" y="1081"/>
                  </a:cubicBezTo>
                  <a:cubicBezTo>
                    <a:pt x="1" y="2655"/>
                    <a:pt x="1360" y="6397"/>
                    <a:pt x="3010" y="6397"/>
                  </a:cubicBezTo>
                  <a:cubicBezTo>
                    <a:pt x="3115" y="6397"/>
                    <a:pt x="3222" y="6382"/>
                    <a:pt x="3329" y="6350"/>
                  </a:cubicBezTo>
                  <a:cubicBezTo>
                    <a:pt x="3358" y="6340"/>
                    <a:pt x="3388" y="6336"/>
                    <a:pt x="3420" y="6336"/>
                  </a:cubicBezTo>
                  <a:cubicBezTo>
                    <a:pt x="3685" y="6336"/>
                    <a:pt x="4028" y="6638"/>
                    <a:pt x="4296" y="6638"/>
                  </a:cubicBezTo>
                  <a:cubicBezTo>
                    <a:pt x="4310" y="6638"/>
                    <a:pt x="4323" y="6637"/>
                    <a:pt x="4337" y="6635"/>
                  </a:cubicBezTo>
                  <a:cubicBezTo>
                    <a:pt x="5725" y="6312"/>
                    <a:pt x="5725" y="4200"/>
                    <a:pt x="4717" y="2489"/>
                  </a:cubicBezTo>
                  <a:cubicBezTo>
                    <a:pt x="3948" y="1203"/>
                    <a:pt x="2795" y="0"/>
                    <a:pt x="1838"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 name="Google Shape;944;p44"/>
            <p:cNvSpPr/>
            <p:nvPr/>
          </p:nvSpPr>
          <p:spPr>
            <a:xfrm>
              <a:off x="253863" y="1537646"/>
              <a:ext cx="248030" cy="198502"/>
            </a:xfrm>
            <a:custGeom>
              <a:avLst/>
              <a:gdLst/>
              <a:ahLst/>
              <a:cxnLst/>
              <a:rect l="l" t="t" r="r" b="b"/>
              <a:pathLst>
                <a:path w="7647" h="6120" extrusionOk="0">
                  <a:moveTo>
                    <a:pt x="4342" y="0"/>
                  </a:moveTo>
                  <a:cubicBezTo>
                    <a:pt x="3639" y="0"/>
                    <a:pt x="2899" y="158"/>
                    <a:pt x="2206" y="498"/>
                  </a:cubicBezTo>
                  <a:cubicBezTo>
                    <a:pt x="0" y="1620"/>
                    <a:pt x="609" y="5406"/>
                    <a:pt x="3272" y="5976"/>
                  </a:cubicBezTo>
                  <a:cubicBezTo>
                    <a:pt x="3272" y="5976"/>
                    <a:pt x="3626" y="6120"/>
                    <a:pt x="4154" y="6120"/>
                  </a:cubicBezTo>
                  <a:cubicBezTo>
                    <a:pt x="5049" y="6120"/>
                    <a:pt x="6443" y="5705"/>
                    <a:pt x="7437" y="3465"/>
                  </a:cubicBezTo>
                  <a:cubicBezTo>
                    <a:pt x="7570" y="3142"/>
                    <a:pt x="7646" y="2705"/>
                    <a:pt x="7608" y="2286"/>
                  </a:cubicBezTo>
                  <a:cubicBezTo>
                    <a:pt x="7448" y="872"/>
                    <a:pt x="5996" y="0"/>
                    <a:pt x="4342"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 name="Google Shape;945;p44"/>
            <p:cNvSpPr/>
            <p:nvPr/>
          </p:nvSpPr>
          <p:spPr>
            <a:xfrm>
              <a:off x="325414" y="1688274"/>
              <a:ext cx="133275" cy="191885"/>
            </a:xfrm>
            <a:custGeom>
              <a:avLst/>
              <a:gdLst/>
              <a:ahLst/>
              <a:cxnLst/>
              <a:rect l="l" t="t" r="r" b="b"/>
              <a:pathLst>
                <a:path w="4109" h="5916" extrusionOk="0">
                  <a:moveTo>
                    <a:pt x="3310" y="1"/>
                  </a:moveTo>
                  <a:lnTo>
                    <a:pt x="0" y="533"/>
                  </a:lnTo>
                  <a:lnTo>
                    <a:pt x="666" y="4509"/>
                  </a:lnTo>
                  <a:cubicBezTo>
                    <a:pt x="787" y="5337"/>
                    <a:pt x="1535" y="5915"/>
                    <a:pt x="2340" y="5915"/>
                  </a:cubicBezTo>
                  <a:cubicBezTo>
                    <a:pt x="2422" y="5915"/>
                    <a:pt x="2505" y="5909"/>
                    <a:pt x="2587" y="5897"/>
                  </a:cubicBezTo>
                  <a:cubicBezTo>
                    <a:pt x="3500" y="5726"/>
                    <a:pt x="4109" y="4870"/>
                    <a:pt x="3938" y="3938"/>
                  </a:cubicBezTo>
                  <a:lnTo>
                    <a:pt x="3938" y="3900"/>
                  </a:lnTo>
                  <a:lnTo>
                    <a:pt x="3690" y="2302"/>
                  </a:lnTo>
                  <a:lnTo>
                    <a:pt x="3310" y="1"/>
                  </a:ln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 name="Google Shape;946;p44"/>
            <p:cNvSpPr/>
            <p:nvPr/>
          </p:nvSpPr>
          <p:spPr>
            <a:xfrm>
              <a:off x="371699" y="1770334"/>
              <a:ext cx="83293" cy="59875"/>
            </a:xfrm>
            <a:custGeom>
              <a:avLst/>
              <a:gdLst/>
              <a:ahLst/>
              <a:cxnLst/>
              <a:rect l="l" t="t" r="r" b="b"/>
              <a:pathLst>
                <a:path w="2568" h="1846" extrusionOk="0">
                  <a:moveTo>
                    <a:pt x="2283" y="1"/>
                  </a:moveTo>
                  <a:lnTo>
                    <a:pt x="0" y="58"/>
                  </a:lnTo>
                  <a:lnTo>
                    <a:pt x="2568" y="1846"/>
                  </a:lnTo>
                  <a:lnTo>
                    <a:pt x="2283" y="1"/>
                  </a:ln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947;p44"/>
            <p:cNvSpPr/>
            <p:nvPr/>
          </p:nvSpPr>
          <p:spPr>
            <a:xfrm>
              <a:off x="294569" y="1562329"/>
              <a:ext cx="223347" cy="229542"/>
            </a:xfrm>
            <a:custGeom>
              <a:avLst/>
              <a:gdLst/>
              <a:ahLst/>
              <a:cxnLst/>
              <a:rect l="l" t="t" r="r" b="b"/>
              <a:pathLst>
                <a:path w="6886" h="7077" extrusionOk="0">
                  <a:moveTo>
                    <a:pt x="3441" y="1"/>
                  </a:moveTo>
                  <a:cubicBezTo>
                    <a:pt x="2534" y="1"/>
                    <a:pt x="1542" y="350"/>
                    <a:pt x="837" y="1335"/>
                  </a:cubicBezTo>
                  <a:cubicBezTo>
                    <a:pt x="0" y="2495"/>
                    <a:pt x="704" y="4207"/>
                    <a:pt x="704" y="4207"/>
                  </a:cubicBezTo>
                  <a:cubicBezTo>
                    <a:pt x="704" y="4207"/>
                    <a:pt x="2016" y="7076"/>
                    <a:pt x="4076" y="7076"/>
                  </a:cubicBezTo>
                  <a:cubicBezTo>
                    <a:pt x="4234" y="7076"/>
                    <a:pt x="4398" y="7059"/>
                    <a:pt x="4565" y="7022"/>
                  </a:cubicBezTo>
                  <a:cubicBezTo>
                    <a:pt x="6886" y="6490"/>
                    <a:pt x="6182" y="1811"/>
                    <a:pt x="5631" y="898"/>
                  </a:cubicBezTo>
                  <a:cubicBezTo>
                    <a:pt x="5341" y="428"/>
                    <a:pt x="4443" y="1"/>
                    <a:pt x="3441"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8" name="Google Shape;948;p44"/>
            <p:cNvSpPr/>
            <p:nvPr/>
          </p:nvSpPr>
          <p:spPr>
            <a:xfrm>
              <a:off x="428428" y="1565053"/>
              <a:ext cx="76547" cy="54621"/>
            </a:xfrm>
            <a:custGeom>
              <a:avLst/>
              <a:gdLst/>
              <a:ahLst/>
              <a:cxnLst/>
              <a:rect l="l" t="t" r="r" b="b"/>
              <a:pathLst>
                <a:path w="2360" h="1684" extrusionOk="0">
                  <a:moveTo>
                    <a:pt x="730" y="0"/>
                  </a:moveTo>
                  <a:cubicBezTo>
                    <a:pt x="517" y="0"/>
                    <a:pt x="342" y="68"/>
                    <a:pt x="248" y="205"/>
                  </a:cubicBezTo>
                  <a:cubicBezTo>
                    <a:pt x="1" y="509"/>
                    <a:pt x="305" y="814"/>
                    <a:pt x="838" y="1194"/>
                  </a:cubicBezTo>
                  <a:cubicBezTo>
                    <a:pt x="1214" y="1462"/>
                    <a:pt x="1589" y="1683"/>
                    <a:pt x="1858" y="1683"/>
                  </a:cubicBezTo>
                  <a:cubicBezTo>
                    <a:pt x="1970" y="1683"/>
                    <a:pt x="2064" y="1645"/>
                    <a:pt x="2131" y="1555"/>
                  </a:cubicBezTo>
                  <a:cubicBezTo>
                    <a:pt x="2360" y="1251"/>
                    <a:pt x="2131" y="699"/>
                    <a:pt x="1599" y="300"/>
                  </a:cubicBezTo>
                  <a:cubicBezTo>
                    <a:pt x="1306" y="101"/>
                    <a:pt x="990" y="0"/>
                    <a:pt x="730"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949;p44"/>
            <p:cNvSpPr/>
            <p:nvPr/>
          </p:nvSpPr>
          <p:spPr>
            <a:xfrm>
              <a:off x="377246" y="1547733"/>
              <a:ext cx="121566" cy="80114"/>
            </a:xfrm>
            <a:custGeom>
              <a:avLst/>
              <a:gdLst/>
              <a:ahLst/>
              <a:cxnLst/>
              <a:rect l="l" t="t" r="r" b="b"/>
              <a:pathLst>
                <a:path w="3748" h="2470" extrusionOk="0">
                  <a:moveTo>
                    <a:pt x="661" y="0"/>
                  </a:moveTo>
                  <a:cubicBezTo>
                    <a:pt x="464" y="0"/>
                    <a:pt x="313" y="54"/>
                    <a:pt x="228" y="168"/>
                  </a:cubicBezTo>
                  <a:cubicBezTo>
                    <a:pt x="0" y="530"/>
                    <a:pt x="495" y="1328"/>
                    <a:pt x="1389" y="1975"/>
                  </a:cubicBezTo>
                  <a:cubicBezTo>
                    <a:pt x="1647" y="2148"/>
                    <a:pt x="1862" y="2196"/>
                    <a:pt x="2054" y="2196"/>
                  </a:cubicBezTo>
                  <a:cubicBezTo>
                    <a:pt x="2307" y="2196"/>
                    <a:pt x="2522" y="2113"/>
                    <a:pt x="2753" y="2113"/>
                  </a:cubicBezTo>
                  <a:cubicBezTo>
                    <a:pt x="2969" y="2113"/>
                    <a:pt x="3197" y="2186"/>
                    <a:pt x="3481" y="2470"/>
                  </a:cubicBezTo>
                  <a:cubicBezTo>
                    <a:pt x="3747" y="2108"/>
                    <a:pt x="3234" y="1309"/>
                    <a:pt x="2321" y="663"/>
                  </a:cubicBezTo>
                  <a:cubicBezTo>
                    <a:pt x="1710" y="247"/>
                    <a:pt x="1082" y="0"/>
                    <a:pt x="661"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950;p44"/>
            <p:cNvSpPr/>
            <p:nvPr/>
          </p:nvSpPr>
          <p:spPr>
            <a:xfrm>
              <a:off x="282373" y="1646400"/>
              <a:ext cx="60978" cy="87250"/>
            </a:xfrm>
            <a:custGeom>
              <a:avLst/>
              <a:gdLst/>
              <a:ahLst/>
              <a:cxnLst/>
              <a:rect l="l" t="t" r="r" b="b"/>
              <a:pathLst>
                <a:path w="1880" h="2690" extrusionOk="0">
                  <a:moveTo>
                    <a:pt x="1087" y="1"/>
                  </a:moveTo>
                  <a:cubicBezTo>
                    <a:pt x="710" y="1"/>
                    <a:pt x="326" y="596"/>
                    <a:pt x="167" y="1311"/>
                  </a:cubicBezTo>
                  <a:cubicBezTo>
                    <a:pt x="0" y="2005"/>
                    <a:pt x="290" y="2690"/>
                    <a:pt x="696" y="2690"/>
                  </a:cubicBezTo>
                  <a:cubicBezTo>
                    <a:pt x="846" y="2690"/>
                    <a:pt x="1011" y="2597"/>
                    <a:pt x="1175" y="2376"/>
                  </a:cubicBezTo>
                  <a:cubicBezTo>
                    <a:pt x="1175" y="2376"/>
                    <a:pt x="1879" y="1520"/>
                    <a:pt x="1499" y="360"/>
                  </a:cubicBezTo>
                  <a:cubicBezTo>
                    <a:pt x="1461" y="246"/>
                    <a:pt x="1404" y="151"/>
                    <a:pt x="1308" y="74"/>
                  </a:cubicBezTo>
                  <a:cubicBezTo>
                    <a:pt x="1236" y="24"/>
                    <a:pt x="1162" y="1"/>
                    <a:pt x="1087"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1" name="Google Shape;951;p44"/>
            <p:cNvSpPr/>
            <p:nvPr/>
          </p:nvSpPr>
          <p:spPr>
            <a:xfrm>
              <a:off x="241505" y="1514228"/>
              <a:ext cx="231878" cy="168338"/>
            </a:xfrm>
            <a:custGeom>
              <a:avLst/>
              <a:gdLst/>
              <a:ahLst/>
              <a:cxnLst/>
              <a:rect l="l" t="t" r="r" b="b"/>
              <a:pathLst>
                <a:path w="7149" h="5190" extrusionOk="0">
                  <a:moveTo>
                    <a:pt x="4162" y="0"/>
                  </a:moveTo>
                  <a:cubicBezTo>
                    <a:pt x="3747" y="0"/>
                    <a:pt x="3322" y="61"/>
                    <a:pt x="2911" y="193"/>
                  </a:cubicBezTo>
                  <a:cubicBezTo>
                    <a:pt x="742" y="935"/>
                    <a:pt x="1" y="4511"/>
                    <a:pt x="2416" y="5139"/>
                  </a:cubicBezTo>
                  <a:cubicBezTo>
                    <a:pt x="2416" y="5139"/>
                    <a:pt x="2649" y="5190"/>
                    <a:pt x="3024" y="5190"/>
                  </a:cubicBezTo>
                  <a:cubicBezTo>
                    <a:pt x="3900" y="5190"/>
                    <a:pt x="5551" y="4910"/>
                    <a:pt x="6829" y="3046"/>
                  </a:cubicBezTo>
                  <a:cubicBezTo>
                    <a:pt x="7000" y="2799"/>
                    <a:pt x="7133" y="2476"/>
                    <a:pt x="7133" y="2133"/>
                  </a:cubicBezTo>
                  <a:cubicBezTo>
                    <a:pt x="7148" y="871"/>
                    <a:pt x="5726" y="0"/>
                    <a:pt x="4162"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 name="Google Shape;952;p44"/>
            <p:cNvSpPr/>
            <p:nvPr/>
          </p:nvSpPr>
          <p:spPr>
            <a:xfrm>
              <a:off x="303813" y="1681495"/>
              <a:ext cx="41387" cy="41355"/>
            </a:xfrm>
            <a:custGeom>
              <a:avLst/>
              <a:gdLst/>
              <a:ahLst/>
              <a:cxnLst/>
              <a:rect l="l" t="t" r="r" b="b"/>
              <a:pathLst>
                <a:path w="1276" h="1275" extrusionOk="0">
                  <a:moveTo>
                    <a:pt x="602" y="1"/>
                  </a:moveTo>
                  <a:cubicBezTo>
                    <a:pt x="365" y="1"/>
                    <a:pt x="147" y="120"/>
                    <a:pt x="96" y="438"/>
                  </a:cubicBezTo>
                  <a:cubicBezTo>
                    <a:pt x="1" y="1104"/>
                    <a:pt x="971" y="1256"/>
                    <a:pt x="1275" y="1275"/>
                  </a:cubicBezTo>
                  <a:lnTo>
                    <a:pt x="1161" y="210"/>
                  </a:lnTo>
                  <a:cubicBezTo>
                    <a:pt x="1021" y="87"/>
                    <a:pt x="804" y="1"/>
                    <a:pt x="602"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 name="Google Shape;953;p44"/>
            <p:cNvSpPr/>
            <p:nvPr/>
          </p:nvSpPr>
          <p:spPr>
            <a:xfrm>
              <a:off x="313705" y="1689636"/>
              <a:ext cx="25299" cy="11028"/>
            </a:xfrm>
            <a:custGeom>
              <a:avLst/>
              <a:gdLst/>
              <a:ahLst/>
              <a:cxnLst/>
              <a:rect l="l" t="t" r="r" b="b"/>
              <a:pathLst>
                <a:path w="780" h="340" extrusionOk="0">
                  <a:moveTo>
                    <a:pt x="338" y="0"/>
                  </a:moveTo>
                  <a:cubicBezTo>
                    <a:pt x="180" y="0"/>
                    <a:pt x="57" y="73"/>
                    <a:pt x="57" y="73"/>
                  </a:cubicBezTo>
                  <a:cubicBezTo>
                    <a:pt x="19" y="92"/>
                    <a:pt x="0" y="111"/>
                    <a:pt x="19" y="149"/>
                  </a:cubicBezTo>
                  <a:cubicBezTo>
                    <a:pt x="46" y="162"/>
                    <a:pt x="63" y="176"/>
                    <a:pt x="78" y="176"/>
                  </a:cubicBezTo>
                  <a:cubicBezTo>
                    <a:pt x="84" y="176"/>
                    <a:pt x="90" y="174"/>
                    <a:pt x="95" y="168"/>
                  </a:cubicBezTo>
                  <a:cubicBezTo>
                    <a:pt x="105" y="168"/>
                    <a:pt x="210" y="112"/>
                    <a:pt x="340" y="112"/>
                  </a:cubicBezTo>
                  <a:cubicBezTo>
                    <a:pt x="451" y="112"/>
                    <a:pt x="580" y="153"/>
                    <a:pt x="685" y="301"/>
                  </a:cubicBezTo>
                  <a:cubicBezTo>
                    <a:pt x="685" y="339"/>
                    <a:pt x="723" y="339"/>
                    <a:pt x="742" y="339"/>
                  </a:cubicBezTo>
                  <a:cubicBezTo>
                    <a:pt x="761" y="301"/>
                    <a:pt x="780" y="282"/>
                    <a:pt x="761" y="244"/>
                  </a:cubicBezTo>
                  <a:cubicBezTo>
                    <a:pt x="630" y="52"/>
                    <a:pt x="471" y="0"/>
                    <a:pt x="33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4" name="Google Shape;954;p44"/>
            <p:cNvSpPr/>
            <p:nvPr/>
          </p:nvSpPr>
          <p:spPr>
            <a:xfrm>
              <a:off x="458657" y="1677181"/>
              <a:ext cx="24715" cy="42457"/>
            </a:xfrm>
            <a:custGeom>
              <a:avLst/>
              <a:gdLst/>
              <a:ahLst/>
              <a:cxnLst/>
              <a:rect l="l" t="t" r="r" b="b"/>
              <a:pathLst>
                <a:path w="762" h="1309" extrusionOk="0">
                  <a:moveTo>
                    <a:pt x="20" y="0"/>
                  </a:moveTo>
                  <a:cubicBezTo>
                    <a:pt x="1" y="0"/>
                    <a:pt x="1" y="19"/>
                    <a:pt x="1" y="57"/>
                  </a:cubicBezTo>
                  <a:lnTo>
                    <a:pt x="267" y="685"/>
                  </a:lnTo>
                  <a:cubicBezTo>
                    <a:pt x="267" y="723"/>
                    <a:pt x="286" y="723"/>
                    <a:pt x="305" y="723"/>
                  </a:cubicBezTo>
                  <a:cubicBezTo>
                    <a:pt x="343" y="723"/>
                    <a:pt x="648" y="723"/>
                    <a:pt x="648" y="932"/>
                  </a:cubicBezTo>
                  <a:cubicBezTo>
                    <a:pt x="667" y="1161"/>
                    <a:pt x="248" y="1218"/>
                    <a:pt x="248" y="1218"/>
                  </a:cubicBezTo>
                  <a:cubicBezTo>
                    <a:pt x="210" y="1218"/>
                    <a:pt x="210" y="1237"/>
                    <a:pt x="210" y="1256"/>
                  </a:cubicBezTo>
                  <a:cubicBezTo>
                    <a:pt x="210" y="1294"/>
                    <a:pt x="248" y="1294"/>
                    <a:pt x="267" y="1294"/>
                  </a:cubicBezTo>
                  <a:cubicBezTo>
                    <a:pt x="267" y="1303"/>
                    <a:pt x="272" y="1308"/>
                    <a:pt x="279" y="1308"/>
                  </a:cubicBezTo>
                  <a:cubicBezTo>
                    <a:pt x="286" y="1308"/>
                    <a:pt x="296" y="1303"/>
                    <a:pt x="305" y="1294"/>
                  </a:cubicBezTo>
                  <a:cubicBezTo>
                    <a:pt x="438" y="1256"/>
                    <a:pt x="762" y="1199"/>
                    <a:pt x="743" y="932"/>
                  </a:cubicBezTo>
                  <a:cubicBezTo>
                    <a:pt x="724" y="685"/>
                    <a:pt x="476" y="647"/>
                    <a:pt x="343" y="647"/>
                  </a:cubicBezTo>
                  <a:lnTo>
                    <a:pt x="77" y="19"/>
                  </a:lnTo>
                  <a:cubicBezTo>
                    <a:pt x="77" y="0"/>
                    <a:pt x="58" y="0"/>
                    <a:pt x="2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5" name="Google Shape;955;p44"/>
            <p:cNvSpPr/>
            <p:nvPr/>
          </p:nvSpPr>
          <p:spPr>
            <a:xfrm>
              <a:off x="473999" y="1671181"/>
              <a:ext cx="13525" cy="11417"/>
            </a:xfrm>
            <a:custGeom>
              <a:avLst/>
              <a:gdLst/>
              <a:ahLst/>
              <a:cxnLst/>
              <a:rect l="l" t="t" r="r" b="b"/>
              <a:pathLst>
                <a:path w="417" h="352" extrusionOk="0">
                  <a:moveTo>
                    <a:pt x="202" y="0"/>
                  </a:moveTo>
                  <a:cubicBezTo>
                    <a:pt x="124" y="0"/>
                    <a:pt x="46" y="44"/>
                    <a:pt x="22" y="147"/>
                  </a:cubicBezTo>
                  <a:cubicBezTo>
                    <a:pt x="0" y="269"/>
                    <a:pt x="113" y="352"/>
                    <a:pt x="218" y="352"/>
                  </a:cubicBezTo>
                  <a:cubicBezTo>
                    <a:pt x="295" y="352"/>
                    <a:pt x="368" y="308"/>
                    <a:pt x="384" y="204"/>
                  </a:cubicBezTo>
                  <a:cubicBezTo>
                    <a:pt x="417" y="83"/>
                    <a:pt x="309" y="0"/>
                    <a:pt x="202"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6" name="Google Shape;956;p44"/>
            <p:cNvSpPr/>
            <p:nvPr/>
          </p:nvSpPr>
          <p:spPr>
            <a:xfrm>
              <a:off x="430796" y="1674521"/>
              <a:ext cx="13558" cy="11158"/>
            </a:xfrm>
            <a:custGeom>
              <a:avLst/>
              <a:gdLst/>
              <a:ahLst/>
              <a:cxnLst/>
              <a:rect l="l" t="t" r="r" b="b"/>
              <a:pathLst>
                <a:path w="418" h="344" extrusionOk="0">
                  <a:moveTo>
                    <a:pt x="206" y="0"/>
                  </a:moveTo>
                  <a:cubicBezTo>
                    <a:pt x="127" y="0"/>
                    <a:pt x="47" y="42"/>
                    <a:pt x="23" y="139"/>
                  </a:cubicBezTo>
                  <a:cubicBezTo>
                    <a:pt x="1" y="261"/>
                    <a:pt x="113" y="344"/>
                    <a:pt x="219" y="344"/>
                  </a:cubicBezTo>
                  <a:cubicBezTo>
                    <a:pt x="295" y="344"/>
                    <a:pt x="368" y="300"/>
                    <a:pt x="384" y="197"/>
                  </a:cubicBezTo>
                  <a:cubicBezTo>
                    <a:pt x="417" y="76"/>
                    <a:pt x="312" y="0"/>
                    <a:pt x="206"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7" name="Google Shape;957;p44"/>
            <p:cNvSpPr/>
            <p:nvPr/>
          </p:nvSpPr>
          <p:spPr>
            <a:xfrm>
              <a:off x="441791" y="1723660"/>
              <a:ext cx="28640" cy="17223"/>
            </a:xfrm>
            <a:custGeom>
              <a:avLst/>
              <a:gdLst/>
              <a:ahLst/>
              <a:cxnLst/>
              <a:rect l="l" t="t" r="r" b="b"/>
              <a:pathLst>
                <a:path w="883" h="531" extrusionOk="0">
                  <a:moveTo>
                    <a:pt x="254" y="1"/>
                  </a:moveTo>
                  <a:cubicBezTo>
                    <a:pt x="96" y="1"/>
                    <a:pt x="1" y="223"/>
                    <a:pt x="122" y="374"/>
                  </a:cubicBezTo>
                  <a:cubicBezTo>
                    <a:pt x="189" y="476"/>
                    <a:pt x="310" y="531"/>
                    <a:pt x="441" y="531"/>
                  </a:cubicBezTo>
                  <a:cubicBezTo>
                    <a:pt x="531" y="531"/>
                    <a:pt x="626" y="505"/>
                    <a:pt x="711" y="450"/>
                  </a:cubicBezTo>
                  <a:cubicBezTo>
                    <a:pt x="768" y="431"/>
                    <a:pt x="787" y="374"/>
                    <a:pt x="825" y="336"/>
                  </a:cubicBezTo>
                  <a:cubicBezTo>
                    <a:pt x="882" y="260"/>
                    <a:pt x="863" y="165"/>
                    <a:pt x="768" y="165"/>
                  </a:cubicBezTo>
                  <a:cubicBezTo>
                    <a:pt x="635" y="165"/>
                    <a:pt x="483" y="146"/>
                    <a:pt x="388" y="51"/>
                  </a:cubicBezTo>
                  <a:cubicBezTo>
                    <a:pt x="341" y="16"/>
                    <a:pt x="295" y="1"/>
                    <a:pt x="254"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8" name="Google Shape;958;p44"/>
            <p:cNvSpPr/>
            <p:nvPr/>
          </p:nvSpPr>
          <p:spPr>
            <a:xfrm>
              <a:off x="412405" y="1698037"/>
              <a:ext cx="14823" cy="13233"/>
            </a:xfrm>
            <a:custGeom>
              <a:avLst/>
              <a:gdLst/>
              <a:ahLst/>
              <a:cxnLst/>
              <a:rect l="l" t="t" r="r" b="b"/>
              <a:pathLst>
                <a:path w="457" h="408" extrusionOk="0">
                  <a:moveTo>
                    <a:pt x="232" y="1"/>
                  </a:moveTo>
                  <a:cubicBezTo>
                    <a:pt x="219" y="1"/>
                    <a:pt x="205" y="2"/>
                    <a:pt x="191" y="4"/>
                  </a:cubicBezTo>
                  <a:cubicBezTo>
                    <a:pt x="76" y="23"/>
                    <a:pt x="0" y="118"/>
                    <a:pt x="19" y="232"/>
                  </a:cubicBezTo>
                  <a:cubicBezTo>
                    <a:pt x="53" y="349"/>
                    <a:pt x="130" y="407"/>
                    <a:pt x="225" y="407"/>
                  </a:cubicBezTo>
                  <a:cubicBezTo>
                    <a:pt x="238" y="407"/>
                    <a:pt x="252" y="406"/>
                    <a:pt x="267" y="404"/>
                  </a:cubicBezTo>
                  <a:cubicBezTo>
                    <a:pt x="381" y="385"/>
                    <a:pt x="457" y="289"/>
                    <a:pt x="438" y="175"/>
                  </a:cubicBezTo>
                  <a:cubicBezTo>
                    <a:pt x="405" y="59"/>
                    <a:pt x="328" y="1"/>
                    <a:pt x="232"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 name="Google Shape;959;p44"/>
            <p:cNvSpPr/>
            <p:nvPr/>
          </p:nvSpPr>
          <p:spPr>
            <a:xfrm>
              <a:off x="253247" y="1644584"/>
              <a:ext cx="21602" cy="62243"/>
            </a:xfrm>
            <a:custGeom>
              <a:avLst/>
              <a:gdLst/>
              <a:ahLst/>
              <a:cxnLst/>
              <a:rect l="l" t="t" r="r" b="b"/>
              <a:pathLst>
                <a:path w="666" h="1919" extrusionOk="0">
                  <a:moveTo>
                    <a:pt x="416" y="0"/>
                  </a:moveTo>
                  <a:cubicBezTo>
                    <a:pt x="399" y="0"/>
                    <a:pt x="380" y="22"/>
                    <a:pt x="380" y="35"/>
                  </a:cubicBezTo>
                  <a:cubicBezTo>
                    <a:pt x="0" y="1120"/>
                    <a:pt x="571" y="1880"/>
                    <a:pt x="571" y="1880"/>
                  </a:cubicBezTo>
                  <a:cubicBezTo>
                    <a:pt x="609" y="1918"/>
                    <a:pt x="609" y="1918"/>
                    <a:pt x="628" y="1918"/>
                  </a:cubicBezTo>
                  <a:cubicBezTo>
                    <a:pt x="647" y="1918"/>
                    <a:pt x="647" y="1918"/>
                    <a:pt x="647" y="1880"/>
                  </a:cubicBezTo>
                  <a:cubicBezTo>
                    <a:pt x="647" y="1861"/>
                    <a:pt x="666" y="1842"/>
                    <a:pt x="647" y="1823"/>
                  </a:cubicBezTo>
                  <a:cubicBezTo>
                    <a:pt x="647" y="1823"/>
                    <a:pt x="95" y="1101"/>
                    <a:pt x="457" y="54"/>
                  </a:cubicBezTo>
                  <a:cubicBezTo>
                    <a:pt x="495" y="35"/>
                    <a:pt x="457" y="16"/>
                    <a:pt x="437" y="16"/>
                  </a:cubicBezTo>
                  <a:cubicBezTo>
                    <a:pt x="432" y="5"/>
                    <a:pt x="424" y="0"/>
                    <a:pt x="416"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 name="Google Shape;960;p44"/>
            <p:cNvSpPr/>
            <p:nvPr/>
          </p:nvSpPr>
          <p:spPr>
            <a:xfrm>
              <a:off x="353179" y="1752528"/>
              <a:ext cx="123415" cy="41906"/>
            </a:xfrm>
            <a:custGeom>
              <a:avLst/>
              <a:gdLst/>
              <a:ahLst/>
              <a:cxnLst/>
              <a:rect l="l" t="t" r="r" b="b"/>
              <a:pathLst>
                <a:path w="3805" h="1292" extrusionOk="0">
                  <a:moveTo>
                    <a:pt x="43" y="0"/>
                  </a:moveTo>
                  <a:cubicBezTo>
                    <a:pt x="34" y="0"/>
                    <a:pt x="26" y="4"/>
                    <a:pt x="19" y="17"/>
                  </a:cubicBezTo>
                  <a:cubicBezTo>
                    <a:pt x="19" y="36"/>
                    <a:pt x="0" y="55"/>
                    <a:pt x="19" y="74"/>
                  </a:cubicBezTo>
                  <a:cubicBezTo>
                    <a:pt x="19" y="112"/>
                    <a:pt x="894" y="1291"/>
                    <a:pt x="2188" y="1291"/>
                  </a:cubicBezTo>
                  <a:cubicBezTo>
                    <a:pt x="2321" y="1291"/>
                    <a:pt x="2454" y="1272"/>
                    <a:pt x="2568" y="1272"/>
                  </a:cubicBezTo>
                  <a:cubicBezTo>
                    <a:pt x="3063" y="1177"/>
                    <a:pt x="3538" y="892"/>
                    <a:pt x="3786" y="531"/>
                  </a:cubicBezTo>
                  <a:cubicBezTo>
                    <a:pt x="3805" y="511"/>
                    <a:pt x="3805" y="473"/>
                    <a:pt x="3786" y="454"/>
                  </a:cubicBezTo>
                  <a:cubicBezTo>
                    <a:pt x="3767" y="445"/>
                    <a:pt x="3752" y="440"/>
                    <a:pt x="3740" y="440"/>
                  </a:cubicBezTo>
                  <a:cubicBezTo>
                    <a:pt x="3728" y="440"/>
                    <a:pt x="3719" y="445"/>
                    <a:pt x="3709" y="454"/>
                  </a:cubicBezTo>
                  <a:cubicBezTo>
                    <a:pt x="3500" y="797"/>
                    <a:pt x="3044" y="1063"/>
                    <a:pt x="2568" y="1158"/>
                  </a:cubicBezTo>
                  <a:cubicBezTo>
                    <a:pt x="2450" y="1179"/>
                    <a:pt x="2335" y="1188"/>
                    <a:pt x="2222" y="1188"/>
                  </a:cubicBezTo>
                  <a:cubicBezTo>
                    <a:pt x="976" y="1188"/>
                    <a:pt x="95" y="34"/>
                    <a:pt x="95" y="17"/>
                  </a:cubicBezTo>
                  <a:cubicBezTo>
                    <a:pt x="83" y="17"/>
                    <a:pt x="62" y="0"/>
                    <a:pt x="43"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1" name="Google Shape;961;p44"/>
            <p:cNvSpPr/>
            <p:nvPr/>
          </p:nvSpPr>
          <p:spPr>
            <a:xfrm>
              <a:off x="539485" y="2223127"/>
              <a:ext cx="168467" cy="135319"/>
            </a:xfrm>
            <a:custGeom>
              <a:avLst/>
              <a:gdLst/>
              <a:ahLst/>
              <a:cxnLst/>
              <a:rect l="l" t="t" r="r" b="b"/>
              <a:pathLst>
                <a:path w="5194" h="4172" extrusionOk="0">
                  <a:moveTo>
                    <a:pt x="3667" y="1"/>
                  </a:moveTo>
                  <a:cubicBezTo>
                    <a:pt x="3475" y="1"/>
                    <a:pt x="3402" y="220"/>
                    <a:pt x="3310" y="439"/>
                  </a:cubicBezTo>
                  <a:cubicBezTo>
                    <a:pt x="3101" y="877"/>
                    <a:pt x="2740" y="1219"/>
                    <a:pt x="2378" y="1447"/>
                  </a:cubicBezTo>
                  <a:cubicBezTo>
                    <a:pt x="2454" y="1390"/>
                    <a:pt x="2511" y="1352"/>
                    <a:pt x="2511" y="1333"/>
                  </a:cubicBezTo>
                  <a:cubicBezTo>
                    <a:pt x="2759" y="1067"/>
                    <a:pt x="2835" y="1029"/>
                    <a:pt x="2759" y="820"/>
                  </a:cubicBezTo>
                  <a:cubicBezTo>
                    <a:pt x="2740" y="744"/>
                    <a:pt x="2702" y="668"/>
                    <a:pt x="2626" y="629"/>
                  </a:cubicBezTo>
                  <a:cubicBezTo>
                    <a:pt x="2562" y="579"/>
                    <a:pt x="2473" y="553"/>
                    <a:pt x="2387" y="553"/>
                  </a:cubicBezTo>
                  <a:cubicBezTo>
                    <a:pt x="2344" y="553"/>
                    <a:pt x="2302" y="560"/>
                    <a:pt x="2264" y="572"/>
                  </a:cubicBezTo>
                  <a:cubicBezTo>
                    <a:pt x="2188" y="591"/>
                    <a:pt x="533" y="1200"/>
                    <a:pt x="39" y="2817"/>
                  </a:cubicBezTo>
                  <a:cubicBezTo>
                    <a:pt x="1" y="2912"/>
                    <a:pt x="1" y="3026"/>
                    <a:pt x="58" y="3102"/>
                  </a:cubicBezTo>
                  <a:cubicBezTo>
                    <a:pt x="58" y="3292"/>
                    <a:pt x="153" y="3502"/>
                    <a:pt x="419" y="3692"/>
                  </a:cubicBezTo>
                  <a:cubicBezTo>
                    <a:pt x="877" y="4054"/>
                    <a:pt x="1365" y="4172"/>
                    <a:pt x="1809" y="4172"/>
                  </a:cubicBezTo>
                  <a:cubicBezTo>
                    <a:pt x="2158" y="4172"/>
                    <a:pt x="2480" y="4099"/>
                    <a:pt x="2740" y="4015"/>
                  </a:cubicBezTo>
                  <a:lnTo>
                    <a:pt x="2797" y="4015"/>
                  </a:lnTo>
                  <a:cubicBezTo>
                    <a:pt x="2816" y="4015"/>
                    <a:pt x="3101" y="3920"/>
                    <a:pt x="3462" y="3711"/>
                  </a:cubicBezTo>
                  <a:cubicBezTo>
                    <a:pt x="3995" y="3406"/>
                    <a:pt x="4756" y="2836"/>
                    <a:pt x="5098" y="1885"/>
                  </a:cubicBezTo>
                  <a:cubicBezTo>
                    <a:pt x="5193" y="1733"/>
                    <a:pt x="5136" y="1581"/>
                    <a:pt x="5003" y="1447"/>
                  </a:cubicBezTo>
                  <a:cubicBezTo>
                    <a:pt x="5041" y="1352"/>
                    <a:pt x="5098" y="1238"/>
                    <a:pt x="5117" y="1124"/>
                  </a:cubicBezTo>
                  <a:cubicBezTo>
                    <a:pt x="5155" y="953"/>
                    <a:pt x="5117" y="763"/>
                    <a:pt x="4984" y="668"/>
                  </a:cubicBezTo>
                  <a:cubicBezTo>
                    <a:pt x="4946" y="648"/>
                    <a:pt x="4908" y="629"/>
                    <a:pt x="4851" y="629"/>
                  </a:cubicBezTo>
                  <a:cubicBezTo>
                    <a:pt x="4827" y="618"/>
                    <a:pt x="4807" y="613"/>
                    <a:pt x="4790" y="613"/>
                  </a:cubicBezTo>
                  <a:cubicBezTo>
                    <a:pt x="4751" y="613"/>
                    <a:pt x="4725" y="635"/>
                    <a:pt x="4699" y="648"/>
                  </a:cubicBezTo>
                  <a:cubicBezTo>
                    <a:pt x="4718" y="572"/>
                    <a:pt x="4718" y="477"/>
                    <a:pt x="4718" y="401"/>
                  </a:cubicBezTo>
                  <a:cubicBezTo>
                    <a:pt x="4718" y="287"/>
                    <a:pt x="4661" y="173"/>
                    <a:pt x="4566" y="97"/>
                  </a:cubicBezTo>
                  <a:cubicBezTo>
                    <a:pt x="4539" y="70"/>
                    <a:pt x="4483" y="43"/>
                    <a:pt x="4426" y="43"/>
                  </a:cubicBezTo>
                  <a:cubicBezTo>
                    <a:pt x="4403" y="43"/>
                    <a:pt x="4379" y="48"/>
                    <a:pt x="4356" y="59"/>
                  </a:cubicBezTo>
                  <a:cubicBezTo>
                    <a:pt x="4223" y="78"/>
                    <a:pt x="4071" y="173"/>
                    <a:pt x="3995" y="306"/>
                  </a:cubicBezTo>
                  <a:cubicBezTo>
                    <a:pt x="3976" y="211"/>
                    <a:pt x="3938" y="116"/>
                    <a:pt x="3862" y="78"/>
                  </a:cubicBezTo>
                  <a:cubicBezTo>
                    <a:pt x="3805" y="59"/>
                    <a:pt x="3748" y="21"/>
                    <a:pt x="3691" y="2"/>
                  </a:cubicBezTo>
                  <a:cubicBezTo>
                    <a:pt x="3683" y="1"/>
                    <a:pt x="3675" y="1"/>
                    <a:pt x="3667"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2" name="Google Shape;962;p44"/>
            <p:cNvSpPr/>
            <p:nvPr/>
          </p:nvSpPr>
          <p:spPr>
            <a:xfrm>
              <a:off x="245819" y="2173826"/>
              <a:ext cx="154261" cy="55529"/>
            </a:xfrm>
            <a:custGeom>
              <a:avLst/>
              <a:gdLst/>
              <a:ahLst/>
              <a:cxnLst/>
              <a:rect l="l" t="t" r="r" b="b"/>
              <a:pathLst>
                <a:path w="4756" h="1712" extrusionOk="0">
                  <a:moveTo>
                    <a:pt x="2397" y="0"/>
                  </a:moveTo>
                  <a:cubicBezTo>
                    <a:pt x="1142" y="0"/>
                    <a:pt x="1" y="476"/>
                    <a:pt x="1" y="951"/>
                  </a:cubicBezTo>
                  <a:cubicBezTo>
                    <a:pt x="1" y="1427"/>
                    <a:pt x="1123" y="1712"/>
                    <a:pt x="2397" y="1712"/>
                  </a:cubicBezTo>
                  <a:cubicBezTo>
                    <a:pt x="3672" y="1712"/>
                    <a:pt x="4756" y="1446"/>
                    <a:pt x="4756" y="970"/>
                  </a:cubicBezTo>
                  <a:cubicBezTo>
                    <a:pt x="4756" y="495"/>
                    <a:pt x="3691" y="0"/>
                    <a:pt x="239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3" name="Google Shape;963;p44"/>
            <p:cNvSpPr/>
            <p:nvPr/>
          </p:nvSpPr>
          <p:spPr>
            <a:xfrm>
              <a:off x="256328" y="1957257"/>
              <a:ext cx="390550" cy="405762"/>
            </a:xfrm>
            <a:custGeom>
              <a:avLst/>
              <a:gdLst/>
              <a:ahLst/>
              <a:cxnLst/>
              <a:rect l="l" t="t" r="r" b="b"/>
              <a:pathLst>
                <a:path w="12041" h="12510" extrusionOk="0">
                  <a:moveTo>
                    <a:pt x="323" y="8123"/>
                  </a:moveTo>
                  <a:lnTo>
                    <a:pt x="323" y="8123"/>
                  </a:lnTo>
                  <a:cubicBezTo>
                    <a:pt x="324" y="8136"/>
                    <a:pt x="325" y="8149"/>
                    <a:pt x="326" y="8163"/>
                  </a:cubicBezTo>
                  <a:lnTo>
                    <a:pt x="326" y="8163"/>
                  </a:lnTo>
                  <a:cubicBezTo>
                    <a:pt x="324" y="8149"/>
                    <a:pt x="323" y="8135"/>
                    <a:pt x="323" y="8123"/>
                  </a:cubicBezTo>
                  <a:close/>
                  <a:moveTo>
                    <a:pt x="1236" y="1"/>
                  </a:moveTo>
                  <a:cubicBezTo>
                    <a:pt x="609" y="96"/>
                    <a:pt x="95" y="648"/>
                    <a:pt x="76" y="1313"/>
                  </a:cubicBezTo>
                  <a:lnTo>
                    <a:pt x="76" y="1332"/>
                  </a:lnTo>
                  <a:cubicBezTo>
                    <a:pt x="38" y="3634"/>
                    <a:pt x="0" y="5916"/>
                    <a:pt x="323" y="8275"/>
                  </a:cubicBezTo>
                  <a:cubicBezTo>
                    <a:pt x="328" y="8270"/>
                    <a:pt x="330" y="8263"/>
                    <a:pt x="331" y="8254"/>
                  </a:cubicBezTo>
                  <a:lnTo>
                    <a:pt x="331" y="8254"/>
                  </a:lnTo>
                  <a:cubicBezTo>
                    <a:pt x="353" y="8571"/>
                    <a:pt x="392" y="8885"/>
                    <a:pt x="476" y="9169"/>
                  </a:cubicBezTo>
                  <a:cubicBezTo>
                    <a:pt x="590" y="9511"/>
                    <a:pt x="704" y="9835"/>
                    <a:pt x="894" y="10120"/>
                  </a:cubicBezTo>
                  <a:cubicBezTo>
                    <a:pt x="1236" y="10729"/>
                    <a:pt x="1693" y="11166"/>
                    <a:pt x="2245" y="11584"/>
                  </a:cubicBezTo>
                  <a:cubicBezTo>
                    <a:pt x="2530" y="11794"/>
                    <a:pt x="2815" y="11908"/>
                    <a:pt x="3120" y="12060"/>
                  </a:cubicBezTo>
                  <a:cubicBezTo>
                    <a:pt x="3158" y="12079"/>
                    <a:pt x="3215" y="12079"/>
                    <a:pt x="3253" y="12098"/>
                  </a:cubicBezTo>
                  <a:cubicBezTo>
                    <a:pt x="3291" y="12117"/>
                    <a:pt x="3348" y="12155"/>
                    <a:pt x="3367" y="12155"/>
                  </a:cubicBezTo>
                  <a:cubicBezTo>
                    <a:pt x="3443" y="12174"/>
                    <a:pt x="3538" y="12193"/>
                    <a:pt x="3595" y="12212"/>
                  </a:cubicBezTo>
                  <a:cubicBezTo>
                    <a:pt x="3671" y="12250"/>
                    <a:pt x="3747" y="12250"/>
                    <a:pt x="3842" y="12269"/>
                  </a:cubicBezTo>
                  <a:cubicBezTo>
                    <a:pt x="3861" y="12269"/>
                    <a:pt x="3937" y="12288"/>
                    <a:pt x="3956" y="12288"/>
                  </a:cubicBezTo>
                  <a:lnTo>
                    <a:pt x="4014" y="12288"/>
                  </a:lnTo>
                  <a:cubicBezTo>
                    <a:pt x="4039" y="12288"/>
                    <a:pt x="3963" y="12280"/>
                    <a:pt x="3966" y="12280"/>
                  </a:cubicBezTo>
                  <a:cubicBezTo>
                    <a:pt x="3967" y="12280"/>
                    <a:pt x="3988" y="12282"/>
                    <a:pt x="4052" y="12288"/>
                  </a:cubicBezTo>
                  <a:cubicBezTo>
                    <a:pt x="4095" y="12293"/>
                    <a:pt x="4105" y="12294"/>
                    <a:pt x="4099" y="12294"/>
                  </a:cubicBezTo>
                  <a:cubicBezTo>
                    <a:pt x="4090" y="12294"/>
                    <a:pt x="4033" y="12290"/>
                    <a:pt x="4031" y="12290"/>
                  </a:cubicBezTo>
                  <a:cubicBezTo>
                    <a:pt x="4029" y="12290"/>
                    <a:pt x="4073" y="12293"/>
                    <a:pt x="4242" y="12307"/>
                  </a:cubicBezTo>
                  <a:cubicBezTo>
                    <a:pt x="4717" y="12364"/>
                    <a:pt x="4679" y="12421"/>
                    <a:pt x="5763" y="12478"/>
                  </a:cubicBezTo>
                  <a:cubicBezTo>
                    <a:pt x="6077" y="12500"/>
                    <a:pt x="6490" y="12509"/>
                    <a:pt x="6952" y="12509"/>
                  </a:cubicBezTo>
                  <a:cubicBezTo>
                    <a:pt x="8147" y="12509"/>
                    <a:pt x="9675" y="12447"/>
                    <a:pt x="10690" y="12364"/>
                  </a:cubicBezTo>
                  <a:cubicBezTo>
                    <a:pt x="11451" y="12288"/>
                    <a:pt x="12002" y="11832"/>
                    <a:pt x="12021" y="11090"/>
                  </a:cubicBezTo>
                  <a:cubicBezTo>
                    <a:pt x="12040" y="10310"/>
                    <a:pt x="11470" y="9739"/>
                    <a:pt x="10709" y="9701"/>
                  </a:cubicBezTo>
                  <a:cubicBezTo>
                    <a:pt x="9396" y="9625"/>
                    <a:pt x="7190" y="9720"/>
                    <a:pt x="6201" y="9549"/>
                  </a:cubicBezTo>
                  <a:cubicBezTo>
                    <a:pt x="5193" y="9416"/>
                    <a:pt x="5269" y="9416"/>
                    <a:pt x="4869" y="9340"/>
                  </a:cubicBezTo>
                  <a:cubicBezTo>
                    <a:pt x="4723" y="9313"/>
                    <a:pt x="4679" y="9305"/>
                    <a:pt x="4676" y="9305"/>
                  </a:cubicBezTo>
                  <a:cubicBezTo>
                    <a:pt x="4672" y="9305"/>
                    <a:pt x="4764" y="9324"/>
                    <a:pt x="4737" y="9324"/>
                  </a:cubicBezTo>
                  <a:cubicBezTo>
                    <a:pt x="4730" y="9324"/>
                    <a:pt x="4718" y="9323"/>
                    <a:pt x="4698" y="9321"/>
                  </a:cubicBezTo>
                  <a:cubicBezTo>
                    <a:pt x="4641" y="9308"/>
                    <a:pt x="4622" y="9304"/>
                    <a:pt x="4620" y="9304"/>
                  </a:cubicBezTo>
                  <a:cubicBezTo>
                    <a:pt x="4616" y="9304"/>
                    <a:pt x="4679" y="9321"/>
                    <a:pt x="4641" y="9321"/>
                  </a:cubicBezTo>
                  <a:lnTo>
                    <a:pt x="4584" y="9321"/>
                  </a:lnTo>
                  <a:cubicBezTo>
                    <a:pt x="4546" y="9321"/>
                    <a:pt x="4527" y="9283"/>
                    <a:pt x="4508" y="9283"/>
                  </a:cubicBezTo>
                  <a:cubicBezTo>
                    <a:pt x="4489" y="9264"/>
                    <a:pt x="4432" y="9264"/>
                    <a:pt x="4413" y="9245"/>
                  </a:cubicBezTo>
                  <a:cubicBezTo>
                    <a:pt x="4413" y="9226"/>
                    <a:pt x="4394" y="9226"/>
                    <a:pt x="4394" y="9226"/>
                  </a:cubicBezTo>
                  <a:cubicBezTo>
                    <a:pt x="4318" y="9169"/>
                    <a:pt x="4223" y="9131"/>
                    <a:pt x="4147" y="9055"/>
                  </a:cubicBezTo>
                  <a:cubicBezTo>
                    <a:pt x="4014" y="8941"/>
                    <a:pt x="3880" y="8788"/>
                    <a:pt x="3823" y="8617"/>
                  </a:cubicBezTo>
                  <a:cubicBezTo>
                    <a:pt x="3747" y="8465"/>
                    <a:pt x="3728" y="8313"/>
                    <a:pt x="3728" y="8142"/>
                  </a:cubicBezTo>
                  <a:cubicBezTo>
                    <a:pt x="3718" y="7956"/>
                    <a:pt x="3713" y="7887"/>
                    <a:pt x="3712" y="7887"/>
                  </a:cubicBezTo>
                  <a:lnTo>
                    <a:pt x="3712" y="7887"/>
                  </a:lnTo>
                  <a:cubicBezTo>
                    <a:pt x="3708" y="7887"/>
                    <a:pt x="3731" y="8443"/>
                    <a:pt x="3730" y="8443"/>
                  </a:cubicBezTo>
                  <a:cubicBezTo>
                    <a:pt x="3729" y="8443"/>
                    <a:pt x="3719" y="8248"/>
                    <a:pt x="3690" y="7628"/>
                  </a:cubicBezTo>
                  <a:cubicBezTo>
                    <a:pt x="3633" y="6011"/>
                    <a:pt x="3766" y="3976"/>
                    <a:pt x="3956" y="2112"/>
                  </a:cubicBezTo>
                  <a:cubicBezTo>
                    <a:pt x="4068" y="992"/>
                    <a:pt x="3191" y="19"/>
                    <a:pt x="2044" y="19"/>
                  </a:cubicBezTo>
                  <a:cubicBezTo>
                    <a:pt x="2022" y="19"/>
                    <a:pt x="2000" y="19"/>
                    <a:pt x="1978" y="20"/>
                  </a:cubicBezTo>
                  <a:cubicBezTo>
                    <a:pt x="1874" y="30"/>
                    <a:pt x="1765" y="46"/>
                    <a:pt x="1630" y="46"/>
                  </a:cubicBezTo>
                  <a:cubicBezTo>
                    <a:pt x="1519" y="46"/>
                    <a:pt x="1392" y="35"/>
                    <a:pt x="1236" y="1"/>
                  </a:cubicBezTo>
                  <a:close/>
                </a:path>
              </a:pathLst>
            </a:custGeom>
            <a:solidFill>
              <a:srgbClr val="F8B28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 name="Google Shape;964;p44"/>
            <p:cNvSpPr/>
            <p:nvPr/>
          </p:nvSpPr>
          <p:spPr>
            <a:xfrm>
              <a:off x="245819" y="1896182"/>
              <a:ext cx="174630" cy="310987"/>
            </a:xfrm>
            <a:custGeom>
              <a:avLst/>
              <a:gdLst/>
              <a:ahLst/>
              <a:cxnLst/>
              <a:rect l="l" t="t" r="r" b="b"/>
              <a:pathLst>
                <a:path w="5384" h="9588" extrusionOk="0">
                  <a:moveTo>
                    <a:pt x="2759" y="1"/>
                  </a:moveTo>
                  <a:cubicBezTo>
                    <a:pt x="1618" y="1"/>
                    <a:pt x="58" y="438"/>
                    <a:pt x="1" y="9587"/>
                  </a:cubicBezTo>
                  <a:cubicBezTo>
                    <a:pt x="551" y="9037"/>
                    <a:pt x="1732" y="8588"/>
                    <a:pt x="2810" y="8588"/>
                  </a:cubicBezTo>
                  <a:cubicBezTo>
                    <a:pt x="3595" y="8588"/>
                    <a:pt x="4325" y="8826"/>
                    <a:pt x="4718" y="9435"/>
                  </a:cubicBezTo>
                  <a:cubicBezTo>
                    <a:pt x="4946" y="4680"/>
                    <a:pt x="5384" y="58"/>
                    <a:pt x="2759"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5" name="Google Shape;965;p44"/>
            <p:cNvSpPr/>
            <p:nvPr/>
          </p:nvSpPr>
          <p:spPr>
            <a:xfrm>
              <a:off x="244586" y="1998612"/>
              <a:ext cx="157375" cy="209790"/>
            </a:xfrm>
            <a:custGeom>
              <a:avLst/>
              <a:gdLst/>
              <a:ahLst/>
              <a:cxnLst/>
              <a:rect l="l" t="t" r="r" b="b"/>
              <a:pathLst>
                <a:path w="4852" h="6468" extrusionOk="0">
                  <a:moveTo>
                    <a:pt x="381" y="0"/>
                  </a:moveTo>
                  <a:cubicBezTo>
                    <a:pt x="343" y="0"/>
                    <a:pt x="324" y="38"/>
                    <a:pt x="324" y="57"/>
                  </a:cubicBezTo>
                  <a:lnTo>
                    <a:pt x="1" y="6429"/>
                  </a:lnTo>
                  <a:cubicBezTo>
                    <a:pt x="1" y="6448"/>
                    <a:pt x="1" y="6467"/>
                    <a:pt x="39" y="6467"/>
                  </a:cubicBezTo>
                  <a:lnTo>
                    <a:pt x="58" y="6467"/>
                  </a:lnTo>
                  <a:cubicBezTo>
                    <a:pt x="58" y="6467"/>
                    <a:pt x="1085" y="5510"/>
                    <a:pt x="2805" y="5510"/>
                  </a:cubicBezTo>
                  <a:cubicBezTo>
                    <a:pt x="2883" y="5510"/>
                    <a:pt x="2963" y="5512"/>
                    <a:pt x="3044" y="5516"/>
                  </a:cubicBezTo>
                  <a:cubicBezTo>
                    <a:pt x="4490" y="5592"/>
                    <a:pt x="4756" y="6391"/>
                    <a:pt x="4756" y="6391"/>
                  </a:cubicBezTo>
                  <a:cubicBezTo>
                    <a:pt x="4756" y="6429"/>
                    <a:pt x="4775" y="6429"/>
                    <a:pt x="4794" y="6429"/>
                  </a:cubicBezTo>
                  <a:cubicBezTo>
                    <a:pt x="4813" y="6429"/>
                    <a:pt x="4851" y="6391"/>
                    <a:pt x="4851" y="6372"/>
                  </a:cubicBezTo>
                  <a:lnTo>
                    <a:pt x="4699" y="2054"/>
                  </a:lnTo>
                  <a:cubicBezTo>
                    <a:pt x="4699" y="2035"/>
                    <a:pt x="4680" y="1997"/>
                    <a:pt x="4661" y="1997"/>
                  </a:cubicBezTo>
                  <a:cubicBezTo>
                    <a:pt x="4623" y="1997"/>
                    <a:pt x="4604" y="2035"/>
                    <a:pt x="4604" y="2054"/>
                  </a:cubicBezTo>
                  <a:lnTo>
                    <a:pt x="4756" y="6163"/>
                  </a:lnTo>
                  <a:cubicBezTo>
                    <a:pt x="4585" y="5897"/>
                    <a:pt x="4128" y="5478"/>
                    <a:pt x="3063" y="5402"/>
                  </a:cubicBezTo>
                  <a:cubicBezTo>
                    <a:pt x="2969" y="5397"/>
                    <a:pt x="2877" y="5394"/>
                    <a:pt x="2786" y="5394"/>
                  </a:cubicBezTo>
                  <a:cubicBezTo>
                    <a:pt x="1325" y="5394"/>
                    <a:pt x="365" y="6082"/>
                    <a:pt x="96" y="6315"/>
                  </a:cubicBezTo>
                  <a:lnTo>
                    <a:pt x="419" y="57"/>
                  </a:lnTo>
                  <a:cubicBezTo>
                    <a:pt x="419" y="38"/>
                    <a:pt x="400" y="0"/>
                    <a:pt x="381"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6" name="Google Shape;966;p44"/>
            <p:cNvGrpSpPr/>
            <p:nvPr/>
          </p:nvGrpSpPr>
          <p:grpSpPr>
            <a:xfrm>
              <a:off x="210659" y="1942467"/>
              <a:ext cx="536767" cy="851386"/>
              <a:chOff x="210659" y="1942467"/>
              <a:chExt cx="536767" cy="851386"/>
            </a:xfrm>
          </p:grpSpPr>
          <p:sp>
            <p:nvSpPr>
              <p:cNvPr id="101" name="Google Shape;967;p44"/>
              <p:cNvSpPr/>
              <p:nvPr/>
            </p:nvSpPr>
            <p:spPr>
              <a:xfrm>
                <a:off x="257560" y="2749417"/>
                <a:ext cx="44436" cy="44436"/>
              </a:xfrm>
              <a:custGeom>
                <a:avLst/>
                <a:gdLst/>
                <a:ahLst/>
                <a:cxnLst/>
                <a:rect l="l" t="t" r="r" b="b"/>
                <a:pathLst>
                  <a:path w="1370" h="1370" extrusionOk="0">
                    <a:moveTo>
                      <a:pt x="685" y="0"/>
                    </a:moveTo>
                    <a:cubicBezTo>
                      <a:pt x="304" y="0"/>
                      <a:pt x="0" y="305"/>
                      <a:pt x="0" y="685"/>
                    </a:cubicBezTo>
                    <a:cubicBezTo>
                      <a:pt x="0" y="1066"/>
                      <a:pt x="304" y="1370"/>
                      <a:pt x="685" y="1370"/>
                    </a:cubicBezTo>
                    <a:cubicBezTo>
                      <a:pt x="1065" y="1370"/>
                      <a:pt x="1370" y="1066"/>
                      <a:pt x="1370" y="685"/>
                    </a:cubicBezTo>
                    <a:cubicBezTo>
                      <a:pt x="1370" y="305"/>
                      <a:pt x="1084" y="0"/>
                      <a:pt x="685"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2" name="Google Shape;968;p44"/>
              <p:cNvSpPr/>
              <p:nvPr/>
            </p:nvSpPr>
            <p:spPr>
              <a:xfrm>
                <a:off x="348249" y="2592108"/>
                <a:ext cx="24715" cy="24715"/>
              </a:xfrm>
              <a:custGeom>
                <a:avLst/>
                <a:gdLst/>
                <a:ahLst/>
                <a:cxnLst/>
                <a:rect l="l" t="t" r="r" b="b"/>
                <a:pathLst>
                  <a:path w="762" h="762" extrusionOk="0">
                    <a:moveTo>
                      <a:pt x="381" y="0"/>
                    </a:moveTo>
                    <a:cubicBezTo>
                      <a:pt x="171" y="0"/>
                      <a:pt x="0" y="152"/>
                      <a:pt x="0" y="381"/>
                    </a:cubicBezTo>
                    <a:cubicBezTo>
                      <a:pt x="0" y="590"/>
                      <a:pt x="171" y="761"/>
                      <a:pt x="381" y="761"/>
                    </a:cubicBezTo>
                    <a:cubicBezTo>
                      <a:pt x="609" y="761"/>
                      <a:pt x="761" y="590"/>
                      <a:pt x="761" y="381"/>
                    </a:cubicBezTo>
                    <a:cubicBezTo>
                      <a:pt x="761" y="152"/>
                      <a:pt x="609" y="0"/>
                      <a:pt x="381"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 name="Google Shape;969;p44"/>
              <p:cNvSpPr/>
              <p:nvPr/>
            </p:nvSpPr>
            <p:spPr>
              <a:xfrm>
                <a:off x="210659" y="2434765"/>
                <a:ext cx="27797" cy="27797"/>
              </a:xfrm>
              <a:custGeom>
                <a:avLst/>
                <a:gdLst/>
                <a:ahLst/>
                <a:cxnLst/>
                <a:rect l="l" t="t" r="r" b="b"/>
                <a:pathLst>
                  <a:path w="857" h="857" extrusionOk="0">
                    <a:moveTo>
                      <a:pt x="419" y="1"/>
                    </a:moveTo>
                    <a:cubicBezTo>
                      <a:pt x="191" y="1"/>
                      <a:pt x="1" y="191"/>
                      <a:pt x="1" y="419"/>
                    </a:cubicBezTo>
                    <a:cubicBezTo>
                      <a:pt x="1" y="667"/>
                      <a:pt x="191" y="857"/>
                      <a:pt x="419" y="857"/>
                    </a:cubicBezTo>
                    <a:cubicBezTo>
                      <a:pt x="666" y="857"/>
                      <a:pt x="857" y="667"/>
                      <a:pt x="857" y="419"/>
                    </a:cubicBezTo>
                    <a:cubicBezTo>
                      <a:pt x="857" y="191"/>
                      <a:pt x="666" y="1"/>
                      <a:pt x="419" y="1"/>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 name="Google Shape;970;p44"/>
              <p:cNvSpPr/>
              <p:nvPr/>
            </p:nvSpPr>
            <p:spPr>
              <a:xfrm>
                <a:off x="627709" y="2751234"/>
                <a:ext cx="30878" cy="30911"/>
              </a:xfrm>
              <a:custGeom>
                <a:avLst/>
                <a:gdLst/>
                <a:ahLst/>
                <a:cxnLst/>
                <a:rect l="l" t="t" r="r" b="b"/>
                <a:pathLst>
                  <a:path w="952" h="953" extrusionOk="0">
                    <a:moveTo>
                      <a:pt x="510" y="0"/>
                    </a:moveTo>
                    <a:cubicBezTo>
                      <a:pt x="499" y="0"/>
                      <a:pt x="487" y="1"/>
                      <a:pt x="476" y="2"/>
                    </a:cubicBezTo>
                    <a:cubicBezTo>
                      <a:pt x="210" y="2"/>
                      <a:pt x="1" y="230"/>
                      <a:pt x="1" y="477"/>
                    </a:cubicBezTo>
                    <a:cubicBezTo>
                      <a:pt x="1" y="743"/>
                      <a:pt x="210" y="953"/>
                      <a:pt x="476" y="953"/>
                    </a:cubicBezTo>
                    <a:cubicBezTo>
                      <a:pt x="742" y="953"/>
                      <a:pt x="952" y="743"/>
                      <a:pt x="952" y="477"/>
                    </a:cubicBezTo>
                    <a:cubicBezTo>
                      <a:pt x="952" y="204"/>
                      <a:pt x="760" y="0"/>
                      <a:pt x="510"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 name="Google Shape;971;p44"/>
              <p:cNvSpPr/>
              <p:nvPr/>
            </p:nvSpPr>
            <p:spPr>
              <a:xfrm>
                <a:off x="438937" y="2685877"/>
                <a:ext cx="38273" cy="38890"/>
              </a:xfrm>
              <a:custGeom>
                <a:avLst/>
                <a:gdLst/>
                <a:ahLst/>
                <a:cxnLst/>
                <a:rect l="l" t="t" r="r" b="b"/>
                <a:pathLst>
                  <a:path w="1180" h="1199" extrusionOk="0">
                    <a:moveTo>
                      <a:pt x="590" y="0"/>
                    </a:moveTo>
                    <a:cubicBezTo>
                      <a:pt x="248" y="0"/>
                      <a:pt x="0" y="267"/>
                      <a:pt x="0" y="590"/>
                    </a:cubicBezTo>
                    <a:cubicBezTo>
                      <a:pt x="0" y="932"/>
                      <a:pt x="248" y="1199"/>
                      <a:pt x="590" y="1199"/>
                    </a:cubicBezTo>
                    <a:cubicBezTo>
                      <a:pt x="913" y="1199"/>
                      <a:pt x="1180" y="932"/>
                      <a:pt x="1180" y="590"/>
                    </a:cubicBezTo>
                    <a:cubicBezTo>
                      <a:pt x="1180" y="267"/>
                      <a:pt x="913" y="0"/>
                      <a:pt x="590"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6" name="Google Shape;972;p44"/>
              <p:cNvSpPr/>
              <p:nvPr/>
            </p:nvSpPr>
            <p:spPr>
              <a:xfrm>
                <a:off x="326031" y="2373690"/>
                <a:ext cx="41355" cy="41387"/>
              </a:xfrm>
              <a:custGeom>
                <a:avLst/>
                <a:gdLst/>
                <a:ahLst/>
                <a:cxnLst/>
                <a:rect l="l" t="t" r="r" b="b"/>
                <a:pathLst>
                  <a:path w="1275" h="1276" extrusionOk="0">
                    <a:moveTo>
                      <a:pt x="647" y="1"/>
                    </a:moveTo>
                    <a:cubicBezTo>
                      <a:pt x="286" y="1"/>
                      <a:pt x="0" y="286"/>
                      <a:pt x="0" y="629"/>
                    </a:cubicBezTo>
                    <a:cubicBezTo>
                      <a:pt x="0" y="990"/>
                      <a:pt x="286" y="1275"/>
                      <a:pt x="647" y="1275"/>
                    </a:cubicBezTo>
                    <a:cubicBezTo>
                      <a:pt x="990" y="1275"/>
                      <a:pt x="1275" y="990"/>
                      <a:pt x="1275" y="629"/>
                    </a:cubicBezTo>
                    <a:cubicBezTo>
                      <a:pt x="1275" y="286"/>
                      <a:pt x="990" y="1"/>
                      <a:pt x="647" y="1"/>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7" name="Google Shape;973;p44"/>
              <p:cNvSpPr/>
              <p:nvPr/>
            </p:nvSpPr>
            <p:spPr>
              <a:xfrm>
                <a:off x="451262" y="1999715"/>
                <a:ext cx="27797" cy="27927"/>
              </a:xfrm>
              <a:custGeom>
                <a:avLst/>
                <a:gdLst/>
                <a:ahLst/>
                <a:cxnLst/>
                <a:rect l="l" t="t" r="r" b="b"/>
                <a:pathLst>
                  <a:path w="857" h="861" extrusionOk="0">
                    <a:moveTo>
                      <a:pt x="473" y="0"/>
                    </a:moveTo>
                    <a:cubicBezTo>
                      <a:pt x="456" y="0"/>
                      <a:pt x="437" y="1"/>
                      <a:pt x="419" y="4"/>
                    </a:cubicBezTo>
                    <a:cubicBezTo>
                      <a:pt x="191" y="4"/>
                      <a:pt x="1" y="194"/>
                      <a:pt x="1" y="423"/>
                    </a:cubicBezTo>
                    <a:cubicBezTo>
                      <a:pt x="1" y="670"/>
                      <a:pt x="191" y="860"/>
                      <a:pt x="419" y="860"/>
                    </a:cubicBezTo>
                    <a:cubicBezTo>
                      <a:pt x="666" y="860"/>
                      <a:pt x="857" y="670"/>
                      <a:pt x="857" y="423"/>
                    </a:cubicBezTo>
                    <a:cubicBezTo>
                      <a:pt x="857" y="211"/>
                      <a:pt x="694" y="0"/>
                      <a:pt x="473"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8" name="Google Shape;974;p44"/>
              <p:cNvSpPr/>
              <p:nvPr/>
            </p:nvSpPr>
            <p:spPr>
              <a:xfrm>
                <a:off x="667831" y="2561878"/>
                <a:ext cx="41355" cy="41355"/>
              </a:xfrm>
              <a:custGeom>
                <a:avLst/>
                <a:gdLst/>
                <a:ahLst/>
                <a:cxnLst/>
                <a:rect l="l" t="t" r="r" b="b"/>
                <a:pathLst>
                  <a:path w="1275" h="1275" extrusionOk="0">
                    <a:moveTo>
                      <a:pt x="628" y="0"/>
                    </a:moveTo>
                    <a:cubicBezTo>
                      <a:pt x="285" y="0"/>
                      <a:pt x="0" y="285"/>
                      <a:pt x="0" y="647"/>
                    </a:cubicBezTo>
                    <a:cubicBezTo>
                      <a:pt x="0" y="989"/>
                      <a:pt x="285" y="1275"/>
                      <a:pt x="628" y="1275"/>
                    </a:cubicBezTo>
                    <a:cubicBezTo>
                      <a:pt x="989" y="1275"/>
                      <a:pt x="1274" y="989"/>
                      <a:pt x="1274" y="647"/>
                    </a:cubicBezTo>
                    <a:cubicBezTo>
                      <a:pt x="1274" y="285"/>
                      <a:pt x="989" y="0"/>
                      <a:pt x="628"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9" name="Google Shape;975;p44"/>
              <p:cNvSpPr/>
              <p:nvPr/>
            </p:nvSpPr>
            <p:spPr>
              <a:xfrm>
                <a:off x="713467" y="2709198"/>
                <a:ext cx="33959" cy="34089"/>
              </a:xfrm>
              <a:custGeom>
                <a:avLst/>
                <a:gdLst/>
                <a:ahLst/>
                <a:cxnLst/>
                <a:rect l="l" t="t" r="r" b="b"/>
                <a:pathLst>
                  <a:path w="1047" h="1051" extrusionOk="0">
                    <a:moveTo>
                      <a:pt x="572" y="0"/>
                    </a:moveTo>
                    <a:cubicBezTo>
                      <a:pt x="553" y="0"/>
                      <a:pt x="534" y="2"/>
                      <a:pt x="514" y="4"/>
                    </a:cubicBezTo>
                    <a:cubicBezTo>
                      <a:pt x="229" y="4"/>
                      <a:pt x="1" y="232"/>
                      <a:pt x="1" y="518"/>
                    </a:cubicBezTo>
                    <a:cubicBezTo>
                      <a:pt x="1" y="803"/>
                      <a:pt x="229" y="1050"/>
                      <a:pt x="514" y="1050"/>
                    </a:cubicBezTo>
                    <a:cubicBezTo>
                      <a:pt x="799" y="1050"/>
                      <a:pt x="1047" y="803"/>
                      <a:pt x="1047" y="518"/>
                    </a:cubicBezTo>
                    <a:cubicBezTo>
                      <a:pt x="1047" y="234"/>
                      <a:pt x="832" y="0"/>
                      <a:pt x="572"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0" name="Google Shape;976;p44"/>
              <p:cNvSpPr/>
              <p:nvPr/>
            </p:nvSpPr>
            <p:spPr>
              <a:xfrm>
                <a:off x="271118" y="2113853"/>
                <a:ext cx="32727" cy="32240"/>
              </a:xfrm>
              <a:custGeom>
                <a:avLst/>
                <a:gdLst/>
                <a:ahLst/>
                <a:cxnLst/>
                <a:rect l="l" t="t" r="r" b="b"/>
                <a:pathLst>
                  <a:path w="1009" h="994" extrusionOk="0">
                    <a:moveTo>
                      <a:pt x="568" y="0"/>
                    </a:moveTo>
                    <a:cubicBezTo>
                      <a:pt x="551" y="0"/>
                      <a:pt x="532" y="1"/>
                      <a:pt x="514" y="4"/>
                    </a:cubicBezTo>
                    <a:cubicBezTo>
                      <a:pt x="248" y="4"/>
                      <a:pt x="1" y="213"/>
                      <a:pt x="1" y="499"/>
                    </a:cubicBezTo>
                    <a:cubicBezTo>
                      <a:pt x="1" y="746"/>
                      <a:pt x="229" y="993"/>
                      <a:pt x="514" y="993"/>
                    </a:cubicBezTo>
                    <a:cubicBezTo>
                      <a:pt x="761" y="993"/>
                      <a:pt x="1009" y="784"/>
                      <a:pt x="1009" y="499"/>
                    </a:cubicBezTo>
                    <a:cubicBezTo>
                      <a:pt x="1009" y="233"/>
                      <a:pt x="811" y="0"/>
                      <a:pt x="568"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 name="Google Shape;977;p44"/>
              <p:cNvSpPr/>
              <p:nvPr/>
            </p:nvSpPr>
            <p:spPr>
              <a:xfrm>
                <a:off x="342086" y="2053524"/>
                <a:ext cx="20369" cy="20369"/>
              </a:xfrm>
              <a:custGeom>
                <a:avLst/>
                <a:gdLst/>
                <a:ahLst/>
                <a:cxnLst/>
                <a:rect l="l" t="t" r="r" b="b"/>
                <a:pathLst>
                  <a:path w="628" h="628" extrusionOk="0">
                    <a:moveTo>
                      <a:pt x="323" y="0"/>
                    </a:moveTo>
                    <a:cubicBezTo>
                      <a:pt x="152" y="0"/>
                      <a:pt x="0" y="152"/>
                      <a:pt x="0" y="304"/>
                    </a:cubicBezTo>
                    <a:cubicBezTo>
                      <a:pt x="0" y="476"/>
                      <a:pt x="152" y="628"/>
                      <a:pt x="323" y="628"/>
                    </a:cubicBezTo>
                    <a:cubicBezTo>
                      <a:pt x="476" y="628"/>
                      <a:pt x="628" y="476"/>
                      <a:pt x="628" y="304"/>
                    </a:cubicBezTo>
                    <a:cubicBezTo>
                      <a:pt x="628" y="152"/>
                      <a:pt x="476" y="0"/>
                      <a:pt x="323"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 name="Google Shape;978;p44"/>
              <p:cNvSpPr/>
              <p:nvPr/>
            </p:nvSpPr>
            <p:spPr>
              <a:xfrm>
                <a:off x="280362" y="1954176"/>
                <a:ext cx="20402" cy="19785"/>
              </a:xfrm>
              <a:custGeom>
                <a:avLst/>
                <a:gdLst/>
                <a:ahLst/>
                <a:cxnLst/>
                <a:rect l="l" t="t" r="r" b="b"/>
                <a:pathLst>
                  <a:path w="629" h="610" extrusionOk="0">
                    <a:moveTo>
                      <a:pt x="324" y="1"/>
                    </a:moveTo>
                    <a:cubicBezTo>
                      <a:pt x="153" y="1"/>
                      <a:pt x="1" y="134"/>
                      <a:pt x="1" y="305"/>
                    </a:cubicBezTo>
                    <a:cubicBezTo>
                      <a:pt x="1" y="476"/>
                      <a:pt x="153" y="609"/>
                      <a:pt x="324" y="609"/>
                    </a:cubicBezTo>
                    <a:cubicBezTo>
                      <a:pt x="476" y="609"/>
                      <a:pt x="629" y="476"/>
                      <a:pt x="629" y="305"/>
                    </a:cubicBezTo>
                    <a:cubicBezTo>
                      <a:pt x="629" y="134"/>
                      <a:pt x="476" y="1"/>
                      <a:pt x="324" y="1"/>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3" name="Google Shape;979;p44"/>
              <p:cNvSpPr/>
              <p:nvPr/>
            </p:nvSpPr>
            <p:spPr>
              <a:xfrm>
                <a:off x="388338" y="1942467"/>
                <a:ext cx="20402" cy="20402"/>
              </a:xfrm>
              <a:custGeom>
                <a:avLst/>
                <a:gdLst/>
                <a:ahLst/>
                <a:cxnLst/>
                <a:rect l="l" t="t" r="r" b="b"/>
                <a:pathLst>
                  <a:path w="629" h="629" extrusionOk="0">
                    <a:moveTo>
                      <a:pt x="324" y="0"/>
                    </a:moveTo>
                    <a:cubicBezTo>
                      <a:pt x="153" y="0"/>
                      <a:pt x="1" y="152"/>
                      <a:pt x="1" y="305"/>
                    </a:cubicBezTo>
                    <a:cubicBezTo>
                      <a:pt x="1" y="476"/>
                      <a:pt x="153" y="628"/>
                      <a:pt x="324" y="628"/>
                    </a:cubicBezTo>
                    <a:cubicBezTo>
                      <a:pt x="476" y="628"/>
                      <a:pt x="628" y="476"/>
                      <a:pt x="628" y="305"/>
                    </a:cubicBezTo>
                    <a:cubicBezTo>
                      <a:pt x="628" y="152"/>
                      <a:pt x="476" y="0"/>
                      <a:pt x="324"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97" name="Google Shape;980;p44"/>
            <p:cNvSpPr/>
            <p:nvPr/>
          </p:nvSpPr>
          <p:spPr>
            <a:xfrm>
              <a:off x="791830" y="1884927"/>
              <a:ext cx="163505" cy="158380"/>
            </a:xfrm>
            <a:custGeom>
              <a:avLst/>
              <a:gdLst/>
              <a:ahLst/>
              <a:cxnLst/>
              <a:rect l="l" t="t" r="r" b="b"/>
              <a:pathLst>
                <a:path w="5041" h="4883" extrusionOk="0">
                  <a:moveTo>
                    <a:pt x="1412" y="0"/>
                  </a:moveTo>
                  <a:cubicBezTo>
                    <a:pt x="982" y="0"/>
                    <a:pt x="550" y="230"/>
                    <a:pt x="343" y="538"/>
                  </a:cubicBezTo>
                  <a:cubicBezTo>
                    <a:pt x="0" y="1033"/>
                    <a:pt x="76" y="2269"/>
                    <a:pt x="152" y="3087"/>
                  </a:cubicBezTo>
                  <a:cubicBezTo>
                    <a:pt x="209" y="3657"/>
                    <a:pt x="171" y="4209"/>
                    <a:pt x="57" y="4742"/>
                  </a:cubicBezTo>
                  <a:cubicBezTo>
                    <a:pt x="57" y="4742"/>
                    <a:pt x="630" y="4882"/>
                    <a:pt x="1374" y="4882"/>
                  </a:cubicBezTo>
                  <a:cubicBezTo>
                    <a:pt x="2079" y="4882"/>
                    <a:pt x="2939" y="4756"/>
                    <a:pt x="3614" y="4266"/>
                  </a:cubicBezTo>
                  <a:cubicBezTo>
                    <a:pt x="5041" y="3296"/>
                    <a:pt x="4679" y="2060"/>
                    <a:pt x="2587" y="1984"/>
                  </a:cubicBezTo>
                  <a:cubicBezTo>
                    <a:pt x="2678" y="499"/>
                    <a:pt x="2046" y="0"/>
                    <a:pt x="1412"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 name="Google Shape;981;p44"/>
            <p:cNvSpPr/>
            <p:nvPr/>
          </p:nvSpPr>
          <p:spPr>
            <a:xfrm>
              <a:off x="73686" y="1507060"/>
              <a:ext cx="262594" cy="418249"/>
            </a:xfrm>
            <a:custGeom>
              <a:avLst/>
              <a:gdLst/>
              <a:ahLst/>
              <a:cxnLst/>
              <a:rect l="l" t="t" r="r" b="b"/>
              <a:pathLst>
                <a:path w="8096" h="12895" extrusionOk="0">
                  <a:moveTo>
                    <a:pt x="5064" y="0"/>
                  </a:moveTo>
                  <a:cubicBezTo>
                    <a:pt x="4232" y="0"/>
                    <a:pt x="3264" y="422"/>
                    <a:pt x="2341" y="1822"/>
                  </a:cubicBezTo>
                  <a:cubicBezTo>
                    <a:pt x="1" y="5341"/>
                    <a:pt x="4224" y="10723"/>
                    <a:pt x="857" y="12112"/>
                  </a:cubicBezTo>
                  <a:cubicBezTo>
                    <a:pt x="1219" y="12645"/>
                    <a:pt x="1871" y="12895"/>
                    <a:pt x="2615" y="12895"/>
                  </a:cubicBezTo>
                  <a:cubicBezTo>
                    <a:pt x="4919" y="12895"/>
                    <a:pt x="8095" y="10497"/>
                    <a:pt x="6183" y="6729"/>
                  </a:cubicBezTo>
                  <a:cubicBezTo>
                    <a:pt x="4373" y="3090"/>
                    <a:pt x="6226" y="965"/>
                    <a:pt x="7240" y="965"/>
                  </a:cubicBezTo>
                  <a:cubicBezTo>
                    <a:pt x="7249" y="965"/>
                    <a:pt x="7258" y="965"/>
                    <a:pt x="7267" y="966"/>
                  </a:cubicBezTo>
                  <a:cubicBezTo>
                    <a:pt x="7267" y="966"/>
                    <a:pt x="6322" y="0"/>
                    <a:pt x="5064"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9" name="Google Shape;982;p44"/>
            <p:cNvSpPr/>
            <p:nvPr/>
          </p:nvSpPr>
          <p:spPr>
            <a:xfrm>
              <a:off x="1142874" y="1802348"/>
              <a:ext cx="178393" cy="167300"/>
            </a:xfrm>
            <a:custGeom>
              <a:avLst/>
              <a:gdLst/>
              <a:ahLst/>
              <a:cxnLst/>
              <a:rect l="l" t="t" r="r" b="b"/>
              <a:pathLst>
                <a:path w="5500" h="5158" extrusionOk="0">
                  <a:moveTo>
                    <a:pt x="1311" y="0"/>
                  </a:moveTo>
                  <a:cubicBezTo>
                    <a:pt x="659" y="0"/>
                    <a:pt x="130" y="622"/>
                    <a:pt x="76" y="1163"/>
                  </a:cubicBezTo>
                  <a:cubicBezTo>
                    <a:pt x="0" y="1772"/>
                    <a:pt x="666" y="2875"/>
                    <a:pt x="1141" y="3579"/>
                  </a:cubicBezTo>
                  <a:cubicBezTo>
                    <a:pt x="1465" y="4092"/>
                    <a:pt x="1712" y="4606"/>
                    <a:pt x="1845" y="5157"/>
                  </a:cubicBezTo>
                  <a:cubicBezTo>
                    <a:pt x="1845" y="5157"/>
                    <a:pt x="4090" y="4568"/>
                    <a:pt x="4907" y="2951"/>
                  </a:cubicBezTo>
                  <a:cubicBezTo>
                    <a:pt x="5499" y="1808"/>
                    <a:pt x="5175" y="984"/>
                    <a:pt x="4214" y="984"/>
                  </a:cubicBezTo>
                  <a:cubicBezTo>
                    <a:pt x="3848" y="984"/>
                    <a:pt x="3389" y="1104"/>
                    <a:pt x="2853" y="1372"/>
                  </a:cubicBezTo>
                  <a:cubicBezTo>
                    <a:pt x="2370" y="356"/>
                    <a:pt x="1805" y="0"/>
                    <a:pt x="1311"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0" name="Google Shape;983;p44"/>
            <p:cNvSpPr/>
            <p:nvPr/>
          </p:nvSpPr>
          <p:spPr>
            <a:xfrm>
              <a:off x="168721" y="1999844"/>
              <a:ext cx="641629" cy="923587"/>
            </a:xfrm>
            <a:custGeom>
              <a:avLst/>
              <a:gdLst/>
              <a:ahLst/>
              <a:cxnLst/>
              <a:rect l="l" t="t" r="r" b="b"/>
              <a:pathLst>
                <a:path w="19782" h="28475" extrusionOk="0">
                  <a:moveTo>
                    <a:pt x="2473" y="0"/>
                  </a:moveTo>
                  <a:cubicBezTo>
                    <a:pt x="2454" y="0"/>
                    <a:pt x="2416" y="19"/>
                    <a:pt x="2416" y="38"/>
                  </a:cubicBezTo>
                  <a:lnTo>
                    <a:pt x="0" y="28113"/>
                  </a:lnTo>
                  <a:lnTo>
                    <a:pt x="0" y="28151"/>
                  </a:lnTo>
                  <a:cubicBezTo>
                    <a:pt x="0" y="28170"/>
                    <a:pt x="0" y="28170"/>
                    <a:pt x="19" y="28170"/>
                  </a:cubicBezTo>
                  <a:lnTo>
                    <a:pt x="2340" y="28360"/>
                  </a:lnTo>
                  <a:cubicBezTo>
                    <a:pt x="3215" y="28436"/>
                    <a:pt x="4109" y="28474"/>
                    <a:pt x="5003" y="28474"/>
                  </a:cubicBezTo>
                  <a:cubicBezTo>
                    <a:pt x="9282" y="28474"/>
                    <a:pt x="13524" y="27599"/>
                    <a:pt x="17518" y="25926"/>
                  </a:cubicBezTo>
                  <a:lnTo>
                    <a:pt x="19763" y="24956"/>
                  </a:lnTo>
                  <a:cubicBezTo>
                    <a:pt x="19782" y="24936"/>
                    <a:pt x="19782" y="24917"/>
                    <a:pt x="19782" y="24879"/>
                  </a:cubicBezTo>
                  <a:cubicBezTo>
                    <a:pt x="19763" y="24860"/>
                    <a:pt x="19744" y="24860"/>
                    <a:pt x="19706" y="24860"/>
                  </a:cubicBezTo>
                  <a:lnTo>
                    <a:pt x="17480" y="25830"/>
                  </a:lnTo>
                  <a:cubicBezTo>
                    <a:pt x="13574" y="27525"/>
                    <a:pt x="9332" y="28404"/>
                    <a:pt x="5083" y="28404"/>
                  </a:cubicBezTo>
                  <a:cubicBezTo>
                    <a:pt x="4181" y="28404"/>
                    <a:pt x="3278" y="28364"/>
                    <a:pt x="2378" y="28284"/>
                  </a:cubicBezTo>
                  <a:lnTo>
                    <a:pt x="95" y="28094"/>
                  </a:lnTo>
                  <a:lnTo>
                    <a:pt x="2511" y="38"/>
                  </a:lnTo>
                  <a:cubicBezTo>
                    <a:pt x="2511" y="19"/>
                    <a:pt x="2492" y="0"/>
                    <a:pt x="2473"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14" name="Google Shape;986;p44"/>
          <p:cNvGrpSpPr/>
          <p:nvPr/>
        </p:nvGrpSpPr>
        <p:grpSpPr>
          <a:xfrm>
            <a:off x="7002229" y="5480067"/>
            <a:ext cx="903324" cy="739556"/>
            <a:chOff x="2439629" y="4457523"/>
            <a:chExt cx="653371" cy="534918"/>
          </a:xfrm>
        </p:grpSpPr>
        <p:sp>
          <p:nvSpPr>
            <p:cNvPr id="115" name="Google Shape;987;p44"/>
            <p:cNvSpPr/>
            <p:nvPr/>
          </p:nvSpPr>
          <p:spPr>
            <a:xfrm>
              <a:off x="2571639" y="4457523"/>
              <a:ext cx="502840" cy="531220"/>
            </a:xfrm>
            <a:custGeom>
              <a:avLst/>
              <a:gdLst/>
              <a:ahLst/>
              <a:cxnLst/>
              <a:rect l="l" t="t" r="r" b="b"/>
              <a:pathLst>
                <a:path w="15503" h="16378" extrusionOk="0">
                  <a:moveTo>
                    <a:pt x="8503" y="1"/>
                  </a:moveTo>
                  <a:cubicBezTo>
                    <a:pt x="8503" y="1"/>
                    <a:pt x="1" y="5859"/>
                    <a:pt x="3691" y="16359"/>
                  </a:cubicBezTo>
                  <a:lnTo>
                    <a:pt x="7609" y="16378"/>
                  </a:lnTo>
                  <a:cubicBezTo>
                    <a:pt x="15503" y="10025"/>
                    <a:pt x="8503" y="1"/>
                    <a:pt x="8503"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 name="Google Shape;988;p44"/>
            <p:cNvSpPr/>
            <p:nvPr/>
          </p:nvSpPr>
          <p:spPr>
            <a:xfrm>
              <a:off x="2651235" y="4610519"/>
              <a:ext cx="236321" cy="379457"/>
            </a:xfrm>
            <a:custGeom>
              <a:avLst/>
              <a:gdLst/>
              <a:ahLst/>
              <a:cxnLst/>
              <a:rect l="l" t="t" r="r" b="b"/>
              <a:pathLst>
                <a:path w="7286" h="11699" extrusionOk="0">
                  <a:moveTo>
                    <a:pt x="2872" y="1"/>
                  </a:moveTo>
                  <a:cubicBezTo>
                    <a:pt x="2872" y="1"/>
                    <a:pt x="0" y="5308"/>
                    <a:pt x="3291" y="11699"/>
                  </a:cubicBezTo>
                  <a:lnTo>
                    <a:pt x="4946" y="11680"/>
                  </a:lnTo>
                  <a:cubicBezTo>
                    <a:pt x="7285" y="4243"/>
                    <a:pt x="2873" y="1"/>
                    <a:pt x="2872"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7" name="Google Shape;989;p44"/>
            <p:cNvSpPr/>
            <p:nvPr/>
          </p:nvSpPr>
          <p:spPr>
            <a:xfrm>
              <a:off x="2511797" y="4692385"/>
              <a:ext cx="257923" cy="298824"/>
            </a:xfrm>
            <a:custGeom>
              <a:avLst/>
              <a:gdLst/>
              <a:ahLst/>
              <a:cxnLst/>
              <a:rect l="l" t="t" r="r" b="b"/>
              <a:pathLst>
                <a:path w="7952" h="9213" extrusionOk="0">
                  <a:moveTo>
                    <a:pt x="2369" y="0"/>
                  </a:moveTo>
                  <a:cubicBezTo>
                    <a:pt x="2155" y="0"/>
                    <a:pt x="1948" y="74"/>
                    <a:pt x="1751" y="235"/>
                  </a:cubicBezTo>
                  <a:cubicBezTo>
                    <a:pt x="1" y="1661"/>
                    <a:pt x="3272" y="6398"/>
                    <a:pt x="5479" y="9213"/>
                  </a:cubicBezTo>
                  <a:lnTo>
                    <a:pt x="7951" y="9213"/>
                  </a:lnTo>
                  <a:cubicBezTo>
                    <a:pt x="6938" y="6413"/>
                    <a:pt x="4358" y="0"/>
                    <a:pt x="2369"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990;p44"/>
            <p:cNvSpPr/>
            <p:nvPr/>
          </p:nvSpPr>
          <p:spPr>
            <a:xfrm>
              <a:off x="2439629" y="4816351"/>
              <a:ext cx="261588" cy="176090"/>
            </a:xfrm>
            <a:custGeom>
              <a:avLst/>
              <a:gdLst/>
              <a:ahLst/>
              <a:cxnLst/>
              <a:rect l="l" t="t" r="r" b="b"/>
              <a:pathLst>
                <a:path w="8065" h="5429" extrusionOk="0">
                  <a:moveTo>
                    <a:pt x="2069" y="0"/>
                  </a:moveTo>
                  <a:cubicBezTo>
                    <a:pt x="1757" y="0"/>
                    <a:pt x="1471" y="98"/>
                    <a:pt x="1217" y="312"/>
                  </a:cubicBezTo>
                  <a:cubicBezTo>
                    <a:pt x="0" y="1339"/>
                    <a:pt x="1408" y="3413"/>
                    <a:pt x="3386" y="5429"/>
                  </a:cubicBezTo>
                  <a:lnTo>
                    <a:pt x="8065" y="5410"/>
                  </a:lnTo>
                  <a:cubicBezTo>
                    <a:pt x="6172" y="2827"/>
                    <a:pt x="3751" y="0"/>
                    <a:pt x="2069"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991;p44"/>
            <p:cNvSpPr/>
            <p:nvPr/>
          </p:nvSpPr>
          <p:spPr>
            <a:xfrm>
              <a:off x="2813475" y="4720960"/>
              <a:ext cx="193767" cy="269016"/>
            </a:xfrm>
            <a:custGeom>
              <a:avLst/>
              <a:gdLst/>
              <a:ahLst/>
              <a:cxnLst/>
              <a:rect l="l" t="t" r="r" b="b"/>
              <a:pathLst>
                <a:path w="5974" h="8294" extrusionOk="0">
                  <a:moveTo>
                    <a:pt x="5707" y="1"/>
                  </a:moveTo>
                  <a:cubicBezTo>
                    <a:pt x="5707" y="1"/>
                    <a:pt x="1" y="2759"/>
                    <a:pt x="1" y="8294"/>
                  </a:cubicBezTo>
                  <a:lnTo>
                    <a:pt x="2321" y="8294"/>
                  </a:lnTo>
                  <a:cubicBezTo>
                    <a:pt x="5973" y="4166"/>
                    <a:pt x="5707" y="1"/>
                    <a:pt x="5707"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0" name="Google Shape;992;p44"/>
            <p:cNvSpPr/>
            <p:nvPr/>
          </p:nvSpPr>
          <p:spPr>
            <a:xfrm>
              <a:off x="2896151" y="4827250"/>
              <a:ext cx="196848" cy="162726"/>
            </a:xfrm>
            <a:custGeom>
              <a:avLst/>
              <a:gdLst/>
              <a:ahLst/>
              <a:cxnLst/>
              <a:rect l="l" t="t" r="r" b="b"/>
              <a:pathLst>
                <a:path w="6069" h="5017" extrusionOk="0">
                  <a:moveTo>
                    <a:pt x="4496" y="1"/>
                  </a:moveTo>
                  <a:cubicBezTo>
                    <a:pt x="3221" y="1"/>
                    <a:pt x="1409" y="2616"/>
                    <a:pt x="1" y="5017"/>
                  </a:cubicBezTo>
                  <a:lnTo>
                    <a:pt x="3538" y="5017"/>
                  </a:lnTo>
                  <a:cubicBezTo>
                    <a:pt x="5022" y="3153"/>
                    <a:pt x="6068" y="1251"/>
                    <a:pt x="5155" y="299"/>
                  </a:cubicBezTo>
                  <a:cubicBezTo>
                    <a:pt x="4959" y="94"/>
                    <a:pt x="4737" y="1"/>
                    <a:pt x="4496"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 name="Google Shape;993;p44"/>
            <p:cNvSpPr/>
            <p:nvPr/>
          </p:nvSpPr>
          <p:spPr>
            <a:xfrm>
              <a:off x="2740690" y="4740097"/>
              <a:ext cx="70968" cy="103046"/>
            </a:xfrm>
            <a:custGeom>
              <a:avLst/>
              <a:gdLst/>
              <a:ahLst/>
              <a:cxnLst/>
              <a:rect l="l" t="t" r="r" b="b"/>
              <a:pathLst>
                <a:path w="2188" h="3177" extrusionOk="0">
                  <a:moveTo>
                    <a:pt x="970" y="152"/>
                  </a:moveTo>
                  <a:cubicBezTo>
                    <a:pt x="1161" y="267"/>
                    <a:pt x="1940" y="818"/>
                    <a:pt x="1998" y="1560"/>
                  </a:cubicBezTo>
                  <a:cubicBezTo>
                    <a:pt x="2036" y="2340"/>
                    <a:pt x="1655" y="3025"/>
                    <a:pt x="1161" y="3044"/>
                  </a:cubicBezTo>
                  <a:cubicBezTo>
                    <a:pt x="913" y="3044"/>
                    <a:pt x="685" y="2929"/>
                    <a:pt x="495" y="2663"/>
                  </a:cubicBezTo>
                  <a:cubicBezTo>
                    <a:pt x="286" y="2416"/>
                    <a:pt x="152" y="2054"/>
                    <a:pt x="133" y="1655"/>
                  </a:cubicBezTo>
                  <a:cubicBezTo>
                    <a:pt x="95" y="932"/>
                    <a:pt x="799" y="286"/>
                    <a:pt x="970" y="152"/>
                  </a:cubicBezTo>
                  <a:close/>
                  <a:moveTo>
                    <a:pt x="970" y="0"/>
                  </a:moveTo>
                  <a:lnTo>
                    <a:pt x="951" y="38"/>
                  </a:lnTo>
                  <a:cubicBezTo>
                    <a:pt x="894" y="57"/>
                    <a:pt x="0" y="799"/>
                    <a:pt x="38" y="1655"/>
                  </a:cubicBezTo>
                  <a:cubicBezTo>
                    <a:pt x="57" y="2054"/>
                    <a:pt x="191" y="2435"/>
                    <a:pt x="400" y="2720"/>
                  </a:cubicBezTo>
                  <a:cubicBezTo>
                    <a:pt x="438" y="2815"/>
                    <a:pt x="514" y="2891"/>
                    <a:pt x="590" y="2929"/>
                  </a:cubicBezTo>
                  <a:cubicBezTo>
                    <a:pt x="761" y="3101"/>
                    <a:pt x="970" y="3177"/>
                    <a:pt x="1199" y="3177"/>
                  </a:cubicBezTo>
                  <a:cubicBezTo>
                    <a:pt x="1769" y="3120"/>
                    <a:pt x="2188" y="2378"/>
                    <a:pt x="2131" y="1522"/>
                  </a:cubicBezTo>
                  <a:cubicBezTo>
                    <a:pt x="2055" y="666"/>
                    <a:pt x="1065" y="57"/>
                    <a:pt x="1008" y="38"/>
                  </a:cubicBezTo>
                  <a:lnTo>
                    <a:pt x="970" y="0"/>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 name="Google Shape;994;p44"/>
            <p:cNvSpPr/>
            <p:nvPr/>
          </p:nvSpPr>
          <p:spPr>
            <a:xfrm>
              <a:off x="2772769" y="4795009"/>
              <a:ext cx="16672" cy="196816"/>
            </a:xfrm>
            <a:custGeom>
              <a:avLst/>
              <a:gdLst/>
              <a:ahLst/>
              <a:cxnLst/>
              <a:rect l="l" t="t" r="r" b="b"/>
              <a:pathLst>
                <a:path w="514" h="6068" extrusionOk="0">
                  <a:moveTo>
                    <a:pt x="19" y="0"/>
                  </a:moveTo>
                  <a:cubicBezTo>
                    <a:pt x="0" y="342"/>
                    <a:pt x="286" y="4299"/>
                    <a:pt x="400" y="5877"/>
                  </a:cubicBezTo>
                  <a:lnTo>
                    <a:pt x="514" y="6068"/>
                  </a:lnTo>
                  <a:cubicBezTo>
                    <a:pt x="438" y="4679"/>
                    <a:pt x="115" y="342"/>
                    <a:pt x="134"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3" name="Google Shape;995;p44"/>
            <p:cNvSpPr/>
            <p:nvPr/>
          </p:nvSpPr>
          <p:spPr>
            <a:xfrm>
              <a:off x="2794370" y="4809475"/>
              <a:ext cx="88872" cy="81088"/>
            </a:xfrm>
            <a:custGeom>
              <a:avLst/>
              <a:gdLst/>
              <a:ahLst/>
              <a:cxnLst/>
              <a:rect l="l" t="t" r="r" b="b"/>
              <a:pathLst>
                <a:path w="2740" h="2500" extrusionOk="0">
                  <a:moveTo>
                    <a:pt x="2021" y="149"/>
                  </a:moveTo>
                  <a:cubicBezTo>
                    <a:pt x="2222" y="149"/>
                    <a:pt x="2383" y="169"/>
                    <a:pt x="2454" y="182"/>
                  </a:cubicBezTo>
                  <a:cubicBezTo>
                    <a:pt x="2473" y="372"/>
                    <a:pt x="2568" y="1323"/>
                    <a:pt x="2073" y="1837"/>
                  </a:cubicBezTo>
                  <a:cubicBezTo>
                    <a:pt x="1788" y="2122"/>
                    <a:pt x="1446" y="2312"/>
                    <a:pt x="1122" y="2388"/>
                  </a:cubicBezTo>
                  <a:cubicBezTo>
                    <a:pt x="1044" y="2397"/>
                    <a:pt x="970" y="2402"/>
                    <a:pt x="901" y="2402"/>
                  </a:cubicBezTo>
                  <a:cubicBezTo>
                    <a:pt x="670" y="2402"/>
                    <a:pt x="493" y="2349"/>
                    <a:pt x="362" y="2217"/>
                  </a:cubicBezTo>
                  <a:cubicBezTo>
                    <a:pt x="190" y="2046"/>
                    <a:pt x="133" y="1799"/>
                    <a:pt x="209" y="1475"/>
                  </a:cubicBezTo>
                  <a:cubicBezTo>
                    <a:pt x="285" y="1152"/>
                    <a:pt x="476" y="847"/>
                    <a:pt x="761" y="562"/>
                  </a:cubicBezTo>
                  <a:cubicBezTo>
                    <a:pt x="1088" y="223"/>
                    <a:pt x="1630" y="149"/>
                    <a:pt x="2021" y="149"/>
                  </a:cubicBezTo>
                  <a:close/>
                  <a:moveTo>
                    <a:pt x="2029" y="0"/>
                  </a:moveTo>
                  <a:cubicBezTo>
                    <a:pt x="1626" y="0"/>
                    <a:pt x="1047" y="71"/>
                    <a:pt x="666" y="429"/>
                  </a:cubicBezTo>
                  <a:cubicBezTo>
                    <a:pt x="362" y="714"/>
                    <a:pt x="152" y="1076"/>
                    <a:pt x="76" y="1418"/>
                  </a:cubicBezTo>
                  <a:cubicBezTo>
                    <a:pt x="0" y="1760"/>
                    <a:pt x="76" y="2084"/>
                    <a:pt x="266" y="2274"/>
                  </a:cubicBezTo>
                  <a:cubicBezTo>
                    <a:pt x="285" y="2293"/>
                    <a:pt x="285" y="2312"/>
                    <a:pt x="304" y="2312"/>
                  </a:cubicBezTo>
                  <a:cubicBezTo>
                    <a:pt x="433" y="2427"/>
                    <a:pt x="604" y="2499"/>
                    <a:pt x="806" y="2499"/>
                  </a:cubicBezTo>
                  <a:cubicBezTo>
                    <a:pt x="905" y="2499"/>
                    <a:pt x="1011" y="2483"/>
                    <a:pt x="1122" y="2445"/>
                  </a:cubicBezTo>
                  <a:cubicBezTo>
                    <a:pt x="1446" y="2388"/>
                    <a:pt x="1807" y="2179"/>
                    <a:pt x="2111" y="1894"/>
                  </a:cubicBezTo>
                  <a:cubicBezTo>
                    <a:pt x="2739" y="1266"/>
                    <a:pt x="2549" y="125"/>
                    <a:pt x="2549" y="68"/>
                  </a:cubicBezTo>
                  <a:lnTo>
                    <a:pt x="2549" y="30"/>
                  </a:lnTo>
                  <a:lnTo>
                    <a:pt x="2492" y="30"/>
                  </a:lnTo>
                  <a:cubicBezTo>
                    <a:pt x="2477" y="30"/>
                    <a:pt x="2289" y="0"/>
                    <a:pt x="2029"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 name="Google Shape;996;p44"/>
            <p:cNvSpPr/>
            <p:nvPr/>
          </p:nvSpPr>
          <p:spPr>
            <a:xfrm>
              <a:off x="2780780" y="4846192"/>
              <a:ext cx="60491" cy="59259"/>
            </a:xfrm>
            <a:custGeom>
              <a:avLst/>
              <a:gdLst/>
              <a:ahLst/>
              <a:cxnLst/>
              <a:rect l="l" t="t" r="r" b="b"/>
              <a:pathLst>
                <a:path w="1865" h="1827" extrusionOk="0">
                  <a:moveTo>
                    <a:pt x="1770" y="1"/>
                  </a:moveTo>
                  <a:lnTo>
                    <a:pt x="1" y="1732"/>
                  </a:lnTo>
                  <a:lnTo>
                    <a:pt x="58" y="1827"/>
                  </a:lnTo>
                  <a:lnTo>
                    <a:pt x="1865" y="96"/>
                  </a:lnTo>
                  <a:lnTo>
                    <a:pt x="1770"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5" name="Google Shape;997;p44"/>
          <p:cNvGrpSpPr/>
          <p:nvPr/>
        </p:nvGrpSpPr>
        <p:grpSpPr>
          <a:xfrm>
            <a:off x="10493931" y="1040115"/>
            <a:ext cx="1329484" cy="1627863"/>
            <a:chOff x="7932909" y="186882"/>
            <a:chExt cx="1278942" cy="1565977"/>
          </a:xfrm>
        </p:grpSpPr>
        <p:grpSp>
          <p:nvGrpSpPr>
            <p:cNvPr id="126" name="Google Shape;998;p44"/>
            <p:cNvGrpSpPr/>
            <p:nvPr/>
          </p:nvGrpSpPr>
          <p:grpSpPr>
            <a:xfrm rot="-1722816">
              <a:off x="8229371" y="264998"/>
              <a:ext cx="686017" cy="1409739"/>
              <a:chOff x="6248662" y="2683412"/>
              <a:chExt cx="515781" cy="1059911"/>
            </a:xfrm>
          </p:grpSpPr>
          <p:sp>
            <p:nvSpPr>
              <p:cNvPr id="132" name="Google Shape;999;p44"/>
              <p:cNvSpPr/>
              <p:nvPr/>
            </p:nvSpPr>
            <p:spPr>
              <a:xfrm>
                <a:off x="6248662" y="2683412"/>
                <a:ext cx="515781" cy="1059911"/>
              </a:xfrm>
              <a:custGeom>
                <a:avLst/>
                <a:gdLst/>
                <a:ahLst/>
                <a:cxnLst/>
                <a:rect l="l" t="t" r="r" b="b"/>
                <a:pathLst>
                  <a:path w="15902" h="32678" extrusionOk="0">
                    <a:moveTo>
                      <a:pt x="9549" y="0"/>
                    </a:moveTo>
                    <a:cubicBezTo>
                      <a:pt x="1922" y="12706"/>
                      <a:pt x="0" y="23567"/>
                      <a:pt x="191" y="32678"/>
                    </a:cubicBezTo>
                    <a:lnTo>
                      <a:pt x="14723" y="32678"/>
                    </a:lnTo>
                    <a:lnTo>
                      <a:pt x="14723" y="32621"/>
                    </a:lnTo>
                    <a:cubicBezTo>
                      <a:pt x="15902" y="27447"/>
                      <a:pt x="15769" y="21018"/>
                      <a:pt x="15008" y="16415"/>
                    </a:cubicBezTo>
                    <a:lnTo>
                      <a:pt x="15008" y="16415"/>
                    </a:lnTo>
                    <a:cubicBezTo>
                      <a:pt x="13886" y="17366"/>
                      <a:pt x="12744" y="18260"/>
                      <a:pt x="11565" y="19154"/>
                    </a:cubicBezTo>
                    <a:cubicBezTo>
                      <a:pt x="11278" y="19354"/>
                      <a:pt x="10963" y="19459"/>
                      <a:pt x="10653" y="19459"/>
                    </a:cubicBezTo>
                    <a:cubicBezTo>
                      <a:pt x="10285" y="19459"/>
                      <a:pt x="9924" y="19312"/>
                      <a:pt x="9625" y="19002"/>
                    </a:cubicBezTo>
                    <a:cubicBezTo>
                      <a:pt x="9150" y="18507"/>
                      <a:pt x="9188" y="17499"/>
                      <a:pt x="9777" y="17081"/>
                    </a:cubicBezTo>
                    <a:cubicBezTo>
                      <a:pt x="10995" y="16206"/>
                      <a:pt x="12155" y="15255"/>
                      <a:pt x="13296" y="14304"/>
                    </a:cubicBezTo>
                    <a:cubicBezTo>
                      <a:pt x="13676" y="13981"/>
                      <a:pt x="14038" y="13657"/>
                      <a:pt x="14418" y="13353"/>
                    </a:cubicBezTo>
                    <a:cubicBezTo>
                      <a:pt x="14000" y="11565"/>
                      <a:pt x="13524" y="9891"/>
                      <a:pt x="13049" y="8407"/>
                    </a:cubicBezTo>
                    <a:cubicBezTo>
                      <a:pt x="12288" y="9016"/>
                      <a:pt x="11451" y="9587"/>
                      <a:pt x="10576" y="10062"/>
                    </a:cubicBezTo>
                    <a:cubicBezTo>
                      <a:pt x="10446" y="10130"/>
                      <a:pt x="10312" y="10160"/>
                      <a:pt x="10181" y="10160"/>
                    </a:cubicBezTo>
                    <a:cubicBezTo>
                      <a:pt x="9831" y="10160"/>
                      <a:pt x="9500" y="9943"/>
                      <a:pt x="9321" y="9625"/>
                    </a:cubicBezTo>
                    <a:cubicBezTo>
                      <a:pt x="9092" y="9187"/>
                      <a:pt x="9321" y="8617"/>
                      <a:pt x="9758" y="8369"/>
                    </a:cubicBezTo>
                    <a:cubicBezTo>
                      <a:pt x="9948" y="8274"/>
                      <a:pt x="10101" y="8179"/>
                      <a:pt x="10291" y="8065"/>
                    </a:cubicBezTo>
                    <a:cubicBezTo>
                      <a:pt x="10386" y="8008"/>
                      <a:pt x="10481" y="7951"/>
                      <a:pt x="10557" y="7894"/>
                    </a:cubicBezTo>
                    <a:cubicBezTo>
                      <a:pt x="10576" y="7894"/>
                      <a:pt x="10576" y="7875"/>
                      <a:pt x="10576" y="7875"/>
                    </a:cubicBezTo>
                    <a:cubicBezTo>
                      <a:pt x="10614" y="7856"/>
                      <a:pt x="10633" y="7856"/>
                      <a:pt x="10652" y="7837"/>
                    </a:cubicBezTo>
                    <a:cubicBezTo>
                      <a:pt x="11014" y="7590"/>
                      <a:pt x="11337" y="7323"/>
                      <a:pt x="11698" y="7038"/>
                    </a:cubicBezTo>
                    <a:cubicBezTo>
                      <a:pt x="11927" y="6848"/>
                      <a:pt x="12155" y="6658"/>
                      <a:pt x="12383" y="6467"/>
                    </a:cubicBezTo>
                    <a:cubicBezTo>
                      <a:pt x="10937" y="2473"/>
                      <a:pt x="9549" y="0"/>
                      <a:pt x="9549"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 name="Google Shape;1000;p44"/>
              <p:cNvSpPr/>
              <p:nvPr/>
            </p:nvSpPr>
            <p:spPr>
              <a:xfrm>
                <a:off x="6325176" y="2801865"/>
                <a:ext cx="243100" cy="939610"/>
              </a:xfrm>
              <a:custGeom>
                <a:avLst/>
                <a:gdLst/>
                <a:ahLst/>
                <a:cxnLst/>
                <a:rect l="l" t="t" r="r" b="b"/>
                <a:pathLst>
                  <a:path w="7495" h="28969" extrusionOk="0">
                    <a:moveTo>
                      <a:pt x="5782" y="0"/>
                    </a:moveTo>
                    <a:cubicBezTo>
                      <a:pt x="5706" y="0"/>
                      <a:pt x="5649" y="19"/>
                      <a:pt x="5630" y="95"/>
                    </a:cubicBezTo>
                    <a:cubicBezTo>
                      <a:pt x="5630" y="133"/>
                      <a:pt x="4565" y="4204"/>
                      <a:pt x="3633" y="11717"/>
                    </a:cubicBezTo>
                    <a:cubicBezTo>
                      <a:pt x="3614" y="11907"/>
                      <a:pt x="3595" y="12097"/>
                      <a:pt x="3557" y="12307"/>
                    </a:cubicBezTo>
                    <a:cubicBezTo>
                      <a:pt x="3443" y="13410"/>
                      <a:pt x="3310" y="14570"/>
                      <a:pt x="3177" y="15845"/>
                    </a:cubicBezTo>
                    <a:cubicBezTo>
                      <a:pt x="1274" y="13315"/>
                      <a:pt x="1465" y="11204"/>
                      <a:pt x="1465" y="11184"/>
                    </a:cubicBezTo>
                    <a:cubicBezTo>
                      <a:pt x="1465" y="11146"/>
                      <a:pt x="1427" y="11089"/>
                      <a:pt x="1370" y="11089"/>
                    </a:cubicBezTo>
                    <a:cubicBezTo>
                      <a:pt x="1313" y="11089"/>
                      <a:pt x="1255" y="11146"/>
                      <a:pt x="1255" y="11184"/>
                    </a:cubicBezTo>
                    <a:cubicBezTo>
                      <a:pt x="1255" y="11280"/>
                      <a:pt x="1065" y="13486"/>
                      <a:pt x="3177" y="16187"/>
                    </a:cubicBezTo>
                    <a:cubicBezTo>
                      <a:pt x="3043" y="17709"/>
                      <a:pt x="2891" y="19363"/>
                      <a:pt x="2796" y="21151"/>
                    </a:cubicBezTo>
                    <a:cubicBezTo>
                      <a:pt x="2758" y="21170"/>
                      <a:pt x="2739" y="21227"/>
                      <a:pt x="2739" y="21265"/>
                    </a:cubicBezTo>
                    <a:cubicBezTo>
                      <a:pt x="2739" y="21285"/>
                      <a:pt x="2758" y="21323"/>
                      <a:pt x="2777" y="21323"/>
                    </a:cubicBezTo>
                    <a:cubicBezTo>
                      <a:pt x="2758" y="21627"/>
                      <a:pt x="2739" y="21931"/>
                      <a:pt x="2739" y="22274"/>
                    </a:cubicBezTo>
                    <a:cubicBezTo>
                      <a:pt x="304" y="20295"/>
                      <a:pt x="571" y="16967"/>
                      <a:pt x="571" y="16910"/>
                    </a:cubicBezTo>
                    <a:cubicBezTo>
                      <a:pt x="571" y="16872"/>
                      <a:pt x="514" y="16815"/>
                      <a:pt x="476" y="16815"/>
                    </a:cubicBezTo>
                    <a:cubicBezTo>
                      <a:pt x="400" y="16815"/>
                      <a:pt x="361" y="16872"/>
                      <a:pt x="361" y="16910"/>
                    </a:cubicBezTo>
                    <a:cubicBezTo>
                      <a:pt x="285" y="16948"/>
                      <a:pt x="0" y="20486"/>
                      <a:pt x="2663" y="22502"/>
                    </a:cubicBezTo>
                    <a:cubicBezTo>
                      <a:pt x="2644" y="22939"/>
                      <a:pt x="2606" y="23377"/>
                      <a:pt x="2587" y="23833"/>
                    </a:cubicBezTo>
                    <a:cubicBezTo>
                      <a:pt x="2473" y="23776"/>
                      <a:pt x="2321" y="23700"/>
                      <a:pt x="2206" y="23624"/>
                    </a:cubicBezTo>
                    <a:cubicBezTo>
                      <a:pt x="2206" y="23700"/>
                      <a:pt x="2187" y="23795"/>
                      <a:pt x="2187" y="23871"/>
                    </a:cubicBezTo>
                    <a:cubicBezTo>
                      <a:pt x="2302" y="23928"/>
                      <a:pt x="2454" y="24004"/>
                      <a:pt x="2568" y="24062"/>
                    </a:cubicBezTo>
                    <a:cubicBezTo>
                      <a:pt x="2492" y="25621"/>
                      <a:pt x="2416" y="27257"/>
                      <a:pt x="2378" y="28969"/>
                    </a:cubicBezTo>
                    <a:lnTo>
                      <a:pt x="2606" y="28969"/>
                    </a:lnTo>
                    <a:cubicBezTo>
                      <a:pt x="2682" y="26192"/>
                      <a:pt x="2796" y="23605"/>
                      <a:pt x="2967" y="21246"/>
                    </a:cubicBezTo>
                    <a:cubicBezTo>
                      <a:pt x="4698" y="20676"/>
                      <a:pt x="6258" y="19497"/>
                      <a:pt x="7456" y="18279"/>
                    </a:cubicBezTo>
                    <a:cubicBezTo>
                      <a:pt x="7399" y="18260"/>
                      <a:pt x="7323" y="18222"/>
                      <a:pt x="7266" y="18184"/>
                    </a:cubicBezTo>
                    <a:cubicBezTo>
                      <a:pt x="6068" y="19363"/>
                      <a:pt x="4603" y="20467"/>
                      <a:pt x="2986" y="21037"/>
                    </a:cubicBezTo>
                    <a:cubicBezTo>
                      <a:pt x="3119" y="19306"/>
                      <a:pt x="3234" y="17690"/>
                      <a:pt x="3367" y="16206"/>
                    </a:cubicBezTo>
                    <a:cubicBezTo>
                      <a:pt x="3424" y="16187"/>
                      <a:pt x="3424" y="16111"/>
                      <a:pt x="3405" y="16092"/>
                    </a:cubicBezTo>
                    <a:cubicBezTo>
                      <a:pt x="3519" y="14741"/>
                      <a:pt x="3652" y="13467"/>
                      <a:pt x="3804" y="12326"/>
                    </a:cubicBezTo>
                    <a:cubicBezTo>
                      <a:pt x="5326" y="11451"/>
                      <a:pt x="6562" y="10005"/>
                      <a:pt x="7494" y="8693"/>
                    </a:cubicBezTo>
                    <a:cubicBezTo>
                      <a:pt x="7418" y="8674"/>
                      <a:pt x="7342" y="8655"/>
                      <a:pt x="7304" y="8617"/>
                    </a:cubicBezTo>
                    <a:cubicBezTo>
                      <a:pt x="6448" y="9853"/>
                      <a:pt x="5250" y="11204"/>
                      <a:pt x="3842" y="12097"/>
                    </a:cubicBezTo>
                    <a:cubicBezTo>
                      <a:pt x="3880" y="11983"/>
                      <a:pt x="3880" y="11831"/>
                      <a:pt x="3899" y="11717"/>
                    </a:cubicBezTo>
                    <a:cubicBezTo>
                      <a:pt x="4793" y="4223"/>
                      <a:pt x="5878" y="133"/>
                      <a:pt x="5878" y="114"/>
                    </a:cubicBezTo>
                    <a:cubicBezTo>
                      <a:pt x="5897" y="57"/>
                      <a:pt x="5839" y="19"/>
                      <a:pt x="5782"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7" name="Google Shape;1001;p44"/>
            <p:cNvGrpSpPr/>
            <p:nvPr/>
          </p:nvGrpSpPr>
          <p:grpSpPr>
            <a:xfrm>
              <a:off x="8336241" y="1415747"/>
              <a:ext cx="590464" cy="337112"/>
              <a:chOff x="-108809" y="4703197"/>
              <a:chExt cx="590464" cy="337112"/>
            </a:xfrm>
          </p:grpSpPr>
          <p:sp>
            <p:nvSpPr>
              <p:cNvPr id="128" name="Google Shape;1002;p44"/>
              <p:cNvSpPr/>
              <p:nvPr/>
            </p:nvSpPr>
            <p:spPr>
              <a:xfrm>
                <a:off x="67628" y="4703197"/>
                <a:ext cx="303440" cy="337112"/>
              </a:xfrm>
              <a:custGeom>
                <a:avLst/>
                <a:gdLst/>
                <a:ahLst/>
                <a:cxnLst/>
                <a:rect l="l" t="t" r="r" b="b"/>
                <a:pathLst>
                  <a:path w="7020" h="7799" extrusionOk="0">
                    <a:moveTo>
                      <a:pt x="4756" y="0"/>
                    </a:moveTo>
                    <a:cubicBezTo>
                      <a:pt x="4756" y="0"/>
                      <a:pt x="381" y="2987"/>
                      <a:pt x="0" y="7799"/>
                    </a:cubicBezTo>
                    <a:lnTo>
                      <a:pt x="5041" y="7799"/>
                    </a:lnTo>
                    <a:cubicBezTo>
                      <a:pt x="7019" y="3938"/>
                      <a:pt x="4756" y="0"/>
                      <a:pt x="4756"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 name="Google Shape;1003;p44"/>
              <p:cNvSpPr/>
              <p:nvPr/>
            </p:nvSpPr>
            <p:spPr>
              <a:xfrm>
                <a:off x="252260" y="4847841"/>
                <a:ext cx="229395" cy="192178"/>
              </a:xfrm>
              <a:custGeom>
                <a:avLst/>
                <a:gdLst/>
                <a:ahLst/>
                <a:cxnLst/>
                <a:rect l="l" t="t" r="r" b="b"/>
                <a:pathLst>
                  <a:path w="5307" h="4446" extrusionOk="0">
                    <a:moveTo>
                      <a:pt x="4068" y="1"/>
                    </a:moveTo>
                    <a:cubicBezTo>
                      <a:pt x="2956" y="1"/>
                      <a:pt x="1274" y="2371"/>
                      <a:pt x="0" y="4446"/>
                    </a:cubicBezTo>
                    <a:lnTo>
                      <a:pt x="3253" y="4446"/>
                    </a:lnTo>
                    <a:cubicBezTo>
                      <a:pt x="4375" y="2829"/>
                      <a:pt x="5307" y="889"/>
                      <a:pt x="4565" y="204"/>
                    </a:cubicBezTo>
                    <a:cubicBezTo>
                      <a:pt x="4418" y="65"/>
                      <a:pt x="4250" y="1"/>
                      <a:pt x="4068"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 name="Google Shape;1004;p44"/>
              <p:cNvSpPr/>
              <p:nvPr/>
            </p:nvSpPr>
            <p:spPr>
              <a:xfrm>
                <a:off x="-80898" y="4733480"/>
                <a:ext cx="246080" cy="306768"/>
              </a:xfrm>
              <a:custGeom>
                <a:avLst/>
                <a:gdLst/>
                <a:ahLst/>
                <a:cxnLst/>
                <a:rect l="l" t="t" r="r" b="b"/>
                <a:pathLst>
                  <a:path w="5693" h="7097" extrusionOk="0">
                    <a:moveTo>
                      <a:pt x="1261" y="0"/>
                    </a:moveTo>
                    <a:cubicBezTo>
                      <a:pt x="1259" y="0"/>
                      <a:pt x="1257" y="1"/>
                      <a:pt x="1256" y="2"/>
                    </a:cubicBezTo>
                    <a:cubicBezTo>
                      <a:pt x="1" y="2779"/>
                      <a:pt x="1218" y="5956"/>
                      <a:pt x="1731" y="7097"/>
                    </a:cubicBezTo>
                    <a:lnTo>
                      <a:pt x="4756" y="7097"/>
                    </a:lnTo>
                    <a:cubicBezTo>
                      <a:pt x="5693" y="3124"/>
                      <a:pt x="1441" y="0"/>
                      <a:pt x="1261"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1" name="Google Shape;1005;p44"/>
              <p:cNvSpPr/>
              <p:nvPr/>
            </p:nvSpPr>
            <p:spPr>
              <a:xfrm>
                <a:off x="-108809" y="4897838"/>
                <a:ext cx="146403" cy="142081"/>
              </a:xfrm>
              <a:custGeom>
                <a:avLst/>
                <a:gdLst/>
                <a:ahLst/>
                <a:cxnLst/>
                <a:rect l="l" t="t" r="r" b="b"/>
                <a:pathLst>
                  <a:path w="3387" h="3287" extrusionOk="0">
                    <a:moveTo>
                      <a:pt x="33" y="0"/>
                    </a:moveTo>
                    <a:cubicBezTo>
                      <a:pt x="12" y="0"/>
                      <a:pt x="1" y="5"/>
                      <a:pt x="1" y="15"/>
                    </a:cubicBezTo>
                    <a:cubicBezTo>
                      <a:pt x="20" y="1746"/>
                      <a:pt x="591" y="2773"/>
                      <a:pt x="1009" y="3287"/>
                    </a:cubicBezTo>
                    <a:lnTo>
                      <a:pt x="3387" y="3287"/>
                    </a:lnTo>
                    <a:cubicBezTo>
                      <a:pt x="2605" y="1013"/>
                      <a:pt x="330" y="0"/>
                      <a:pt x="33"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sp>
        <p:nvSpPr>
          <p:cNvPr id="871" name="Google Shape;871;p43"/>
          <p:cNvSpPr/>
          <p:nvPr/>
        </p:nvSpPr>
        <p:spPr>
          <a:xfrm>
            <a:off x="3625091" y="719149"/>
            <a:ext cx="1583995" cy="1583999"/>
          </a:xfrm>
          <a:custGeom>
            <a:avLst/>
            <a:gdLst/>
            <a:ahLst/>
            <a:cxnLst/>
            <a:rect l="l" t="t" r="r" b="b"/>
            <a:pathLst>
              <a:path w="4135" h="3422" extrusionOk="0">
                <a:moveTo>
                  <a:pt x="2015" y="1"/>
                </a:moveTo>
                <a:cubicBezTo>
                  <a:pt x="1000" y="1"/>
                  <a:pt x="0" y="549"/>
                  <a:pt x="0" y="1700"/>
                </a:cubicBezTo>
                <a:cubicBezTo>
                  <a:pt x="0" y="2865"/>
                  <a:pt x="1000" y="3421"/>
                  <a:pt x="2016" y="3421"/>
                </a:cubicBezTo>
                <a:cubicBezTo>
                  <a:pt x="3066" y="3421"/>
                  <a:pt x="4134" y="2827"/>
                  <a:pt x="4134" y="1700"/>
                </a:cubicBezTo>
                <a:cubicBezTo>
                  <a:pt x="4134" y="587"/>
                  <a:pt x="3066" y="1"/>
                  <a:pt x="2015"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 name="TextBox 9"/>
          <p:cNvSpPr txBox="1"/>
          <p:nvPr/>
        </p:nvSpPr>
        <p:spPr>
          <a:xfrm>
            <a:off x="-113704" y="3429000"/>
            <a:ext cx="8637529" cy="1568450"/>
          </a:xfrm>
          <a:prstGeom prst="rect">
            <a:avLst/>
          </a:prstGeom>
          <a:noFill/>
        </p:spPr>
        <p:txBody>
          <a:bodyPr wrap="square" rtlCol="0">
            <a:spAutoFit/>
          </a:bodyPr>
          <a:lstStyle/>
          <a:p>
            <a:pPr algn="ctr"/>
            <a:r>
              <a:rPr lang="vi-VN" altLang="en-US" sz="9600" b="1" dirty="0">
                <a:solidFill>
                  <a:srgbClr val="D8181D"/>
                </a:solidFill>
                <a:latin typeface="SVN-Caprica Script" pitchFamily="2" charset="0"/>
              </a:rPr>
              <a:t>I. </a:t>
            </a:r>
            <a:r>
              <a:rPr lang="en-US" sz="9600" b="1" dirty="0">
                <a:solidFill>
                  <a:srgbClr val="D8181D"/>
                </a:solidFill>
                <a:latin typeface="SVN-Caprica Script" pitchFamily="2" charset="0"/>
              </a:rPr>
              <a:t>KHÁM PHÁ</a:t>
            </a:r>
            <a:endParaRPr lang="en-US" sz="9600" b="1" dirty="0">
              <a:solidFill>
                <a:srgbClr val="D8181D"/>
              </a:solidFill>
              <a:latin typeface="SVN-Caprica Script" pitchFamily="2" charset="0"/>
            </a:endParaRPr>
          </a:p>
        </p:txBody>
      </p:sp>
      <p:sp>
        <p:nvSpPr>
          <p:cNvPr id="11" name="TextBox 10"/>
          <p:cNvSpPr txBox="1"/>
          <p:nvPr/>
        </p:nvSpPr>
        <p:spPr>
          <a:xfrm>
            <a:off x="2175584" y="2303148"/>
            <a:ext cx="4483007" cy="993775"/>
          </a:xfrm>
          <a:prstGeom prst="rect">
            <a:avLst/>
          </a:prstGeom>
          <a:noFill/>
        </p:spPr>
        <p:txBody>
          <a:bodyPr wrap="square" rtlCol="0">
            <a:spAutoFit/>
          </a:bodyPr>
          <a:lstStyle/>
          <a:p>
            <a:pPr algn="ctr"/>
            <a:r>
              <a:rPr lang="en-US" sz="5865" dirty="0" err="1">
                <a:solidFill>
                  <a:srgbClr val="FF0000"/>
                </a:solidFill>
                <a:latin typeface="Times New Roman" panose="02020603050405020304" pitchFamily="18" charset="0"/>
                <a:cs typeface="Times New Roman" panose="02020603050405020304" pitchFamily="18" charset="0"/>
              </a:rPr>
              <a:t>Hoạt</a:t>
            </a:r>
            <a:r>
              <a:rPr lang="en-US" sz="5865" dirty="0">
                <a:solidFill>
                  <a:srgbClr val="FF0000"/>
                </a:solidFill>
                <a:latin typeface="Times New Roman" panose="02020603050405020304" pitchFamily="18" charset="0"/>
                <a:cs typeface="Times New Roman" panose="02020603050405020304" pitchFamily="18" charset="0"/>
              </a:rPr>
              <a:t> </a:t>
            </a:r>
            <a:r>
              <a:rPr lang="en-US" sz="5865" dirty="0" err="1">
                <a:solidFill>
                  <a:srgbClr val="FF0000"/>
                </a:solidFill>
                <a:latin typeface="Times New Roman" panose="02020603050405020304" pitchFamily="18" charset="0"/>
                <a:cs typeface="Times New Roman" panose="02020603050405020304" pitchFamily="18" charset="0"/>
              </a:rPr>
              <a:t>động</a:t>
            </a:r>
            <a:r>
              <a:rPr lang="en-US" sz="5865" dirty="0">
                <a:solidFill>
                  <a:srgbClr val="FF0000"/>
                </a:solidFill>
                <a:latin typeface="Times New Roman" panose="02020603050405020304" pitchFamily="18" charset="0"/>
                <a:cs typeface="Times New Roman" panose="02020603050405020304" pitchFamily="18" charset="0"/>
              </a:rPr>
              <a:t> 2</a:t>
            </a:r>
            <a:endParaRPr lang="en-US" sz="5865" dirty="0">
              <a:solidFill>
                <a:srgbClr val="FF000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1"/>
          <a:stretch>
            <a:fillRect/>
          </a:stretch>
        </p:blipFill>
        <p:spPr>
          <a:xfrm>
            <a:off x="3853539" y="954840"/>
            <a:ext cx="1127124" cy="112712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p>
            <a:endParaRPr lang="en-US"/>
          </a:p>
        </p:txBody>
      </p:sp>
      <p:pic>
        <p:nvPicPr>
          <p:cNvPr id="5" name="Picture 4" descr="z4587880086458_2acee84731f76d18bf3b860f5c893455"/>
          <p:cNvPicPr>
            <a:picLocks noChangeAspect="1"/>
          </p:cNvPicPr>
          <p:nvPr>
            <p:ph idx="1"/>
          </p:nvPr>
        </p:nvPicPr>
        <p:blipFill>
          <a:blip r:embed="rId1"/>
          <a:stretch>
            <a:fillRect/>
          </a:stretch>
        </p:blipFill>
        <p:spPr>
          <a:xfrm>
            <a:off x="339725" y="184785"/>
            <a:ext cx="11424920" cy="6575425"/>
          </a:xfrm>
          <a:prstGeom prst="rect">
            <a:avLst/>
          </a:prstGeom>
        </p:spPr>
      </p:pic>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p:cNvSpPr/>
          <p:nvPr/>
        </p:nvSpPr>
        <p:spPr>
          <a:xfrm>
            <a:off x="265044" y="238539"/>
            <a:ext cx="11661912" cy="5738191"/>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accent5"/>
                </a:solidFill>
                <a:latin typeface="Times New Roman" panose="02020603050405020304" pitchFamily="18" charset="0"/>
                <a:cs typeface="Times New Roman" panose="02020603050405020304" pitchFamily="18" charset="0"/>
              </a:rPr>
              <a:t>B</a:t>
            </a:r>
            <a:r>
              <a:rPr lang="en-US" sz="4400" dirty="0">
                <a:solidFill>
                  <a:schemeClr val="accent5"/>
                </a:solidFill>
                <a:latin typeface="Times New Roman" panose="02020603050405020304" pitchFamily="18" charset="0"/>
                <a:cs typeface="Times New Roman" panose="02020603050405020304" pitchFamily="18" charset="0"/>
              </a:rPr>
              <a:t>ạo lực gia đình là hành vi cố ý của thành viên gia đình, gây tổn hại hoặc có khả năng gây tổn hại về thể chất, tinh thần, kinh tế đối với các thành viên khác trong gia đình.</a:t>
            </a:r>
            <a:endParaRPr lang="en-US" sz="4400" dirty="0">
              <a:solidFill>
                <a:schemeClr val="accent5"/>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5638800" y="2975113"/>
            <a:ext cx="914400" cy="914400"/>
          </a:xfrm>
          <a:prstGeom prst="rect">
            <a:avLst/>
          </a:prstGeom>
          <a:noFill/>
        </p:spPr>
        <p:txBody>
          <a:bodyPr wrap="square" rtlCol="0">
            <a:spAutoFit/>
          </a:bodyPr>
          <a:lstStyle/>
          <a:p>
            <a:endParaRPr lang="en-US" dirty="0"/>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9"/>
          <p:cNvSpPr>
            <a:spLocks noChangeArrowheads="1"/>
          </p:cNvSpPr>
          <p:nvPr/>
        </p:nvSpPr>
        <p:spPr bwMode="auto">
          <a:xfrm>
            <a:off x="838200" y="272573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1" name="Text Box 100"/>
          <p:cNvSpPr txBox="1"/>
          <p:nvPr/>
        </p:nvSpPr>
        <p:spPr>
          <a:xfrm>
            <a:off x="480695" y="1581150"/>
            <a:ext cx="11190605" cy="4586605"/>
          </a:xfrm>
          <a:prstGeom prst="rect">
            <a:avLst/>
          </a:prstGeom>
          <a:noFill/>
          <a:ln w="9525">
            <a:noFill/>
          </a:ln>
        </p:spPr>
        <p:txBody>
          <a:bodyPr wrap="square">
            <a:noAutofit/>
          </a:bodyPr>
          <a:p>
            <a:pPr indent="0" algn="just"/>
            <a:r>
              <a:rPr lang="en-US" sz="3200" b="0" i="1">
                <a:latin typeface="Times New Roman" panose="02020603050405020304" pitchFamily="18" charset="0"/>
                <a:ea typeface="SimSun" panose="02010600030101010101" pitchFamily="2" charset="-122"/>
              </a:rPr>
              <a:t> </a:t>
            </a:r>
            <a:r>
              <a:rPr lang="en-US" sz="3200" b="1">
                <a:latin typeface="Times New Roman" panose="02020603050405020304" pitchFamily="18" charset="0"/>
                <a:ea typeface="SimSun" panose="02010600030101010101" pitchFamily="2" charset="-122"/>
              </a:rPr>
              <a:t>Nhóm 1, 2:</a:t>
            </a:r>
            <a:r>
              <a:rPr lang="en-US" sz="3200" b="0" i="1">
                <a:latin typeface="Times New Roman" panose="02020603050405020304" pitchFamily="18" charset="0"/>
                <a:ea typeface="SimSun" panose="02010600030101010101" pitchFamily="2" charset="-122"/>
              </a:rPr>
              <a:t> Đọc thông tin 1, 2 và trả lời câu hỏi: Em hãy nêu những hình thức bạo lực gia đình trong các trường hợp trên? Tác hại của nó?</a:t>
            </a:r>
            <a:r>
              <a:rPr lang="en-US" sz="3200" b="0">
                <a:latin typeface="Times New Roman" panose="02020603050405020304" pitchFamily="18" charset="0"/>
                <a:ea typeface="SimSun" panose="02010600030101010101" pitchFamily="2" charset="-122"/>
              </a:rPr>
              <a:t> </a:t>
            </a:r>
            <a:r>
              <a:rPr lang="en-US" sz="3200" b="1">
                <a:latin typeface="Times New Roman" panose="02020603050405020304" pitchFamily="18" charset="0"/>
                <a:ea typeface="SimSun" panose="02010600030101010101" pitchFamily="2" charset="-122"/>
              </a:rPr>
              <a:t>Nhóm 3, 4:</a:t>
            </a:r>
            <a:r>
              <a:rPr lang="en-US" sz="3200" b="0">
                <a:latin typeface="Times New Roman" panose="02020603050405020304" pitchFamily="18" charset="0"/>
                <a:ea typeface="SimSun" panose="02010600030101010101" pitchFamily="2" charset="-122"/>
              </a:rPr>
              <a:t> </a:t>
            </a:r>
            <a:r>
              <a:rPr lang="en-US" sz="3200" b="0" i="1">
                <a:latin typeface="Times New Roman" panose="02020603050405020304" pitchFamily="18" charset="0"/>
                <a:ea typeface="SimSun" panose="02010600030101010101" pitchFamily="2" charset="-122"/>
              </a:rPr>
              <a:t>Đọc thông tin 3, 4 và trả lời câu hỏi: Em hãy nêu những hình thức bạo lực gia đình trong các trường hợp trên? Tác hại của nó?</a:t>
            </a:r>
            <a:r>
              <a:rPr lang="en-US" sz="3200" b="0">
                <a:latin typeface="Times New Roman" panose="02020603050405020304" pitchFamily="18" charset="0"/>
                <a:ea typeface="SimSun" panose="02010600030101010101" pitchFamily="2" charset="-122"/>
              </a:rPr>
              <a:t> </a:t>
            </a:r>
            <a:r>
              <a:rPr lang="en-US" sz="3200" b="1">
                <a:latin typeface="Times New Roman" panose="02020603050405020304" pitchFamily="18" charset="0"/>
                <a:ea typeface="SimSun" panose="02010600030101010101" pitchFamily="2" charset="-122"/>
              </a:rPr>
              <a:t>Nhóm 5, 6:</a:t>
            </a:r>
            <a:r>
              <a:rPr lang="en-US" sz="3200" b="0">
                <a:latin typeface="Times New Roman" panose="02020603050405020304" pitchFamily="18" charset="0"/>
                <a:ea typeface="SimSun" panose="02010600030101010101" pitchFamily="2" charset="-122"/>
              </a:rPr>
              <a:t> </a:t>
            </a:r>
            <a:r>
              <a:rPr lang="en-US" sz="3200" b="0" i="1">
                <a:latin typeface="Times New Roman" panose="02020603050405020304" pitchFamily="18" charset="0"/>
                <a:ea typeface="SimSun" panose="02010600030101010101" pitchFamily="2" charset="-122"/>
              </a:rPr>
              <a:t>Đọc thông tin 5 và trả lời câu hỏi: Bạo lực gia đình đã gây ra tác hại gì cho cá nhân, gia đình và xã hội?</a:t>
            </a:r>
            <a:endParaRPr lang="en-US" sz="3200" b="0" i="1">
              <a:latin typeface="Times New Roman" panose="02020603050405020304" pitchFamily="18" charset="0"/>
              <a:ea typeface="SimSun" panose="02010600030101010101" pitchFamily="2" charset="-122"/>
            </a:endParaRPr>
          </a:p>
        </p:txBody>
      </p:sp>
      <p:sp>
        <p:nvSpPr>
          <p:cNvPr id="4" name="Text Box 3"/>
          <p:cNvSpPr txBox="1"/>
          <p:nvPr/>
        </p:nvSpPr>
        <p:spPr>
          <a:xfrm>
            <a:off x="2190750" y="352425"/>
            <a:ext cx="6410960" cy="706755"/>
          </a:xfrm>
          <a:prstGeom prst="rect">
            <a:avLst/>
          </a:prstGeom>
          <a:noFill/>
        </p:spPr>
        <p:txBody>
          <a:bodyPr wrap="square" rtlCol="0">
            <a:spAutoFit/>
          </a:bodyPr>
          <a:p>
            <a:r>
              <a:rPr lang="vi-VN" altLang="en-US" sz="4000">
                <a:solidFill>
                  <a:srgbClr val="FF0000"/>
                </a:solidFill>
                <a:latin typeface="Times New Roman" panose="02020603050405020304" pitchFamily="18" charset="0"/>
                <a:cs typeface="Times New Roman" panose="02020603050405020304" pitchFamily="18" charset="0"/>
              </a:rPr>
              <a:t>THẢO LUẬN NHÓM</a:t>
            </a:r>
            <a:endParaRPr lang="vi-VN" altLang="en-US" sz="40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Picture 2" descr="IMG_256"/>
          <p:cNvPicPr>
            <a:picLocks noChangeAspect="1"/>
          </p:cNvPicPr>
          <p:nvPr>
            <p:ph idx="1"/>
          </p:nvPr>
        </p:nvPicPr>
        <p:blipFill>
          <a:blip r:embed="rId1"/>
          <a:stretch>
            <a:fillRect/>
          </a:stretch>
        </p:blipFill>
        <p:spPr>
          <a:xfrm>
            <a:off x="702310" y="375920"/>
            <a:ext cx="10727055" cy="6191250"/>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38800" y="2975113"/>
            <a:ext cx="914400" cy="914400"/>
          </a:xfrm>
          <a:prstGeom prst="rect">
            <a:avLst/>
          </a:prstGeom>
          <a:noFill/>
        </p:spPr>
        <p:txBody>
          <a:bodyPr wrap="square" rtlCol="0">
            <a:spAutoFit/>
          </a:bodyPr>
          <a:lstStyle/>
          <a:p>
            <a:endParaRPr lang="en-US" dirty="0"/>
          </a:p>
        </p:txBody>
      </p:sp>
      <p:sp>
        <p:nvSpPr>
          <p:cNvPr id="7" name="Rectangle: Rounded Corners 6"/>
          <p:cNvSpPr/>
          <p:nvPr/>
        </p:nvSpPr>
        <p:spPr>
          <a:xfrm>
            <a:off x="582930" y="198755"/>
            <a:ext cx="11052175" cy="6421120"/>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30480" indent="0" algn="just" fontAlgn="base">
              <a:lnSpc>
                <a:spcPct val="100000"/>
              </a:lnSpc>
              <a:spcAft>
                <a:spcPts val="0"/>
              </a:spcAft>
            </a:pPr>
            <a:r>
              <a:rPr lang="en-US" sz="3200" dirty="0">
                <a:solidFill>
                  <a:srgbClr val="FF0000"/>
                </a:solidFill>
                <a:effectLst/>
                <a:latin typeface="Times New Roman" panose="02020603050405020304" pitchFamily="18" charset="0"/>
                <a:ea typeface="Times New Roman" panose="02020603050405020304" pitchFamily="18" charset="0"/>
              </a:rPr>
              <a:t>+ Bạo lực về thể chất:</a:t>
            </a:r>
            <a:r>
              <a:rPr lang="en-US" sz="3200" dirty="0">
                <a:solidFill>
                  <a:schemeClr val="tx1"/>
                </a:solidFill>
                <a:effectLst/>
                <a:latin typeface="Times New Roman" panose="02020603050405020304" pitchFamily="18" charset="0"/>
                <a:ea typeface="Times New Roman" panose="02020603050405020304" pitchFamily="18" charset="0"/>
              </a:rPr>
              <a:t> là hành vi ngược đãi, đánh đập làm tổn thương sức khỏe, tính mạng của thành viên gia đình.</a:t>
            </a:r>
            <a:endParaRPr lang="en-US" sz="3200" dirty="0">
              <a:solidFill>
                <a:schemeClr val="tx1"/>
              </a:solidFill>
              <a:effectLst/>
              <a:latin typeface="Times New Roman" panose="02020603050405020304" pitchFamily="18" charset="0"/>
              <a:ea typeface="Times New Roman" panose="02020603050405020304" pitchFamily="18" charset="0"/>
            </a:endParaRPr>
          </a:p>
          <a:p>
            <a:pPr marR="30480" indent="0" algn="just" fontAlgn="base">
              <a:lnSpc>
                <a:spcPct val="100000"/>
              </a:lnSpc>
              <a:spcAft>
                <a:spcPts val="0"/>
              </a:spcAft>
            </a:pPr>
            <a:r>
              <a:rPr lang="en-US" sz="3200" dirty="0">
                <a:solidFill>
                  <a:srgbClr val="FF0000"/>
                </a:solidFill>
                <a:effectLst/>
                <a:latin typeface="Times New Roman" panose="02020603050405020304" pitchFamily="18" charset="0"/>
                <a:ea typeface="Times New Roman" panose="02020603050405020304" pitchFamily="18" charset="0"/>
              </a:rPr>
              <a:t>+ Bạo lực về tinh thần</a:t>
            </a:r>
            <a:r>
              <a:rPr lang="en-US" sz="3200" dirty="0">
                <a:solidFill>
                  <a:schemeClr val="tx1"/>
                </a:solidFill>
                <a:effectLst/>
                <a:latin typeface="Times New Roman" panose="02020603050405020304" pitchFamily="18" charset="0"/>
                <a:ea typeface="Times New Roman" panose="02020603050405020304" pitchFamily="18" charset="0"/>
              </a:rPr>
              <a:t>: là những lời nói, thái độ, hành vi làm tổn thương tới danh dự, nhân phẩm,...</a:t>
            </a:r>
            <a:endParaRPr lang="en-US" sz="3200" dirty="0">
              <a:solidFill>
                <a:schemeClr val="tx1"/>
              </a:solidFill>
              <a:effectLst/>
              <a:latin typeface="Times New Roman" panose="02020603050405020304" pitchFamily="18" charset="0"/>
              <a:ea typeface="Times New Roman" panose="02020603050405020304" pitchFamily="18" charset="0"/>
            </a:endParaRPr>
          </a:p>
          <a:p>
            <a:pPr marR="30480" indent="0" algn="just" fontAlgn="base">
              <a:lnSpc>
                <a:spcPct val="100000"/>
              </a:lnSpc>
              <a:spcAft>
                <a:spcPts val="0"/>
              </a:spcAft>
            </a:pPr>
            <a:r>
              <a:rPr lang="en-US" sz="3200" dirty="0">
                <a:solidFill>
                  <a:srgbClr val="FF0000"/>
                </a:solidFill>
                <a:effectLst/>
                <a:latin typeface="Times New Roman" panose="02020603050405020304" pitchFamily="18" charset="0"/>
                <a:ea typeface="Times New Roman" panose="02020603050405020304" pitchFamily="18" charset="0"/>
              </a:rPr>
              <a:t>+ Bạo lực về kinh tế:</a:t>
            </a:r>
            <a:r>
              <a:rPr lang="en-US" sz="3200" dirty="0">
                <a:solidFill>
                  <a:schemeClr val="tx1"/>
                </a:solidFill>
                <a:effectLst/>
                <a:latin typeface="Times New Roman" panose="02020603050405020304" pitchFamily="18" charset="0"/>
                <a:ea typeface="Times New Roman" panose="02020603050405020304" pitchFamily="18" charset="0"/>
              </a:rPr>
              <a:t> hành vi xâm phạm các quyền lợi kinh tế của thành viên gia đình (quyền sở hữu tài sản, quyền tự do lao động,...).</a:t>
            </a:r>
            <a:endParaRPr lang="en-US" sz="3200" dirty="0">
              <a:solidFill>
                <a:schemeClr val="tx1"/>
              </a:solidFill>
              <a:effectLst/>
              <a:latin typeface="Times New Roman" panose="02020603050405020304" pitchFamily="18" charset="0"/>
              <a:ea typeface="Times New Roman" panose="02020603050405020304" pitchFamily="18" charset="0"/>
            </a:endParaRPr>
          </a:p>
          <a:p>
            <a:pPr marR="30480" indent="0" algn="just" fontAlgn="base">
              <a:lnSpc>
                <a:spcPct val="100000"/>
              </a:lnSpc>
              <a:spcAft>
                <a:spcPts val="0"/>
              </a:spcAft>
            </a:pPr>
            <a:r>
              <a:rPr lang="en-US" sz="3200" dirty="0">
                <a:solidFill>
                  <a:srgbClr val="FF0000"/>
                </a:solidFill>
                <a:effectLst/>
                <a:latin typeface="Times New Roman" panose="02020603050405020304" pitchFamily="18" charset="0"/>
                <a:ea typeface="Times New Roman" panose="02020603050405020304" pitchFamily="18" charset="0"/>
              </a:rPr>
              <a:t>+ Bạo lực về tình dục:</a:t>
            </a:r>
            <a:r>
              <a:rPr lang="en-US" sz="3200" dirty="0">
                <a:solidFill>
                  <a:schemeClr val="tx1"/>
                </a:solidFill>
                <a:effectLst/>
                <a:latin typeface="Times New Roman" panose="02020603050405020304" pitchFamily="18" charset="0"/>
                <a:ea typeface="Times New Roman" panose="02020603050405020304" pitchFamily="18" charset="0"/>
              </a:rPr>
              <a:t> là hành vi mang tính chất cưỡng ép thành viên trong gia đình quan hệ tình dục, cưỡng ép mang thai, sinh con.</a:t>
            </a:r>
            <a:endParaRPr lang="en-US" sz="3200" dirty="0">
              <a:solidFill>
                <a:schemeClr val="tx1"/>
              </a:solidFill>
              <a:effectLst/>
              <a:latin typeface="Times New Roman" panose="02020603050405020304" pitchFamily="18" charset="0"/>
              <a:ea typeface="Times New Roman" panose="02020603050405020304" pitchFamily="18" charset="0"/>
            </a:endParaRPr>
          </a:p>
        </p:txBody>
      </p:sp>
    </p:spTree>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2532</Words>
  <PresentationFormat>Widescreen</PresentationFormat>
  <Paragraphs>67</Paragraphs>
  <Slides>14</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14</vt:i4>
      </vt:variant>
    </vt:vector>
  </HeadingPairs>
  <TitlesOfParts>
    <vt:vector size="33" baseType="lpstr">
      <vt:lpstr>Arial</vt:lpstr>
      <vt:lpstr>SimSun</vt:lpstr>
      <vt:lpstr>Wingdings</vt:lpstr>
      <vt:lpstr>Arial Unicode MS</vt:lpstr>
      <vt:lpstr>Times New Roman</vt:lpstr>
      <vt:lpstr>Microsoft YaHei</vt:lpstr>
      <vt:lpstr>Erica One</vt:lpstr>
      <vt:lpstr>#9Slide03 NettoOTLight</vt:lpstr>
      <vt:lpstr>.VnTime</vt:lpstr>
      <vt:lpstr>SVN-Cookies</vt:lpstr>
      <vt:lpstr>Arial</vt:lpstr>
      <vt:lpstr>Calibri</vt:lpstr>
      <vt:lpstr>Arial Unicode MS</vt:lpstr>
      <vt:lpstr>Calibri Light</vt:lpstr>
      <vt:lpstr>#9Slide05 Agile Script Calligra</vt:lpstr>
      <vt:lpstr>#9Slide07 SVNZero</vt:lpstr>
      <vt:lpstr>SVN-Caprica Script</vt:lpstr>
      <vt:lpstr>sans-serif</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2023-03-09T15:58:00Z</dcterms:created>
  <dcterms:modified xsi:type="dcterms:W3CDTF">2023-08-11T08:11:13Z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71BF48FC43074137A275B3B9F975EC54_12</vt:lpwstr>
  </property>
  <property fmtid="{D5CDD505-2E9C-101B-9397-08002B2CF9AE}" pid="3" name="KSOProductBuildVer">
    <vt:lpwstr>1033-12.2.0.13110</vt:lpwstr>
  </property>
</Properties>
</file>