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microsoft.com/office/2007/relationships/media" Target="../media/media1.wav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3.gif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14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image" Target="../media/image4.png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3.gif"/><Relationship Id="rId19" Type="http://schemas.openxmlformats.org/officeDocument/2006/relationships/image" Target="../media/image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3.gif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90570"/>
            <a:ext cx="5808987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 một quả khế trả một cục vàng, may túi ba gang mang theo mà đựng.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6237969" y="156377"/>
            <a:ext cx="5782580" cy="1861159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bg1"/>
                </a:solidFill>
              </a:rPr>
              <a:t>Xưa rồi diễm. Những quả khế ngon ngọt này bây giờ là của ta. Muốn ăn khế thì phải trả lời đúng những câu hỏi mà ta đưa ra.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84941" y="4387913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44" y="1310094"/>
            <a:ext cx="3981033" cy="37859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94925" y="4380774"/>
            <a:ext cx="13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TRỢ GIẢNG</a:t>
            </a: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486039" y="4390329"/>
            <a:ext cx="560203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814" y="4376636"/>
            <a:ext cx="358651" cy="3586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39" y="4364112"/>
            <a:ext cx="923814" cy="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4" grpId="0"/>
      <p:bldP spid="19" grpId="0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sp>
        <p:nvSpPr>
          <p:cNvPr id="6" name="1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1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1</a:t>
            </a:r>
          </a:p>
        </p:txBody>
      </p:sp>
      <p:sp>
        <p:nvSpPr>
          <p:cNvPr id="3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sp>
        <p:nvSpPr>
          <p:cNvPr id="82" name="2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2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3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3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4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4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5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5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khe5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08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khe5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1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"/>
                            </p:stCondLst>
                            <p:childTnLst>
                              <p:par>
                                <p:cTn id="2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3" grpId="0" animBg="1"/>
      <p:bldP spid="3" grpId="1" animBg="1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7" grpId="0" animBg="1"/>
      <p:bldP spid="87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781005" y="3612746"/>
            <a:ext cx="6226047" cy="1861159"/>
          </a:xfrm>
          <a:prstGeom prst="wedgeRectCallout">
            <a:avLst>
              <a:gd name="adj1" fmla="val -66420"/>
              <a:gd name="adj2" fmla="val -42682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 XEM VIDEO HƯỚNG DẪN</a:t>
            </a:r>
          </a:p>
          <a:p>
            <a:pPr lvl="0" algn="ctr"/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 CHƠI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 SỬA </a:t>
            </a:r>
          </a:p>
          <a:p>
            <a:pPr lvl="0" algn="ctr"/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( không xem khó hiểu </a:t>
            </a: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CÁCH CHƠI </a:t>
            </a:r>
            <a:r>
              <a:rPr lang="en-US" b="1" smtClean="0">
                <a:solidFill>
                  <a:schemeClr val="bg2">
                    <a:lumMod val="25000"/>
                  </a:schemeClr>
                </a:solidFill>
              </a:rPr>
              <a:t>và </a:t>
            </a: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CÁCH SỬA 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đấy nhé )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645751" y="1550615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855735" y="1543476"/>
            <a:ext cx="13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TRỢ GIẢNG</a:t>
            </a: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446849" y="1553031"/>
            <a:ext cx="560203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24" y="1539338"/>
            <a:ext cx="358651" cy="3586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49" y="1526814"/>
            <a:ext cx="923814" cy="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7" presetClass="emph" presetSubtype="0" repeatCount="indefinite" fill="remove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130</Words>
  <Application>Microsoft Office PowerPoint</Application>
  <PresentationFormat>Widescreen</PresentationFormat>
  <Paragraphs>19</Paragraphs>
  <Slides>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TRO GIANG</cp:lastModifiedBy>
  <cp:revision>54</cp:revision>
  <dcterms:created xsi:type="dcterms:W3CDTF">2018-11-03T20:19:48Z</dcterms:created>
  <dcterms:modified xsi:type="dcterms:W3CDTF">2018-11-07T05:36:28Z</dcterms:modified>
</cp:coreProperties>
</file>