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742" r:id="rId2"/>
  </p:sldIdLst>
  <p:sldSz cx="16276638" cy="9144000"/>
  <p:notesSz cx="6858000" cy="9144000"/>
  <p:defaultTextStyle>
    <a:defPPr>
      <a:defRPr lang="en-US"/>
    </a:defPPr>
    <a:lvl1pPr marL="0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28"/>
    <a:srgbClr val="00045E"/>
    <a:srgbClr val="B4C8E8"/>
    <a:srgbClr val="FFC001"/>
    <a:srgbClr val="FFDA66"/>
    <a:srgbClr val="66C4E8"/>
    <a:srgbClr val="FFC000"/>
    <a:srgbClr val="99FF33"/>
    <a:srgbClr val="FFFF00"/>
    <a:srgbClr val="51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4384" autoAdjust="0"/>
  </p:normalViewPr>
  <p:slideViewPr>
    <p:cSldViewPr snapToGrid="0" showGuides="1">
      <p:cViewPr varScale="1">
        <p:scale>
          <a:sx n="52" d="100"/>
          <a:sy n="52" d="100"/>
        </p:scale>
        <p:origin x="864" y="90"/>
      </p:cViewPr>
      <p:guideLst>
        <p:guide orient="horz" pos="2160"/>
        <p:guide pos="3840"/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07345664"/>
        <c:axId val="307356800"/>
      </c:barChart>
      <c:catAx>
        <c:axId val="30734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07356800"/>
        <c:crossesAt val="0"/>
        <c:auto val="0"/>
        <c:lblAlgn val="ctr"/>
        <c:lblOffset val="100"/>
        <c:tickLblSkip val="1"/>
        <c:noMultiLvlLbl val="0"/>
      </c:catAx>
      <c:valAx>
        <c:axId val="3073568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345664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E6C3-F789-48F5-B2A6-CD3ED24F557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1CC3A-EBFA-42A7-A0D2-9B9CD7C0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5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088" indent="0" algn="ctr">
              <a:buNone/>
              <a:defRPr sz="2700"/>
            </a:lvl2pPr>
            <a:lvl3pPr marL="1220175" indent="0" algn="ctr">
              <a:buNone/>
              <a:defRPr sz="2400"/>
            </a:lvl3pPr>
            <a:lvl4pPr marL="1830263" indent="0" algn="ctr">
              <a:buNone/>
              <a:defRPr sz="2100"/>
            </a:lvl4pPr>
            <a:lvl5pPr marL="2440351" indent="0" algn="ctr">
              <a:buNone/>
              <a:defRPr sz="2100"/>
            </a:lvl5pPr>
            <a:lvl6pPr marL="3050438" indent="0" algn="ctr">
              <a:buNone/>
              <a:defRPr sz="2100"/>
            </a:lvl6pPr>
            <a:lvl7pPr marL="3660526" indent="0" algn="ctr">
              <a:buNone/>
              <a:defRPr sz="2100"/>
            </a:lvl7pPr>
            <a:lvl8pPr marL="4270614" indent="0" algn="ctr">
              <a:buNone/>
              <a:defRPr sz="2100"/>
            </a:lvl8pPr>
            <a:lvl9pPr marL="4880701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008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01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302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03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504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605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7061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80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4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122018" tIns="61009" rIns="122018" bIns="610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2018" tIns="61009" rIns="122018" bIns="610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20175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044" indent="-305044" algn="l" defTabSz="1220175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513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219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307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39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1.xml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21" Type="http://schemas.openxmlformats.org/officeDocument/2006/relationships/image" Target="../media/image11.svg"/><Relationship Id="rId7" Type="http://schemas.openxmlformats.org/officeDocument/2006/relationships/audio" Target="../media/audio1.wav"/><Relationship Id="rId12" Type="http://schemas.openxmlformats.org/officeDocument/2006/relationships/image" Target="../media/image1.jpeg"/><Relationship Id="rId17" Type="http://schemas.openxmlformats.org/officeDocument/2006/relationships/image" Target="../media/image4.png"/><Relationship Id="rId2" Type="http://schemas.openxmlformats.org/officeDocument/2006/relationships/video" Target="../media/media1.mp4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audio" Target="../media/audio5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audio" Target="../media/audio4.wav"/><Relationship Id="rId19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1096041" y="929544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11096042" y="143619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11098496" y="2530881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11110822" y="1744337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3403793" y="2209932"/>
            <a:ext cx="2886723" cy="286544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1764919" y="194199"/>
            <a:ext cx="4761714" cy="2659696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1756039" y="4458532"/>
            <a:ext cx="4837161" cy="2663073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2408633" y="3777899"/>
            <a:ext cx="4416770" cy="279362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1510866" y="582350"/>
            <a:ext cx="4154539" cy="1975948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2973641" y="1460856"/>
            <a:ext cx="3582171" cy="284871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0911031" y="5740637"/>
            <a:ext cx="4985520" cy="1337563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2973645" y="2975728"/>
            <a:ext cx="3582115" cy="284871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1649984" y="1170368"/>
            <a:ext cx="3538205" cy="917594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2408661" y="713888"/>
            <a:ext cx="4416380" cy="2793621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1146475" y="5005000"/>
            <a:ext cx="5000892" cy="2329450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2709830" y="3378011"/>
            <a:ext cx="3987995" cy="282665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1560892" y="905513"/>
            <a:ext cx="3823792" cy="14378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2711161" y="1087075"/>
            <a:ext cx="3985708" cy="282679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0952825" y="5335042"/>
            <a:ext cx="5010853" cy="1958519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1440353" y="4746946"/>
            <a:ext cx="4907399" cy="253233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2082128" y="385050"/>
            <a:ext cx="4724555" cy="273744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3202767" y="2597231"/>
            <a:ext cx="3213661" cy="285831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2080617" y="4168911"/>
            <a:ext cx="4725059" cy="273714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1548472" y="227897"/>
            <a:ext cx="4454216" cy="2486881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3203772" y="1836126"/>
            <a:ext cx="3211965" cy="2858363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087452" y="30358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9206704" y="-622300"/>
            <a:ext cx="8138319" cy="8128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7985956" y="2730500"/>
            <a:ext cx="10172899" cy="1219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7992406" y="3034913"/>
            <a:ext cx="10160000" cy="61037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7992406" y="2729726"/>
            <a:ext cx="10160000" cy="122074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8087685" y="30353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7707039" y="2984593"/>
            <a:ext cx="10172899" cy="6096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8" y="491256"/>
            <a:ext cx="13827011" cy="77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46943" y="0"/>
            <a:ext cx="13690170" cy="229022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5627544"/>
            <a:ext cx="16276638" cy="2324096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2508021" y="-423140"/>
            <a:ext cx="3878247" cy="9144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3983290" y="690419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4009389" y="4443315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3983290" y="6091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$300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3983290" y="5685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3983290" y="5278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3983290" y="4872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4009389" y="6478200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FF00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$4,000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3983290" y="4059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$8,000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3983290" y="3653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$16,000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3983290" y="3246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$25,000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3983290" y="2840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3983290" y="2434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3983290" y="2027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3983290" y="1621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3983290" y="1214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7900433"/>
            <a:ext cx="16276638" cy="124248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5942279" y="3177474"/>
            <a:ext cx="1971414" cy="1764585"/>
          </a:xfrm>
          <a:prstGeom prst="rect">
            <a:avLst/>
          </a:prstGeom>
          <a:noFill/>
        </p:spPr>
        <p:txBody>
          <a:bodyPr wrap="none" lIns="122018" tIns="61009" rIns="122018" bIns="61009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070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1070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3877" y="14607"/>
            <a:ext cx="3878247" cy="9144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2611263884"/>
              </p:ext>
            </p:extLst>
          </p:nvPr>
        </p:nvGraphicFramePr>
        <p:xfrm>
          <a:off x="3132405" y="2342134"/>
          <a:ext cx="8138319" cy="331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964505" y="275167"/>
            <a:ext cx="11993352" cy="188806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Con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người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sử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dụng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thực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vật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để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làm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gì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?</a:t>
            </a:r>
            <a:endParaRPr lang="en-US" sz="44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114100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2581377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006517" y="5692553"/>
            <a:ext cx="5920627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smtClean="0">
                <a:solidFill>
                  <a:srgbClr val="FFFFFF"/>
                </a:solidFill>
                <a:latin typeface="Calibri" panose="020F0502020204030204" pitchFamily="34" charset="0"/>
              </a:rPr>
              <a:t>bác</a:t>
            </a:r>
            <a:endParaRPr lang="en-US" sz="4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025055" y="6719545"/>
            <a:ext cx="6446488" cy="1416192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Làm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thức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ăn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,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sữa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hạt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,</a:t>
            </a:r>
          </a:p>
          <a:p>
            <a:pPr algn="ctr"/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nước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ép</a:t>
            </a:r>
            <a:endParaRPr lang="en-US" sz="4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995728" y="6743001"/>
            <a:ext cx="5924063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smtClean="0">
                <a:solidFill>
                  <a:srgbClr val="FFFFFF"/>
                </a:solidFill>
                <a:latin typeface="Calibri" panose="020F0502020204030204" pitchFamily="34" charset="0"/>
              </a:rPr>
              <a:t>dì</a:t>
            </a:r>
            <a:endParaRPr lang="en-US" sz="4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964505" y="5791205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smtClean="0">
                <a:solidFill>
                  <a:srgbClr val="FFFFFF"/>
                </a:solidFill>
                <a:latin typeface="Calibri" panose="020F0502020204030204" pitchFamily="34" charset="0"/>
              </a:rPr>
              <a:t>cô</a:t>
            </a:r>
            <a:endParaRPr lang="en-US" sz="4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7180539" y="6208988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720286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225432" y="61793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366053" tIns="61009" rIns="122018" bIns="61009" anchor="ctr"/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11410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6343810" y="3409136"/>
            <a:ext cx="1220748" cy="12192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/>
          <a:lstStyle/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0343001" y="2249929"/>
            <a:ext cx="1098673" cy="325012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6472436" y="4572001"/>
            <a:ext cx="976598" cy="325012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211319" y="7945183"/>
            <a:ext cx="1110744" cy="554231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6415464" y="7945183"/>
            <a:ext cx="1110744" cy="554231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7615570" y="7945183"/>
            <a:ext cx="1110744" cy="554231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156317" y="7741245"/>
            <a:ext cx="1220748" cy="96210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6360462" y="7741245"/>
            <a:ext cx="1220748" cy="96210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7560568" y="7741245"/>
            <a:ext cx="1220748" cy="96210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3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356969" y="4784575"/>
            <a:ext cx="5216958" cy="821287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59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59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269455" y="4266360"/>
            <a:ext cx="7432448" cy="1414031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744" y="8772181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4026197" y="7399984"/>
            <a:ext cx="1849617" cy="172448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658824" y="9557157"/>
            <a:ext cx="497177" cy="49654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5382545" y="7817453"/>
            <a:ext cx="1359484" cy="756964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sz="2700" b="1" spc="-400">
                <a:solidFill>
                  <a:prstClr val="white"/>
                </a:solidFill>
              </a:rPr>
              <a:t>50/50</a:t>
            </a:r>
            <a:endParaRPr lang="en-US" sz="2700" b="1" spc="-4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7483363" y="7891745"/>
            <a:ext cx="1235201" cy="72695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57008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7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3740</TotalTime>
  <Words>93</Words>
  <Application>Microsoft Office PowerPoint</Application>
  <PresentationFormat>Custom</PresentationFormat>
  <Paragraphs>47</Paragraphs>
  <Slides>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Arial Black</vt:lpstr>
      <vt:lpstr>Calibri</vt:lpstr>
      <vt:lpstr>Calibri Light</vt:lpstr>
      <vt:lpstr>Wingdings 2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720</cp:revision>
  <dcterms:created xsi:type="dcterms:W3CDTF">2019-02-27T07:30:53Z</dcterms:created>
  <dcterms:modified xsi:type="dcterms:W3CDTF">2022-08-15T05:47:50Z</dcterms:modified>
</cp:coreProperties>
</file>