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430" r:id="rId3"/>
    <p:sldId id="435" r:id="rId4"/>
    <p:sldId id="436" r:id="rId6"/>
    <p:sldId id="437" r:id="rId7"/>
    <p:sldId id="438" r:id="rId8"/>
    <p:sldId id="443" r:id="rId9"/>
    <p:sldId id="525" r:id="rId10"/>
    <p:sldId id="439" r:id="rId11"/>
    <p:sldId id="450" r:id="rId12"/>
    <p:sldId id="469" r:id="rId13"/>
    <p:sldId id="470" r:id="rId14"/>
    <p:sldId id="510" r:id="rId15"/>
    <p:sldId id="511" r:id="rId16"/>
    <p:sldId id="513" r:id="rId17"/>
    <p:sldId id="514" r:id="rId18"/>
    <p:sldId id="515" r:id="rId19"/>
    <p:sldId id="451" r:id="rId20"/>
    <p:sldId id="505" r:id="rId21"/>
    <p:sldId id="500" r:id="rId22"/>
    <p:sldId id="501" r:id="rId23"/>
    <p:sldId id="502" r:id="rId24"/>
    <p:sldId id="503" r:id="rId25"/>
    <p:sldId id="504" r:id="rId26"/>
    <p:sldId id="498" r:id="rId27"/>
    <p:sldId id="499" r:id="rId28"/>
  </p:sldIdLst>
  <p:sldSz cx="9144000" cy="5143500"/>
  <p:notesSz cx="6858000" cy="9144000"/>
  <p:embeddedFontLst>
    <p:embeddedFont>
      <p:font typeface="Jua" panose="020B0704020202020204" charset="-127"/>
      <p:bold r:id="rId33"/>
      <p:boldItalic r:id="rId34"/>
    </p:embeddedFont>
    <p:embeddedFont>
      <p:font typeface="Quicksand Light" panose="020B0704020202020204"/>
      <p:bold r:id="rId35"/>
      <p:boldItalic r:id="rId36"/>
    </p:embeddedFont>
    <p:embeddedFont>
      <p:font typeface="Quicksand" panose="020B0704020202020204"/>
      <p:bold r:id="rId37"/>
      <p:boldItalic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ùy Trần" initials="TT" lastIdx="1" clrIdx="0"/>
  <p:cmAuthor id="2" name="Microsoft account" initials="Ma" lastIdx="6" clrIdx="1"/>
  <p:cmAuthor id="3" name="Windows User" initials="WU" lastIdx="4" clrIdx="2"/>
  <p:cmAuthor id="0" name="Administrator" initials="A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34FE"/>
    <a:srgbClr val="3914F6"/>
    <a:srgbClr val="F24D0C"/>
    <a:srgbClr val="4B6D17"/>
    <a:srgbClr val="2B8313"/>
    <a:srgbClr val="4EDAF8"/>
    <a:srgbClr val="FE0C8F"/>
    <a:srgbClr val="F76735"/>
    <a:srgbClr val="EF1BCA"/>
    <a:srgbClr val="CEF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2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6C867-5640-4890-9BBB-DBBB33C62E0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595FF9-7F13-4589-ADB1-A98CFA417FE8}">
      <dgm:prSet phldrT="[Text]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dirty="0"/>
        </a:p>
      </dgm:t>
    </dgm:pt>
    <dgm:pt modelId="{B327BC0A-A89C-479E-B8CD-C46EF1DB42D9}" cxnId="{1A345490-4B10-4F89-8FF9-5E98018B0B1A}" type="parTrans">
      <dgm:prSet/>
      <dgm:spPr/>
      <dgm:t>
        <a:bodyPr/>
        <a:lstStyle/>
        <a:p>
          <a:endParaRPr lang="en-US"/>
        </a:p>
      </dgm:t>
    </dgm:pt>
    <dgm:pt modelId="{41D8AE83-6358-42AE-B439-0EFC9D377ED1}" cxnId="{1A345490-4B10-4F89-8FF9-5E98018B0B1A}" type="sibTrans">
      <dgm:prSet/>
      <dgm:spPr/>
      <dgm:t>
        <a:bodyPr/>
        <a:lstStyle/>
        <a:p>
          <a:endParaRPr lang="en-US"/>
        </a:p>
      </dgm:t>
    </dgm:pt>
    <dgm:pt modelId="{ECA0ABAF-B23C-4736-AEB9-5FAE681D07FA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kế hoạch bài dạy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/>
            <a:t/>
          </a:r>
          <a:endParaRPr lang="en-US" dirty="0"/>
        </a:p>
      </dgm:t>
    </dgm:pt>
    <dgm:pt modelId="{A44464D3-94BC-4791-92AF-D4DDB39C3B1A}" cxnId="{49EE4D8E-0BCC-4E2A-ADF1-7EEF8554EA6A}" type="parTrans">
      <dgm:prSet/>
      <dgm:spPr/>
      <dgm:t>
        <a:bodyPr/>
        <a:lstStyle/>
        <a:p>
          <a:endParaRPr lang="en-US"/>
        </a:p>
      </dgm:t>
    </dgm:pt>
    <dgm:pt modelId="{C021D020-C3B9-4ABB-A06B-CC452B865337}" cxnId="{49EE4D8E-0BCC-4E2A-ADF1-7EEF8554EA6A}" type="sibTrans">
      <dgm:prSet/>
      <dgm:spPr/>
      <dgm:t>
        <a:bodyPr/>
        <a:lstStyle/>
        <a:p>
          <a:endParaRPr lang="en-US"/>
        </a:p>
      </dgm:t>
    </dgm:pt>
    <dgm:pt modelId="{6682A3EE-FE40-4DA4-A2E4-B015A801F0F9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altLang="en-US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máy chiếu</a:t>
          </a:r>
          <a:r>
            <a:rPr lang="en-US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/>
            <a:t/>
          </a:r>
          <a:endParaRPr lang="en-US" dirty="0"/>
        </a:p>
      </dgm:t>
    </dgm:pt>
    <dgm:pt modelId="{F50DEC31-71E0-48DC-BF75-CEE1C7C6C4C5}" cxnId="{05C809A9-BF01-4BCC-AA03-9951BA919DE9}" type="parTrans">
      <dgm:prSet/>
      <dgm:spPr/>
    </dgm:pt>
    <dgm:pt modelId="{7088BBD3-38C4-467D-80DA-5CE6FB6B70AA}" cxnId="{05C809A9-BF01-4BCC-AA03-9951BA919DE9}" type="sibTrans">
      <dgm:prSet/>
      <dgm:spPr/>
    </dgm:pt>
    <dgm:pt modelId="{4DA1D6C1-1F1F-4AEF-9544-D2C30593162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dirty="0"/>
            <a:t/>
          </a:r>
          <a:endParaRPr lang="en-US" dirty="0"/>
        </a:p>
      </dgm:t>
    </dgm:pt>
    <dgm:pt modelId="{C040FF0A-4C49-48BB-A12E-6E51E67DBF00}" cxnId="{1FD3C299-4485-4533-B5FE-115453A855B2}" type="parTrans">
      <dgm:prSet/>
      <dgm:spPr/>
    </dgm:pt>
    <dgm:pt modelId="{0E1DA41F-09B3-4E21-BAFB-649C81B91D84}" cxnId="{1FD3C299-4485-4533-B5FE-115453A855B2}" type="sibTrans">
      <dgm:prSet/>
      <dgm:spPr/>
    </dgm:pt>
    <dgm:pt modelId="{3B33AAEF-2BF8-4EBB-A3B1-62835B5C81BF}">
      <dgm:prSet phldrT="[Text]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gm:spPr>
      <dgm:t>
        <a:bodyPr/>
        <a:lstStyle/>
        <a:p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dirty="0"/>
        </a:p>
      </dgm:t>
    </dgm:pt>
    <dgm:pt modelId="{887C755C-0A39-4BCA-B05A-04B6066CC9B9}" cxnId="{0FFA0F95-4005-49C0-9D46-1E35E80F8984}" type="parTrans">
      <dgm:prSet/>
      <dgm:spPr/>
      <dgm:t>
        <a:bodyPr/>
        <a:lstStyle/>
        <a:p>
          <a:endParaRPr lang="en-US"/>
        </a:p>
      </dgm:t>
    </dgm:pt>
    <dgm:pt modelId="{8A81B1FB-67E6-4DD3-8927-4689A7E10F68}" cxnId="{0FFA0F95-4005-49C0-9D46-1E35E80F8984}" type="sibTrans">
      <dgm:prSet/>
      <dgm:spPr/>
      <dgm:t>
        <a:bodyPr/>
        <a:lstStyle/>
        <a:p>
          <a:endParaRPr lang="en-US"/>
        </a:p>
      </dgm:t>
    </dgm:pt>
    <dgm:pt modelId="{704E6F5A-9DD3-4463-B617-DAC4CB1475BA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vi-VN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SGK</a:t>
          </a:r>
          <a:r>
            <a:rPr lang="en-US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dirty="0">
              <a:latin typeface="+mj-lt"/>
            </a:rPr>
            <a:t/>
          </a:r>
          <a:endParaRPr lang="en-US" dirty="0">
            <a:latin typeface="+mj-lt"/>
          </a:endParaRPr>
        </a:p>
      </dgm:t>
    </dgm:pt>
    <dgm:pt modelId="{527A9CE6-AF4E-472F-AD59-A231136EB5D9}" cxnId="{EDEE2C57-E6FA-409A-BDF5-86547F5DA90D}" type="parTrans">
      <dgm:prSet/>
      <dgm:spPr/>
      <dgm:t>
        <a:bodyPr/>
        <a:lstStyle/>
        <a:p>
          <a:endParaRPr lang="en-US"/>
        </a:p>
      </dgm:t>
    </dgm:pt>
    <dgm:pt modelId="{3EE0876E-E618-456F-81E9-FBAA95CF7E2B}" cxnId="{EDEE2C57-E6FA-409A-BDF5-86547F5DA90D}" type="sibTrans">
      <dgm:prSet/>
      <dgm:spPr/>
      <dgm:t>
        <a:bodyPr/>
        <a:lstStyle/>
        <a:p>
          <a:endParaRPr lang="en-US"/>
        </a:p>
      </dgm:t>
    </dgm:pt>
    <dgm:pt modelId="{D67C6EE0-44BF-4DF7-852E-EAB3728293B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20000"/>
            </a:spcAft>
          </a:pP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</a:t>
          </a:r>
          <a:r>
            <a:rPr lang="vi-VN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 err="1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</a:t>
          </a:r>
          <a:r>
            <a:rPr lang="vi-VN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m</a:t>
          </a:r>
          <a:r>
            <a:rPr lang="vi-V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vi-VN" altLang="en-US" dirty="0">
              <a:latin typeface="+mj-lt"/>
            </a:rPr>
            <a:t/>
          </a:r>
          <a:endParaRPr lang="vi-VN" altLang="en-US" dirty="0">
            <a:latin typeface="+mj-lt"/>
          </a:endParaRPr>
        </a:p>
      </dgm:t>
    </dgm:pt>
    <dgm:pt modelId="{E388FFEE-8905-44CF-B650-EA2F4D1A3DE1}" cxnId="{D65227F1-435A-42DF-9184-D1874A551EBC}" type="parTrans">
      <dgm:prSet/>
      <dgm:spPr/>
    </dgm:pt>
    <dgm:pt modelId="{D6F5DE02-BE7E-45E9-9831-52399F5CEA66}" cxnId="{D65227F1-435A-42DF-9184-D1874A551EBC}" type="sibTrans">
      <dgm:prSet/>
      <dgm:spPr/>
    </dgm:pt>
    <dgm:pt modelId="{EBF0A97A-EDF1-4C47-8ECB-5F5F6A8E456D}" type="pres">
      <dgm:prSet presAssocID="{E1A6C867-5640-4890-9BBB-DBBB33C62E0E}" presName="linear" presStyleCnt="0">
        <dgm:presLayoutVars>
          <dgm:animLvl val="lvl"/>
          <dgm:resizeHandles val="exact"/>
        </dgm:presLayoutVars>
      </dgm:prSet>
      <dgm:spPr/>
    </dgm:pt>
    <dgm:pt modelId="{E5C9E7A5-AF2E-4D50-8726-C7D64A106B64}" type="pres">
      <dgm:prSet presAssocID="{8E595FF9-7F13-4589-ADB1-A98CFA417FE8}" presName="parentText" presStyleLbl="node1" presStyleIdx="0" presStyleCnt="2" custLinFactNeighborY="614">
        <dgm:presLayoutVars>
          <dgm:chMax val="0"/>
          <dgm:bulletEnabled val="1"/>
        </dgm:presLayoutVars>
      </dgm:prSet>
      <dgm:spPr/>
    </dgm:pt>
    <dgm:pt modelId="{0DFB8EA2-E9F4-4E7D-B5BF-ABC527E44C63}" type="pres">
      <dgm:prSet presAssocID="{8E595FF9-7F13-4589-ADB1-A98CFA417FE8}" presName="childText" presStyleLbl="revTx" presStyleIdx="0" presStyleCnt="2">
        <dgm:presLayoutVars>
          <dgm:bulletEnabled val="1"/>
        </dgm:presLayoutVars>
      </dgm:prSet>
      <dgm:spPr/>
    </dgm:pt>
    <dgm:pt modelId="{D2408717-B530-41AC-B5CE-E14FAEC5B062}" type="pres">
      <dgm:prSet presAssocID="{3B33AAEF-2BF8-4EBB-A3B1-62835B5C81BF}" presName="parentText" presStyleLbl="node1" presStyleIdx="1" presStyleCnt="2" custLinFactNeighborY="-10344">
        <dgm:presLayoutVars>
          <dgm:chMax val="0"/>
          <dgm:bulletEnabled val="1"/>
        </dgm:presLayoutVars>
      </dgm:prSet>
      <dgm:spPr/>
    </dgm:pt>
    <dgm:pt modelId="{8F3B6D51-6576-4847-95F8-097004C88A78}" type="pres">
      <dgm:prSet presAssocID="{3B33AAEF-2BF8-4EBB-A3B1-62835B5C81BF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1A345490-4B10-4F89-8FF9-5E98018B0B1A}" srcId="{E1A6C867-5640-4890-9BBB-DBBB33C62E0E}" destId="{8E595FF9-7F13-4589-ADB1-A98CFA417FE8}" srcOrd="0" destOrd="0" parTransId="{B327BC0A-A89C-479E-B8CD-C46EF1DB42D9}" sibTransId="{41D8AE83-6358-42AE-B439-0EFC9D377ED1}"/>
    <dgm:cxn modelId="{49EE4D8E-0BCC-4E2A-ADF1-7EEF8554EA6A}" srcId="{8E595FF9-7F13-4589-ADB1-A98CFA417FE8}" destId="{ECA0ABAF-B23C-4736-AEB9-5FAE681D07FA}" srcOrd="0" destOrd="0" parTransId="{A44464D3-94BC-4791-92AF-D4DDB39C3B1A}" sibTransId="{C021D020-C3B9-4ABB-A06B-CC452B865337}"/>
    <dgm:cxn modelId="{05C809A9-BF01-4BCC-AA03-9951BA919DE9}" srcId="{8E595FF9-7F13-4589-ADB1-A98CFA417FE8}" destId="{6682A3EE-FE40-4DA4-A2E4-B015A801F0F9}" srcOrd="1" destOrd="0" parTransId="{F50DEC31-71E0-48DC-BF75-CEE1C7C6C4C5}" sibTransId="{7088BBD3-38C4-467D-80DA-5CE6FB6B70AA}"/>
    <dgm:cxn modelId="{1FD3C299-4485-4533-B5FE-115453A855B2}" srcId="{8E595FF9-7F13-4589-ADB1-A98CFA417FE8}" destId="{4DA1D6C1-1F1F-4AEF-9544-D2C30593162A}" srcOrd="2" destOrd="0" parTransId="{C040FF0A-4C49-48BB-A12E-6E51E67DBF00}" sibTransId="{0E1DA41F-09B3-4E21-BAFB-649C81B91D84}"/>
    <dgm:cxn modelId="{0FFA0F95-4005-49C0-9D46-1E35E80F8984}" srcId="{E1A6C867-5640-4890-9BBB-DBBB33C62E0E}" destId="{3B33AAEF-2BF8-4EBB-A3B1-62835B5C81BF}" srcOrd="1" destOrd="0" parTransId="{887C755C-0A39-4BCA-B05A-04B6066CC9B9}" sibTransId="{8A81B1FB-67E6-4DD3-8927-4689A7E10F68}"/>
    <dgm:cxn modelId="{EDEE2C57-E6FA-409A-BDF5-86547F5DA90D}" srcId="{3B33AAEF-2BF8-4EBB-A3B1-62835B5C81BF}" destId="{704E6F5A-9DD3-4463-B617-DAC4CB1475BA}" srcOrd="0" destOrd="1" parTransId="{527A9CE6-AF4E-472F-AD59-A231136EB5D9}" sibTransId="{3EE0876E-E618-456F-81E9-FBAA95CF7E2B}"/>
    <dgm:cxn modelId="{D65227F1-435A-42DF-9184-D1874A551EBC}" srcId="{3B33AAEF-2BF8-4EBB-A3B1-62835B5C81BF}" destId="{D67C6EE0-44BF-4DF7-852E-EAB3728293B1}" srcOrd="1" destOrd="1" parTransId="{E388FFEE-8905-44CF-B650-EA2F4D1A3DE1}" sibTransId="{D6F5DE02-BE7E-45E9-9831-52399F5CEA66}"/>
    <dgm:cxn modelId="{26217A94-E412-496C-8BAE-38B9A38F388C}" type="presOf" srcId="{E1A6C867-5640-4890-9BBB-DBBB33C62E0E}" destId="{EBF0A97A-EDF1-4C47-8ECB-5F5F6A8E456D}" srcOrd="0" destOrd="0" presId="urn:microsoft.com/office/officeart/2005/8/layout/vList2"/>
    <dgm:cxn modelId="{785D4E2C-D862-4EFE-8A33-A49C46B36C63}" type="presParOf" srcId="{EBF0A97A-EDF1-4C47-8ECB-5F5F6A8E456D}" destId="{E5C9E7A5-AF2E-4D50-8726-C7D64A106B64}" srcOrd="0" destOrd="0" presId="urn:microsoft.com/office/officeart/2005/8/layout/vList2"/>
    <dgm:cxn modelId="{2946A9C5-CDFD-4EF8-9720-72C79701079D}" type="presOf" srcId="{8E595FF9-7F13-4589-ADB1-A98CFA417FE8}" destId="{E5C9E7A5-AF2E-4D50-8726-C7D64A106B64}" srcOrd="0" destOrd="0" presId="urn:microsoft.com/office/officeart/2005/8/layout/vList2"/>
    <dgm:cxn modelId="{7447C0C4-4A52-4AA8-92AD-C7F8FDBCB47B}" type="presParOf" srcId="{EBF0A97A-EDF1-4C47-8ECB-5F5F6A8E456D}" destId="{0DFB8EA2-E9F4-4E7D-B5BF-ABC527E44C63}" srcOrd="1" destOrd="0" presId="urn:microsoft.com/office/officeart/2005/8/layout/vList2"/>
    <dgm:cxn modelId="{9611487A-2FFC-4525-AD36-A5DD21479886}" type="presOf" srcId="{ECA0ABAF-B23C-4736-AEB9-5FAE681D07FA}" destId="{0DFB8EA2-E9F4-4E7D-B5BF-ABC527E44C63}" srcOrd="0" destOrd="0" presId="urn:microsoft.com/office/officeart/2005/8/layout/vList2"/>
    <dgm:cxn modelId="{6D224347-DD95-4D8F-B351-6ADB4B57D11D}" type="presOf" srcId="{6682A3EE-FE40-4DA4-A2E4-B015A801F0F9}" destId="{0DFB8EA2-E9F4-4E7D-B5BF-ABC527E44C63}" srcOrd="0" destOrd="1" presId="urn:microsoft.com/office/officeart/2005/8/layout/vList2"/>
    <dgm:cxn modelId="{4C26AF01-0D26-4B5B-9D5A-3771406E1913}" type="presOf" srcId="{4DA1D6C1-1F1F-4AEF-9544-D2C30593162A}" destId="{0DFB8EA2-E9F4-4E7D-B5BF-ABC527E44C63}" srcOrd="0" destOrd="2" presId="urn:microsoft.com/office/officeart/2005/8/layout/vList2"/>
    <dgm:cxn modelId="{5A9EE94E-6A23-456E-94A7-4D12368830AD}" type="presParOf" srcId="{EBF0A97A-EDF1-4C47-8ECB-5F5F6A8E456D}" destId="{D2408717-B530-41AC-B5CE-E14FAEC5B062}" srcOrd="2" destOrd="0" presId="urn:microsoft.com/office/officeart/2005/8/layout/vList2"/>
    <dgm:cxn modelId="{55BAEC79-C8CC-4B17-BE05-FFCE9B8039CA}" type="presOf" srcId="{3B33AAEF-2BF8-4EBB-A3B1-62835B5C81BF}" destId="{D2408717-B530-41AC-B5CE-E14FAEC5B062}" srcOrd="0" destOrd="0" presId="urn:microsoft.com/office/officeart/2005/8/layout/vList2"/>
    <dgm:cxn modelId="{EFA58AD4-E410-4F9F-8E34-7B32F29D241D}" type="presParOf" srcId="{EBF0A97A-EDF1-4C47-8ECB-5F5F6A8E456D}" destId="{8F3B6D51-6576-4847-95F8-097004C88A78}" srcOrd="3" destOrd="0" presId="urn:microsoft.com/office/officeart/2005/8/layout/vList2"/>
    <dgm:cxn modelId="{EF99C48A-9522-4DA5-A6A2-B0AD8A4023E9}" type="presOf" srcId="{704E6F5A-9DD3-4463-B617-DAC4CB1475BA}" destId="{8F3B6D51-6576-4847-95F8-097004C88A78}" srcOrd="0" destOrd="0" presId="urn:microsoft.com/office/officeart/2005/8/layout/vList2"/>
    <dgm:cxn modelId="{A21989D5-CBE6-4D6C-BE6C-A46A6A471C55}" type="presOf" srcId="{D67C6EE0-44BF-4DF7-852E-EAB3728293B1}" destId="{8F3B6D51-6576-4847-95F8-097004C88A78}" srcOrd="0" destOrd="1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E5C9E7A5-AF2E-4D50-8726-C7D64A106B64}">
      <dsp:nvSpPr>
        <dsp:cNvPr id="3" name="Rounded Rectangle 2"/>
        <dsp:cNvSpPr/>
      </dsp:nvSpPr>
      <dsp:spPr bwMode="white">
        <a:xfrm>
          <a:off x="0" y="209492"/>
          <a:ext cx="6096000" cy="7607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Giáo</a:t>
          </a:r>
          <a:r>
            <a: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kumimoji="0" lang="en-US" altLang="en-US" b="1" i="0" u="none" strike="noStrike" cap="none" normalizeH="0" baseline="0" dirty="0" err="1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viên</a:t>
          </a:r>
          <a:endParaRPr lang="en-US" dirty="0"/>
        </a:p>
      </dsp:txBody>
      <dsp:txXfrm>
        <a:off x="0" y="209492"/>
        <a:ext cx="6096000" cy="760730"/>
      </dsp:txXfrm>
    </dsp:sp>
    <dsp:sp modelId="{0DFB8EA2-E9F4-4E7D-B5BF-ABC527E44C63}">
      <dsp:nvSpPr>
        <dsp:cNvPr id="4" name="Rectangles 3"/>
        <dsp:cNvSpPr/>
      </dsp:nvSpPr>
      <dsp:spPr bwMode="white">
        <a:xfrm>
          <a:off x="0" y="962342"/>
          <a:ext cx="6096000" cy="128333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93547" tIns="38100" rIns="213360" bIns="381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SGK, kế hoạch bài dạy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altLang="en-US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máy chiếu</a:t>
          </a:r>
          <a:r>
            <a:rPr lang="en-US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dirty="0">
            <a:solidFill>
              <a:schemeClr val="tx1"/>
            </a:solidFill>
          </a:endParaRPr>
        </a:p>
      </dsp:txBody>
      <dsp:txXfrm>
        <a:off x="0" y="962342"/>
        <a:ext cx="6096000" cy="1283335"/>
      </dsp:txXfrm>
    </dsp:sp>
    <dsp:sp modelId="{D2408717-B530-41AC-B5CE-E14FAEC5B062}">
      <dsp:nvSpPr>
        <dsp:cNvPr id="5" name="Rounded Rectangle 4"/>
        <dsp:cNvSpPr/>
      </dsp:nvSpPr>
      <dsp:spPr bwMode="white">
        <a:xfrm>
          <a:off x="0" y="2157135"/>
          <a:ext cx="6096000" cy="76073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40000"/>
              <a:lumOff val="60000"/>
            </a:schemeClr>
          </a:solidFill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14300" tIns="114300" rIns="114300" bIns="114300" anchor="ctr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Học</a:t>
          </a:r>
          <a:r>
            <a: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sinh</a:t>
          </a:r>
          <a:endParaRPr lang="en-US" dirty="0"/>
        </a:p>
      </dsp:txBody>
      <dsp:txXfrm>
        <a:off x="0" y="2157135"/>
        <a:ext cx="6096000" cy="760730"/>
      </dsp:txXfrm>
    </dsp:sp>
    <dsp:sp modelId="{8F3B6D51-6576-4847-95F8-097004C88A78}">
      <dsp:nvSpPr>
        <dsp:cNvPr id="6" name="Rectangles 5"/>
        <dsp:cNvSpPr/>
      </dsp:nvSpPr>
      <dsp:spPr bwMode="white">
        <a:xfrm>
          <a:off x="0" y="3006408"/>
          <a:ext cx="6096000" cy="85598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93547" tIns="38100" rIns="213360" bIns="38100" anchor="t"/>
        <a:lstStyle>
          <a:lvl1pPr algn="l">
            <a:defRPr sz="3000"/>
          </a:lvl1pPr>
          <a:lvl2pPr marL="228600" indent="-228600" algn="l">
            <a:defRPr sz="2300"/>
          </a:lvl2pPr>
          <a:lvl3pPr marL="457200" indent="-228600" algn="l">
            <a:defRPr sz="2300"/>
          </a:lvl3pPr>
          <a:lvl4pPr marL="685800" indent="-228600" algn="l">
            <a:defRPr sz="2300"/>
          </a:lvl4pPr>
          <a:lvl5pPr marL="914400" indent="-228600" algn="l">
            <a:defRPr sz="2300"/>
          </a:lvl5pPr>
          <a:lvl6pPr marL="1143000" indent="-228600" algn="l">
            <a:defRPr sz="2300"/>
          </a:lvl6pPr>
          <a:lvl7pPr marL="1371600" indent="-228600" algn="l">
            <a:defRPr sz="2300"/>
          </a:lvl7pPr>
          <a:lvl8pPr marL="1600200" indent="-228600" algn="l">
            <a:defRPr sz="2300"/>
          </a:lvl8pPr>
          <a:lvl9pPr marL="1828800" indent="-228600" algn="l">
            <a:defRPr sz="23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vi-VN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SGK</a:t>
          </a:r>
          <a:r>
            <a:rPr lang="en-US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dirty="0">
            <a:solidFill>
              <a:schemeClr val="tx1"/>
            </a:solidFill>
            <a:latin typeface="+mj-lt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hước thẳng có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vạch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chia đơn vị, </a:t>
          </a:r>
          <a:r>
            <a:rPr lang="vi-VN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vi-VN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nh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</a:t>
          </a:r>
          <a:r>
            <a:rPr lang="vi-VN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m</a:t>
          </a:r>
          <a:r>
            <a:rPr lang="vi-VN" altLang="en-US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vi-VN" altLang="en-US" dirty="0">
            <a:solidFill>
              <a:schemeClr val="tx1"/>
            </a:solidFill>
            <a:latin typeface="+mj-lt"/>
          </a:endParaRPr>
        </a:p>
      </dsp:txBody>
      <dsp:txXfrm>
        <a:off x="0" y="3006408"/>
        <a:ext cx="6096000" cy="855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3" Type="http://schemas.openxmlformats.org/officeDocument/2006/relationships/image" Target="../media/image34.wmf"/><Relationship Id="rId12" Type="http://schemas.openxmlformats.org/officeDocument/2006/relationships/image" Target="../media/image33.wmf"/><Relationship Id="rId11" Type="http://schemas.openxmlformats.org/officeDocument/2006/relationships/image" Target="../media/image32.wmf"/><Relationship Id="rId10" Type="http://schemas.openxmlformats.org/officeDocument/2006/relationships/image" Target="../media/image31.wmf"/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3.wmf"/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7.wmf"/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42.wmf"/><Relationship Id="rId4" Type="http://schemas.openxmlformats.org/officeDocument/2006/relationships/image" Target="../media/image38.wmf"/><Relationship Id="rId3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7" Type="http://schemas.openxmlformats.org/officeDocument/2006/relationships/image" Target="../media/image51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image" Target="../media/image71.wmf"/><Relationship Id="rId7" Type="http://schemas.openxmlformats.org/officeDocument/2006/relationships/image" Target="../media/image70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5" Type="http://schemas.openxmlformats.org/officeDocument/2006/relationships/image" Target="../media/image78.wmf"/><Relationship Id="rId14" Type="http://schemas.openxmlformats.org/officeDocument/2006/relationships/image" Target="../media/image77.wmf"/><Relationship Id="rId13" Type="http://schemas.openxmlformats.org/officeDocument/2006/relationships/image" Target="../media/image76.wmf"/><Relationship Id="rId12" Type="http://schemas.openxmlformats.org/officeDocument/2006/relationships/image" Target="../media/image75.wmf"/><Relationship Id="rId11" Type="http://schemas.openxmlformats.org/officeDocument/2006/relationships/image" Target="../media/image74.wmf"/><Relationship Id="rId10" Type="http://schemas.openxmlformats.org/officeDocument/2006/relationships/image" Target="../media/image73.wmf"/><Relationship Id="rId1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87.wmf"/><Relationship Id="rId8" Type="http://schemas.openxmlformats.org/officeDocument/2006/relationships/image" Target="../media/image86.wmf"/><Relationship Id="rId7" Type="http://schemas.openxmlformats.org/officeDocument/2006/relationships/image" Target="../media/image85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6" Type="http://schemas.openxmlformats.org/officeDocument/2006/relationships/image" Target="../media/image94.wmf"/><Relationship Id="rId15" Type="http://schemas.openxmlformats.org/officeDocument/2006/relationships/image" Target="../media/image93.wmf"/><Relationship Id="rId14" Type="http://schemas.openxmlformats.org/officeDocument/2006/relationships/image" Target="../media/image92.wmf"/><Relationship Id="rId13" Type="http://schemas.openxmlformats.org/officeDocument/2006/relationships/image" Target="../media/image91.wmf"/><Relationship Id="rId12" Type="http://schemas.openxmlformats.org/officeDocument/2006/relationships/image" Target="../media/image90.wmf"/><Relationship Id="rId11" Type="http://schemas.openxmlformats.org/officeDocument/2006/relationships/image" Target="../media/image89.wmf"/><Relationship Id="rId10" Type="http://schemas.openxmlformats.org/officeDocument/2006/relationships/image" Target="../media/image88.wmf"/><Relationship Id="rId1" Type="http://schemas.openxmlformats.org/officeDocument/2006/relationships/image" Target="../media/image79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hyperlink" Target="https://www.freepik.com/" TargetMode="External"/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" name="Google Shape;10;p2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1" name="Google Shape;11;p2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12" name="Google Shape;12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15" name="Google Shape;15;p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" name="Google Shape;17;p2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18" name="Google Shape;18;p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0" name="Google Shape;20;p2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1" name="Google Shape;21;p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4" name="Google Shape;24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7" name="Google Shape;27;p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9" name="Google Shape;29;p2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" name="Google Shape;30;p2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" name="Google Shape;31;p2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" name="Google Shape;32;p2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" name="Google Shape;33;p2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" name="Google Shape;34;p2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" name="Google Shape;35;p2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" name="Google Shape;36;p2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" name="Google Shape;37;p2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" name="Google Shape;38;p2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" name="Google Shape;39;p2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" name="Google Shape;40;p2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1" name="Google Shape;41;p2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" name="Google Shape;42;p2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" name="Google Shape;43;p2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" name="Google Shape;44;p2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" name="Google Shape;45;p2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" name="Google Shape;46;p2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" name="Google Shape;47;p2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" name="Google Shape;48;p2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9" name="Google Shape;49;p2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0" name="Google Shape;50;p2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1" name="Google Shape;51;p2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" name="Google Shape;52;p2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" name="Google Shape;53;p2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" name="Google Shape;54;p2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" name="Google Shape;55;p2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" name="Google Shape;56;p2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" name="Google Shape;57;p2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" name="Google Shape;58;p2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2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2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" name="Google Shape;61;p2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2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" name="Google Shape;63;p2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" name="Google Shape;64;p2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5" name="Google Shape;65;p2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6" name="Google Shape;66;p2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" name="Google Shape;67;p2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" name="Google Shape;68;p2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" name="Google Shape;69;p2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" name="Google Shape;70;p2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" name="Google Shape;71;p2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" name="Google Shape;72;p2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3" name="Google Shape;73;p2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4" name="Google Shape;74;p2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" name="Google Shape;75;p2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" name="Google Shape;76;p2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" name="Google Shape;77;p2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" name="Google Shape;78;p2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" name="Google Shape;79;p2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0" name="Google Shape;80;p2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1" name="Google Shape;81;p2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2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" name="Google Shape;83;p2"/>
          <p:cNvSpPr txBox="1"/>
          <p:nvPr>
            <p:ph type="ctrTitle"/>
          </p:nvPr>
        </p:nvSpPr>
        <p:spPr>
          <a:xfrm>
            <a:off x="967700" y="1345750"/>
            <a:ext cx="7208700" cy="191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4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 panose="020B0704020202020204" charset="-127"/>
              <a:buNone/>
              <a:defRPr sz="7200"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9pPr>
          </a:lstStyle>
          <a:p/>
        </p:txBody>
      </p:sp>
      <p:sp>
        <p:nvSpPr>
          <p:cNvPr id="84" name="Google Shape;84;p2"/>
          <p:cNvSpPr txBox="1"/>
          <p:nvPr>
            <p:ph type="subTitle" idx="1"/>
          </p:nvPr>
        </p:nvSpPr>
        <p:spPr>
          <a:xfrm>
            <a:off x="1138725" y="3114175"/>
            <a:ext cx="6866700" cy="5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2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Light" panose="020B0704020202020204"/>
              <a:buNone/>
              <a:defRPr sz="2400">
                <a:solidFill>
                  <a:schemeClr val="accent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9pPr>
          </a:lstStyle>
          <a:p/>
        </p:txBody>
      </p:sp>
      <p:grpSp>
        <p:nvGrpSpPr>
          <p:cNvPr id="85" name="Google Shape;85;p2"/>
          <p:cNvGrpSpPr/>
          <p:nvPr/>
        </p:nvGrpSpPr>
        <p:grpSpPr>
          <a:xfrm>
            <a:off x="7480525" y="1448400"/>
            <a:ext cx="444275" cy="398525"/>
            <a:chOff x="2495125" y="2142250"/>
            <a:chExt cx="444275" cy="398525"/>
          </a:xfrm>
        </p:grpSpPr>
        <p:sp>
          <p:nvSpPr>
            <p:cNvPr id="86" name="Google Shape;86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" name="Google Shape;88;p2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89" name="Google Shape;8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9" name="Google Shape;99;p2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00" name="Google Shape;100;p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7571875" y="99101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" name="Google Shape;103;p2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" name="Google Shape;104;p2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" name="Google Shape;105;p2"/>
          <p:cNvSpPr/>
          <p:nvPr/>
        </p:nvSpPr>
        <p:spPr>
          <a:xfrm rot="9553842">
            <a:off x="2124651" y="4191357"/>
            <a:ext cx="60324" cy="4304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" name="Google Shape;106;p2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" name="Google Shape;107;p2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6355050" y="709650"/>
            <a:ext cx="291375" cy="281375"/>
            <a:chOff x="3243875" y="2372825"/>
            <a:chExt cx="291375" cy="281375"/>
          </a:xfrm>
        </p:grpSpPr>
        <p:sp>
          <p:nvSpPr>
            <p:cNvPr id="109" name="Google Shape;109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9" name="Google Shape;119;p2"/>
          <p:cNvGrpSpPr/>
          <p:nvPr/>
        </p:nvGrpSpPr>
        <p:grpSpPr>
          <a:xfrm>
            <a:off x="1105050" y="4149150"/>
            <a:ext cx="444275" cy="398525"/>
            <a:chOff x="2495125" y="2142250"/>
            <a:chExt cx="444275" cy="398525"/>
          </a:xfrm>
        </p:grpSpPr>
        <p:sp>
          <p:nvSpPr>
            <p:cNvPr id="120" name="Google Shape;120;p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22" name="Google Shape;122;p2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23" name="Google Shape;123;p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2" name="Google Shape;802;p11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803" name="Google Shape;803;p1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804" name="Google Shape;804;p1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5" name="Google Shape;805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06" name="Google Shape;806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807" name="Google Shape;807;p1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808" name="Google Shape;808;p1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9" name="Google Shape;809;p1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0" name="Google Shape;810;p1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1" name="Google Shape;811;p1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12" name="Google Shape;812;p1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3" name="Google Shape;813;p1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4" name="Google Shape;814;p1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5" name="Google Shape;815;p1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6" name="Google Shape;816;p1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17" name="Google Shape;817;p1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19" name="Google Shape;819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820" name="Google Shape;820;p1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21" name="Google Shape;821;p1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22" name="Google Shape;822;p1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823" name="Google Shape;823;p1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25" name="Google Shape;825;p11"/>
          <p:cNvSpPr txBox="1"/>
          <p:nvPr>
            <p:ph type="title" hasCustomPrompt="1"/>
          </p:nvPr>
        </p:nvSpPr>
        <p:spPr>
          <a:xfrm>
            <a:off x="1816863" y="1707588"/>
            <a:ext cx="5511600" cy="140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0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26" name="Google Shape;826;p11"/>
          <p:cNvSpPr txBox="1"/>
          <p:nvPr>
            <p:ph type="subTitle" idx="1"/>
          </p:nvPr>
        </p:nvSpPr>
        <p:spPr>
          <a:xfrm>
            <a:off x="1815538" y="2971813"/>
            <a:ext cx="5511600" cy="46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827" name="Google Shape;827;p11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8" name="Google Shape;828;p11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9" name="Google Shape;829;p11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0" name="Google Shape;830;p11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1" name="Google Shape;831;p11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2" name="Google Shape;832;p11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3" name="Google Shape;833;p11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4" name="Google Shape;834;p11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5" name="Google Shape;835;p11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6" name="Google Shape;836;p11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7" name="Google Shape;837;p11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8" name="Google Shape;838;p11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39" name="Google Shape;839;p11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0" name="Google Shape;840;p11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1" name="Google Shape;841;p11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2" name="Google Shape;842;p11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3" name="Google Shape;843;p11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4" name="Google Shape;844;p11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5" name="Google Shape;845;p11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6" name="Google Shape;846;p11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7" name="Google Shape;847;p11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8" name="Google Shape;848;p11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49" name="Google Shape;849;p11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0" name="Google Shape;850;p11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1" name="Google Shape;851;p11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2" name="Google Shape;852;p11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3" name="Google Shape;853;p11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4" name="Google Shape;854;p11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5" name="Google Shape;855;p11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6" name="Google Shape;856;p11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7" name="Google Shape;857;p11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8" name="Google Shape;858;p11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59" name="Google Shape;859;p11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0" name="Google Shape;860;p11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1" name="Google Shape;861;p11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2" name="Google Shape;862;p11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3" name="Google Shape;863;p11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4" name="Google Shape;864;p11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5" name="Google Shape;865;p11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6" name="Google Shape;866;p11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7" name="Google Shape;867;p11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8" name="Google Shape;868;p11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69" name="Google Shape;869;p11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0" name="Google Shape;870;p11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1" name="Google Shape;871;p11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2" name="Google Shape;872;p11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3" name="Google Shape;873;p11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4" name="Google Shape;874;p11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5" name="Google Shape;875;p11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6" name="Google Shape;876;p11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3_1"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3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0" name="Google Shape;880;p13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1" name="Google Shape;881;p13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82" name="Google Shape;882;p13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883" name="Google Shape;883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4" name="Google Shape;884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5" name="Google Shape;885;p13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886" name="Google Shape;886;p13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7" name="Google Shape;887;p13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88" name="Google Shape;888;p13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889" name="Google Shape;889;p13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0" name="Google Shape;890;p13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1" name="Google Shape;891;p13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892" name="Google Shape;892;p13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3" name="Google Shape;893;p13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4" name="Google Shape;894;p13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895" name="Google Shape;895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6" name="Google Shape;896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7" name="Google Shape;897;p13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898" name="Google Shape;898;p13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99" name="Google Shape;899;p13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900" name="Google Shape;900;p13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1" name="Google Shape;901;p13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2" name="Google Shape;902;p13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3" name="Google Shape;903;p13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4" name="Google Shape;904;p13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5" name="Google Shape;905;p13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6" name="Google Shape;906;p13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7" name="Google Shape;907;p13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8" name="Google Shape;908;p13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9" name="Google Shape;909;p13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0" name="Google Shape;910;p13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1" name="Google Shape;911;p13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2" name="Google Shape;912;p13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3" name="Google Shape;913;p13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4" name="Google Shape;914;p13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5" name="Google Shape;915;p13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6" name="Google Shape;916;p13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7" name="Google Shape;917;p13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8" name="Google Shape;918;p13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19" name="Google Shape;919;p13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0" name="Google Shape;920;p13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1" name="Google Shape;921;p13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2" name="Google Shape;922;p13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3" name="Google Shape;923;p13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4" name="Google Shape;924;p13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5" name="Google Shape;925;p13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6" name="Google Shape;926;p13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7" name="Google Shape;927;p13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8" name="Google Shape;928;p13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9" name="Google Shape;929;p13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0" name="Google Shape;930;p13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1" name="Google Shape;931;p13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2" name="Google Shape;932;p13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3" name="Google Shape;933;p13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4" name="Google Shape;934;p13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5" name="Google Shape;935;p13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6" name="Google Shape;936;p13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7" name="Google Shape;937;p13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8" name="Google Shape;938;p13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39" name="Google Shape;939;p13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0" name="Google Shape;940;p13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1" name="Google Shape;941;p13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2" name="Google Shape;942;p13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3" name="Google Shape;943;p13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4" name="Google Shape;944;p13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5" name="Google Shape;945;p13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6" name="Google Shape;946;p13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7" name="Google Shape;947;p13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8" name="Google Shape;948;p13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49" name="Google Shape;949;p13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0" name="Google Shape;950;p13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1" name="Google Shape;951;p13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2" name="Google Shape;952;p13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53" name="Google Shape;953;p13"/>
          <p:cNvSpPr txBox="1"/>
          <p:nvPr>
            <p:ph type="title"/>
          </p:nvPr>
        </p:nvSpPr>
        <p:spPr>
          <a:xfrm>
            <a:off x="718750" y="438312"/>
            <a:ext cx="770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54" name="Google Shape;954;p13">
            <a:hlinkClick r:id="rId2" action="ppaction://hlinksldjump"/>
          </p:cNvPr>
          <p:cNvSpPr txBox="1"/>
          <p:nvPr>
            <p:ph type="subTitle" idx="1"/>
          </p:nvPr>
        </p:nvSpPr>
        <p:spPr>
          <a:xfrm>
            <a:off x="1796843" y="1229700"/>
            <a:ext cx="27288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55" name="Google Shape;955;p13"/>
          <p:cNvSpPr txBox="1"/>
          <p:nvPr>
            <p:ph type="subTitle" idx="2"/>
          </p:nvPr>
        </p:nvSpPr>
        <p:spPr>
          <a:xfrm>
            <a:off x="1796034" y="1542315"/>
            <a:ext cx="2730000" cy="5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6" name="Google Shape;956;p13">
            <a:hlinkClick r:id="rId2" action="ppaction://hlinksldjump"/>
          </p:cNvPr>
          <p:cNvSpPr txBox="1"/>
          <p:nvPr>
            <p:ph type="title" idx="3" hasCustomPrompt="1"/>
          </p:nvPr>
        </p:nvSpPr>
        <p:spPr>
          <a:xfrm>
            <a:off x="1182965" y="1544397"/>
            <a:ext cx="632700" cy="4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57" name="Google Shape;957;p13"/>
          <p:cNvSpPr txBox="1"/>
          <p:nvPr>
            <p:ph type="subTitle" idx="4"/>
          </p:nvPr>
        </p:nvSpPr>
        <p:spPr>
          <a:xfrm>
            <a:off x="1799701" y="2422672"/>
            <a:ext cx="27369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58" name="Google Shape;958;p13"/>
          <p:cNvSpPr txBox="1"/>
          <p:nvPr>
            <p:ph type="subTitle" idx="5"/>
          </p:nvPr>
        </p:nvSpPr>
        <p:spPr>
          <a:xfrm>
            <a:off x="1794612" y="2737363"/>
            <a:ext cx="273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59" name="Google Shape;959;p13"/>
          <p:cNvSpPr txBox="1"/>
          <p:nvPr>
            <p:ph type="title" idx="6" hasCustomPrompt="1"/>
          </p:nvPr>
        </p:nvSpPr>
        <p:spPr>
          <a:xfrm>
            <a:off x="1183878" y="2756608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0" name="Google Shape;960;p13"/>
          <p:cNvSpPr txBox="1"/>
          <p:nvPr>
            <p:ph type="subTitle" idx="7"/>
          </p:nvPr>
        </p:nvSpPr>
        <p:spPr>
          <a:xfrm>
            <a:off x="1801331" y="3617146"/>
            <a:ext cx="2730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1" name="Google Shape;961;p13"/>
          <p:cNvSpPr txBox="1"/>
          <p:nvPr>
            <p:ph type="subTitle" idx="8"/>
          </p:nvPr>
        </p:nvSpPr>
        <p:spPr>
          <a:xfrm>
            <a:off x="1794612" y="3932456"/>
            <a:ext cx="273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2" name="Google Shape;962;p13"/>
          <p:cNvSpPr txBox="1"/>
          <p:nvPr>
            <p:ph type="title" idx="9" hasCustomPrompt="1"/>
          </p:nvPr>
        </p:nvSpPr>
        <p:spPr>
          <a:xfrm>
            <a:off x="1183878" y="3926170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3" name="Google Shape;963;p13"/>
          <p:cNvSpPr txBox="1"/>
          <p:nvPr>
            <p:ph type="subTitle" idx="13"/>
          </p:nvPr>
        </p:nvSpPr>
        <p:spPr>
          <a:xfrm>
            <a:off x="5218933" y="1231500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4" name="Google Shape;964;p13"/>
          <p:cNvSpPr txBox="1"/>
          <p:nvPr>
            <p:ph type="subTitle" idx="14"/>
          </p:nvPr>
        </p:nvSpPr>
        <p:spPr>
          <a:xfrm>
            <a:off x="5212184" y="1540665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5" name="Google Shape;965;p13"/>
          <p:cNvSpPr txBox="1"/>
          <p:nvPr>
            <p:ph type="title" idx="15" hasCustomPrompt="1"/>
          </p:nvPr>
        </p:nvSpPr>
        <p:spPr>
          <a:xfrm>
            <a:off x="4621067" y="1545297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6" name="Google Shape;966;p13"/>
          <p:cNvSpPr txBox="1"/>
          <p:nvPr>
            <p:ph type="subTitle" idx="16"/>
          </p:nvPr>
        </p:nvSpPr>
        <p:spPr>
          <a:xfrm>
            <a:off x="5218933" y="2422672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67" name="Google Shape;967;p13"/>
          <p:cNvSpPr txBox="1"/>
          <p:nvPr>
            <p:ph type="subTitle" idx="17"/>
          </p:nvPr>
        </p:nvSpPr>
        <p:spPr>
          <a:xfrm>
            <a:off x="5212188" y="2737363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68" name="Google Shape;968;p13"/>
          <p:cNvSpPr txBox="1"/>
          <p:nvPr>
            <p:ph type="title" idx="18" hasCustomPrompt="1"/>
          </p:nvPr>
        </p:nvSpPr>
        <p:spPr>
          <a:xfrm>
            <a:off x="4621067" y="2756608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969" name="Google Shape;969;p13"/>
          <p:cNvSpPr txBox="1"/>
          <p:nvPr>
            <p:ph type="subTitle" idx="19"/>
          </p:nvPr>
        </p:nvSpPr>
        <p:spPr>
          <a:xfrm>
            <a:off x="5218933" y="3617146"/>
            <a:ext cx="2742000" cy="39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970" name="Google Shape;970;p13"/>
          <p:cNvSpPr txBox="1"/>
          <p:nvPr>
            <p:ph type="subTitle" idx="20"/>
          </p:nvPr>
        </p:nvSpPr>
        <p:spPr>
          <a:xfrm>
            <a:off x="5212188" y="3932456"/>
            <a:ext cx="2742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1" name="Google Shape;971;p13"/>
          <p:cNvSpPr txBox="1"/>
          <p:nvPr>
            <p:ph type="title" idx="21" hasCustomPrompt="1"/>
          </p:nvPr>
        </p:nvSpPr>
        <p:spPr>
          <a:xfrm>
            <a:off x="4621067" y="3926170"/>
            <a:ext cx="630900" cy="42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grpSp>
        <p:nvGrpSpPr>
          <p:cNvPr id="972" name="Google Shape;972;p13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973" name="Google Shape;973;p1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4" name="Google Shape;974;p1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75" name="Google Shape;975;p13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976" name="Google Shape;976;p1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7" name="Google Shape;977;p1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79" name="Google Shape;979;p1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0" name="Google Shape;980;p1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1" name="Google Shape;981;p1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3" name="Google Shape;983;p1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4" name="Google Shape;984;p1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5" name="Google Shape;985;p1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986" name="Google Shape;986;p13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987" name="Google Shape;987;p1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88" name="Google Shape;988;p1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989" name="Google Shape;989;p13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0" name="Google Shape;990;p13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2"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2" name="Google Shape;992;p14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993" name="Google Shape;993;p14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994" name="Google Shape;994;p14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995" name="Google Shape;995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996" name="Google Shape;996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997" name="Google Shape;997;p14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998" name="Google Shape;998;p14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999" name="Google Shape;999;p14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0" name="Google Shape;1000;p14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1" name="Google Shape;1001;p14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02" name="Google Shape;1002;p14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3" name="Google Shape;1003;p14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4" name="Google Shape;1004;p14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005" name="Google Shape;1005;p14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6" name="Google Shape;1006;p14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07" name="Google Shape;1007;p14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008" name="Google Shape;1008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09" name="Google Shape;1009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10" name="Google Shape;1010;p14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011" name="Google Shape;1011;p1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12" name="Google Shape;1012;p1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013" name="Google Shape;1013;p14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4" name="Google Shape;1014;p14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15" name="Google Shape;1015;p14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016" name="Google Shape;1016;p14"/>
          <p:cNvGrpSpPr/>
          <p:nvPr/>
        </p:nvGrpSpPr>
        <p:grpSpPr>
          <a:xfrm>
            <a:off x="775050" y="4536650"/>
            <a:ext cx="444275" cy="398525"/>
            <a:chOff x="2495125" y="2142250"/>
            <a:chExt cx="444275" cy="398525"/>
          </a:xfrm>
        </p:grpSpPr>
        <p:sp>
          <p:nvSpPr>
            <p:cNvPr id="1017" name="Google Shape;1017;p14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8" name="Google Shape;1018;p14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019" name="Google Shape;1019;p14"/>
          <p:cNvGrpSpPr/>
          <p:nvPr/>
        </p:nvGrpSpPr>
        <p:grpSpPr>
          <a:xfrm>
            <a:off x="7240750" y="398350"/>
            <a:ext cx="291375" cy="281375"/>
            <a:chOff x="3243875" y="2372825"/>
            <a:chExt cx="291375" cy="281375"/>
          </a:xfrm>
        </p:grpSpPr>
        <p:sp>
          <p:nvSpPr>
            <p:cNvPr id="1020" name="Google Shape;1020;p1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1" name="Google Shape;1021;p1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2" name="Google Shape;1022;p1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3" name="Google Shape;1023;p1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4" name="Google Shape;1024;p1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5" name="Google Shape;1025;p1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6" name="Google Shape;1026;p1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7" name="Google Shape;1027;p1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8" name="Google Shape;1028;p1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29" name="Google Shape;1029;p1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030" name="Google Shape;1030;p14"/>
          <p:cNvGrpSpPr/>
          <p:nvPr/>
        </p:nvGrpSpPr>
        <p:grpSpPr>
          <a:xfrm>
            <a:off x="8067000" y="1014038"/>
            <a:ext cx="166675" cy="168575"/>
            <a:chOff x="4954425" y="2036375"/>
            <a:chExt cx="166675" cy="168575"/>
          </a:xfrm>
        </p:grpSpPr>
        <p:sp>
          <p:nvSpPr>
            <p:cNvPr id="1031" name="Google Shape;1031;p14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2" name="Google Shape;1032;p14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33" name="Google Shape;1033;p14"/>
          <p:cNvSpPr/>
          <p:nvPr/>
        </p:nvSpPr>
        <p:spPr>
          <a:xfrm>
            <a:off x="1548175" y="47737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4" name="Google Shape;1034;p14"/>
          <p:cNvSpPr/>
          <p:nvPr/>
        </p:nvSpPr>
        <p:spPr>
          <a:xfrm>
            <a:off x="7960175" y="44018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035" name="Google Shape;1035;p14"/>
          <p:cNvGrpSpPr/>
          <p:nvPr/>
        </p:nvGrpSpPr>
        <p:grpSpPr>
          <a:xfrm>
            <a:off x="775050" y="4233250"/>
            <a:ext cx="166675" cy="168575"/>
            <a:chOff x="4954425" y="2036375"/>
            <a:chExt cx="166675" cy="168575"/>
          </a:xfrm>
        </p:grpSpPr>
        <p:sp>
          <p:nvSpPr>
            <p:cNvPr id="1036" name="Google Shape;1036;p14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37" name="Google Shape;1037;p14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038" name="Google Shape;1038;p14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9" name="Google Shape;1039;p14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0" name="Google Shape;1040;p14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1" name="Google Shape;1041;p14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2" name="Google Shape;1042;p14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3" name="Google Shape;1043;p14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4" name="Google Shape;1044;p14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5" name="Google Shape;1045;p14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6" name="Google Shape;1046;p14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7" name="Google Shape;1047;p14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8" name="Google Shape;1048;p14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9" name="Google Shape;1049;p14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0" name="Google Shape;1050;p14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1" name="Google Shape;1051;p14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2" name="Google Shape;1052;p14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3" name="Google Shape;1053;p14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4" name="Google Shape;1054;p14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5" name="Google Shape;1055;p14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6" name="Google Shape;1056;p14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7" name="Google Shape;1057;p14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8" name="Google Shape;1058;p14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9" name="Google Shape;1059;p14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0" name="Google Shape;1060;p14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1" name="Google Shape;1061;p14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2" name="Google Shape;1062;p14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3" name="Google Shape;1063;p14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4" name="Google Shape;1064;p14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5" name="Google Shape;1065;p14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6" name="Google Shape;1066;p14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7" name="Google Shape;1067;p14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8" name="Google Shape;1068;p14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9" name="Google Shape;1069;p14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0" name="Google Shape;1070;p14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1" name="Google Shape;1071;p14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2" name="Google Shape;1072;p14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3" name="Google Shape;1073;p14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4" name="Google Shape;1074;p14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5" name="Google Shape;1075;p14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6" name="Google Shape;1076;p14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7" name="Google Shape;1077;p14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8" name="Google Shape;1078;p14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9" name="Google Shape;1079;p14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0" name="Google Shape;1080;p14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1" name="Google Shape;1081;p14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2" name="Google Shape;1082;p14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3" name="Google Shape;1083;p14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4" name="Google Shape;1084;p14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5" name="Google Shape;1085;p14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6" name="Google Shape;1086;p14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87" name="Google Shape;1087;p14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2_1">
    <p:spTree>
      <p:nvGrpSpPr>
        <p:cNvPr id="1088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9" name="Google Shape;1089;p1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090" name="Google Shape;1090;p1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091" name="Google Shape;1091;p1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092" name="Google Shape;1092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3" name="Google Shape;1093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094" name="Google Shape;1094;p1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095" name="Google Shape;1095;p1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096" name="Google Shape;1096;p1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097" name="Google Shape;1097;p1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098" name="Google Shape;1098;p1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99" name="Google Shape;1099;p1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0" name="Google Shape;1100;p1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1" name="Google Shape;1101;p1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02" name="Google Shape;1102;p1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3" name="Google Shape;1103;p1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4" name="Google Shape;1104;p1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05" name="Google Shape;1105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6" name="Google Shape;1106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07" name="Google Shape;1107;p1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108" name="Google Shape;1108;p1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09" name="Google Shape;1109;p1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110" name="Google Shape;1110;p1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1" name="Google Shape;1111;p1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12" name="Google Shape;1112;p15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113" name="Google Shape;1113;p15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114" name="Google Shape;1114;p15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5" name="Google Shape;1115;p15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16" name="Google Shape;1116;p15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117" name="Google Shape;1117;p15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8" name="Google Shape;1118;p15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19" name="Google Shape;1119;p15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0" name="Google Shape;1120;p15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1" name="Google Shape;1121;p15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2" name="Google Shape;1122;p15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3" name="Google Shape;1123;p15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4" name="Google Shape;1124;p15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5" name="Google Shape;1125;p15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6" name="Google Shape;1126;p15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27" name="Google Shape;1127;p15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128" name="Google Shape;1128;p1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29" name="Google Shape;1129;p1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30" name="Google Shape;1130;p15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1" name="Google Shape;1131;p15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132" name="Google Shape;1132;p15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133" name="Google Shape;1133;p1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34" name="Google Shape;1134;p1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35" name="Google Shape;1135;p1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6" name="Google Shape;1136;p1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7" name="Google Shape;1137;p1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8" name="Google Shape;1138;p1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9" name="Google Shape;1139;p1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0" name="Google Shape;1140;p1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1" name="Google Shape;1141;p1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2" name="Google Shape;1142;p1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3" name="Google Shape;1143;p1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4" name="Google Shape;1144;p1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5" name="Google Shape;1145;p1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6" name="Google Shape;1146;p1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7" name="Google Shape;1147;p1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8" name="Google Shape;1148;p1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49" name="Google Shape;1149;p1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0" name="Google Shape;1150;p1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1" name="Google Shape;1151;p1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2" name="Google Shape;1152;p1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3" name="Google Shape;1153;p1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4" name="Google Shape;1154;p1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5" name="Google Shape;1155;p1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6" name="Google Shape;1156;p1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7" name="Google Shape;1157;p1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8" name="Google Shape;1158;p1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59" name="Google Shape;1159;p1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0" name="Google Shape;1160;p1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1" name="Google Shape;1161;p1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2" name="Google Shape;1162;p1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3" name="Google Shape;1163;p1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4" name="Google Shape;1164;p1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5" name="Google Shape;1165;p1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6" name="Google Shape;1166;p1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7" name="Google Shape;1167;p1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8" name="Google Shape;1168;p1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9" name="Google Shape;1169;p1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0" name="Google Shape;1170;p1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1" name="Google Shape;1171;p1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2" name="Google Shape;1172;p1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3" name="Google Shape;1173;p1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4" name="Google Shape;1174;p1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5" name="Google Shape;1175;p1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6" name="Google Shape;1176;p1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7" name="Google Shape;1177;p1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8" name="Google Shape;1178;p1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79" name="Google Shape;1179;p1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0" name="Google Shape;1180;p1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1" name="Google Shape;1181;p1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2" name="Google Shape;1182;p1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3" name="Google Shape;1183;p1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84" name="Google Shape;1184;p1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_1_1"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6" name="Google Shape;1186;p16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187" name="Google Shape;1187;p1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188" name="Google Shape;1188;p1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9" name="Google Shape;1189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191" name="Google Shape;1191;p1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192" name="Google Shape;1192;p1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93" name="Google Shape;1193;p1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95" name="Google Shape;1195;p1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6" name="Google Shape;1196;p1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198" name="Google Shape;1198;p1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9" name="Google Shape;1199;p1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01" name="Google Shape;1201;p1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02" name="Google Shape;1202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3" name="Google Shape;1203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04" name="Google Shape;1204;p1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07" name="Google Shape;1207;p1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09" name="Google Shape;1209;p1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0" name="Google Shape;1210;p1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1" name="Google Shape;1211;p1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2" name="Google Shape;1212;p1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3" name="Google Shape;1213;p1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4" name="Google Shape;1214;p1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5" name="Google Shape;1215;p1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6" name="Google Shape;1216;p1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7" name="Google Shape;1217;p1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8" name="Google Shape;1218;p1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19" name="Google Shape;1219;p1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0" name="Google Shape;1220;p1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1" name="Google Shape;1221;p1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2" name="Google Shape;1222;p1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3" name="Google Shape;1223;p1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4" name="Google Shape;1224;p1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5" name="Google Shape;1225;p1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6" name="Google Shape;1226;p1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7" name="Google Shape;1227;p1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8" name="Google Shape;1228;p1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29" name="Google Shape;1229;p1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0" name="Google Shape;1230;p1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1" name="Google Shape;1231;p1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2" name="Google Shape;1232;p1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3" name="Google Shape;1233;p1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4" name="Google Shape;1234;p1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5" name="Google Shape;1235;p1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6" name="Google Shape;1236;p1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7" name="Google Shape;1237;p1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8" name="Google Shape;1238;p1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39" name="Google Shape;1239;p1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0" name="Google Shape;1240;p1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1" name="Google Shape;1241;p1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2" name="Google Shape;1242;p1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3" name="Google Shape;1243;p1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4" name="Google Shape;1244;p1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5" name="Google Shape;1245;p1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6" name="Google Shape;1246;p1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7" name="Google Shape;1247;p1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8" name="Google Shape;1248;p1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9" name="Google Shape;1249;p1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0" name="Google Shape;1250;p1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1" name="Google Shape;1251;p1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2" name="Google Shape;1252;p1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3" name="Google Shape;1253;p1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4" name="Google Shape;1254;p1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5" name="Google Shape;1255;p1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6" name="Google Shape;1256;p1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7" name="Google Shape;1257;p1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58" name="Google Shape;1258;p1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59" name="Google Shape;1259;p1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1260" name="Google Shape;1260;p1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70" name="Google Shape;1270;p1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71" name="Google Shape;1271;p1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1272" name="Google Shape;1272;p1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74" name="Google Shape;1274;p1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_1_1">
    <p:spTree>
      <p:nvGrpSpPr>
        <p:cNvPr id="1275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6" name="Google Shape;1276;p1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277" name="Google Shape;1277;p1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278" name="Google Shape;1278;p1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279" name="Google Shape;1279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0" name="Google Shape;1280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81" name="Google Shape;1281;p1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282" name="Google Shape;1282;p1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283" name="Google Shape;1283;p1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4" name="Google Shape;1284;p1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85" name="Google Shape;1285;p1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286" name="Google Shape;1286;p1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87" name="Google Shape;1287;p1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88" name="Google Shape;1288;p1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289" name="Google Shape;1289;p1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0" name="Google Shape;1290;p1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91" name="Google Shape;1291;p1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292" name="Google Shape;1292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3" name="Google Shape;1293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294" name="Google Shape;1294;p1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95" name="Google Shape;1295;p1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296" name="Google Shape;1296;p1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297" name="Google Shape;1297;p1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8" name="Google Shape;1298;p1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299" name="Google Shape;1299;p1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0" name="Google Shape;1300;p1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1" name="Google Shape;1301;p1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2" name="Google Shape;1302;p1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3" name="Google Shape;1303;p1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4" name="Google Shape;1304;p1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5" name="Google Shape;1305;p1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6" name="Google Shape;1306;p1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7" name="Google Shape;1307;p1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8" name="Google Shape;1308;p1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09" name="Google Shape;1309;p1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0" name="Google Shape;1310;p1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1" name="Google Shape;1311;p1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2" name="Google Shape;1312;p1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3" name="Google Shape;1313;p1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4" name="Google Shape;1314;p1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5" name="Google Shape;1315;p1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6" name="Google Shape;1316;p1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7" name="Google Shape;1317;p1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8" name="Google Shape;1318;p1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19" name="Google Shape;1319;p1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0" name="Google Shape;1320;p1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1" name="Google Shape;1321;p1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2" name="Google Shape;1322;p1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3" name="Google Shape;1323;p1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4" name="Google Shape;1324;p1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5" name="Google Shape;1325;p1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6" name="Google Shape;1326;p1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7" name="Google Shape;1327;p1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8" name="Google Shape;1328;p1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9" name="Google Shape;1329;p1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0" name="Google Shape;1330;p1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1" name="Google Shape;1331;p1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2" name="Google Shape;1332;p1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3" name="Google Shape;1333;p1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4" name="Google Shape;1334;p1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5" name="Google Shape;1335;p1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6" name="Google Shape;1336;p1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7" name="Google Shape;1337;p1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8" name="Google Shape;1338;p1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39" name="Google Shape;1339;p1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0" name="Google Shape;1340;p1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1" name="Google Shape;1341;p1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2" name="Google Shape;1342;p1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3" name="Google Shape;1343;p1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4" name="Google Shape;1344;p1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5" name="Google Shape;1345;p1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6" name="Google Shape;1346;p1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7" name="Google Shape;1347;p1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48" name="Google Shape;1348;p1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49" name="Google Shape;1349;p17"/>
          <p:cNvGrpSpPr/>
          <p:nvPr/>
        </p:nvGrpSpPr>
        <p:grpSpPr>
          <a:xfrm>
            <a:off x="504088" y="319075"/>
            <a:ext cx="444275" cy="398525"/>
            <a:chOff x="2495125" y="2142250"/>
            <a:chExt cx="444275" cy="398525"/>
          </a:xfrm>
        </p:grpSpPr>
        <p:sp>
          <p:nvSpPr>
            <p:cNvPr id="1350" name="Google Shape;1350;p1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1" name="Google Shape;1351;p1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352" name="Google Shape;1352;p17"/>
          <p:cNvGrpSpPr/>
          <p:nvPr/>
        </p:nvGrpSpPr>
        <p:grpSpPr>
          <a:xfrm>
            <a:off x="7942288" y="4463763"/>
            <a:ext cx="291375" cy="281375"/>
            <a:chOff x="3243875" y="2372825"/>
            <a:chExt cx="291375" cy="281375"/>
          </a:xfrm>
        </p:grpSpPr>
        <p:sp>
          <p:nvSpPr>
            <p:cNvPr id="1353" name="Google Shape;1353;p1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4" name="Google Shape;1354;p1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5" name="Google Shape;1355;p1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6" name="Google Shape;1356;p1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7" name="Google Shape;1357;p1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8" name="Google Shape;1358;p1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59" name="Google Shape;1359;p1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0" name="Google Shape;1360;p1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1" name="Google Shape;1361;p1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2" name="Google Shape;1362;p1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363" name="Google Shape;1363;p17"/>
          <p:cNvGrpSpPr/>
          <p:nvPr/>
        </p:nvGrpSpPr>
        <p:grpSpPr>
          <a:xfrm>
            <a:off x="1236250" y="319063"/>
            <a:ext cx="166675" cy="168575"/>
            <a:chOff x="4954425" y="2036375"/>
            <a:chExt cx="166675" cy="168575"/>
          </a:xfrm>
        </p:grpSpPr>
        <p:sp>
          <p:nvSpPr>
            <p:cNvPr id="1364" name="Google Shape;1364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65" name="Google Shape;1365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366" name="Google Shape;1366;p17"/>
          <p:cNvSpPr/>
          <p:nvPr/>
        </p:nvSpPr>
        <p:spPr>
          <a:xfrm>
            <a:off x="8028425" y="362763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67" name="Google Shape;1367;p17"/>
          <p:cNvSpPr/>
          <p:nvPr/>
        </p:nvSpPr>
        <p:spPr>
          <a:xfrm>
            <a:off x="8149363" y="41939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68" name="Google Shape;1368;p17"/>
          <p:cNvGrpSpPr/>
          <p:nvPr/>
        </p:nvGrpSpPr>
        <p:grpSpPr>
          <a:xfrm>
            <a:off x="7442275" y="4651625"/>
            <a:ext cx="166675" cy="168575"/>
            <a:chOff x="4954425" y="2036375"/>
            <a:chExt cx="166675" cy="168575"/>
          </a:xfrm>
        </p:grpSpPr>
        <p:sp>
          <p:nvSpPr>
            <p:cNvPr id="1369" name="Google Shape;1369;p1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70" name="Google Shape;1370;p1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0_1_1_1_1_1"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1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73" name="Google Shape;1373;p1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4" name="Google Shape;1374;p1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377" name="Google Shape;1377;p1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8" name="Google Shape;1378;p1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1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1" name="Google Shape;1381;p1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1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4" name="Google Shape;1384;p1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1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87" name="Google Shape;1387;p1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390" name="Google Shape;1390;p1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1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393" name="Google Shape;1393;p1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94" name="Google Shape;1394;p1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395" name="Google Shape;1395;p1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6" name="Google Shape;1396;p1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7" name="Google Shape;1397;p1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8" name="Google Shape;1398;p1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99" name="Google Shape;1399;p1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0" name="Google Shape;1400;p1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1" name="Google Shape;1401;p1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2" name="Google Shape;1402;p1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3" name="Google Shape;1403;p1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4" name="Google Shape;1404;p1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5" name="Google Shape;1405;p1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6" name="Google Shape;1406;p1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7" name="Google Shape;1407;p1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8" name="Google Shape;1408;p1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09" name="Google Shape;1409;p1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0" name="Google Shape;1410;p1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1" name="Google Shape;1411;p1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2" name="Google Shape;1412;p1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3" name="Google Shape;1413;p1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4" name="Google Shape;1414;p1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5" name="Google Shape;1415;p1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6" name="Google Shape;1416;p1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7" name="Google Shape;1417;p1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8" name="Google Shape;1418;p1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19" name="Google Shape;1419;p1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0" name="Google Shape;1420;p1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1" name="Google Shape;1421;p1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2" name="Google Shape;1422;p1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3" name="Google Shape;1423;p1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4" name="Google Shape;1424;p1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5" name="Google Shape;1425;p1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6" name="Google Shape;1426;p1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7" name="Google Shape;1427;p1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8" name="Google Shape;1428;p1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9" name="Google Shape;1429;p1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0" name="Google Shape;1430;p1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1" name="Google Shape;1431;p1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2" name="Google Shape;1432;p1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3" name="Google Shape;1433;p1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4" name="Google Shape;1434;p1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5" name="Google Shape;1435;p1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6" name="Google Shape;1436;p1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7" name="Google Shape;1437;p1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8" name="Google Shape;1438;p1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39" name="Google Shape;1439;p1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0" name="Google Shape;1440;p1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1" name="Google Shape;1441;p1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2" name="Google Shape;1442;p1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3" name="Google Shape;1443;p1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4" name="Google Shape;1444;p1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45" name="Google Shape;1445;p18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46" name="Google Shape;1446;p18"/>
          <p:cNvGrpSpPr/>
          <p:nvPr/>
        </p:nvGrpSpPr>
        <p:grpSpPr>
          <a:xfrm>
            <a:off x="1063250" y="831175"/>
            <a:ext cx="444275" cy="398525"/>
            <a:chOff x="2495125" y="2142250"/>
            <a:chExt cx="444275" cy="398525"/>
          </a:xfrm>
        </p:grpSpPr>
        <p:sp>
          <p:nvSpPr>
            <p:cNvPr id="1447" name="Google Shape;1447;p1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48" name="Google Shape;1448;p1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49" name="Google Shape;1449;p18"/>
          <p:cNvGrpSpPr/>
          <p:nvPr/>
        </p:nvGrpSpPr>
        <p:grpSpPr>
          <a:xfrm>
            <a:off x="7814250" y="4463750"/>
            <a:ext cx="291375" cy="281375"/>
            <a:chOff x="3243875" y="2372825"/>
            <a:chExt cx="291375" cy="281375"/>
          </a:xfrm>
        </p:grpSpPr>
        <p:sp>
          <p:nvSpPr>
            <p:cNvPr id="1450" name="Google Shape;1450;p1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1" name="Google Shape;1451;p1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2" name="Google Shape;1452;p1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3" name="Google Shape;1453;p1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4" name="Google Shape;1454;p1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5" name="Google Shape;1455;p1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6" name="Google Shape;1456;p1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7" name="Google Shape;1457;p1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8" name="Google Shape;1458;p1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59" name="Google Shape;1459;p1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460" name="Google Shape;1460;p18"/>
          <p:cNvGrpSpPr/>
          <p:nvPr/>
        </p:nvGrpSpPr>
        <p:grpSpPr>
          <a:xfrm>
            <a:off x="7553550" y="700850"/>
            <a:ext cx="166675" cy="168575"/>
            <a:chOff x="4954425" y="2036375"/>
            <a:chExt cx="166675" cy="168575"/>
          </a:xfrm>
        </p:grpSpPr>
        <p:sp>
          <p:nvSpPr>
            <p:cNvPr id="1461" name="Google Shape;1461;p1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62" name="Google Shape;1462;p1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463" name="Google Shape;1463;p18"/>
          <p:cNvSpPr/>
          <p:nvPr/>
        </p:nvSpPr>
        <p:spPr>
          <a:xfrm>
            <a:off x="1877550" y="539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64" name="Google Shape;1464;p18"/>
          <p:cNvSpPr/>
          <p:nvPr/>
        </p:nvSpPr>
        <p:spPr>
          <a:xfrm>
            <a:off x="8218500" y="406500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0_1_1_1_1_1_1">
    <p:spTree>
      <p:nvGrpSpPr>
        <p:cNvPr id="1465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1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467" name="Google Shape;1467;p1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68" name="Google Shape;1468;p1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0" name="Google Shape;1470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71" name="Google Shape;1471;p1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72" name="Google Shape;1472;p1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1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4" name="Google Shape;1474;p1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5" name="Google Shape;1475;p1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1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77" name="Google Shape;1477;p1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8" name="Google Shape;1478;p1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1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0" name="Google Shape;1480;p1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81" name="Google Shape;1481;p1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3" name="Google Shape;1483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84" name="Google Shape;1484;p1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1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86" name="Google Shape;1486;p1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87" name="Google Shape;1487;p1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488" name="Google Shape;1488;p1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489" name="Google Shape;1489;p1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0" name="Google Shape;1490;p1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1" name="Google Shape;1491;p1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2" name="Google Shape;1492;p1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3" name="Google Shape;1493;p1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4" name="Google Shape;1494;p1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5" name="Google Shape;1495;p1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6" name="Google Shape;1496;p1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7" name="Google Shape;1497;p1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8" name="Google Shape;1498;p1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9" name="Google Shape;1499;p1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0" name="Google Shape;1500;p1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1" name="Google Shape;1501;p1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2" name="Google Shape;1502;p1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3" name="Google Shape;1503;p1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4" name="Google Shape;1504;p1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5" name="Google Shape;1505;p1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6" name="Google Shape;1506;p1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7" name="Google Shape;1507;p1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8" name="Google Shape;1508;p1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9" name="Google Shape;1509;p1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0" name="Google Shape;1510;p1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1" name="Google Shape;1511;p1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2" name="Google Shape;1512;p1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3" name="Google Shape;1513;p1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4" name="Google Shape;1514;p1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5" name="Google Shape;1515;p1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6" name="Google Shape;1516;p1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7" name="Google Shape;1517;p1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8" name="Google Shape;1518;p1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19" name="Google Shape;1519;p1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0" name="Google Shape;1520;p1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1" name="Google Shape;1521;p1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2" name="Google Shape;1522;p1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3" name="Google Shape;1523;p1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4" name="Google Shape;1524;p1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5" name="Google Shape;1525;p1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6" name="Google Shape;1526;p1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7" name="Google Shape;1527;p1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8" name="Google Shape;1528;p1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29" name="Google Shape;1529;p1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0" name="Google Shape;1530;p1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1" name="Google Shape;1531;p1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2" name="Google Shape;1532;p1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3" name="Google Shape;1533;p1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4" name="Google Shape;1534;p1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5" name="Google Shape;1535;p1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6" name="Google Shape;1536;p1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7" name="Google Shape;1537;p1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38" name="Google Shape;1538;p1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539" name="Google Shape;1539;p19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540" name="Google Shape;154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1" name="Google Shape;154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42" name="Google Shape;1542;p19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543" name="Google Shape;1543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4" name="Google Shape;1544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5" name="Google Shape;1545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6" name="Google Shape;1546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7" name="Google Shape;1547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8" name="Google Shape;1548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9" name="Google Shape;1549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0" name="Google Shape;1550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1" name="Google Shape;1551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2" name="Google Shape;1552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53" name="Google Shape;1553;p19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554" name="Google Shape;1554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5" name="Google Shape;1555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56" name="Google Shape;1556;p19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7" name="Google Shape;1557;p19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8" name="Google Shape;1558;p19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59" name="Google Shape;1559;p19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60" name="Google Shape;1560;p19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561" name="Google Shape;1561;p19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562" name="Google Shape;1562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3" name="Google Shape;1563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4" name="Google Shape;1564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5" name="Google Shape;1565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6" name="Google Shape;1566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7" name="Google Shape;1567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8" name="Google Shape;1568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9" name="Google Shape;1569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0" name="Google Shape;1570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1" name="Google Shape;1571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72" name="Google Shape;1572;p19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573" name="Google Shape;1573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4" name="Google Shape;1574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75" name="Google Shape;1575;p19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576" name="Google Shape;1576;p1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7" name="Google Shape;1577;p1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8" name="Google Shape;1578;p1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9" name="Google Shape;1579;p1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0" name="Google Shape;1580;p1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1" name="Google Shape;1581;p1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2" name="Google Shape;1582;p1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3" name="Google Shape;1583;p1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4" name="Google Shape;1584;p1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5" name="Google Shape;1585;p1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86" name="Google Shape;1586;p19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587" name="Google Shape;1587;p1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88" name="Google Shape;1588;p1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589" name="Google Shape;1589;p19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590" name="Google Shape;1590;p1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91" name="Google Shape;1591;p1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0_1_1_2">
    <p:spTree>
      <p:nvGrpSpPr>
        <p:cNvPr id="1592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3" name="Google Shape;1593;p2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594" name="Google Shape;1594;p2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595" name="Google Shape;1595;p2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596" name="Google Shape;1596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97" name="Google Shape;1597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598" name="Google Shape;1598;p2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599" name="Google Shape;1599;p2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600" name="Google Shape;1600;p2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1" name="Google Shape;1601;p2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2" name="Google Shape;1602;p2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603" name="Google Shape;1603;p2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4" name="Google Shape;1604;p2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5" name="Google Shape;1605;p2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606" name="Google Shape;1606;p2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07" name="Google Shape;1607;p2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08" name="Google Shape;1608;p2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609" name="Google Shape;1609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10" name="Google Shape;1610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611" name="Google Shape;1611;p2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612" name="Google Shape;1612;p2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613" name="Google Shape;1613;p2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614" name="Google Shape;1614;p2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15" name="Google Shape;1615;p2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616" name="Google Shape;1616;p20"/>
          <p:cNvSpPr txBox="1"/>
          <p:nvPr>
            <p:ph type="title"/>
          </p:nvPr>
        </p:nvSpPr>
        <p:spPr>
          <a:xfrm>
            <a:off x="2325950" y="395775"/>
            <a:ext cx="4492800" cy="104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1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81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81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81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81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81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81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81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8100"/>
            </a:lvl9pPr>
          </a:lstStyle>
          <a:p/>
        </p:txBody>
      </p:sp>
      <p:sp>
        <p:nvSpPr>
          <p:cNvPr id="1617" name="Google Shape;1617;p20"/>
          <p:cNvSpPr txBox="1"/>
          <p:nvPr>
            <p:ph type="subTitle" idx="1"/>
          </p:nvPr>
        </p:nvSpPr>
        <p:spPr>
          <a:xfrm>
            <a:off x="2327041" y="1556401"/>
            <a:ext cx="4492800" cy="146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618" name="Google Shape;1618;p20"/>
          <p:cNvSpPr txBox="1"/>
          <p:nvPr/>
        </p:nvSpPr>
        <p:spPr>
          <a:xfrm>
            <a:off x="2561025" y="3524130"/>
            <a:ext cx="4024500" cy="6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accent1"/>
                </a:solid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</a:rPr>
              <a:t>CREDITS:</a:t>
            </a:r>
            <a:r>
              <a:rPr lang="en-GB" sz="1200" b="1">
                <a:solidFill>
                  <a:srgbClr val="0E2A47"/>
                </a:solid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</a:rPr>
              <a:t> 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This presentation template was created by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2"/>
              </a:rPr>
              <a:t>Slidesgo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, including icon by</a:t>
            </a:r>
            <a:r>
              <a:rPr lang="en-GB" sz="12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3"/>
              </a:rPr>
              <a:t>Flaticon</a:t>
            </a:r>
            <a:r>
              <a:rPr lang="en-GB" sz="1200">
                <a:solidFill>
                  <a:schemeClr val="dk1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, and infographics &amp; images from</a:t>
            </a:r>
            <a:r>
              <a:rPr lang="en-GB" sz="1200">
                <a:solidFill>
                  <a:srgbClr val="0E2A47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rPr>
              <a:t> </a:t>
            </a:r>
            <a:r>
              <a:rPr lang="en-GB" sz="1200" b="1">
                <a:solidFill>
                  <a:schemeClr val="accent1"/>
                </a:solidFill>
                <a:uFill>
                  <a:noFill/>
                </a:uFill>
                <a:latin typeface="Quicksand" panose="020B0704020202020204"/>
                <a:ea typeface="Quicksand" panose="020B0704020202020204"/>
                <a:cs typeface="Quicksand" panose="020B0704020202020204"/>
                <a:sym typeface="Quicksand" panose="020B0704020202020204"/>
                <a:hlinkClick r:id="rId4"/>
              </a:rPr>
              <a:t>Freepik</a:t>
            </a:r>
            <a:endParaRPr sz="1200" b="1">
              <a:solidFill>
                <a:schemeClr val="accent1"/>
              </a:solidFill>
              <a:latin typeface="Quicksand" panose="020B0704020202020204"/>
              <a:ea typeface="Quicksand" panose="020B0704020202020204"/>
              <a:cs typeface="Quicksand" panose="020B0704020202020204"/>
              <a:sym typeface="Quicksand" panose="020B0704020202020204"/>
            </a:endParaRPr>
          </a:p>
        </p:txBody>
      </p:sp>
      <p:sp>
        <p:nvSpPr>
          <p:cNvPr id="1619" name="Google Shape;1619;p2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0" name="Google Shape;1620;p2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1" name="Google Shape;1621;p2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2" name="Google Shape;1622;p2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3" name="Google Shape;1623;p2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4" name="Google Shape;1624;p2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5" name="Google Shape;1625;p2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6" name="Google Shape;1626;p2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7" name="Google Shape;1627;p2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8" name="Google Shape;1628;p2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9" name="Google Shape;1629;p2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0" name="Google Shape;1630;p2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1" name="Google Shape;1631;p2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2" name="Google Shape;1632;p2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3" name="Google Shape;1633;p2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4" name="Google Shape;1634;p2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5" name="Google Shape;1635;p2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6" name="Google Shape;1636;p2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7" name="Google Shape;1637;p2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8" name="Google Shape;1638;p2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9" name="Google Shape;1639;p2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0" name="Google Shape;1640;p2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1" name="Google Shape;1641;p2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2" name="Google Shape;1642;p2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3" name="Google Shape;1643;p2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4" name="Google Shape;1644;p2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5" name="Google Shape;1645;p2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6" name="Google Shape;1646;p2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7" name="Google Shape;1647;p2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8" name="Google Shape;1648;p2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9" name="Google Shape;1649;p2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0" name="Google Shape;1650;p2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1" name="Google Shape;1651;p2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2" name="Google Shape;1652;p2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3" name="Google Shape;1653;p2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4" name="Google Shape;1654;p2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5" name="Google Shape;1655;p2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6" name="Google Shape;1656;p2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7" name="Google Shape;1657;p2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8" name="Google Shape;1658;p2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9" name="Google Shape;1659;p2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0" name="Google Shape;1660;p2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1" name="Google Shape;1661;p2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2" name="Google Shape;1662;p2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3" name="Google Shape;1663;p2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4" name="Google Shape;1664;p2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5" name="Google Shape;1665;p2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6" name="Google Shape;1666;p2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7" name="Google Shape;1667;p2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8" name="Google Shape;1668;p2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669" name="Google Shape;1669;p20"/>
          <p:cNvGrpSpPr/>
          <p:nvPr/>
        </p:nvGrpSpPr>
        <p:grpSpPr>
          <a:xfrm>
            <a:off x="7658900" y="2949438"/>
            <a:ext cx="444275" cy="398525"/>
            <a:chOff x="2495125" y="2142250"/>
            <a:chExt cx="444275" cy="398525"/>
          </a:xfrm>
        </p:grpSpPr>
        <p:sp>
          <p:nvSpPr>
            <p:cNvPr id="1670" name="Google Shape;1670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1" name="Google Shape;1671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672" name="Google Shape;1672;p20"/>
          <p:cNvGrpSpPr/>
          <p:nvPr/>
        </p:nvGrpSpPr>
        <p:grpSpPr>
          <a:xfrm>
            <a:off x="1018050" y="1506975"/>
            <a:ext cx="291375" cy="281375"/>
            <a:chOff x="3243875" y="2372825"/>
            <a:chExt cx="291375" cy="281375"/>
          </a:xfrm>
        </p:grpSpPr>
        <p:sp>
          <p:nvSpPr>
            <p:cNvPr id="1673" name="Google Shape;1673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4" name="Google Shape;1674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5" name="Google Shape;1675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6" name="Google Shape;1676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7" name="Google Shape;1677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8" name="Google Shape;1678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9" name="Google Shape;1679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0" name="Google Shape;1680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1" name="Google Shape;1681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2" name="Google Shape;1682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683" name="Google Shape;1683;p20"/>
          <p:cNvGrpSpPr/>
          <p:nvPr/>
        </p:nvGrpSpPr>
        <p:grpSpPr>
          <a:xfrm>
            <a:off x="2071475" y="615963"/>
            <a:ext cx="166675" cy="168575"/>
            <a:chOff x="4954425" y="2036375"/>
            <a:chExt cx="166675" cy="168575"/>
          </a:xfrm>
        </p:grpSpPr>
        <p:sp>
          <p:nvSpPr>
            <p:cNvPr id="1684" name="Google Shape;1684;p2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5" name="Google Shape;1685;p2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686" name="Google Shape;1686;p20"/>
          <p:cNvSpPr/>
          <p:nvPr/>
        </p:nvSpPr>
        <p:spPr>
          <a:xfrm>
            <a:off x="7006975" y="6596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7" name="Google Shape;1687;p20"/>
          <p:cNvSpPr/>
          <p:nvPr/>
        </p:nvSpPr>
        <p:spPr>
          <a:xfrm>
            <a:off x="1821125" y="128462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8" name="Google Shape;1688;p20"/>
          <p:cNvSpPr/>
          <p:nvPr/>
        </p:nvSpPr>
        <p:spPr>
          <a:xfrm>
            <a:off x="1018050" y="1000650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9" name="Google Shape;1689;p20"/>
          <p:cNvSpPr/>
          <p:nvPr/>
        </p:nvSpPr>
        <p:spPr>
          <a:xfrm>
            <a:off x="7527700" y="418191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90" name="Google Shape;1690;p20"/>
          <p:cNvSpPr/>
          <p:nvPr/>
        </p:nvSpPr>
        <p:spPr>
          <a:xfrm>
            <a:off x="1104175" y="3709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691" name="Google Shape;1691;p20"/>
          <p:cNvGrpSpPr/>
          <p:nvPr/>
        </p:nvGrpSpPr>
        <p:grpSpPr>
          <a:xfrm>
            <a:off x="1529750" y="4285375"/>
            <a:ext cx="291375" cy="281375"/>
            <a:chOff x="3243875" y="2372825"/>
            <a:chExt cx="291375" cy="281375"/>
          </a:xfrm>
        </p:grpSpPr>
        <p:sp>
          <p:nvSpPr>
            <p:cNvPr id="1692" name="Google Shape;1692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3" name="Google Shape;1693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4" name="Google Shape;1694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5" name="Google Shape;1695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6" name="Google Shape;1696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7" name="Google Shape;1697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8" name="Google Shape;1698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9" name="Google Shape;1699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0" name="Google Shape;1700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1" name="Google Shape;1701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02" name="Google Shape;1702;p20"/>
          <p:cNvGrpSpPr/>
          <p:nvPr/>
        </p:nvGrpSpPr>
        <p:grpSpPr>
          <a:xfrm>
            <a:off x="1254238" y="2592525"/>
            <a:ext cx="444275" cy="398525"/>
            <a:chOff x="2495125" y="2142250"/>
            <a:chExt cx="444275" cy="398525"/>
          </a:xfrm>
        </p:grpSpPr>
        <p:sp>
          <p:nvSpPr>
            <p:cNvPr id="1703" name="Google Shape;1703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4" name="Google Shape;1704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05" name="Google Shape;1705;p20"/>
          <p:cNvGrpSpPr/>
          <p:nvPr/>
        </p:nvGrpSpPr>
        <p:grpSpPr>
          <a:xfrm>
            <a:off x="6975800" y="4368950"/>
            <a:ext cx="291375" cy="281375"/>
            <a:chOff x="3243875" y="2372825"/>
            <a:chExt cx="291375" cy="281375"/>
          </a:xfrm>
        </p:grpSpPr>
        <p:sp>
          <p:nvSpPr>
            <p:cNvPr id="1706" name="Google Shape;1706;p2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7" name="Google Shape;1707;p2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8" name="Google Shape;1708;p2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09" name="Google Shape;1709;p2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0" name="Google Shape;1710;p2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1" name="Google Shape;1711;p2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2" name="Google Shape;1712;p2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3" name="Google Shape;1713;p2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4" name="Google Shape;1714;p2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5" name="Google Shape;1715;p2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16" name="Google Shape;1716;p20"/>
          <p:cNvGrpSpPr/>
          <p:nvPr/>
        </p:nvGrpSpPr>
        <p:grpSpPr>
          <a:xfrm>
            <a:off x="7185250" y="2202150"/>
            <a:ext cx="166675" cy="168575"/>
            <a:chOff x="4954425" y="2036375"/>
            <a:chExt cx="166675" cy="168575"/>
          </a:xfrm>
        </p:grpSpPr>
        <p:sp>
          <p:nvSpPr>
            <p:cNvPr id="1717" name="Google Shape;1717;p2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18" name="Google Shape;1718;p2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719" name="Google Shape;1719;p20"/>
          <p:cNvGrpSpPr/>
          <p:nvPr/>
        </p:nvGrpSpPr>
        <p:grpSpPr>
          <a:xfrm>
            <a:off x="7658888" y="1125963"/>
            <a:ext cx="444275" cy="398525"/>
            <a:chOff x="2495125" y="2142250"/>
            <a:chExt cx="444275" cy="398525"/>
          </a:xfrm>
        </p:grpSpPr>
        <p:sp>
          <p:nvSpPr>
            <p:cNvPr id="1720" name="Google Shape;1720;p2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21" name="Google Shape;1721;p2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5" name="Google Shape;135;p3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136" name="Google Shape;136;p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40" name="Google Shape;140;p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141" name="Google Shape;141;p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2" name="Google Shape;142;p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4" name="Google Shape;144;p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47" name="Google Shape;147;p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8" name="Google Shape;148;p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50" name="Google Shape;150;p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1" name="Google Shape;151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153" name="Google Shape;153;p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54" name="Google Shape;154;p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156" name="Google Shape;156;p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58" name="Google Shape;158;p3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9" name="Google Shape;159;p3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0" name="Google Shape;160;p3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1" name="Google Shape;161;p3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" name="Google Shape;162;p3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3" name="Google Shape;163;p3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4" name="Google Shape;164;p3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5" name="Google Shape;165;p3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6" name="Google Shape;166;p3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7" name="Google Shape;167;p3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8" name="Google Shape;168;p3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9" name="Google Shape;169;p3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0" name="Google Shape;170;p3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1" name="Google Shape;171;p3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2" name="Google Shape;172;p3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3" name="Google Shape;173;p3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4" name="Google Shape;174;p3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5" name="Google Shape;175;p3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6" name="Google Shape;176;p3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7" name="Google Shape;177;p3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8" name="Google Shape;178;p3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9" name="Google Shape;179;p3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0" name="Google Shape;180;p3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1" name="Google Shape;181;p3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2" name="Google Shape;182;p3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3" name="Google Shape;183;p3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4" name="Google Shape;184;p3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5" name="Google Shape;185;p3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6" name="Google Shape;186;p3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7" name="Google Shape;187;p3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8" name="Google Shape;188;p3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9" name="Google Shape;189;p3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0" name="Google Shape;190;p3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1" name="Google Shape;191;p3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2" name="Google Shape;192;p3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3" name="Google Shape;193;p3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4" name="Google Shape;194;p3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5" name="Google Shape;195;p3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6" name="Google Shape;196;p3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7" name="Google Shape;197;p3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8" name="Google Shape;198;p3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9" name="Google Shape;199;p3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0" name="Google Shape;200;p3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1" name="Google Shape;201;p3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2" name="Google Shape;202;p3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3" name="Google Shape;203;p3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4" name="Google Shape;204;p3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5" name="Google Shape;205;p3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6" name="Google Shape;206;p3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7" name="Google Shape;207;p3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8" name="Google Shape;208;p3"/>
          <p:cNvSpPr txBox="1"/>
          <p:nvPr>
            <p:ph type="title"/>
          </p:nvPr>
        </p:nvSpPr>
        <p:spPr>
          <a:xfrm>
            <a:off x="2497874" y="2156593"/>
            <a:ext cx="3968100" cy="65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209" name="Google Shape;209;p3"/>
          <p:cNvSpPr txBox="1"/>
          <p:nvPr>
            <p:ph type="title" idx="2" hasCustomPrompt="1"/>
          </p:nvPr>
        </p:nvSpPr>
        <p:spPr>
          <a:xfrm>
            <a:off x="3965650" y="1122450"/>
            <a:ext cx="1032600" cy="65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4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3"/>
          <p:cNvSpPr txBox="1"/>
          <p:nvPr>
            <p:ph type="subTitle" idx="1"/>
          </p:nvPr>
        </p:nvSpPr>
        <p:spPr>
          <a:xfrm>
            <a:off x="2233575" y="3144850"/>
            <a:ext cx="4496700" cy="65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211" name="Google Shape;211;p3"/>
          <p:cNvGrpSpPr/>
          <p:nvPr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12" name="Google Shape;212;p3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14" name="Google Shape;214;p3"/>
          <p:cNvGrpSpPr/>
          <p:nvPr/>
        </p:nvGrpSpPr>
        <p:grpSpPr>
          <a:xfrm>
            <a:off x="7353450" y="3955275"/>
            <a:ext cx="291375" cy="281375"/>
            <a:chOff x="3243875" y="2372825"/>
            <a:chExt cx="291375" cy="281375"/>
          </a:xfrm>
        </p:grpSpPr>
        <p:sp>
          <p:nvSpPr>
            <p:cNvPr id="215" name="Google Shape;215;p3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7510400" y="1254438"/>
            <a:ext cx="166675" cy="168575"/>
            <a:chOff x="4954425" y="2036375"/>
            <a:chExt cx="166675" cy="168575"/>
          </a:xfrm>
        </p:grpSpPr>
        <p:sp>
          <p:nvSpPr>
            <p:cNvPr id="226" name="Google Shape;226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28" name="Google Shape;228;p3"/>
          <p:cNvSpPr/>
          <p:nvPr/>
        </p:nvSpPr>
        <p:spPr>
          <a:xfrm>
            <a:off x="1531350" y="30170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9" name="Google Shape;229;p3"/>
          <p:cNvSpPr/>
          <p:nvPr/>
        </p:nvSpPr>
        <p:spPr>
          <a:xfrm>
            <a:off x="8069225" y="27083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30" name="Google Shape;230;p3"/>
          <p:cNvGrpSpPr/>
          <p:nvPr/>
        </p:nvGrpSpPr>
        <p:grpSpPr>
          <a:xfrm>
            <a:off x="1168975" y="4065000"/>
            <a:ext cx="166675" cy="168575"/>
            <a:chOff x="4954425" y="2036375"/>
            <a:chExt cx="166675" cy="168575"/>
          </a:xfrm>
        </p:grpSpPr>
        <p:sp>
          <p:nvSpPr>
            <p:cNvPr id="231" name="Google Shape;231;p3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2930" y="4866201"/>
            <a:ext cx="2057400" cy="174907"/>
          </a:xfrm>
        </p:spPr>
        <p:txBody>
          <a:bodyPr/>
          <a:lstStyle/>
          <a:p>
            <a:fld id="{DE7F49BE-398D-479A-8A7E-5DDBCA61EDCB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866201"/>
            <a:ext cx="3086100" cy="174907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19863" y="4866201"/>
            <a:ext cx="2057400" cy="174907"/>
          </a:xfrm>
        </p:spPr>
        <p:txBody>
          <a:bodyPr/>
          <a:lstStyle/>
          <a:p>
            <a:fld id="{35747434-7036-48DB-A148-6B3D8EE75CDA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2930" y="4866201"/>
            <a:ext cx="2057400" cy="174907"/>
          </a:xfrm>
        </p:spPr>
        <p:txBody>
          <a:bodyPr/>
          <a:lstStyle/>
          <a:p>
            <a:fld id="{D6D27D59-6977-44DD-8E4E-5EC5FBCC1A3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866201"/>
            <a:ext cx="3086100" cy="174907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19863" y="4866201"/>
            <a:ext cx="2057400" cy="174907"/>
          </a:xfrm>
        </p:spPr>
        <p:txBody>
          <a:bodyPr/>
          <a:lstStyle/>
          <a:p>
            <a:fld id="{F9C20B1D-C678-4C69-9E65-5611E138EDC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9"/>
          <p:cNvSpPr/>
          <p:nvPr/>
        </p:nvSpPr>
        <p:spPr>
          <a:xfrm>
            <a:off x="355600" y="200025"/>
            <a:ext cx="8432800" cy="4743450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: 圆角 11"/>
          <p:cNvSpPr/>
          <p:nvPr/>
        </p:nvSpPr>
        <p:spPr>
          <a:xfrm>
            <a:off x="484188" y="303610"/>
            <a:ext cx="8139113" cy="4499372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: 圆角 59"/>
          <p:cNvSpPr/>
          <p:nvPr/>
        </p:nvSpPr>
        <p:spPr>
          <a:xfrm>
            <a:off x="530225" y="342900"/>
            <a:ext cx="8045450" cy="4427935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5605" name="组合 10"/>
          <p:cNvGrpSpPr/>
          <p:nvPr userDrawn="1"/>
        </p:nvGrpSpPr>
        <p:grpSpPr>
          <a:xfrm>
            <a:off x="719138" y="100013"/>
            <a:ext cx="7612062" cy="461963"/>
            <a:chOff x="1509" y="211"/>
            <a:chExt cx="15984" cy="968"/>
          </a:xfrm>
        </p:grpSpPr>
        <p:sp>
          <p:nvSpPr>
            <p:cNvPr id="11" name="流程图: 接点 41"/>
            <p:cNvSpPr/>
            <p:nvPr/>
          </p:nvSpPr>
          <p:spPr>
            <a:xfrm>
              <a:off x="1509" y="72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2" name="空心弧 18"/>
            <p:cNvSpPr/>
            <p:nvPr/>
          </p:nvSpPr>
          <p:spPr>
            <a:xfrm rot="5400000">
              <a:off x="1469" y="295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3" name="流程图: 接点 43"/>
            <p:cNvSpPr/>
            <p:nvPr/>
          </p:nvSpPr>
          <p:spPr>
            <a:xfrm>
              <a:off x="3379" y="72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4" name="空心弧 18"/>
            <p:cNvSpPr/>
            <p:nvPr/>
          </p:nvSpPr>
          <p:spPr>
            <a:xfrm rot="5400000">
              <a:off x="3339" y="295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5" name="流程图: 接点 45"/>
            <p:cNvSpPr/>
            <p:nvPr/>
          </p:nvSpPr>
          <p:spPr>
            <a:xfrm>
              <a:off x="5212" y="725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6" name="空心弧 18"/>
            <p:cNvSpPr/>
            <p:nvPr/>
          </p:nvSpPr>
          <p:spPr>
            <a:xfrm rot="5400000">
              <a:off x="5174" y="298"/>
              <a:ext cx="701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7" name="流程图: 接点 47"/>
            <p:cNvSpPr/>
            <p:nvPr/>
          </p:nvSpPr>
          <p:spPr>
            <a:xfrm>
              <a:off x="7393" y="717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8" name="空心弧 18"/>
            <p:cNvSpPr/>
            <p:nvPr/>
          </p:nvSpPr>
          <p:spPr>
            <a:xfrm rot="5400000">
              <a:off x="7352" y="293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19" name="流程图: 接点 49"/>
            <p:cNvSpPr/>
            <p:nvPr/>
          </p:nvSpPr>
          <p:spPr>
            <a:xfrm>
              <a:off x="9259" y="717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0" name="空心弧 18"/>
            <p:cNvSpPr/>
            <p:nvPr/>
          </p:nvSpPr>
          <p:spPr>
            <a:xfrm rot="5400000">
              <a:off x="9219" y="293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1" name="流程图: 接点 51"/>
            <p:cNvSpPr/>
            <p:nvPr/>
          </p:nvSpPr>
          <p:spPr>
            <a:xfrm>
              <a:off x="11093" y="722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2" name="空心弧 18"/>
            <p:cNvSpPr/>
            <p:nvPr/>
          </p:nvSpPr>
          <p:spPr>
            <a:xfrm rot="5400000">
              <a:off x="11053" y="298"/>
              <a:ext cx="704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3" name="流程图: 接点 53"/>
            <p:cNvSpPr/>
            <p:nvPr/>
          </p:nvSpPr>
          <p:spPr>
            <a:xfrm>
              <a:off x="13203" y="710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4" name="空心弧 18"/>
            <p:cNvSpPr/>
            <p:nvPr/>
          </p:nvSpPr>
          <p:spPr>
            <a:xfrm rot="5400000">
              <a:off x="13164" y="283"/>
              <a:ext cx="701" cy="557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5" name="流程图: 接点 55"/>
            <p:cNvSpPr/>
            <p:nvPr/>
          </p:nvSpPr>
          <p:spPr>
            <a:xfrm>
              <a:off x="15070" y="710"/>
              <a:ext cx="457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6" name="空心弧 18"/>
            <p:cNvSpPr/>
            <p:nvPr/>
          </p:nvSpPr>
          <p:spPr>
            <a:xfrm rot="5400000">
              <a:off x="15032" y="285"/>
              <a:ext cx="701" cy="553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7" name="流程图: 接点 57"/>
            <p:cNvSpPr/>
            <p:nvPr/>
          </p:nvSpPr>
          <p:spPr>
            <a:xfrm>
              <a:off x="16906" y="715"/>
              <a:ext cx="453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28" name="空心弧 18"/>
            <p:cNvSpPr/>
            <p:nvPr/>
          </p:nvSpPr>
          <p:spPr>
            <a:xfrm rot="5400000">
              <a:off x="16866" y="290"/>
              <a:ext cx="701" cy="553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</a:lstStyle>
            <a:p>
              <a:pPr lvl="0" algn="ctr" eaLnBrk="0" hangingPunct="0">
                <a:buNone/>
              </a:pPr>
              <a:endParaRPr lang="zh-CN" altLang="en-US" sz="1350" dirty="0">
                <a:latin typeface="Arial" panose="020B0604020202020204" pitchFamily="34" charset="0"/>
              </a:endParaRPr>
            </a:p>
          </p:txBody>
        </p:sp>
      </p:grpSp>
      <p:sp>
        <p:nvSpPr>
          <p:cNvPr id="29" name="矩形: 一个圆顶角，剪去另一个顶角 64"/>
          <p:cNvSpPr/>
          <p:nvPr/>
        </p:nvSpPr>
        <p:spPr>
          <a:xfrm rot="16200000" flipV="1">
            <a:off x="8287544" y="1367433"/>
            <a:ext cx="900113" cy="242888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0" name="矩形: 一个圆顶角，剪去另一个顶角 65"/>
          <p:cNvSpPr/>
          <p:nvPr/>
        </p:nvSpPr>
        <p:spPr>
          <a:xfrm rot="16200000" flipV="1">
            <a:off x="8260556" y="2100858"/>
            <a:ext cx="900113" cy="202406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1" name="矩形: 一个圆顶角，剪去另一个顶角 66"/>
          <p:cNvSpPr/>
          <p:nvPr/>
        </p:nvSpPr>
        <p:spPr>
          <a:xfrm rot="16200000" flipV="1">
            <a:off x="8260556" y="2815233"/>
            <a:ext cx="900113" cy="202406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2" name="矩形: 一个圆顶角，剪去另一个顶角 67"/>
          <p:cNvSpPr/>
          <p:nvPr/>
        </p:nvSpPr>
        <p:spPr>
          <a:xfrm rot="16200000" flipV="1">
            <a:off x="8260556" y="3528417"/>
            <a:ext cx="900113" cy="202406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3" name="矩形: 一个圆顶角，剪去另一个顶角 68"/>
          <p:cNvSpPr/>
          <p:nvPr/>
        </p:nvSpPr>
        <p:spPr>
          <a:xfrm rot="16200000" flipV="1">
            <a:off x="8260556" y="4242792"/>
            <a:ext cx="900113" cy="202406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34" name="矩形: 一个圆顶角，剪去另一个顶角 34"/>
          <p:cNvSpPr/>
          <p:nvPr/>
        </p:nvSpPr>
        <p:spPr>
          <a:xfrm rot="5400000" flipV="1">
            <a:off x="-57150" y="690563"/>
            <a:ext cx="898525" cy="202406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 eaLnBrk="0" hangingPunct="0">
              <a:buNone/>
            </a:pPr>
            <a:endParaRPr lang="zh-CN" altLang="en-US" sz="1500" b="1" dirty="0">
              <a:solidFill>
                <a:srgbClr val="FFFFFF"/>
              </a:solidFill>
              <a:latin typeface="思源黑体 Heavy"/>
              <a:ea typeface="思源黑体 Heavy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3941"/>
            <a:ext cx="4038600" cy="1640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5" name="Google Shape;235;p4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6" name="Google Shape;236;p4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37" name="Google Shape;237;p4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238" name="Google Shape;238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9" name="Google Shape;239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0" name="Google Shape;240;p4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241" name="Google Shape;241;p4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2" name="Google Shape;242;p4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3" name="Google Shape;243;p4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244" name="Google Shape;244;p4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5" name="Google Shape;245;p4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6" name="Google Shape;246;p4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247" name="Google Shape;247;p4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49" name="Google Shape;249;p4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250" name="Google Shape;250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1" name="Google Shape;251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52" name="Google Shape;252;p4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253" name="Google Shape;253;p4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4" name="Google Shape;254;p4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55" name="Google Shape;255;p4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6" name="Google Shape;256;p4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7" name="Google Shape;257;p4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8" name="Google Shape;258;p4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9" name="Google Shape;259;p4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0" name="Google Shape;260;p4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1" name="Google Shape;261;p4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2" name="Google Shape;262;p4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3" name="Google Shape;263;p4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4" name="Google Shape;264;p4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5" name="Google Shape;265;p4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6" name="Google Shape;266;p4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7" name="Google Shape;267;p4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8" name="Google Shape;268;p4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9" name="Google Shape;269;p4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0" name="Google Shape;270;p4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1" name="Google Shape;271;p4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2" name="Google Shape;272;p4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3" name="Google Shape;273;p4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4" name="Google Shape;274;p4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5" name="Google Shape;275;p4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6" name="Google Shape;276;p4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7" name="Google Shape;277;p4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8" name="Google Shape;278;p4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9" name="Google Shape;279;p4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0" name="Google Shape;280;p4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1" name="Google Shape;281;p4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2" name="Google Shape;282;p4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3" name="Google Shape;283;p4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4" name="Google Shape;284;p4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5" name="Google Shape;285;p4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6" name="Google Shape;286;p4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7" name="Google Shape;287;p4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8" name="Google Shape;288;p4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9" name="Google Shape;289;p4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0" name="Google Shape;290;p4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1" name="Google Shape;291;p4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2" name="Google Shape;292;p4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3" name="Google Shape;293;p4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4" name="Google Shape;294;p4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5" name="Google Shape;295;p4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6" name="Google Shape;296;p4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7" name="Google Shape;297;p4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8" name="Google Shape;298;p4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9" name="Google Shape;299;p4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0" name="Google Shape;300;p4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1" name="Google Shape;301;p4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2" name="Google Shape;302;p4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3" name="Google Shape;303;p4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4" name="Google Shape;304;p4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5" name="Google Shape;305;p4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6" name="Google Shape;306;p4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7" name="Google Shape;307;p4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8" name="Google Shape;308;p4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9" name="Google Shape;309;p4"/>
          <p:cNvSpPr txBox="1"/>
          <p:nvPr>
            <p:ph type="subTitle" idx="1"/>
          </p:nvPr>
        </p:nvSpPr>
        <p:spPr>
          <a:xfrm>
            <a:off x="821325" y="1232150"/>
            <a:ext cx="7501200" cy="33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/>
        </p:txBody>
      </p:sp>
      <p:sp>
        <p:nvSpPr>
          <p:cNvPr id="310" name="Google Shape;310;p4"/>
          <p:cNvSpPr/>
          <p:nvPr/>
        </p:nvSpPr>
        <p:spPr>
          <a:xfrm rot="4238894">
            <a:off x="287196" y="4383386"/>
            <a:ext cx="794710" cy="68675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1" name="Google Shape;311;p4"/>
          <p:cNvSpPr/>
          <p:nvPr/>
        </p:nvSpPr>
        <p:spPr>
          <a:xfrm>
            <a:off x="7109750" y="732675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2" name="Google Shape;312;p4"/>
          <p:cNvSpPr/>
          <p:nvPr/>
        </p:nvSpPr>
        <p:spPr>
          <a:xfrm>
            <a:off x="1324400" y="551063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13" name="Google Shape;313;p4"/>
          <p:cNvGrpSpPr/>
          <p:nvPr/>
        </p:nvGrpSpPr>
        <p:grpSpPr>
          <a:xfrm>
            <a:off x="7636900" y="441350"/>
            <a:ext cx="291375" cy="281375"/>
            <a:chOff x="3243875" y="2372825"/>
            <a:chExt cx="291375" cy="281375"/>
          </a:xfrm>
        </p:grpSpPr>
        <p:sp>
          <p:nvSpPr>
            <p:cNvPr id="314" name="Google Shape;314;p4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5" name="Google Shape;315;p4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6" name="Google Shape;316;p4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7" name="Google Shape;317;p4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8" name="Google Shape;318;p4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9" name="Google Shape;319;p4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0" name="Google Shape;320;p4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1" name="Google Shape;321;p4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2" name="Google Shape;322;p4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3" name="Google Shape;323;p4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24" name="Google Shape;324;p4"/>
          <p:cNvSpPr/>
          <p:nvPr/>
        </p:nvSpPr>
        <p:spPr>
          <a:xfrm>
            <a:off x="8088375" y="123213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5" name="Google Shape;325;p4"/>
          <p:cNvSpPr/>
          <p:nvPr/>
        </p:nvSpPr>
        <p:spPr>
          <a:xfrm>
            <a:off x="1023000" y="1014050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oogle Shape;327;p5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328" name="Google Shape;328;p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29" name="Google Shape;329;p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30" name="Google Shape;330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1" name="Google Shape;331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332" name="Google Shape;332;p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333" name="Google Shape;333;p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4" name="Google Shape;334;p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5" name="Google Shape;335;p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6" name="Google Shape;336;p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7" name="Google Shape;337;p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38" name="Google Shape;338;p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9" name="Google Shape;339;p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40" name="Google Shape;340;p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1" name="Google Shape;341;p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42" name="Google Shape;342;p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3" name="Google Shape;343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4" name="Google Shape;344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45" name="Google Shape;345;p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6" name="Google Shape;346;p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7" name="Google Shape;347;p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348" name="Google Shape;348;p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9" name="Google Shape;349;p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50" name="Google Shape;350;p5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5"/>
          <p:cNvSpPr txBox="1"/>
          <p:nvPr>
            <p:ph type="subTitle" idx="1"/>
          </p:nvPr>
        </p:nvSpPr>
        <p:spPr>
          <a:xfrm>
            <a:off x="1979838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52" name="Google Shape;352;p5"/>
          <p:cNvSpPr txBox="1"/>
          <p:nvPr>
            <p:ph type="subTitle" idx="2"/>
          </p:nvPr>
        </p:nvSpPr>
        <p:spPr>
          <a:xfrm>
            <a:off x="1979838" y="2603400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3" name="Google Shape;353;p5"/>
          <p:cNvSpPr txBox="1"/>
          <p:nvPr>
            <p:ph type="subTitle" idx="3"/>
          </p:nvPr>
        </p:nvSpPr>
        <p:spPr>
          <a:xfrm>
            <a:off x="4821463" y="2245525"/>
            <a:ext cx="23427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54" name="Google Shape;354;p5"/>
          <p:cNvSpPr txBox="1"/>
          <p:nvPr>
            <p:ph type="subTitle" idx="4"/>
          </p:nvPr>
        </p:nvSpPr>
        <p:spPr>
          <a:xfrm>
            <a:off x="4821463" y="2603404"/>
            <a:ext cx="2342700" cy="9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55" name="Google Shape;355;p5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6" name="Google Shape;356;p5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7" name="Google Shape;357;p5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8" name="Google Shape;358;p5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59" name="Google Shape;359;p5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0" name="Google Shape;360;p5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1" name="Google Shape;361;p5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2" name="Google Shape;362;p5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3" name="Google Shape;363;p5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4" name="Google Shape;364;p5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5" name="Google Shape;365;p5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6" name="Google Shape;366;p5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7" name="Google Shape;367;p5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8" name="Google Shape;368;p5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69" name="Google Shape;369;p5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0" name="Google Shape;370;p5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1" name="Google Shape;371;p5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2" name="Google Shape;372;p5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3" name="Google Shape;373;p5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4" name="Google Shape;374;p5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5" name="Google Shape;375;p5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6" name="Google Shape;376;p5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7" name="Google Shape;377;p5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8" name="Google Shape;378;p5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9" name="Google Shape;379;p5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0" name="Google Shape;380;p5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1" name="Google Shape;381;p5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2" name="Google Shape;382;p5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3" name="Google Shape;383;p5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4" name="Google Shape;384;p5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5" name="Google Shape;385;p5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6" name="Google Shape;386;p5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7" name="Google Shape;387;p5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8" name="Google Shape;388;p5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89" name="Google Shape;389;p5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0" name="Google Shape;390;p5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1" name="Google Shape;391;p5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2" name="Google Shape;392;p5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3" name="Google Shape;393;p5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4" name="Google Shape;394;p5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5" name="Google Shape;395;p5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6" name="Google Shape;396;p5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7" name="Google Shape;397;p5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8" name="Google Shape;398;p5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99" name="Google Shape;399;p5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0" name="Google Shape;400;p5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1" name="Google Shape;401;p5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2" name="Google Shape;402;p5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3" name="Google Shape;403;p5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4" name="Google Shape;404;p5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"/>
          <p:cNvSpPr/>
          <p:nvPr/>
        </p:nvSpPr>
        <p:spPr>
          <a:xfrm>
            <a:off x="395925" y="291324"/>
            <a:ext cx="8336062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7" name="Google Shape;407;p6"/>
          <p:cNvSpPr/>
          <p:nvPr/>
        </p:nvSpPr>
        <p:spPr>
          <a:xfrm>
            <a:off x="661185" y="219519"/>
            <a:ext cx="8068819" cy="4788281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8" name="Google Shape;408;p6"/>
          <p:cNvSpPr/>
          <p:nvPr/>
        </p:nvSpPr>
        <p:spPr>
          <a:xfrm>
            <a:off x="8341543" y="4447718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09" name="Google Shape;409;p6"/>
          <p:cNvGrpSpPr/>
          <p:nvPr/>
        </p:nvGrpSpPr>
        <p:grpSpPr>
          <a:xfrm>
            <a:off x="8341543" y="2282008"/>
            <a:ext cx="569676" cy="380612"/>
            <a:chOff x="8341543" y="2282008"/>
            <a:chExt cx="569676" cy="380612"/>
          </a:xfrm>
        </p:grpSpPr>
        <p:sp>
          <p:nvSpPr>
            <p:cNvPr id="410" name="Google Shape;410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1" name="Google Shape;411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2" name="Google Shape;412;p6"/>
          <p:cNvGrpSpPr/>
          <p:nvPr/>
        </p:nvGrpSpPr>
        <p:grpSpPr>
          <a:xfrm>
            <a:off x="8341543" y="1721094"/>
            <a:ext cx="569676" cy="380612"/>
            <a:chOff x="8341543" y="1721094"/>
            <a:chExt cx="569676" cy="380612"/>
          </a:xfrm>
        </p:grpSpPr>
        <p:sp>
          <p:nvSpPr>
            <p:cNvPr id="413" name="Google Shape;413;p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4" name="Google Shape;414;p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5" name="Google Shape;415;p6"/>
          <p:cNvGrpSpPr/>
          <p:nvPr/>
        </p:nvGrpSpPr>
        <p:grpSpPr>
          <a:xfrm>
            <a:off x="8346273" y="1183592"/>
            <a:ext cx="568486" cy="388014"/>
            <a:chOff x="8346273" y="1183592"/>
            <a:chExt cx="568486" cy="388014"/>
          </a:xfrm>
        </p:grpSpPr>
        <p:sp>
          <p:nvSpPr>
            <p:cNvPr id="416" name="Google Shape;416;p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18" name="Google Shape;418;p6"/>
          <p:cNvGrpSpPr/>
          <p:nvPr/>
        </p:nvGrpSpPr>
        <p:grpSpPr>
          <a:xfrm>
            <a:off x="8341543" y="606635"/>
            <a:ext cx="569676" cy="388014"/>
            <a:chOff x="8341543" y="606635"/>
            <a:chExt cx="569676" cy="388014"/>
          </a:xfrm>
        </p:grpSpPr>
        <p:sp>
          <p:nvSpPr>
            <p:cNvPr id="419" name="Google Shape;419;p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21" name="Google Shape;421;p6"/>
          <p:cNvGrpSpPr/>
          <p:nvPr/>
        </p:nvGrpSpPr>
        <p:grpSpPr>
          <a:xfrm>
            <a:off x="8341543" y="2842933"/>
            <a:ext cx="569676" cy="380612"/>
            <a:chOff x="8341543" y="2282008"/>
            <a:chExt cx="569676" cy="380612"/>
          </a:xfrm>
        </p:grpSpPr>
        <p:sp>
          <p:nvSpPr>
            <p:cNvPr id="422" name="Google Shape;422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24" name="Google Shape;424;p6"/>
          <p:cNvGrpSpPr/>
          <p:nvPr/>
        </p:nvGrpSpPr>
        <p:grpSpPr>
          <a:xfrm>
            <a:off x="8341543" y="3403858"/>
            <a:ext cx="569676" cy="380612"/>
            <a:chOff x="8341543" y="2282008"/>
            <a:chExt cx="569676" cy="380612"/>
          </a:xfrm>
        </p:grpSpPr>
        <p:sp>
          <p:nvSpPr>
            <p:cNvPr id="425" name="Google Shape;425;p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6" name="Google Shape;426;p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27" name="Google Shape;427;p6"/>
          <p:cNvSpPr/>
          <p:nvPr/>
        </p:nvSpPr>
        <p:spPr>
          <a:xfrm>
            <a:off x="8341543" y="4367943"/>
            <a:ext cx="569676" cy="308239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8" name="Google Shape;428;p6"/>
          <p:cNvSpPr/>
          <p:nvPr/>
        </p:nvSpPr>
        <p:spPr>
          <a:xfrm>
            <a:off x="395894" y="219519"/>
            <a:ext cx="8053438" cy="4788281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29" name="Google Shape;429;p6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0" name="Google Shape;430;p6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1" name="Google Shape;431;p6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2" name="Google Shape;432;p6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3" name="Google Shape;433;p6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4" name="Google Shape;434;p6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5" name="Google Shape;435;p6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6" name="Google Shape;436;p6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7" name="Google Shape;437;p6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8" name="Google Shape;438;p6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9" name="Google Shape;439;p6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0" name="Google Shape;440;p6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1" name="Google Shape;441;p6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2" name="Google Shape;442;p6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3" name="Google Shape;443;p6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4" name="Google Shape;444;p6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5" name="Google Shape;445;p6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6" name="Google Shape;446;p6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7" name="Google Shape;447;p6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8" name="Google Shape;448;p6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49" name="Google Shape;449;p6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0" name="Google Shape;450;p6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1" name="Google Shape;451;p6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2" name="Google Shape;452;p6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3" name="Google Shape;453;p6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4" name="Google Shape;454;p6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5" name="Google Shape;455;p6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6" name="Google Shape;456;p6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7" name="Google Shape;457;p6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8" name="Google Shape;458;p6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59" name="Google Shape;459;p6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0" name="Google Shape;460;p6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1" name="Google Shape;461;p6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2" name="Google Shape;462;p6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3" name="Google Shape;463;p6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4" name="Google Shape;464;p6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5" name="Google Shape;465;p6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6" name="Google Shape;466;p6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7" name="Google Shape;467;p6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8" name="Google Shape;468;p6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69" name="Google Shape;469;p6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0" name="Google Shape;470;p6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1" name="Google Shape;471;p6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2" name="Google Shape;472;p6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3" name="Google Shape;473;p6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4" name="Google Shape;474;p6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5" name="Google Shape;475;p6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6" name="Google Shape;476;p6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7" name="Google Shape;477;p6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8" name="Google Shape;478;p6"/>
          <p:cNvSpPr/>
          <p:nvPr/>
        </p:nvSpPr>
        <p:spPr>
          <a:xfrm>
            <a:off x="228900" y="135685"/>
            <a:ext cx="794715" cy="68671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9" name="Google Shape;479;p6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0" name="Google Shape;480;p6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481" name="Google Shape;481;p6"/>
          <p:cNvGrpSpPr/>
          <p:nvPr/>
        </p:nvGrpSpPr>
        <p:grpSpPr>
          <a:xfrm>
            <a:off x="726213" y="4500425"/>
            <a:ext cx="291375" cy="281375"/>
            <a:chOff x="3243875" y="2372825"/>
            <a:chExt cx="291375" cy="281375"/>
          </a:xfrm>
        </p:grpSpPr>
        <p:sp>
          <p:nvSpPr>
            <p:cNvPr id="482" name="Google Shape;482;p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3" name="Google Shape;483;p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4" name="Google Shape;484;p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5" name="Google Shape;485;p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6" name="Google Shape;486;p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7" name="Google Shape;487;p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8" name="Google Shape;488;p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9" name="Google Shape;489;p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0" name="Google Shape;490;p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1" name="Google Shape;491;p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92" name="Google Shape;492;p6"/>
          <p:cNvSpPr/>
          <p:nvPr/>
        </p:nvSpPr>
        <p:spPr>
          <a:xfrm>
            <a:off x="7335600" y="508075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493" name="Google Shape;493;p6"/>
          <p:cNvGrpSpPr/>
          <p:nvPr/>
        </p:nvGrpSpPr>
        <p:grpSpPr>
          <a:xfrm>
            <a:off x="1514950" y="454750"/>
            <a:ext cx="166675" cy="168575"/>
            <a:chOff x="4954425" y="2036375"/>
            <a:chExt cx="166675" cy="168575"/>
          </a:xfrm>
        </p:grpSpPr>
        <p:sp>
          <p:nvSpPr>
            <p:cNvPr id="494" name="Google Shape;494;p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5" name="Google Shape;495;p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96" name="Google Shape;496;p6"/>
          <p:cNvSpPr/>
          <p:nvPr/>
        </p:nvSpPr>
        <p:spPr>
          <a:xfrm>
            <a:off x="1427950" y="4781788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Google Shape;498;p7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499" name="Google Shape;499;p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00" name="Google Shape;500;p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01" name="Google Shape;501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2" name="Google Shape;502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03" name="Google Shape;503;p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04" name="Google Shape;504;p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05" name="Google Shape;505;p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6" name="Google Shape;506;p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07" name="Google Shape;507;p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08" name="Google Shape;508;p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09" name="Google Shape;509;p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0" name="Google Shape;510;p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11" name="Google Shape;511;p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2" name="Google Shape;512;p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3" name="Google Shape;513;p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14" name="Google Shape;514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5" name="Google Shape;515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16" name="Google Shape;516;p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17" name="Google Shape;517;p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18" name="Google Shape;518;p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19" name="Google Shape;519;p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20" name="Google Shape;520;p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21" name="Google Shape;521;p7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2" name="Google Shape;522;p7"/>
          <p:cNvSpPr txBox="1"/>
          <p:nvPr>
            <p:ph type="subTitle" idx="1"/>
          </p:nvPr>
        </p:nvSpPr>
        <p:spPr>
          <a:xfrm>
            <a:off x="5558685" y="2109350"/>
            <a:ext cx="2417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23" name="Google Shape;523;p7"/>
          <p:cNvSpPr txBox="1"/>
          <p:nvPr>
            <p:ph type="subTitle" idx="2"/>
          </p:nvPr>
        </p:nvSpPr>
        <p:spPr>
          <a:xfrm>
            <a:off x="5556263" y="2463297"/>
            <a:ext cx="2417400" cy="13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/>
        </p:txBody>
      </p:sp>
      <p:sp>
        <p:nvSpPr>
          <p:cNvPr id="524" name="Google Shape;524;p7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5" name="Google Shape;525;p7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6" name="Google Shape;526;p7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7" name="Google Shape;527;p7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8" name="Google Shape;528;p7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9" name="Google Shape;529;p7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0" name="Google Shape;530;p7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1" name="Google Shape;531;p7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2" name="Google Shape;532;p7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3" name="Google Shape;533;p7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4" name="Google Shape;534;p7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5" name="Google Shape;535;p7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6" name="Google Shape;536;p7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7" name="Google Shape;537;p7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8" name="Google Shape;538;p7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9" name="Google Shape;539;p7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0" name="Google Shape;540;p7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1" name="Google Shape;541;p7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2" name="Google Shape;542;p7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3" name="Google Shape;543;p7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4" name="Google Shape;544;p7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5" name="Google Shape;545;p7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6" name="Google Shape;546;p7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7" name="Google Shape;547;p7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8" name="Google Shape;548;p7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49" name="Google Shape;549;p7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0" name="Google Shape;550;p7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1" name="Google Shape;551;p7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2" name="Google Shape;552;p7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3" name="Google Shape;553;p7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4" name="Google Shape;554;p7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5" name="Google Shape;555;p7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6" name="Google Shape;556;p7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7" name="Google Shape;557;p7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8" name="Google Shape;558;p7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59" name="Google Shape;559;p7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0" name="Google Shape;560;p7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1" name="Google Shape;561;p7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2" name="Google Shape;562;p7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3" name="Google Shape;563;p7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4" name="Google Shape;564;p7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5" name="Google Shape;565;p7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6" name="Google Shape;566;p7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7" name="Google Shape;567;p7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8" name="Google Shape;568;p7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69" name="Google Shape;569;p7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0" name="Google Shape;570;p7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1" name="Google Shape;571;p7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2" name="Google Shape;572;p7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73" name="Google Shape;573;p7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5" name="Google Shape;575;p8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576" name="Google Shape;576;p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77" name="Google Shape;577;p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78" name="Google Shape;578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80" name="Google Shape;580;p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581" name="Google Shape;581;p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82" name="Google Shape;582;p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84" name="Google Shape;584;p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85" name="Google Shape;585;p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87" name="Google Shape;587;p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88" name="Google Shape;588;p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89" name="Google Shape;589;p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90" name="Google Shape;590;p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91" name="Google Shape;591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2" name="Google Shape;592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593" name="Google Shape;593;p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94" name="Google Shape;594;p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595" name="Google Shape;595;p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596" name="Google Shape;596;p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98" name="Google Shape;598;p8"/>
          <p:cNvSpPr txBox="1"/>
          <p:nvPr>
            <p:ph type="title"/>
          </p:nvPr>
        </p:nvSpPr>
        <p:spPr>
          <a:xfrm>
            <a:off x="1529550" y="1682550"/>
            <a:ext cx="6084900" cy="72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99" name="Google Shape;599;p8"/>
          <p:cNvSpPr txBox="1"/>
          <p:nvPr>
            <p:ph type="subTitle" idx="1"/>
          </p:nvPr>
        </p:nvSpPr>
        <p:spPr>
          <a:xfrm>
            <a:off x="1534825" y="2405250"/>
            <a:ext cx="6084900" cy="10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00" name="Google Shape;600;p8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1" name="Google Shape;601;p8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2" name="Google Shape;602;p8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3" name="Google Shape;603;p8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4" name="Google Shape;604;p8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5" name="Google Shape;605;p8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6" name="Google Shape;606;p8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7" name="Google Shape;607;p8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8" name="Google Shape;608;p8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9" name="Google Shape;609;p8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0" name="Google Shape;610;p8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1" name="Google Shape;611;p8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2" name="Google Shape;612;p8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3" name="Google Shape;613;p8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4" name="Google Shape;614;p8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5" name="Google Shape;615;p8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6" name="Google Shape;616;p8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7" name="Google Shape;617;p8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8" name="Google Shape;618;p8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9" name="Google Shape;619;p8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0" name="Google Shape;620;p8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1" name="Google Shape;621;p8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2" name="Google Shape;622;p8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3" name="Google Shape;623;p8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4" name="Google Shape;624;p8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5" name="Google Shape;625;p8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6" name="Google Shape;626;p8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7" name="Google Shape;627;p8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8" name="Google Shape;628;p8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9" name="Google Shape;629;p8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0" name="Google Shape;630;p8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1" name="Google Shape;631;p8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2" name="Google Shape;632;p8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3" name="Google Shape;633;p8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4" name="Google Shape;634;p8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5" name="Google Shape;635;p8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6" name="Google Shape;636;p8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7" name="Google Shape;637;p8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8" name="Google Shape;638;p8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39" name="Google Shape;639;p8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0" name="Google Shape;640;p8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1" name="Google Shape;641;p8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2" name="Google Shape;642;p8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3" name="Google Shape;643;p8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4" name="Google Shape;644;p8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5" name="Google Shape;645;p8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6" name="Google Shape;646;p8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7" name="Google Shape;647;p8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8" name="Google Shape;648;p8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49" name="Google Shape;649;p8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9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652" name="Google Shape;652;p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653" name="Google Shape;653;p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54" name="Google Shape;654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55" name="Google Shape;655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656" name="Google Shape;656;p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657" name="Google Shape;657;p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58" name="Google Shape;658;p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59" name="Google Shape;659;p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0" name="Google Shape;660;p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61" name="Google Shape;661;p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2" name="Google Shape;662;p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3" name="Google Shape;663;p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64" name="Google Shape;664;p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5" name="Google Shape;665;p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6" name="Google Shape;666;p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67" name="Google Shape;667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68" name="Google Shape;668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69" name="Google Shape;669;p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70" name="Google Shape;670;p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1" name="Google Shape;671;p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672" name="Google Shape;672;p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3" name="Google Shape;673;p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674" name="Google Shape;674;p9"/>
          <p:cNvSpPr txBox="1"/>
          <p:nvPr>
            <p:ph type="title"/>
          </p:nvPr>
        </p:nvSpPr>
        <p:spPr>
          <a:xfrm>
            <a:off x="2014800" y="1482700"/>
            <a:ext cx="5114400" cy="138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5" name="Google Shape;675;p9"/>
          <p:cNvSpPr txBox="1"/>
          <p:nvPr>
            <p:ph type="subTitle" idx="1"/>
          </p:nvPr>
        </p:nvSpPr>
        <p:spPr>
          <a:xfrm>
            <a:off x="2594250" y="2750800"/>
            <a:ext cx="3955500" cy="9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/>
        </p:txBody>
      </p:sp>
      <p:sp>
        <p:nvSpPr>
          <p:cNvPr id="676" name="Google Shape;676;p9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7" name="Google Shape;677;p9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8" name="Google Shape;678;p9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9" name="Google Shape;679;p9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0" name="Google Shape;680;p9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1" name="Google Shape;681;p9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2" name="Google Shape;682;p9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3" name="Google Shape;683;p9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4" name="Google Shape;684;p9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5" name="Google Shape;685;p9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6" name="Google Shape;686;p9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7" name="Google Shape;687;p9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8" name="Google Shape;688;p9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9" name="Google Shape;689;p9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0" name="Google Shape;690;p9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1" name="Google Shape;691;p9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2" name="Google Shape;692;p9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3" name="Google Shape;693;p9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4" name="Google Shape;694;p9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5" name="Google Shape;695;p9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6" name="Google Shape;696;p9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7" name="Google Shape;697;p9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8" name="Google Shape;698;p9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99" name="Google Shape;699;p9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0" name="Google Shape;700;p9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1" name="Google Shape;701;p9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2" name="Google Shape;702;p9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3" name="Google Shape;703;p9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4" name="Google Shape;704;p9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5" name="Google Shape;705;p9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6" name="Google Shape;706;p9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7" name="Google Shape;707;p9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8" name="Google Shape;708;p9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09" name="Google Shape;709;p9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0" name="Google Shape;710;p9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1" name="Google Shape;711;p9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2" name="Google Shape;712;p9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3" name="Google Shape;713;p9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4" name="Google Shape;714;p9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5" name="Google Shape;715;p9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6" name="Google Shape;716;p9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7" name="Google Shape;717;p9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8" name="Google Shape;718;p9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19" name="Google Shape;719;p9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0" name="Google Shape;720;p9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1" name="Google Shape;721;p9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2" name="Google Shape;722;p9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3" name="Google Shape;723;p9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4" name="Google Shape;724;p9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5" name="Google Shape;725;p9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10"/>
          <p:cNvGrpSpPr/>
          <p:nvPr/>
        </p:nvGrpSpPr>
        <p:grpSpPr>
          <a:xfrm>
            <a:off x="395894" y="219519"/>
            <a:ext cx="8518865" cy="4788281"/>
            <a:chOff x="395894" y="219519"/>
            <a:chExt cx="8518865" cy="4788281"/>
          </a:xfrm>
        </p:grpSpPr>
        <p:sp>
          <p:nvSpPr>
            <p:cNvPr id="728" name="Google Shape;728;p1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729" name="Google Shape;729;p1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730" name="Google Shape;730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1" name="Google Shape;731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32" name="Google Shape;732;p1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733" name="Google Shape;733;p1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734" name="Google Shape;734;p1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5" name="Google Shape;735;p1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36" name="Google Shape;736;p1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737" name="Google Shape;737;p1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38" name="Google Shape;738;p1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39" name="Google Shape;739;p1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740" name="Google Shape;740;p1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1" name="Google Shape;741;p1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42" name="Google Shape;742;p1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743" name="Google Shape;743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4" name="Google Shape;744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745" name="Google Shape;745;p1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746" name="Google Shape;746;p1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747" name="Google Shape;747;p1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sp>
          <p:nvSpPr>
            <p:cNvPr id="748" name="Google Shape;748;p1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49" name="Google Shape;749;p1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50" name="Google Shape;750;p10"/>
          <p:cNvSpPr txBox="1"/>
          <p:nvPr>
            <p:ph type="title"/>
          </p:nvPr>
        </p:nvSpPr>
        <p:spPr>
          <a:xfrm>
            <a:off x="3438550" y="2009550"/>
            <a:ext cx="4979400" cy="11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1" name="Google Shape;751;p10"/>
          <p:cNvSpPr/>
          <p:nvPr/>
        </p:nvSpPr>
        <p:spPr>
          <a:xfrm>
            <a:off x="546317" y="9419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2" name="Google Shape;752;p10"/>
          <p:cNvSpPr/>
          <p:nvPr/>
        </p:nvSpPr>
        <p:spPr>
          <a:xfrm>
            <a:off x="281025" y="966589"/>
            <a:ext cx="324527" cy="82660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3" name="Google Shape;753;p10"/>
          <p:cNvSpPr/>
          <p:nvPr/>
        </p:nvSpPr>
        <p:spPr>
          <a:xfrm>
            <a:off x="304707" y="104921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4" name="Google Shape;754;p10"/>
          <p:cNvSpPr/>
          <p:nvPr/>
        </p:nvSpPr>
        <p:spPr>
          <a:xfrm>
            <a:off x="605521" y="10072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5" name="Google Shape;755;p10"/>
          <p:cNvSpPr/>
          <p:nvPr/>
        </p:nvSpPr>
        <p:spPr>
          <a:xfrm>
            <a:off x="546317" y="1298240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6" name="Google Shape;756;p10"/>
          <p:cNvSpPr/>
          <p:nvPr/>
        </p:nvSpPr>
        <p:spPr>
          <a:xfrm>
            <a:off x="281025" y="132413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7" name="Google Shape;757;p10"/>
          <p:cNvSpPr/>
          <p:nvPr/>
        </p:nvSpPr>
        <p:spPr>
          <a:xfrm>
            <a:off x="304707" y="14054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8" name="Google Shape;758;p10"/>
          <p:cNvSpPr/>
          <p:nvPr/>
        </p:nvSpPr>
        <p:spPr>
          <a:xfrm>
            <a:off x="605521" y="136479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59" name="Google Shape;759;p10"/>
          <p:cNvSpPr/>
          <p:nvPr/>
        </p:nvSpPr>
        <p:spPr>
          <a:xfrm>
            <a:off x="282216" y="133521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0" name="Google Shape;760;p10"/>
          <p:cNvSpPr/>
          <p:nvPr/>
        </p:nvSpPr>
        <p:spPr>
          <a:xfrm>
            <a:off x="546317" y="165574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1" name="Google Shape;761;p10"/>
          <p:cNvSpPr/>
          <p:nvPr/>
        </p:nvSpPr>
        <p:spPr>
          <a:xfrm>
            <a:off x="281025" y="1680400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2" name="Google Shape;762;p10"/>
          <p:cNvSpPr/>
          <p:nvPr/>
        </p:nvSpPr>
        <p:spPr>
          <a:xfrm>
            <a:off x="304707" y="1761756"/>
            <a:ext cx="32014" cy="1272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3" name="Google Shape;763;p10"/>
          <p:cNvSpPr/>
          <p:nvPr/>
        </p:nvSpPr>
        <p:spPr>
          <a:xfrm>
            <a:off x="605521" y="17210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4" name="Google Shape;764;p10"/>
          <p:cNvSpPr/>
          <p:nvPr/>
        </p:nvSpPr>
        <p:spPr>
          <a:xfrm>
            <a:off x="282216" y="169148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5" name="Google Shape;765;p10"/>
          <p:cNvSpPr/>
          <p:nvPr/>
        </p:nvSpPr>
        <p:spPr>
          <a:xfrm>
            <a:off x="546317" y="2012018"/>
            <a:ext cx="79378" cy="133202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6" name="Google Shape;766;p10"/>
          <p:cNvSpPr/>
          <p:nvPr/>
        </p:nvSpPr>
        <p:spPr>
          <a:xfrm>
            <a:off x="281025" y="203790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7" name="Google Shape;767;p10"/>
          <p:cNvSpPr/>
          <p:nvPr/>
        </p:nvSpPr>
        <p:spPr>
          <a:xfrm>
            <a:off x="304707" y="211929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8" name="Google Shape;768;p10"/>
          <p:cNvSpPr/>
          <p:nvPr/>
        </p:nvSpPr>
        <p:spPr>
          <a:xfrm>
            <a:off x="605521" y="207736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9" name="Google Shape;769;p10"/>
          <p:cNvSpPr/>
          <p:nvPr/>
        </p:nvSpPr>
        <p:spPr>
          <a:xfrm>
            <a:off x="282216" y="204902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0" name="Google Shape;770;p10"/>
          <p:cNvSpPr/>
          <p:nvPr/>
        </p:nvSpPr>
        <p:spPr>
          <a:xfrm>
            <a:off x="546317" y="236956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1" name="Google Shape;771;p10"/>
          <p:cNvSpPr/>
          <p:nvPr/>
        </p:nvSpPr>
        <p:spPr>
          <a:xfrm>
            <a:off x="281025" y="2394211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2" name="Google Shape;772;p10"/>
          <p:cNvSpPr/>
          <p:nvPr/>
        </p:nvSpPr>
        <p:spPr>
          <a:xfrm>
            <a:off x="304707" y="247556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3" name="Google Shape;773;p10"/>
          <p:cNvSpPr/>
          <p:nvPr/>
        </p:nvSpPr>
        <p:spPr>
          <a:xfrm>
            <a:off x="605521" y="2434872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4" name="Google Shape;774;p10"/>
          <p:cNvSpPr/>
          <p:nvPr/>
        </p:nvSpPr>
        <p:spPr>
          <a:xfrm>
            <a:off x="282216" y="2405297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5" name="Google Shape;775;p10"/>
          <p:cNvSpPr/>
          <p:nvPr/>
        </p:nvSpPr>
        <p:spPr>
          <a:xfrm>
            <a:off x="546317" y="2725829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6" name="Google Shape;776;p10"/>
          <p:cNvSpPr/>
          <p:nvPr/>
        </p:nvSpPr>
        <p:spPr>
          <a:xfrm>
            <a:off x="281025" y="2751719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7" name="Google Shape;777;p10"/>
          <p:cNvSpPr/>
          <p:nvPr/>
        </p:nvSpPr>
        <p:spPr>
          <a:xfrm>
            <a:off x="304707" y="283307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8" name="Google Shape;778;p10"/>
          <p:cNvSpPr/>
          <p:nvPr/>
        </p:nvSpPr>
        <p:spPr>
          <a:xfrm>
            <a:off x="605521" y="2791174"/>
            <a:ext cx="31" cy="1272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79" name="Google Shape;779;p10"/>
          <p:cNvSpPr/>
          <p:nvPr/>
        </p:nvSpPr>
        <p:spPr>
          <a:xfrm>
            <a:off x="282216" y="2761567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0" name="Google Shape;780;p10"/>
          <p:cNvSpPr/>
          <p:nvPr/>
        </p:nvSpPr>
        <p:spPr>
          <a:xfrm>
            <a:off x="546317" y="308333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1" name="Google Shape;781;p10"/>
          <p:cNvSpPr/>
          <p:nvPr/>
        </p:nvSpPr>
        <p:spPr>
          <a:xfrm>
            <a:off x="281025" y="3107989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2" name="Google Shape;782;p10"/>
          <p:cNvSpPr/>
          <p:nvPr/>
        </p:nvSpPr>
        <p:spPr>
          <a:xfrm>
            <a:off x="304707" y="3189377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3" name="Google Shape;783;p10"/>
          <p:cNvSpPr/>
          <p:nvPr/>
        </p:nvSpPr>
        <p:spPr>
          <a:xfrm>
            <a:off x="605521" y="314868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4" name="Google Shape;784;p10"/>
          <p:cNvSpPr/>
          <p:nvPr/>
        </p:nvSpPr>
        <p:spPr>
          <a:xfrm>
            <a:off x="282216" y="3119108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5" name="Google Shape;785;p10"/>
          <p:cNvSpPr/>
          <p:nvPr/>
        </p:nvSpPr>
        <p:spPr>
          <a:xfrm>
            <a:off x="546317" y="3439640"/>
            <a:ext cx="79378" cy="131930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6" name="Google Shape;786;p10"/>
          <p:cNvSpPr/>
          <p:nvPr/>
        </p:nvSpPr>
        <p:spPr>
          <a:xfrm>
            <a:off x="281025" y="3465498"/>
            <a:ext cx="324527" cy="8142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7" name="Google Shape;787;p10"/>
          <p:cNvSpPr/>
          <p:nvPr/>
        </p:nvSpPr>
        <p:spPr>
          <a:xfrm>
            <a:off x="304707" y="3546886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8" name="Google Shape;788;p10"/>
          <p:cNvSpPr/>
          <p:nvPr/>
        </p:nvSpPr>
        <p:spPr>
          <a:xfrm>
            <a:off x="605521" y="350495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89" name="Google Shape;789;p10"/>
          <p:cNvSpPr/>
          <p:nvPr/>
        </p:nvSpPr>
        <p:spPr>
          <a:xfrm>
            <a:off x="282216" y="347537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0" name="Google Shape;790;p10"/>
          <p:cNvSpPr/>
          <p:nvPr/>
        </p:nvSpPr>
        <p:spPr>
          <a:xfrm>
            <a:off x="546317" y="3795909"/>
            <a:ext cx="79378" cy="13316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1" name="Google Shape;791;p10"/>
          <p:cNvSpPr/>
          <p:nvPr/>
        </p:nvSpPr>
        <p:spPr>
          <a:xfrm>
            <a:off x="281025" y="3821800"/>
            <a:ext cx="324527" cy="81388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2" name="Google Shape;792;p10"/>
          <p:cNvSpPr/>
          <p:nvPr/>
        </p:nvSpPr>
        <p:spPr>
          <a:xfrm>
            <a:off x="304707" y="3903155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3" name="Google Shape;793;p10"/>
          <p:cNvSpPr/>
          <p:nvPr/>
        </p:nvSpPr>
        <p:spPr>
          <a:xfrm>
            <a:off x="605521" y="3862494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4" name="Google Shape;794;p10"/>
          <p:cNvSpPr/>
          <p:nvPr/>
        </p:nvSpPr>
        <p:spPr>
          <a:xfrm>
            <a:off x="282216" y="3832886"/>
            <a:ext cx="323337" cy="70302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5" name="Google Shape;795;p10"/>
          <p:cNvSpPr/>
          <p:nvPr/>
        </p:nvSpPr>
        <p:spPr>
          <a:xfrm>
            <a:off x="546317" y="4153418"/>
            <a:ext cx="79378" cy="131963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6" name="Google Shape;796;p10"/>
          <p:cNvSpPr/>
          <p:nvPr/>
        </p:nvSpPr>
        <p:spPr>
          <a:xfrm>
            <a:off x="281025" y="4178069"/>
            <a:ext cx="324527" cy="82627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7" name="Google Shape;797;p10"/>
          <p:cNvSpPr/>
          <p:nvPr/>
        </p:nvSpPr>
        <p:spPr>
          <a:xfrm>
            <a:off x="304707" y="4260664"/>
            <a:ext cx="32014" cy="33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8" name="Google Shape;798;p10"/>
          <p:cNvSpPr/>
          <p:nvPr/>
        </p:nvSpPr>
        <p:spPr>
          <a:xfrm>
            <a:off x="605521" y="4218763"/>
            <a:ext cx="31" cy="33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9" name="Google Shape;799;p10"/>
          <p:cNvSpPr/>
          <p:nvPr/>
        </p:nvSpPr>
        <p:spPr>
          <a:xfrm>
            <a:off x="282216" y="4189188"/>
            <a:ext cx="323337" cy="71508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00" name="Google Shape;800;p10"/>
          <p:cNvSpPr/>
          <p:nvPr/>
        </p:nvSpPr>
        <p:spPr>
          <a:xfrm>
            <a:off x="282216" y="977708"/>
            <a:ext cx="323337" cy="71541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6225" y="441350"/>
            <a:ext cx="7691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 panose="020B0704020202020204" charset="-127"/>
              <a:buNone/>
              <a:defRPr sz="2800" b="1">
                <a:solidFill>
                  <a:schemeClr val="accent6"/>
                </a:solidFill>
                <a:latin typeface="Jua" panose="020B0704020202020204" charset="-127"/>
                <a:ea typeface="Jua" panose="020B0704020202020204" charset="-127"/>
                <a:cs typeface="Jua" panose="020B0704020202020204" charset="-127"/>
                <a:sym typeface="Jua" panose="020B0704020202020204" charset="-127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●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○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Light" panose="020B0704020202020204"/>
              <a:buChar char="■"/>
              <a:defRPr sz="1600">
                <a:solidFill>
                  <a:srgbClr val="174A80"/>
                </a:solidFill>
                <a:latin typeface="Quicksand Light" panose="020B0704020202020204"/>
                <a:ea typeface="Quicksand Light" panose="020B0704020202020204"/>
                <a:cs typeface="Quicksand Light" panose="020B0704020202020204"/>
                <a:sym typeface="Quicksand Light" panose="020B0704020202020204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.bin"/><Relationship Id="rId43" Type="http://schemas.openxmlformats.org/officeDocument/2006/relationships/notesSlide" Target="../notesSlides/notesSlide7.xml"/><Relationship Id="rId42" Type="http://schemas.openxmlformats.org/officeDocument/2006/relationships/vmlDrawing" Target="../drawings/vmlDrawing1.vml"/><Relationship Id="rId41" Type="http://schemas.openxmlformats.org/officeDocument/2006/relationships/slideLayout" Target="../slideLayouts/slideLayout11.xml"/><Relationship Id="rId40" Type="http://schemas.openxmlformats.org/officeDocument/2006/relationships/image" Target="../media/image16.png"/><Relationship Id="rId4" Type="http://schemas.openxmlformats.org/officeDocument/2006/relationships/image" Target="../media/image21.emf"/><Relationship Id="rId39" Type="http://schemas.openxmlformats.org/officeDocument/2006/relationships/tags" Target="../tags/tag2.xml"/><Relationship Id="rId38" Type="http://schemas.microsoft.com/office/2007/relationships/media" Target="file:///D:\Ph&#432;&#417;ng\2021-2022\GROUP%20TO&#193;N\CTST%207\BAI%20TAP%20CUOI%20CHUONG%204%20-TIET%2055-56%20GVSB%20PtPt%20Phuong\y2mate.com%20-%203%20Minute%20Kids%20Cleanup%20Countdown%20with%20Song%20HD_1080p.mp4" TargetMode="External"/><Relationship Id="rId37" Type="http://schemas.openxmlformats.org/officeDocument/2006/relationships/video" Target="file:///D:\Ph&#432;&#417;ng\2021-2022\GROUP%20TO&#193;N\CTST%207\BAI%20TAP%20CUOI%20CHUONG%204%20-TIET%2055-56%20GVSB%20PtPt%20Phuong\y2mate.com%20-%203%20Minute%20Kids%20Cleanup%20Countdown%20with%20Song%20HD_1080p.mp4" TargetMode="External"/><Relationship Id="rId36" Type="http://schemas.openxmlformats.org/officeDocument/2006/relationships/oleObject" Target="../embeddings/oleObject19.bin"/><Relationship Id="rId35" Type="http://schemas.openxmlformats.org/officeDocument/2006/relationships/oleObject" Target="../embeddings/oleObject18.bin"/><Relationship Id="rId34" Type="http://schemas.openxmlformats.org/officeDocument/2006/relationships/image" Target="../media/image34.wmf"/><Relationship Id="rId33" Type="http://schemas.openxmlformats.org/officeDocument/2006/relationships/oleObject" Target="../embeddings/oleObject17.bin"/><Relationship Id="rId32" Type="http://schemas.openxmlformats.org/officeDocument/2006/relationships/oleObject" Target="../embeddings/oleObject16.bin"/><Relationship Id="rId31" Type="http://schemas.openxmlformats.org/officeDocument/2006/relationships/image" Target="../media/image33.wmf"/><Relationship Id="rId30" Type="http://schemas.openxmlformats.org/officeDocument/2006/relationships/oleObject" Target="../embeddings/oleObject15.bin"/><Relationship Id="rId3" Type="http://schemas.openxmlformats.org/officeDocument/2006/relationships/image" Target="../media/image7.png"/><Relationship Id="rId29" Type="http://schemas.openxmlformats.org/officeDocument/2006/relationships/image" Target="../media/image32.wmf"/><Relationship Id="rId28" Type="http://schemas.openxmlformats.org/officeDocument/2006/relationships/oleObject" Target="../embeddings/oleObject14.bin"/><Relationship Id="rId27" Type="http://schemas.openxmlformats.org/officeDocument/2006/relationships/oleObject" Target="../embeddings/oleObject13.bin"/><Relationship Id="rId26" Type="http://schemas.openxmlformats.org/officeDocument/2006/relationships/image" Target="../media/image31.wmf"/><Relationship Id="rId25" Type="http://schemas.openxmlformats.org/officeDocument/2006/relationships/oleObject" Target="../embeddings/oleObject12.bin"/><Relationship Id="rId24" Type="http://schemas.openxmlformats.org/officeDocument/2006/relationships/oleObject" Target="../embeddings/oleObject11.bin"/><Relationship Id="rId23" Type="http://schemas.openxmlformats.org/officeDocument/2006/relationships/oleObject" Target="../embeddings/oleObject10.bin"/><Relationship Id="rId22" Type="http://schemas.openxmlformats.org/officeDocument/2006/relationships/image" Target="../media/image30.wmf"/><Relationship Id="rId21" Type="http://schemas.openxmlformats.org/officeDocument/2006/relationships/oleObject" Target="../embeddings/oleObject9.bin"/><Relationship Id="rId20" Type="http://schemas.openxmlformats.org/officeDocument/2006/relationships/image" Target="../media/image29.wmf"/><Relationship Id="rId2" Type="http://schemas.openxmlformats.org/officeDocument/2006/relationships/image" Target="../media/image20.png"/><Relationship Id="rId19" Type="http://schemas.openxmlformats.org/officeDocument/2006/relationships/oleObject" Target="../embeddings/oleObject8.bin"/><Relationship Id="rId18" Type="http://schemas.openxmlformats.org/officeDocument/2006/relationships/image" Target="../media/image28.wmf"/><Relationship Id="rId17" Type="http://schemas.openxmlformats.org/officeDocument/2006/relationships/oleObject" Target="../embeddings/oleObject7.bin"/><Relationship Id="rId16" Type="http://schemas.openxmlformats.org/officeDocument/2006/relationships/image" Target="../media/image27.wmf"/><Relationship Id="rId15" Type="http://schemas.openxmlformats.org/officeDocument/2006/relationships/oleObject" Target="../embeddings/oleObject6.bin"/><Relationship Id="rId14" Type="http://schemas.openxmlformats.org/officeDocument/2006/relationships/image" Target="../media/image26.wmf"/><Relationship Id="rId13" Type="http://schemas.openxmlformats.org/officeDocument/2006/relationships/oleObject" Target="../embeddings/oleObject5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4.bin"/><Relationship Id="rId10" Type="http://schemas.openxmlformats.org/officeDocument/2006/relationships/image" Target="../media/image24.wmf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22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0.bin"/><Relationship Id="rId3" Type="http://schemas.openxmlformats.org/officeDocument/2006/relationships/image" Target="../media/image12.png"/><Relationship Id="rId24" Type="http://schemas.openxmlformats.org/officeDocument/2006/relationships/notesSlide" Target="../notesSlides/notesSlide8.xml"/><Relationship Id="rId23" Type="http://schemas.openxmlformats.org/officeDocument/2006/relationships/vmlDrawing" Target="../drawings/vmlDrawing2.vml"/><Relationship Id="rId22" Type="http://schemas.openxmlformats.org/officeDocument/2006/relationships/slideLayout" Target="../slideLayouts/slideLayout11.xml"/><Relationship Id="rId21" Type="http://schemas.openxmlformats.org/officeDocument/2006/relationships/image" Target="../media/image16.png"/><Relationship Id="rId20" Type="http://schemas.openxmlformats.org/officeDocument/2006/relationships/tags" Target="../tags/tag3.xml"/><Relationship Id="rId2" Type="http://schemas.openxmlformats.org/officeDocument/2006/relationships/image" Target="../media/image20.png"/><Relationship Id="rId19" Type="http://schemas.microsoft.com/office/2007/relationships/media" Target="../media/media1.mp4"/><Relationship Id="rId18" Type="http://schemas.openxmlformats.org/officeDocument/2006/relationships/video" Target="../media/media1.mp4"/><Relationship Id="rId17" Type="http://schemas.openxmlformats.org/officeDocument/2006/relationships/image" Target="../media/image40.emf"/><Relationship Id="rId16" Type="http://schemas.openxmlformats.org/officeDocument/2006/relationships/oleObject" Target="../embeddings/oleObject27.bin"/><Relationship Id="rId15" Type="http://schemas.openxmlformats.org/officeDocument/2006/relationships/oleObject" Target="../embeddings/oleObject26.bin"/><Relationship Id="rId14" Type="http://schemas.openxmlformats.org/officeDocument/2006/relationships/oleObject" Target="../embeddings/oleObject25.bin"/><Relationship Id="rId13" Type="http://schemas.openxmlformats.org/officeDocument/2006/relationships/image" Target="../media/image39.wmf"/><Relationship Id="rId12" Type="http://schemas.openxmlformats.org/officeDocument/2006/relationships/oleObject" Target="../embeddings/oleObject24.bin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23.bin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12.png"/><Relationship Id="rId16" Type="http://schemas.openxmlformats.org/officeDocument/2006/relationships/notesSlide" Target="../notesSlides/notesSlide9.xml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11.xml"/><Relationship Id="rId13" Type="http://schemas.openxmlformats.org/officeDocument/2006/relationships/image" Target="../media/image40.emf"/><Relationship Id="rId12" Type="http://schemas.openxmlformats.org/officeDocument/2006/relationships/oleObject" Target="../embeddings/oleObject33.bin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8.wmf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oleObject" Target="../embeddings/oleObject36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4.bin"/><Relationship Id="rId3" Type="http://schemas.openxmlformats.org/officeDocument/2006/relationships/image" Target="../media/image40.emf"/><Relationship Id="rId23" Type="http://schemas.openxmlformats.org/officeDocument/2006/relationships/notesSlide" Target="../notesSlides/notesSlide10.xml"/><Relationship Id="rId22" Type="http://schemas.openxmlformats.org/officeDocument/2006/relationships/vmlDrawing" Target="../drawings/vmlDrawing4.vml"/><Relationship Id="rId21" Type="http://schemas.openxmlformats.org/officeDocument/2006/relationships/slideLayout" Target="../slideLayouts/slideLayout11.xml"/><Relationship Id="rId20" Type="http://schemas.openxmlformats.org/officeDocument/2006/relationships/image" Target="../media/image42.wmf"/><Relationship Id="rId2" Type="http://schemas.openxmlformats.org/officeDocument/2006/relationships/image" Target="../media/image12.png"/><Relationship Id="rId19" Type="http://schemas.openxmlformats.org/officeDocument/2006/relationships/oleObject" Target="../embeddings/oleObject45.bin"/><Relationship Id="rId18" Type="http://schemas.openxmlformats.org/officeDocument/2006/relationships/oleObject" Target="../embeddings/oleObject44.bin"/><Relationship Id="rId17" Type="http://schemas.openxmlformats.org/officeDocument/2006/relationships/oleObject" Target="../embeddings/oleObject43.bin"/><Relationship Id="rId16" Type="http://schemas.openxmlformats.org/officeDocument/2006/relationships/oleObject" Target="../embeddings/oleObject42.bin"/><Relationship Id="rId15" Type="http://schemas.openxmlformats.org/officeDocument/2006/relationships/oleObject" Target="../embeddings/oleObject41.bin"/><Relationship Id="rId14" Type="http://schemas.openxmlformats.org/officeDocument/2006/relationships/oleObject" Target="../embeddings/oleObject40.bin"/><Relationship Id="rId13" Type="http://schemas.openxmlformats.org/officeDocument/2006/relationships/image" Target="../media/image38.wmf"/><Relationship Id="rId12" Type="http://schemas.openxmlformats.org/officeDocument/2006/relationships/oleObject" Target="../embeddings/oleObject39.bin"/><Relationship Id="rId11" Type="http://schemas.openxmlformats.org/officeDocument/2006/relationships/image" Target="../media/image41.wmf"/><Relationship Id="rId10" Type="http://schemas.openxmlformats.org/officeDocument/2006/relationships/oleObject" Target="../embeddings/oleObject38.bin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43.png"/><Relationship Id="rId6" Type="http://schemas.openxmlformats.org/officeDocument/2006/relationships/tags" Target="../tags/tag4.xml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wmf"/><Relationship Id="rId8" Type="http://schemas.openxmlformats.org/officeDocument/2006/relationships/oleObject" Target="../embeddings/oleObject48.bin"/><Relationship Id="rId7" Type="http://schemas.openxmlformats.org/officeDocument/2006/relationships/image" Target="../media/image46.wmf"/><Relationship Id="rId6" Type="http://schemas.openxmlformats.org/officeDocument/2006/relationships/oleObject" Target="../embeddings/oleObject47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46.bin"/><Relationship Id="rId3" Type="http://schemas.openxmlformats.org/officeDocument/2006/relationships/image" Target="../media/image44.emf"/><Relationship Id="rId23" Type="http://schemas.openxmlformats.org/officeDocument/2006/relationships/notesSlide" Target="../notesSlides/notesSlide12.xml"/><Relationship Id="rId22" Type="http://schemas.openxmlformats.org/officeDocument/2006/relationships/vmlDrawing" Target="../drawings/vmlDrawing5.vml"/><Relationship Id="rId21" Type="http://schemas.openxmlformats.org/officeDocument/2006/relationships/slideLayout" Target="../slideLayouts/slideLayout11.xml"/><Relationship Id="rId20" Type="http://schemas.openxmlformats.org/officeDocument/2006/relationships/image" Target="../media/image52.wmf"/><Relationship Id="rId2" Type="http://schemas.openxmlformats.org/officeDocument/2006/relationships/image" Target="../media/image13.png"/><Relationship Id="rId19" Type="http://schemas.openxmlformats.org/officeDocument/2006/relationships/oleObject" Target="../embeddings/oleObject54.bin"/><Relationship Id="rId18" Type="http://schemas.openxmlformats.org/officeDocument/2006/relationships/image" Target="../media/image51.wmf"/><Relationship Id="rId17" Type="http://schemas.openxmlformats.org/officeDocument/2006/relationships/oleObject" Target="../embeddings/oleObject53.bin"/><Relationship Id="rId16" Type="http://schemas.openxmlformats.org/officeDocument/2006/relationships/image" Target="../media/image50.wmf"/><Relationship Id="rId15" Type="http://schemas.openxmlformats.org/officeDocument/2006/relationships/oleObject" Target="../embeddings/oleObject52.bin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51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50.bin"/><Relationship Id="rId10" Type="http://schemas.openxmlformats.org/officeDocument/2006/relationships/oleObject" Target="../embeddings/oleObject49.bin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wmf"/><Relationship Id="rId8" Type="http://schemas.openxmlformats.org/officeDocument/2006/relationships/oleObject" Target="../embeddings/oleObject57.bin"/><Relationship Id="rId7" Type="http://schemas.openxmlformats.org/officeDocument/2006/relationships/image" Target="../media/image54.wmf"/><Relationship Id="rId6" Type="http://schemas.openxmlformats.org/officeDocument/2006/relationships/oleObject" Target="../embeddings/oleObject56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55.bin"/><Relationship Id="rId3" Type="http://schemas.openxmlformats.org/officeDocument/2006/relationships/image" Target="../media/image7.png"/><Relationship Id="rId25" Type="http://schemas.openxmlformats.org/officeDocument/2006/relationships/notesSlide" Target="../notesSlides/notesSlide13.xml"/><Relationship Id="rId24" Type="http://schemas.openxmlformats.org/officeDocument/2006/relationships/vmlDrawing" Target="../drawings/vmlDrawing6.vml"/><Relationship Id="rId23" Type="http://schemas.openxmlformats.org/officeDocument/2006/relationships/slideLayout" Target="../slideLayouts/slideLayout11.xml"/><Relationship Id="rId22" Type="http://schemas.openxmlformats.org/officeDocument/2006/relationships/image" Target="../media/image57.wmf"/><Relationship Id="rId21" Type="http://schemas.openxmlformats.org/officeDocument/2006/relationships/oleObject" Target="../embeddings/oleObject64.bin"/><Relationship Id="rId20" Type="http://schemas.openxmlformats.org/officeDocument/2006/relationships/oleObject" Target="../embeddings/oleObject63.bin"/><Relationship Id="rId2" Type="http://schemas.openxmlformats.org/officeDocument/2006/relationships/image" Target="../media/image20.png"/><Relationship Id="rId19" Type="http://schemas.openxmlformats.org/officeDocument/2006/relationships/oleObject" Target="../embeddings/oleObject62.bin"/><Relationship Id="rId18" Type="http://schemas.openxmlformats.org/officeDocument/2006/relationships/oleObject" Target="../embeddings/oleObject61.bin"/><Relationship Id="rId17" Type="http://schemas.openxmlformats.org/officeDocument/2006/relationships/image" Target="../media/image16.png"/><Relationship Id="rId16" Type="http://schemas.openxmlformats.org/officeDocument/2006/relationships/tags" Target="../tags/tag5.xml"/><Relationship Id="rId15" Type="http://schemas.microsoft.com/office/2007/relationships/media" Target="../media/media1.mp4"/><Relationship Id="rId14" Type="http://schemas.openxmlformats.org/officeDocument/2006/relationships/video" Target="../media/media1.mp4"/><Relationship Id="rId13" Type="http://schemas.openxmlformats.org/officeDocument/2006/relationships/oleObject" Target="../embeddings/oleObject60.bin"/><Relationship Id="rId12" Type="http://schemas.openxmlformats.org/officeDocument/2006/relationships/oleObject" Target="../embeddings/oleObject59.bin"/><Relationship Id="rId11" Type="http://schemas.openxmlformats.org/officeDocument/2006/relationships/image" Target="../media/image56.wmf"/><Relationship Id="rId10" Type="http://schemas.openxmlformats.org/officeDocument/2006/relationships/oleObject" Target="../embeddings/oleObject58.bin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8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1.xml"/><Relationship Id="rId4" Type="http://schemas.openxmlformats.org/officeDocument/2006/relationships/audio" Target="../media/audio1.wav"/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wmf"/><Relationship Id="rId8" Type="http://schemas.openxmlformats.org/officeDocument/2006/relationships/oleObject" Target="../embeddings/oleObject66.bin"/><Relationship Id="rId7" Type="http://schemas.openxmlformats.org/officeDocument/2006/relationships/image" Target="../media/image64.wmf"/><Relationship Id="rId6" Type="http://schemas.openxmlformats.org/officeDocument/2006/relationships/oleObject" Target="../embeddings/oleObject65.bin"/><Relationship Id="rId5" Type="http://schemas.openxmlformats.org/officeDocument/2006/relationships/image" Target="../media/image63.emf"/><Relationship Id="rId42" Type="http://schemas.openxmlformats.org/officeDocument/2006/relationships/vmlDrawing" Target="../drawings/vmlDrawing7.vml"/><Relationship Id="rId41" Type="http://schemas.openxmlformats.org/officeDocument/2006/relationships/slideLayout" Target="../slideLayouts/slideLayout20.xml"/><Relationship Id="rId40" Type="http://schemas.openxmlformats.org/officeDocument/2006/relationships/audio" Target="../media/audio5.wav"/><Relationship Id="rId4" Type="http://schemas.openxmlformats.org/officeDocument/2006/relationships/image" Target="../media/image60.GIF"/><Relationship Id="rId39" Type="http://schemas.openxmlformats.org/officeDocument/2006/relationships/audio" Target="../media/audio4.wav"/><Relationship Id="rId38" Type="http://schemas.openxmlformats.org/officeDocument/2006/relationships/audio" Target="../media/audio3.wav"/><Relationship Id="rId37" Type="http://schemas.openxmlformats.org/officeDocument/2006/relationships/audio" Target="../media/audio2.wav"/><Relationship Id="rId36" Type="http://schemas.openxmlformats.org/officeDocument/2006/relationships/image" Target="../media/image78.wmf"/><Relationship Id="rId35" Type="http://schemas.openxmlformats.org/officeDocument/2006/relationships/oleObject" Target="../embeddings/oleObject80.bin"/><Relationship Id="rId34" Type="http://schemas.openxmlformats.org/officeDocument/2006/relationships/image" Target="../media/image77.wmf"/><Relationship Id="rId33" Type="http://schemas.openxmlformats.org/officeDocument/2006/relationships/oleObject" Target="../embeddings/oleObject79.bin"/><Relationship Id="rId32" Type="http://schemas.openxmlformats.org/officeDocument/2006/relationships/image" Target="../media/image76.wmf"/><Relationship Id="rId31" Type="http://schemas.openxmlformats.org/officeDocument/2006/relationships/oleObject" Target="../embeddings/oleObject78.bin"/><Relationship Id="rId30" Type="http://schemas.openxmlformats.org/officeDocument/2006/relationships/image" Target="../media/image75.wmf"/><Relationship Id="rId3" Type="http://schemas.openxmlformats.org/officeDocument/2006/relationships/image" Target="../media/image59.GIF"/><Relationship Id="rId29" Type="http://schemas.openxmlformats.org/officeDocument/2006/relationships/oleObject" Target="../embeddings/oleObject77.bin"/><Relationship Id="rId28" Type="http://schemas.openxmlformats.org/officeDocument/2006/relationships/image" Target="../media/image74.wmf"/><Relationship Id="rId27" Type="http://schemas.openxmlformats.org/officeDocument/2006/relationships/oleObject" Target="../embeddings/oleObject76.bin"/><Relationship Id="rId26" Type="http://schemas.openxmlformats.org/officeDocument/2006/relationships/image" Target="../media/image73.wmf"/><Relationship Id="rId25" Type="http://schemas.openxmlformats.org/officeDocument/2006/relationships/oleObject" Target="../embeddings/oleObject75.bin"/><Relationship Id="rId24" Type="http://schemas.openxmlformats.org/officeDocument/2006/relationships/image" Target="../media/image72.wmf"/><Relationship Id="rId23" Type="http://schemas.openxmlformats.org/officeDocument/2006/relationships/oleObject" Target="../embeddings/oleObject74.bin"/><Relationship Id="rId22" Type="http://schemas.openxmlformats.org/officeDocument/2006/relationships/image" Target="../media/image71.wmf"/><Relationship Id="rId21" Type="http://schemas.openxmlformats.org/officeDocument/2006/relationships/oleObject" Target="../embeddings/oleObject73.bin"/><Relationship Id="rId20" Type="http://schemas.openxmlformats.org/officeDocument/2006/relationships/image" Target="../media/image70.wmf"/><Relationship Id="rId2" Type="http://schemas.openxmlformats.org/officeDocument/2006/relationships/image" Target="../media/image62.png"/><Relationship Id="rId19" Type="http://schemas.openxmlformats.org/officeDocument/2006/relationships/oleObject" Target="../embeddings/oleObject72.bin"/><Relationship Id="rId18" Type="http://schemas.openxmlformats.org/officeDocument/2006/relationships/image" Target="../media/image69.wmf"/><Relationship Id="rId17" Type="http://schemas.openxmlformats.org/officeDocument/2006/relationships/oleObject" Target="../embeddings/oleObject71.bin"/><Relationship Id="rId16" Type="http://schemas.openxmlformats.org/officeDocument/2006/relationships/image" Target="../media/image68.wmf"/><Relationship Id="rId15" Type="http://schemas.openxmlformats.org/officeDocument/2006/relationships/oleObject" Target="../embeddings/oleObject70.bin"/><Relationship Id="rId14" Type="http://schemas.openxmlformats.org/officeDocument/2006/relationships/oleObject" Target="../embeddings/oleObject69.bin"/><Relationship Id="rId13" Type="http://schemas.openxmlformats.org/officeDocument/2006/relationships/image" Target="../media/image67.wmf"/><Relationship Id="rId12" Type="http://schemas.openxmlformats.org/officeDocument/2006/relationships/oleObject" Target="../embeddings/oleObject68.bin"/><Relationship Id="rId11" Type="http://schemas.openxmlformats.org/officeDocument/2006/relationships/image" Target="../media/image66.wmf"/><Relationship Id="rId10" Type="http://schemas.openxmlformats.org/officeDocument/2006/relationships/oleObject" Target="../embeddings/oleObject67.bin"/><Relationship Id="rId1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3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82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81.bin"/><Relationship Id="rId43" Type="http://schemas.openxmlformats.org/officeDocument/2006/relationships/vmlDrawing" Target="../drawings/vmlDrawing8.vml"/><Relationship Id="rId42" Type="http://schemas.openxmlformats.org/officeDocument/2006/relationships/slideLayout" Target="../slideLayouts/slideLayout20.xml"/><Relationship Id="rId41" Type="http://schemas.openxmlformats.org/officeDocument/2006/relationships/audio" Target="../media/audio5.wav"/><Relationship Id="rId40" Type="http://schemas.openxmlformats.org/officeDocument/2006/relationships/audio" Target="../media/audio4.wav"/><Relationship Id="rId4" Type="http://schemas.openxmlformats.org/officeDocument/2006/relationships/image" Target="../media/image60.GIF"/><Relationship Id="rId39" Type="http://schemas.openxmlformats.org/officeDocument/2006/relationships/audio" Target="../media/audio3.wav"/><Relationship Id="rId38" Type="http://schemas.openxmlformats.org/officeDocument/2006/relationships/audio" Target="../media/audio2.wav"/><Relationship Id="rId37" Type="http://schemas.openxmlformats.org/officeDocument/2006/relationships/image" Target="../media/image95.emf"/><Relationship Id="rId36" Type="http://schemas.openxmlformats.org/officeDocument/2006/relationships/image" Target="../media/image94.wmf"/><Relationship Id="rId35" Type="http://schemas.openxmlformats.org/officeDocument/2006/relationships/oleObject" Target="../embeddings/oleObject96.bin"/><Relationship Id="rId34" Type="http://schemas.openxmlformats.org/officeDocument/2006/relationships/image" Target="../media/image93.wmf"/><Relationship Id="rId33" Type="http://schemas.openxmlformats.org/officeDocument/2006/relationships/oleObject" Target="../embeddings/oleObject95.bin"/><Relationship Id="rId32" Type="http://schemas.openxmlformats.org/officeDocument/2006/relationships/image" Target="../media/image92.wmf"/><Relationship Id="rId31" Type="http://schemas.openxmlformats.org/officeDocument/2006/relationships/oleObject" Target="../embeddings/oleObject94.bin"/><Relationship Id="rId30" Type="http://schemas.openxmlformats.org/officeDocument/2006/relationships/image" Target="../media/image91.wmf"/><Relationship Id="rId3" Type="http://schemas.openxmlformats.org/officeDocument/2006/relationships/image" Target="../media/image59.GIF"/><Relationship Id="rId29" Type="http://schemas.openxmlformats.org/officeDocument/2006/relationships/oleObject" Target="../embeddings/oleObject93.bin"/><Relationship Id="rId28" Type="http://schemas.openxmlformats.org/officeDocument/2006/relationships/image" Target="../media/image90.wmf"/><Relationship Id="rId27" Type="http://schemas.openxmlformats.org/officeDocument/2006/relationships/oleObject" Target="../embeddings/oleObject92.bin"/><Relationship Id="rId26" Type="http://schemas.openxmlformats.org/officeDocument/2006/relationships/image" Target="../media/image89.wmf"/><Relationship Id="rId25" Type="http://schemas.openxmlformats.org/officeDocument/2006/relationships/oleObject" Target="../embeddings/oleObject91.bin"/><Relationship Id="rId24" Type="http://schemas.openxmlformats.org/officeDocument/2006/relationships/image" Target="../media/image88.wmf"/><Relationship Id="rId23" Type="http://schemas.openxmlformats.org/officeDocument/2006/relationships/oleObject" Target="../embeddings/oleObject90.bin"/><Relationship Id="rId22" Type="http://schemas.openxmlformats.org/officeDocument/2006/relationships/image" Target="../media/image87.wmf"/><Relationship Id="rId21" Type="http://schemas.openxmlformats.org/officeDocument/2006/relationships/oleObject" Target="../embeddings/oleObject89.bin"/><Relationship Id="rId20" Type="http://schemas.openxmlformats.org/officeDocument/2006/relationships/image" Target="../media/image86.wmf"/><Relationship Id="rId2" Type="http://schemas.openxmlformats.org/officeDocument/2006/relationships/image" Target="../media/image62.png"/><Relationship Id="rId19" Type="http://schemas.openxmlformats.org/officeDocument/2006/relationships/oleObject" Target="../embeddings/oleObject88.bin"/><Relationship Id="rId18" Type="http://schemas.openxmlformats.org/officeDocument/2006/relationships/image" Target="../media/image85.wmf"/><Relationship Id="rId17" Type="http://schemas.openxmlformats.org/officeDocument/2006/relationships/oleObject" Target="../embeddings/oleObject87.bin"/><Relationship Id="rId16" Type="http://schemas.openxmlformats.org/officeDocument/2006/relationships/image" Target="../media/image84.wmf"/><Relationship Id="rId15" Type="http://schemas.openxmlformats.org/officeDocument/2006/relationships/oleObject" Target="../embeddings/oleObject86.bin"/><Relationship Id="rId14" Type="http://schemas.openxmlformats.org/officeDocument/2006/relationships/image" Target="../media/image83.wmf"/><Relationship Id="rId13" Type="http://schemas.openxmlformats.org/officeDocument/2006/relationships/oleObject" Target="../embeddings/oleObject85.bin"/><Relationship Id="rId12" Type="http://schemas.openxmlformats.org/officeDocument/2006/relationships/image" Target="../media/image82.wmf"/><Relationship Id="rId11" Type="http://schemas.openxmlformats.org/officeDocument/2006/relationships/oleObject" Target="../embeddings/oleObject84.bin"/><Relationship Id="rId10" Type="http://schemas.openxmlformats.org/officeDocument/2006/relationships/image" Target="../media/image81.wmf"/><Relationship Id="rId1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8.wmf"/><Relationship Id="rId8" Type="http://schemas.openxmlformats.org/officeDocument/2006/relationships/oleObject" Target="../embeddings/oleObject99.bin"/><Relationship Id="rId7" Type="http://schemas.openxmlformats.org/officeDocument/2006/relationships/image" Target="../media/image97.wmf"/><Relationship Id="rId6" Type="http://schemas.openxmlformats.org/officeDocument/2006/relationships/oleObject" Target="../embeddings/oleObject98.bin"/><Relationship Id="rId5" Type="http://schemas.openxmlformats.org/officeDocument/2006/relationships/image" Target="../media/image96.wmf"/><Relationship Id="rId4" Type="http://schemas.openxmlformats.org/officeDocument/2006/relationships/oleObject" Target="../embeddings/oleObject97.bin"/><Relationship Id="rId3" Type="http://schemas.openxmlformats.org/officeDocument/2006/relationships/image" Target="../media/image60.GIF"/><Relationship Id="rId2" Type="http://schemas.openxmlformats.org/officeDocument/2006/relationships/image" Target="../media/image62.png"/><Relationship Id="rId18" Type="http://schemas.openxmlformats.org/officeDocument/2006/relationships/vmlDrawing" Target="../drawings/vmlDrawing9.vml"/><Relationship Id="rId17" Type="http://schemas.openxmlformats.org/officeDocument/2006/relationships/slideLayout" Target="../slideLayouts/slideLayout20.xml"/><Relationship Id="rId16" Type="http://schemas.openxmlformats.org/officeDocument/2006/relationships/audio" Target="../media/audio5.wav"/><Relationship Id="rId15" Type="http://schemas.openxmlformats.org/officeDocument/2006/relationships/audio" Target="../media/audio4.wav"/><Relationship Id="rId14" Type="http://schemas.openxmlformats.org/officeDocument/2006/relationships/audio" Target="../media/audio3.wav"/><Relationship Id="rId13" Type="http://schemas.openxmlformats.org/officeDocument/2006/relationships/audio" Target="../media/audio2.wav"/><Relationship Id="rId12" Type="http://schemas.openxmlformats.org/officeDocument/2006/relationships/image" Target="../media/image59.GIF"/><Relationship Id="rId11" Type="http://schemas.openxmlformats.org/officeDocument/2006/relationships/image" Target="../media/image99.wmf"/><Relationship Id="rId10" Type="http://schemas.openxmlformats.org/officeDocument/2006/relationships/oleObject" Target="../embeddings/oleObject100.bin"/><Relationship Id="rId1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wmf"/><Relationship Id="rId8" Type="http://schemas.openxmlformats.org/officeDocument/2006/relationships/oleObject" Target="../embeddings/oleObject103.bin"/><Relationship Id="rId7" Type="http://schemas.openxmlformats.org/officeDocument/2006/relationships/image" Target="../media/image101.wmf"/><Relationship Id="rId6" Type="http://schemas.openxmlformats.org/officeDocument/2006/relationships/oleObject" Target="../embeddings/oleObject102.bin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101.bin"/><Relationship Id="rId3" Type="http://schemas.openxmlformats.org/officeDocument/2006/relationships/image" Target="../media/image60.GIF"/><Relationship Id="rId2" Type="http://schemas.openxmlformats.org/officeDocument/2006/relationships/image" Target="../media/image62.png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20.xml"/><Relationship Id="rId16" Type="http://schemas.openxmlformats.org/officeDocument/2006/relationships/audio" Target="../media/audio5.wav"/><Relationship Id="rId15" Type="http://schemas.openxmlformats.org/officeDocument/2006/relationships/audio" Target="../media/audio4.wav"/><Relationship Id="rId14" Type="http://schemas.openxmlformats.org/officeDocument/2006/relationships/audio" Target="../media/audio3.wav"/><Relationship Id="rId13" Type="http://schemas.openxmlformats.org/officeDocument/2006/relationships/audio" Target="../media/audio2.wav"/><Relationship Id="rId12" Type="http://schemas.openxmlformats.org/officeDocument/2006/relationships/image" Target="../media/image59.GIF"/><Relationship Id="rId11" Type="http://schemas.openxmlformats.org/officeDocument/2006/relationships/image" Target="../media/image103.wmf"/><Relationship Id="rId10" Type="http://schemas.openxmlformats.org/officeDocument/2006/relationships/oleObject" Target="../embeddings/oleObject104.bin"/><Relationship Id="rId1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6.wmf"/><Relationship Id="rId8" Type="http://schemas.openxmlformats.org/officeDocument/2006/relationships/oleObject" Target="../embeddings/oleObject107.bin"/><Relationship Id="rId7" Type="http://schemas.openxmlformats.org/officeDocument/2006/relationships/image" Target="../media/image105.wmf"/><Relationship Id="rId6" Type="http://schemas.openxmlformats.org/officeDocument/2006/relationships/oleObject" Target="../embeddings/oleObject106.bin"/><Relationship Id="rId5" Type="http://schemas.openxmlformats.org/officeDocument/2006/relationships/image" Target="../media/image104.wmf"/><Relationship Id="rId4" Type="http://schemas.openxmlformats.org/officeDocument/2006/relationships/oleObject" Target="../embeddings/oleObject105.bin"/><Relationship Id="rId3" Type="http://schemas.openxmlformats.org/officeDocument/2006/relationships/image" Target="../media/image60.GIF"/><Relationship Id="rId23" Type="http://schemas.openxmlformats.org/officeDocument/2006/relationships/vmlDrawing" Target="../drawings/vmlDrawing11.vml"/><Relationship Id="rId22" Type="http://schemas.openxmlformats.org/officeDocument/2006/relationships/slideLayout" Target="../slideLayouts/slideLayout20.xml"/><Relationship Id="rId21" Type="http://schemas.openxmlformats.org/officeDocument/2006/relationships/audio" Target="../media/audio5.wav"/><Relationship Id="rId20" Type="http://schemas.openxmlformats.org/officeDocument/2006/relationships/audio" Target="../media/audio4.wav"/><Relationship Id="rId2" Type="http://schemas.openxmlformats.org/officeDocument/2006/relationships/image" Target="../media/image62.png"/><Relationship Id="rId19" Type="http://schemas.openxmlformats.org/officeDocument/2006/relationships/audio" Target="../media/audio3.wav"/><Relationship Id="rId18" Type="http://schemas.openxmlformats.org/officeDocument/2006/relationships/audio" Target="../media/audio2.wav"/><Relationship Id="rId17" Type="http://schemas.openxmlformats.org/officeDocument/2006/relationships/image" Target="../media/image59.GIF"/><Relationship Id="rId16" Type="http://schemas.openxmlformats.org/officeDocument/2006/relationships/image" Target="../media/image110.wmf"/><Relationship Id="rId15" Type="http://schemas.openxmlformats.org/officeDocument/2006/relationships/oleObject" Target="../embeddings/oleObject110.bin"/><Relationship Id="rId14" Type="http://schemas.openxmlformats.org/officeDocument/2006/relationships/image" Target="../media/image109.wmf"/><Relationship Id="rId13" Type="http://schemas.openxmlformats.org/officeDocument/2006/relationships/oleObject" Target="../embeddings/oleObject109.bin"/><Relationship Id="rId12" Type="http://schemas.openxmlformats.org/officeDocument/2006/relationships/image" Target="../media/image108.emf"/><Relationship Id="rId11" Type="http://schemas.openxmlformats.org/officeDocument/2006/relationships/image" Target="../media/image107.wmf"/><Relationship Id="rId10" Type="http://schemas.openxmlformats.org/officeDocument/2006/relationships/oleObject" Target="../embeddings/oleObject108.bin"/><Relationship Id="rId1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5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tags" Target="../tags/tag1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" name="Hộp Văn bản 1"/>
          <p:cNvSpPr txBox="1"/>
          <p:nvPr/>
        </p:nvSpPr>
        <p:spPr>
          <a:xfrm>
            <a:off x="1749914" y="364839"/>
            <a:ext cx="6664004" cy="35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</a:t>
            </a:r>
            <a:r>
              <a:rPr lang="vi-V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QUẬN.</a:t>
            </a:r>
            <a:endParaRPr lang="vi-VN" alt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/>
          <p:cNvSpPr txBox="1"/>
          <p:nvPr/>
        </p:nvSpPr>
        <p:spPr>
          <a:xfrm>
            <a:off x="1330517" y="717592"/>
            <a:ext cx="33746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…………..</a:t>
            </a:r>
            <a:endParaRPr lang="en-US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/>
          <p:cNvSpPr txBox="1"/>
          <p:nvPr/>
        </p:nvSpPr>
        <p:spPr>
          <a:xfrm>
            <a:off x="4114800" y="2466481"/>
            <a:ext cx="1431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GV:…..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/>
          <p:cNvSpPr txBox="1"/>
          <p:nvPr/>
        </p:nvSpPr>
        <p:spPr>
          <a:xfrm>
            <a:off x="2342523" y="1502274"/>
            <a:ext cx="398378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7 </a:t>
            </a:r>
            <a:endParaRPr lang="en-US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/>
          <p:cNvSpPr txBox="1"/>
          <p:nvPr/>
        </p:nvSpPr>
        <p:spPr>
          <a:xfrm>
            <a:off x="3840887" y="3337727"/>
            <a:ext cx="41601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2022 - 2023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3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27000" y="12700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3843764" y="0"/>
            <a:ext cx="5300233" cy="51435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ộp Văn bản 1"/>
          <p:cNvSpPr txBox="1"/>
          <p:nvPr/>
        </p:nvSpPr>
        <p:spPr>
          <a:xfrm>
            <a:off x="1876914" y="491839"/>
            <a:ext cx="6664004" cy="35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……….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7"/>
          <p:cNvSpPr txBox="1"/>
          <p:nvPr/>
        </p:nvSpPr>
        <p:spPr>
          <a:xfrm>
            <a:off x="1457517" y="844592"/>
            <a:ext cx="337464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…………..</a:t>
            </a:r>
            <a:endParaRPr lang="en-US" sz="27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ộp Văn bản 8"/>
          <p:cNvSpPr txBox="1"/>
          <p:nvPr/>
        </p:nvSpPr>
        <p:spPr>
          <a:xfrm>
            <a:off x="4241800" y="2593481"/>
            <a:ext cx="1431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GV:…..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9"/>
          <p:cNvSpPr txBox="1"/>
          <p:nvPr/>
        </p:nvSpPr>
        <p:spPr>
          <a:xfrm>
            <a:off x="2469523" y="1629274"/>
            <a:ext cx="398378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TOÁN 7 </a:t>
            </a:r>
            <a:endParaRPr lang="en-US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0"/>
          <p:cNvSpPr txBox="1"/>
          <p:nvPr/>
        </p:nvSpPr>
        <p:spPr>
          <a:xfrm>
            <a:off x="3967887" y="3464727"/>
            <a:ext cx="41601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2022 - 2023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560070"/>
            <a:ext cx="6320790" cy="442658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339975" y="1779905"/>
            <a:ext cx="431292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7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cá nhân làm bài tập 6 Sbt-Tr 87 trong thời gian 3 phút.</a:t>
            </a:r>
            <a:endParaRPr lang="en-US" altLang="en-US" sz="27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Sbt-Tr 87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28265" y="3163570"/>
            <a:ext cx="4250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7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bài tập nhanh nhất và  chính xác sẽ được điểm cộng.</a:t>
            </a:r>
            <a:endParaRPr lang="vi-VN" altLang="en-US" sz="27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636010" y="111252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tia phân giác của góc.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>
            <a:fillRect/>
          </a:stretch>
        </p:blipFill>
        <p:spPr>
          <a:xfrm>
            <a:off x="8244840" y="208280"/>
            <a:ext cx="706120" cy="70612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80" y="3004185"/>
            <a:ext cx="2709545" cy="2136775"/>
          </a:xfrm>
          <a:prstGeom prst="rect">
            <a:avLst/>
          </a:prstGeom>
        </p:spPr>
      </p:pic>
      <p:sp>
        <p:nvSpPr>
          <p:cNvPr id="54" name="Text Box 53"/>
          <p:cNvSpPr txBox="1"/>
          <p:nvPr/>
        </p:nvSpPr>
        <p:spPr>
          <a:xfrm>
            <a:off x="254000" y="2788285"/>
            <a:ext cx="9512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700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vi-VN" sz="2700" u="sng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7" name="Object 5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914400" imgH="215900" progId="Equation.KSEE3">
                  <p:embed/>
                </p:oleObj>
              </mc:Choice>
              <mc:Fallback>
                <p:oleObj name="" r:id="rId5" imgW="914400" imgH="215900" progId="Equation.KSEE3">
                  <p:embed/>
                  <p:pic>
                    <p:nvPicPr>
                      <p:cNvPr id="0" name="Picture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9" name="Group 108"/>
          <p:cNvGrpSpPr/>
          <p:nvPr/>
        </p:nvGrpSpPr>
        <p:grpSpPr>
          <a:xfrm>
            <a:off x="254000" y="1179195"/>
            <a:ext cx="3336290" cy="1752600"/>
            <a:chOff x="1076" y="1102"/>
            <a:chExt cx="5254" cy="2760"/>
          </a:xfrm>
        </p:grpSpPr>
        <p:graphicFrame>
          <p:nvGraphicFramePr>
            <p:cNvPr id="110" name="Object -2147482485"/>
            <p:cNvGraphicFramePr>
              <a:graphicFrameLocks noChangeAspect="1"/>
            </p:cNvGraphicFramePr>
            <p:nvPr/>
          </p:nvGraphicFramePr>
          <p:xfrm>
            <a:off x="5385" y="2522"/>
            <a:ext cx="769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" name="" r:id="rId7" imgW="241300" imgH="177165" progId="Equation.DSMT4">
                    <p:embed/>
                  </p:oleObj>
                </mc:Choice>
                <mc:Fallback>
                  <p:oleObj name="" r:id="rId7" imgW="2413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385" y="2522"/>
                          <a:ext cx="769" cy="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111"/>
            <p:cNvSpPr txBox="1"/>
            <p:nvPr/>
          </p:nvSpPr>
          <p:spPr>
            <a:xfrm>
              <a:off x="1076" y="1102"/>
              <a:ext cx="5255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 hình thoi             , 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         là phân giác  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. Hãy chứng tỏ        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 phân giác         .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13" name="Object -2147482485"/>
            <p:cNvGraphicFramePr>
              <a:graphicFrameLocks noChangeAspect="1"/>
            </p:cNvGraphicFramePr>
            <p:nvPr/>
          </p:nvGraphicFramePr>
          <p:xfrm>
            <a:off x="4365" y="1215"/>
            <a:ext cx="1624" cy="5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" name="" r:id="rId9" imgW="457200" imgH="177165" progId="Equation.DSMT4">
                    <p:embed/>
                  </p:oleObj>
                </mc:Choice>
                <mc:Fallback>
                  <p:oleObj name="" r:id="rId9" imgW="4572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365" y="1215"/>
                          <a:ext cx="1624" cy="5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5" name="Object -2147482485"/>
            <p:cNvGraphicFramePr>
              <a:graphicFrameLocks noChangeAspect="1"/>
            </p:cNvGraphicFramePr>
            <p:nvPr/>
          </p:nvGraphicFramePr>
          <p:xfrm>
            <a:off x="2210" y="1896"/>
            <a:ext cx="910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6" name="" r:id="rId11" imgW="266700" imgH="177165" progId="Equation.DSMT4">
                    <p:embed/>
                  </p:oleObj>
                </mc:Choice>
                <mc:Fallback>
                  <p:oleObj name="" r:id="rId11" imgW="266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210" y="1896"/>
                          <a:ext cx="910" cy="5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7" name="Object -2147482485"/>
            <p:cNvGraphicFramePr>
              <a:graphicFrameLocks noChangeAspect="1"/>
            </p:cNvGraphicFramePr>
            <p:nvPr/>
          </p:nvGraphicFramePr>
          <p:xfrm>
            <a:off x="1076" y="2349"/>
            <a:ext cx="1264" cy="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" name="" r:id="rId13" imgW="355600" imgH="215900" progId="Equation.DSMT4">
                    <p:embed/>
                  </p:oleObj>
                </mc:Choice>
                <mc:Fallback>
                  <p:oleObj name="" r:id="rId13" imgW="355600" imgH="2159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76" y="2349"/>
                          <a:ext cx="1264" cy="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9" name="Object -2147482485"/>
            <p:cNvGraphicFramePr>
              <a:graphicFrameLocks noChangeAspect="1"/>
            </p:cNvGraphicFramePr>
            <p:nvPr/>
          </p:nvGraphicFramePr>
          <p:xfrm>
            <a:off x="3911" y="3049"/>
            <a:ext cx="1226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" name="" r:id="rId15" imgW="355600" imgH="228600" progId="Equation.DSMT4">
                    <p:embed/>
                  </p:oleObj>
                </mc:Choice>
                <mc:Fallback>
                  <p:oleObj name="" r:id="rId15" imgW="355600" imgH="2286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911" y="3049"/>
                          <a:ext cx="1226" cy="7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1" name="Object -2147482485"/>
          <p:cNvGraphicFramePr>
            <a:graphicFrameLocks noChangeAspect="1"/>
          </p:cNvGraphicFramePr>
          <p:nvPr/>
        </p:nvGraphicFramePr>
        <p:xfrm>
          <a:off x="3968750" y="1751965"/>
          <a:ext cx="2011680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" name="" r:id="rId17" imgW="1002665" imgH="228600" progId="Equation.DSMT4">
                  <p:embed/>
                </p:oleObj>
              </mc:Choice>
              <mc:Fallback>
                <p:oleObj name="" r:id="rId17" imgW="1002665" imgH="2286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968750" y="1751965"/>
                        <a:ext cx="2011680" cy="4184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-2147482485"/>
          <p:cNvGraphicFramePr>
            <a:graphicFrameLocks noChangeAspect="1"/>
          </p:cNvGraphicFramePr>
          <p:nvPr/>
        </p:nvGraphicFramePr>
        <p:xfrm>
          <a:off x="3992880" y="2644775"/>
          <a:ext cx="206629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" name="" r:id="rId19" imgW="1002665" imgH="228600" progId="Equation.DSMT4">
                  <p:embed/>
                </p:oleObj>
              </mc:Choice>
              <mc:Fallback>
                <p:oleObj name="" r:id="rId19" imgW="1002665" imgH="2286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92880" y="2644775"/>
                        <a:ext cx="2066290" cy="429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5" name="Group 124"/>
          <p:cNvGrpSpPr/>
          <p:nvPr/>
        </p:nvGrpSpPr>
        <p:grpSpPr>
          <a:xfrm>
            <a:off x="3923030" y="803275"/>
            <a:ext cx="4533900" cy="922020"/>
            <a:chOff x="5952" y="1265"/>
            <a:chExt cx="7140" cy="1452"/>
          </a:xfrm>
        </p:grpSpPr>
        <p:graphicFrame>
          <p:nvGraphicFramePr>
            <p:cNvPr id="126" name="Object -2147482485"/>
            <p:cNvGraphicFramePr>
              <a:graphicFrameLocks noChangeAspect="1"/>
            </p:cNvGraphicFramePr>
            <p:nvPr/>
          </p:nvGraphicFramePr>
          <p:xfrm>
            <a:off x="6429" y="2059"/>
            <a:ext cx="2006" cy="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7" name="" r:id="rId21" imgW="596900" imgH="203200" progId="Equation.DSMT4">
                    <p:embed/>
                  </p:oleObj>
                </mc:Choice>
                <mc:Fallback>
                  <p:oleObj name="" r:id="rId21" imgW="5969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6429" y="2059"/>
                          <a:ext cx="2006" cy="6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8" name="Text Box 127"/>
            <p:cNvSpPr txBox="1"/>
            <p:nvPr/>
          </p:nvSpPr>
          <p:spPr>
            <a:xfrm>
              <a:off x="5952" y="1265"/>
              <a:ext cx="7140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Ta có: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              (           là hình thoi)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9" name="Object -2147482485"/>
            <p:cNvGraphicFramePr>
              <a:graphicFrameLocks noChangeAspect="1"/>
            </p:cNvGraphicFramePr>
            <p:nvPr/>
          </p:nvGraphicFramePr>
          <p:xfrm>
            <a:off x="8635" y="2069"/>
            <a:ext cx="1476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0" name="" r:id="rId23" imgW="457200" imgH="177165" progId="Equation.DSMT4">
                    <p:embed/>
                  </p:oleObj>
                </mc:Choice>
                <mc:Fallback>
                  <p:oleObj name="" r:id="rId23" imgW="4572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635" y="2069"/>
                          <a:ext cx="1476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1" name="Text Box 130"/>
          <p:cNvSpPr txBox="1"/>
          <p:nvPr/>
        </p:nvSpPr>
        <p:spPr>
          <a:xfrm>
            <a:off x="6010275" y="1702435"/>
            <a:ext cx="20929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(so le trong)</a:t>
            </a:r>
            <a:endParaRPr lang="vi-VN" altLang="en-US" sz="27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32" name="Group 131"/>
          <p:cNvGrpSpPr/>
          <p:nvPr/>
        </p:nvGrpSpPr>
        <p:grpSpPr>
          <a:xfrm>
            <a:off x="3921125" y="2185670"/>
            <a:ext cx="4533900" cy="506730"/>
            <a:chOff x="5949" y="3442"/>
            <a:chExt cx="7140" cy="798"/>
          </a:xfrm>
        </p:grpSpPr>
        <p:graphicFrame>
          <p:nvGraphicFramePr>
            <p:cNvPr id="133" name="Object 13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480" y="3880"/>
            <a:ext cx="1440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24" imgW="914400" imgH="215900" progId="Equation.KSEE3">
                    <p:embed/>
                  </p:oleObj>
                </mc:Choice>
                <mc:Fallback>
                  <p:oleObj name="" r:id="rId24" imgW="914400" imgH="215900" progId="Equation.KSEE3">
                    <p:embed/>
                    <p:pic>
                      <p:nvPicPr>
                        <p:cNvPr id="0" name="Picture 102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80" y="3880"/>
                          <a:ext cx="1440" cy="3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4" name="Object -2147482485"/>
            <p:cNvGraphicFramePr>
              <a:graphicFrameLocks noChangeAspect="1"/>
            </p:cNvGraphicFramePr>
            <p:nvPr/>
          </p:nvGraphicFramePr>
          <p:xfrm>
            <a:off x="6429" y="3587"/>
            <a:ext cx="1952" cy="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5" name="" r:id="rId25" imgW="584200" imgH="203200" progId="Equation.DSMT4">
                    <p:embed/>
                  </p:oleObj>
                </mc:Choice>
                <mc:Fallback>
                  <p:oleObj name="" r:id="rId25" imgW="5842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6429" y="3587"/>
                          <a:ext cx="1952" cy="6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6" name="Text Box 135"/>
            <p:cNvSpPr txBox="1"/>
            <p:nvPr/>
          </p:nvSpPr>
          <p:spPr>
            <a:xfrm>
              <a:off x="5949" y="3442"/>
              <a:ext cx="7140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              (           là hình thoi)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37" name="Object -2147482485"/>
            <p:cNvGraphicFramePr>
              <a:graphicFrameLocks noChangeAspect="1"/>
            </p:cNvGraphicFramePr>
            <p:nvPr/>
          </p:nvGraphicFramePr>
          <p:xfrm>
            <a:off x="8623" y="3587"/>
            <a:ext cx="1476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8" name="" r:id="rId27" imgW="457200" imgH="177165" progId="Equation.DSMT4">
                    <p:embed/>
                  </p:oleObj>
                </mc:Choice>
                <mc:Fallback>
                  <p:oleObj name="" r:id="rId27" imgW="4572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623" y="3587"/>
                          <a:ext cx="1476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9" name="Text Box 138"/>
          <p:cNvSpPr txBox="1"/>
          <p:nvPr/>
        </p:nvSpPr>
        <p:spPr>
          <a:xfrm>
            <a:off x="6081395" y="2606040"/>
            <a:ext cx="20929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(so le trong)</a:t>
            </a:r>
            <a:endParaRPr lang="vi-VN" altLang="en-US" sz="27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40" name="Group 139"/>
          <p:cNvGrpSpPr/>
          <p:nvPr/>
        </p:nvGrpSpPr>
        <p:grpSpPr>
          <a:xfrm>
            <a:off x="3777615" y="3110865"/>
            <a:ext cx="5021580" cy="922020"/>
            <a:chOff x="2323" y="6038"/>
            <a:chExt cx="7908" cy="1452"/>
          </a:xfrm>
        </p:grpSpPr>
        <p:sp>
          <p:nvSpPr>
            <p:cNvPr id="141" name="Text Box 140"/>
            <p:cNvSpPr txBox="1"/>
            <p:nvPr/>
          </p:nvSpPr>
          <p:spPr>
            <a:xfrm>
              <a:off x="2323" y="6038"/>
              <a:ext cx="790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Mà                  (      là tia phân giác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        của        )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2" name="Object -2147482485"/>
            <p:cNvGraphicFramePr>
              <a:graphicFrameLocks noChangeAspect="1"/>
            </p:cNvGraphicFramePr>
            <p:nvPr/>
          </p:nvGraphicFramePr>
          <p:xfrm>
            <a:off x="3242" y="6092"/>
            <a:ext cx="2338" cy="6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" name="" r:id="rId28" imgW="825500" imgH="228600" progId="Equation.DSMT4">
                    <p:embed/>
                  </p:oleObj>
                </mc:Choice>
                <mc:Fallback>
                  <p:oleObj name="" r:id="rId28" imgW="825500" imgH="2286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3242" y="6092"/>
                          <a:ext cx="2338" cy="6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4" name="Object -2147482485"/>
            <p:cNvGraphicFramePr>
              <a:graphicFrameLocks noChangeAspect="1"/>
            </p:cNvGraphicFramePr>
            <p:nvPr/>
          </p:nvGraphicFramePr>
          <p:xfrm>
            <a:off x="5726" y="6197"/>
            <a:ext cx="821" cy="5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" name="" r:id="rId30" imgW="266700" imgH="177165" progId="Equation.DSMT4">
                    <p:embed/>
                  </p:oleObj>
                </mc:Choice>
                <mc:Fallback>
                  <p:oleObj name="" r:id="rId30" imgW="266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5726" y="6197"/>
                          <a:ext cx="821" cy="5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6" name="Object -2147482485"/>
            <p:cNvGraphicFramePr>
              <a:graphicFrameLocks noChangeAspect="1"/>
            </p:cNvGraphicFramePr>
            <p:nvPr/>
          </p:nvGraphicFramePr>
          <p:xfrm>
            <a:off x="8748" y="6678"/>
            <a:ext cx="1111" cy="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7" name="" r:id="rId32" imgW="355600" imgH="215900" progId="Equation.DSMT4">
                    <p:embed/>
                  </p:oleObj>
                </mc:Choice>
                <mc:Fallback>
                  <p:oleObj name="" r:id="rId32" imgW="355600" imgH="2159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748" y="6678"/>
                          <a:ext cx="1111" cy="6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8" name="Text Box 147"/>
          <p:cNvSpPr txBox="1"/>
          <p:nvPr/>
        </p:nvSpPr>
        <p:spPr>
          <a:xfrm>
            <a:off x="3851275" y="3963670"/>
            <a:ext cx="357251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rPr>
              <a:t>Suy ra: </a:t>
            </a:r>
            <a:endParaRPr lang="vi-VN" altLang="en-US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9" name="Object -2147482485"/>
          <p:cNvGraphicFramePr>
            <a:graphicFrameLocks noChangeAspect="1"/>
          </p:cNvGraphicFramePr>
          <p:nvPr/>
        </p:nvGraphicFramePr>
        <p:xfrm>
          <a:off x="5003165" y="3993515"/>
          <a:ext cx="162115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" name="" r:id="rId33" imgW="825500" imgH="228600" progId="Equation.DSMT4">
                  <p:embed/>
                </p:oleObj>
              </mc:Choice>
              <mc:Fallback>
                <p:oleObj name="" r:id="rId33" imgW="825500" imgH="2286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003165" y="3993515"/>
                        <a:ext cx="1621155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1" name="Group 150"/>
          <p:cNvGrpSpPr/>
          <p:nvPr/>
        </p:nvGrpSpPr>
        <p:grpSpPr>
          <a:xfrm>
            <a:off x="3850640" y="4424680"/>
            <a:ext cx="4980940" cy="537845"/>
            <a:chOff x="5838" y="6968"/>
            <a:chExt cx="7844" cy="847"/>
          </a:xfrm>
        </p:grpSpPr>
        <p:sp>
          <p:nvSpPr>
            <p:cNvPr id="152" name="Text Box 151"/>
            <p:cNvSpPr txBox="1"/>
            <p:nvPr/>
          </p:nvSpPr>
          <p:spPr>
            <a:xfrm>
              <a:off x="5838" y="7017"/>
              <a:ext cx="7845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       là phân giác của         . 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3" name="Object -2147482485"/>
            <p:cNvGraphicFramePr>
              <a:graphicFrameLocks noChangeAspect="1"/>
            </p:cNvGraphicFramePr>
            <p:nvPr/>
          </p:nvGraphicFramePr>
          <p:xfrm>
            <a:off x="6931" y="7142"/>
            <a:ext cx="769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" name="" r:id="rId35" imgW="241300" imgH="177165" progId="Equation.DSMT4">
                    <p:embed/>
                  </p:oleObj>
                </mc:Choice>
                <mc:Fallback>
                  <p:oleObj name="" r:id="rId35" imgW="2413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931" y="7142"/>
                          <a:ext cx="769" cy="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5" name="Object -2147482485"/>
            <p:cNvGraphicFramePr>
              <a:graphicFrameLocks noChangeAspect="1"/>
            </p:cNvGraphicFramePr>
            <p:nvPr/>
          </p:nvGraphicFramePr>
          <p:xfrm>
            <a:off x="11421" y="6968"/>
            <a:ext cx="1226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6" name="" r:id="rId36" imgW="355600" imgH="228600" progId="Equation.DSMT4">
                    <p:embed/>
                  </p:oleObj>
                </mc:Choice>
                <mc:Fallback>
                  <p:oleObj name="" r:id="rId36" imgW="355600" imgH="2286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421" y="6968"/>
                          <a:ext cx="1226" cy="7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57" name="y2mate.com - 3 Minute Kids Cleanup Countdown with Song HD_1080p">
            <a:hlinkClick r:id="" action="ppaction://media"/>
          </p:cNvPr>
          <p:cNvPicPr/>
          <p:nvPr>
            <a:videoFile r:link="rId37"/>
            <p:extLst>
              <p:ext uri="{DAA4B4D4-6D71-4841-9C94-3DE7FCFB9230}">
                <p14:media xmlns:p14="http://schemas.microsoft.com/office/powerpoint/2010/main" r:link="rId38"/>
              </p:ext>
            </p:extLst>
            <p:custDataLst>
              <p:tags r:id="rId39"/>
            </p:custDataLst>
          </p:nvPr>
        </p:nvPicPr>
        <p:blipFill>
          <a:blip r:embed="rId40"/>
          <a:stretch>
            <a:fillRect/>
          </a:stretch>
        </p:blipFill>
        <p:spPr>
          <a:xfrm>
            <a:off x="6866255" y="411480"/>
            <a:ext cx="1522095" cy="85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03" fill="hold" display="1">
                  <p:stCondLst>
                    <p:cond delay="indefinite"/>
                  </p:stCondLst>
                </p:cTn>
                <p:tgtEl>
                  <p:spTgt spid="157"/>
                </p:tgtEl>
              </p:cMediaNode>
            </p:vide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08" dur="1" fill="hold"/>
                                        <p:tgtEl>
                                          <p:spTgt spid="1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6" grpId="1"/>
      <p:bldP spid="7" grpId="1"/>
      <p:bldP spid="21" grpId="0"/>
      <p:bldP spid="54" grpId="0"/>
      <p:bldP spid="131" grpId="0"/>
      <p:bldP spid="139" grpId="0"/>
      <p:bldP spid="1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55" y="552450"/>
            <a:ext cx="6127115" cy="429069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hai đường thẳng cắt nhau, trùng nhau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668260" y="51435"/>
            <a:ext cx="1225550" cy="122555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2124710" y="2138680"/>
            <a:ext cx="46875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thảo luận nhóm đôi làm bài tập 8 Sgk-Tr 87 trong thời gian 3 phút.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211955" y="10591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251460" y="1129665"/>
            <a:ext cx="3945890" cy="3830320"/>
            <a:chOff x="283" y="649"/>
            <a:chExt cx="6214" cy="6032"/>
          </a:xfrm>
        </p:grpSpPr>
        <p:sp>
          <p:nvSpPr>
            <p:cNvPr id="14" name="Text Box 13"/>
            <p:cNvSpPr txBox="1"/>
            <p:nvPr/>
          </p:nvSpPr>
          <p:spPr>
            <a:xfrm>
              <a:off x="283" y="649"/>
              <a:ext cx="6214" cy="6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Vẽ đường thẳng      song song với đường thẳng    . Vẽ đường thẳng     cắt đường thẳng      tại điểm    .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a) Hỏi nếu            thì điều này có trái với tiên đề Euclid không?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l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 Sử dụng kết quả của câu a để chứng minh     cắt     .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" name="Object -2147482485"/>
            <p:cNvGraphicFramePr>
              <a:graphicFrameLocks noChangeAspect="1"/>
            </p:cNvGraphicFramePr>
            <p:nvPr/>
          </p:nvGraphicFramePr>
          <p:xfrm>
            <a:off x="4364" y="875"/>
            <a:ext cx="617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" name="" r:id="rId4" imgW="165100" imgH="139700" progId="Equation.DSMT4">
                    <p:embed/>
                  </p:oleObj>
                </mc:Choice>
                <mc:Fallback>
                  <p:oleObj name="" r:id="rId4" imgW="1651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364" y="875"/>
                          <a:ext cx="617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-2147482485"/>
            <p:cNvGraphicFramePr>
              <a:graphicFrameLocks noChangeAspect="1"/>
            </p:cNvGraphicFramePr>
            <p:nvPr/>
          </p:nvGraphicFramePr>
          <p:xfrm>
            <a:off x="5612" y="1442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" name="" r:id="rId6" imgW="127000" imgH="139700" progId="Equation.DSMT4">
                    <p:embed/>
                  </p:oleObj>
                </mc:Choice>
                <mc:Fallback>
                  <p:oleObj name="" r:id="rId6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612" y="1442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-2147482485"/>
            <p:cNvGraphicFramePr>
              <a:graphicFrameLocks noChangeAspect="1"/>
            </p:cNvGraphicFramePr>
            <p:nvPr/>
          </p:nvGraphicFramePr>
          <p:xfrm>
            <a:off x="4138" y="5865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" name="" r:id="rId8" imgW="139700" imgH="177165" progId="Equation.DSMT4">
                    <p:embed/>
                  </p:oleObj>
                </mc:Choice>
                <mc:Fallback>
                  <p:oleObj name="" r:id="rId8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138" y="5865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-2147482485"/>
            <p:cNvGraphicFramePr>
              <a:graphicFrameLocks noChangeAspect="1"/>
            </p:cNvGraphicFramePr>
            <p:nvPr/>
          </p:nvGraphicFramePr>
          <p:xfrm>
            <a:off x="5839" y="2683"/>
            <a:ext cx="475" cy="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" name="" r:id="rId10" imgW="127000" imgH="165100" progId="Equation.DSMT4">
                    <p:embed/>
                  </p:oleObj>
                </mc:Choice>
                <mc:Fallback>
                  <p:oleObj name="" r:id="rId10" imgW="127000" imgH="1651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839" y="2683"/>
                          <a:ext cx="475" cy="6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-2147482485"/>
            <p:cNvGraphicFramePr>
              <a:graphicFrameLocks noChangeAspect="1"/>
            </p:cNvGraphicFramePr>
            <p:nvPr/>
          </p:nvGraphicFramePr>
          <p:xfrm>
            <a:off x="3034" y="3311"/>
            <a:ext cx="1330" cy="7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" name="" r:id="rId12" imgW="355600" imgH="203200" progId="Equation.DSMT4">
                    <p:embed/>
                  </p:oleObj>
                </mc:Choice>
                <mc:Fallback>
                  <p:oleObj name="" r:id="rId12" imgW="3556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034" y="3311"/>
                          <a:ext cx="1330" cy="7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Object -2147482485"/>
            <p:cNvGraphicFramePr>
              <a:graphicFrameLocks noChangeAspect="1"/>
            </p:cNvGraphicFramePr>
            <p:nvPr/>
          </p:nvGraphicFramePr>
          <p:xfrm>
            <a:off x="4837" y="2009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" name="" r:id="rId14" imgW="139700" imgH="177165" progId="Equation.DSMT4">
                    <p:embed/>
                  </p:oleObj>
                </mc:Choice>
                <mc:Fallback>
                  <p:oleObj name="" r:id="rId14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837" y="2009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-2147482485"/>
            <p:cNvGraphicFramePr>
              <a:graphicFrameLocks noChangeAspect="1"/>
            </p:cNvGraphicFramePr>
            <p:nvPr/>
          </p:nvGraphicFramePr>
          <p:xfrm>
            <a:off x="3231" y="2803"/>
            <a:ext cx="617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" name="" r:id="rId15" imgW="165100" imgH="139700" progId="Equation.DSMT4">
                    <p:embed/>
                  </p:oleObj>
                </mc:Choice>
                <mc:Fallback>
                  <p:oleObj name="" r:id="rId15" imgW="1651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31" y="2803"/>
                          <a:ext cx="617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-2147482485"/>
            <p:cNvGraphicFramePr>
              <a:graphicFrameLocks noChangeAspect="1"/>
            </p:cNvGraphicFramePr>
            <p:nvPr/>
          </p:nvGraphicFramePr>
          <p:xfrm>
            <a:off x="5499" y="5978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" name="" r:id="rId16" imgW="127000" imgH="139700" progId="Equation.DSMT4">
                    <p:embed/>
                  </p:oleObj>
                </mc:Choice>
                <mc:Fallback>
                  <p:oleObj name="" r:id="rId16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499" y="5978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0" name="Picture 5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60290" y="1419225"/>
            <a:ext cx="3014345" cy="2575560"/>
          </a:xfrm>
          <a:prstGeom prst="rect">
            <a:avLst/>
          </a:prstGeom>
        </p:spPr>
      </p:pic>
      <p:pic>
        <p:nvPicPr>
          <p:cNvPr id="61" name="y2mate.com - 3 Minute Kids Cleanup Countdown with Song HD_1080p">
            <a:hlinkClick r:id="" action="ppaction://media"/>
          </p:cNvPr>
          <p:cNvPicPr/>
          <p:nvPr>
            <a:videoFile r:link="rId18"/>
            <p:extLst>
              <p:ext uri="{DAA4B4D4-6D71-4841-9C94-3DE7FCFB9230}">
                <p14:media xmlns:p14="http://schemas.microsoft.com/office/powerpoint/2010/main" r:embed="rId19"/>
              </p:ext>
            </p:extLst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5017770" y="2025015"/>
            <a:ext cx="2117725" cy="1191260"/>
          </a:xfrm>
          <a:prstGeom prst="rect">
            <a:avLst/>
          </a:prstGeom>
        </p:spPr>
      </p:pic>
      <p:sp>
        <p:nvSpPr>
          <p:cNvPr id="63" name="Text Box 62"/>
          <p:cNvSpPr txBox="1"/>
          <p:nvPr/>
        </p:nvSpPr>
        <p:spPr>
          <a:xfrm>
            <a:off x="4181475" y="82613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800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vi-VN" sz="2800" u="sng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57" fill="hold" display="1">
                  <p:stCondLst>
                    <p:cond delay="indefinite"/>
                  </p:stCondLst>
                </p:cTn>
                <p:tgtEl>
                  <p:spTgt spid="61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2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6" grpId="0"/>
      <p:bldP spid="6" grpId="1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hai đường thẳng cắt nhau, trùng nhau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668260" y="51435"/>
            <a:ext cx="1225550" cy="1225550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4140200" y="10591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4283710" y="1651635"/>
            <a:ext cx="3975100" cy="2584450"/>
            <a:chOff x="7086" y="1329"/>
            <a:chExt cx="6260" cy="4070"/>
          </a:xfrm>
        </p:grpSpPr>
        <p:sp>
          <p:nvSpPr>
            <p:cNvPr id="47" name="Text Box 46"/>
            <p:cNvSpPr txBox="1"/>
            <p:nvPr/>
          </p:nvSpPr>
          <p:spPr>
            <a:xfrm>
              <a:off x="7086" y="1329"/>
              <a:ext cx="6261" cy="4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 đường thẳng    song song với đường thẳng     thì từ điểm     ta kẻ được hai đường thẳng là       và             song song với       . Điều này trái với tiên đề Euclid 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8" name="Object -2147482485"/>
            <p:cNvGraphicFramePr>
              <a:graphicFrameLocks noChangeAspect="1"/>
            </p:cNvGraphicFramePr>
            <p:nvPr/>
          </p:nvGraphicFramePr>
          <p:xfrm>
            <a:off x="12224" y="3432"/>
            <a:ext cx="617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" name="" r:id="rId3" imgW="165100" imgH="139700" progId="Equation.DSMT4">
                    <p:embed/>
                  </p:oleObj>
                </mc:Choice>
                <mc:Fallback>
                  <p:oleObj name="" r:id="rId3" imgW="1651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2224" y="3432"/>
                          <a:ext cx="617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-2147482485"/>
            <p:cNvGraphicFramePr>
              <a:graphicFrameLocks noChangeAspect="1"/>
            </p:cNvGraphicFramePr>
            <p:nvPr/>
          </p:nvGraphicFramePr>
          <p:xfrm>
            <a:off x="12076" y="2123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" name="" r:id="rId5" imgW="127000" imgH="139700" progId="Equation.DSMT4">
                    <p:embed/>
                  </p:oleObj>
                </mc:Choice>
                <mc:Fallback>
                  <p:oleObj name="" r:id="rId5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076" y="2123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-2147482485"/>
            <p:cNvGraphicFramePr>
              <a:graphicFrameLocks noChangeAspect="1"/>
            </p:cNvGraphicFramePr>
            <p:nvPr/>
          </p:nvGraphicFramePr>
          <p:xfrm>
            <a:off x="10716" y="3311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" name="" r:id="rId7" imgW="139700" imgH="177165" progId="Equation.DSMT4">
                    <p:embed/>
                  </p:oleObj>
                </mc:Choice>
                <mc:Fallback>
                  <p:oleObj name="" r:id="rId7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716" y="3311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" name="Object -2147482485"/>
            <p:cNvGraphicFramePr>
              <a:graphicFrameLocks noChangeAspect="1"/>
            </p:cNvGraphicFramePr>
            <p:nvPr/>
          </p:nvGraphicFramePr>
          <p:xfrm>
            <a:off x="9240" y="2683"/>
            <a:ext cx="475" cy="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" name="" r:id="rId9" imgW="127000" imgH="165100" progId="Equation.DSMT4">
                    <p:embed/>
                  </p:oleObj>
                </mc:Choice>
                <mc:Fallback>
                  <p:oleObj name="" r:id="rId9" imgW="127000" imgH="1651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240" y="2683"/>
                          <a:ext cx="475" cy="6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Object -2147482485"/>
            <p:cNvGraphicFramePr>
              <a:graphicFrameLocks noChangeAspect="1"/>
            </p:cNvGraphicFramePr>
            <p:nvPr/>
          </p:nvGraphicFramePr>
          <p:xfrm>
            <a:off x="11509" y="1412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" name="" r:id="rId11" imgW="139700" imgH="177165" progId="Equation.DSMT4">
                    <p:embed/>
                  </p:oleObj>
                </mc:Choice>
                <mc:Fallback>
                  <p:oleObj name="" r:id="rId11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509" y="1412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Object -2147482485"/>
            <p:cNvGraphicFramePr>
              <a:graphicFrameLocks noChangeAspect="1"/>
            </p:cNvGraphicFramePr>
            <p:nvPr/>
          </p:nvGraphicFramePr>
          <p:xfrm>
            <a:off x="10942" y="4051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" name="" r:id="rId12" imgW="127000" imgH="139700" progId="Equation.DSMT4">
                    <p:embed/>
                  </p:oleObj>
                </mc:Choice>
                <mc:Fallback>
                  <p:oleObj name="" r:id="rId12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942" y="4051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0" name="Picture 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7360" y="1664335"/>
            <a:ext cx="3014345" cy="2575560"/>
          </a:xfrm>
          <a:prstGeom prst="rect">
            <a:avLst/>
          </a:prstGeom>
        </p:spPr>
      </p:pic>
      <p:sp>
        <p:nvSpPr>
          <p:cNvPr id="63" name="Text Box 62"/>
          <p:cNvSpPr txBox="1"/>
          <p:nvPr/>
        </p:nvSpPr>
        <p:spPr>
          <a:xfrm>
            <a:off x="323850" y="120332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800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vi-VN" sz="2800" u="sng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4277360" y="987425"/>
            <a:ext cx="1290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Sgk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hai đường thẳng cắt nhau, trùng nhau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668260" y="51435"/>
            <a:ext cx="1225550" cy="1225550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3853180" y="105918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" y="1664335"/>
            <a:ext cx="3014345" cy="2575560"/>
          </a:xfrm>
          <a:prstGeom prst="rect">
            <a:avLst/>
          </a:prstGeom>
        </p:spPr>
      </p:pic>
      <p:sp>
        <p:nvSpPr>
          <p:cNvPr id="63" name="Text Box 62"/>
          <p:cNvSpPr txBox="1"/>
          <p:nvPr/>
        </p:nvSpPr>
        <p:spPr>
          <a:xfrm>
            <a:off x="323850" y="1203325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800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vi-VN" sz="2800" u="sng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846830" y="772160"/>
            <a:ext cx="3945890" cy="506730"/>
            <a:chOff x="396" y="6300"/>
            <a:chExt cx="6214" cy="798"/>
          </a:xfrm>
        </p:grpSpPr>
        <p:sp>
          <p:nvSpPr>
            <p:cNvPr id="25" name="Text Box 24"/>
            <p:cNvSpPr txBox="1"/>
            <p:nvPr/>
          </p:nvSpPr>
          <p:spPr>
            <a:xfrm>
              <a:off x="396" y="6300"/>
              <a:ext cx="6214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vi-VN" altLang="en-US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b) Chứng minh     cắt     .</a:t>
              </a:r>
              <a:endParaRPr lang="vi-VN" altLang="en-US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4" name="Object -2147482485"/>
            <p:cNvGraphicFramePr>
              <a:graphicFrameLocks noChangeAspect="1"/>
            </p:cNvGraphicFramePr>
            <p:nvPr/>
          </p:nvGraphicFramePr>
          <p:xfrm>
            <a:off x="3900" y="6301"/>
            <a:ext cx="523" cy="7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" name="" r:id="rId4" imgW="139700" imgH="177165" progId="Equation.DSMT4">
                    <p:embed/>
                  </p:oleObj>
                </mc:Choice>
                <mc:Fallback>
                  <p:oleObj name="" r:id="rId4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900" y="6301"/>
                          <a:ext cx="523" cy="7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-2147482485"/>
            <p:cNvGraphicFramePr>
              <a:graphicFrameLocks noChangeAspect="1"/>
            </p:cNvGraphicFramePr>
            <p:nvPr/>
          </p:nvGraphicFramePr>
          <p:xfrm>
            <a:off x="5261" y="6414"/>
            <a:ext cx="475" cy="5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" name="" r:id="rId6" imgW="127000" imgH="139700" progId="Equation.DSMT4">
                    <p:embed/>
                  </p:oleObj>
                </mc:Choice>
                <mc:Fallback>
                  <p:oleObj name="" r:id="rId6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261" y="6414"/>
                          <a:ext cx="475" cy="59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/>
          <p:cNvGrpSpPr/>
          <p:nvPr/>
        </p:nvGrpSpPr>
        <p:grpSpPr>
          <a:xfrm>
            <a:off x="3996690" y="1158875"/>
            <a:ext cx="4922520" cy="1291590"/>
            <a:chOff x="6746" y="356"/>
            <a:chExt cx="7752" cy="2034"/>
          </a:xfrm>
        </p:grpSpPr>
        <p:sp>
          <p:nvSpPr>
            <p:cNvPr id="8" name="Text Box 7"/>
            <p:cNvSpPr txBox="1"/>
            <p:nvPr/>
          </p:nvSpPr>
          <p:spPr>
            <a:xfrm>
              <a:off x="6746" y="356"/>
              <a:ext cx="7752" cy="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600">
                  <a:latin typeface="Times New Roman" panose="02020603050405020304" pitchFamily="18" charset="0"/>
                  <a:cs typeface="Times New Roman" panose="02020603050405020304" pitchFamily="18" charset="0"/>
                </a:rPr>
                <a:t>Ta có:</a:t>
              </a:r>
              <a:endParaRPr lang="vi-VN" altLang="en-US" sz="2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6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Đường thẳng     không song song với đường thẳng     (theo câu a)</a:t>
              </a:r>
              <a:endParaRPr lang="vi-VN" altLang="en-US" sz="2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-2147482485"/>
            <p:cNvGraphicFramePr>
              <a:graphicFrameLocks noChangeAspect="1"/>
            </p:cNvGraphicFramePr>
            <p:nvPr/>
          </p:nvGraphicFramePr>
          <p:xfrm>
            <a:off x="10148" y="1036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8" imgW="139700" imgH="177165" progId="Equation.DSMT4">
                    <p:embed/>
                  </p:oleObj>
                </mc:Choice>
                <mc:Fallback>
                  <p:oleObj name="" r:id="rId8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148" y="1036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-2147482485"/>
            <p:cNvGraphicFramePr>
              <a:graphicFrameLocks noChangeAspect="1"/>
            </p:cNvGraphicFramePr>
            <p:nvPr/>
          </p:nvGraphicFramePr>
          <p:xfrm>
            <a:off x="10454" y="1782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9" imgW="127000" imgH="139700" progId="Equation.DSMT4">
                    <p:embed/>
                  </p:oleObj>
                </mc:Choice>
                <mc:Fallback>
                  <p:oleObj name="" r:id="rId9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454" y="1782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/>
          <p:cNvGrpSpPr/>
          <p:nvPr/>
        </p:nvGrpSpPr>
        <p:grpSpPr>
          <a:xfrm>
            <a:off x="3492500" y="2353945"/>
            <a:ext cx="5384165" cy="1691640"/>
            <a:chOff x="5952" y="2238"/>
            <a:chExt cx="8479" cy="2664"/>
          </a:xfrm>
        </p:grpSpPr>
        <p:graphicFrame>
          <p:nvGraphicFramePr>
            <p:cNvPr id="10" name="Object -2147482485"/>
            <p:cNvGraphicFramePr>
              <a:graphicFrameLocks noChangeAspect="1"/>
            </p:cNvGraphicFramePr>
            <p:nvPr/>
          </p:nvGraphicFramePr>
          <p:xfrm>
            <a:off x="13111" y="3560"/>
            <a:ext cx="1321" cy="7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0" imgW="381000" imgH="203200" progId="Equation.DSMT4">
                    <p:embed/>
                  </p:oleObj>
                </mc:Choice>
                <mc:Fallback>
                  <p:oleObj name="" r:id="rId10" imgW="381000" imgH="2032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3111" y="3560"/>
                          <a:ext cx="1321" cy="7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-2147482485"/>
            <p:cNvGraphicFramePr>
              <a:graphicFrameLocks noChangeAspect="1"/>
            </p:cNvGraphicFramePr>
            <p:nvPr/>
          </p:nvGraphicFramePr>
          <p:xfrm>
            <a:off x="5952" y="3813"/>
            <a:ext cx="475" cy="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" name="" r:id="rId12" imgW="127000" imgH="165100" progId="Equation.DSMT4">
                    <p:embed/>
                  </p:oleObj>
                </mc:Choice>
                <mc:Fallback>
                  <p:oleObj name="" r:id="rId12" imgW="127000" imgH="1651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952" y="3813"/>
                          <a:ext cx="475" cy="6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-2147482485"/>
            <p:cNvGraphicFramePr>
              <a:graphicFrameLocks noChangeAspect="1"/>
            </p:cNvGraphicFramePr>
            <p:nvPr/>
          </p:nvGraphicFramePr>
          <p:xfrm>
            <a:off x="11850" y="3669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4" imgW="127000" imgH="139700" progId="Equation.DSMT4">
                    <p:embed/>
                  </p:oleObj>
                </mc:Choice>
                <mc:Fallback>
                  <p:oleObj name="" r:id="rId14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1850" y="3669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-2147482485"/>
            <p:cNvGraphicFramePr>
              <a:graphicFrameLocks noChangeAspect="1"/>
            </p:cNvGraphicFramePr>
            <p:nvPr/>
          </p:nvGraphicFramePr>
          <p:xfrm>
            <a:off x="6562" y="3539"/>
            <a:ext cx="511" cy="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15" imgW="139700" imgH="177165" progId="Equation.DSMT4">
                    <p:embed/>
                  </p:oleObj>
                </mc:Choice>
                <mc:Fallback>
                  <p:oleObj name="" r:id="rId15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562" y="3539"/>
                          <a:ext cx="511" cy="66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-2147482485"/>
            <p:cNvGraphicFramePr>
              <a:graphicFrameLocks noChangeAspect="1"/>
            </p:cNvGraphicFramePr>
            <p:nvPr/>
          </p:nvGraphicFramePr>
          <p:xfrm>
            <a:off x="9468" y="3029"/>
            <a:ext cx="475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" name="" r:id="rId16" imgW="127000" imgH="139700" progId="Equation.DSMT4">
                    <p:embed/>
                  </p:oleObj>
                </mc:Choice>
                <mc:Fallback>
                  <p:oleObj name="" r:id="rId16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9468" y="3029"/>
                          <a:ext cx="475" cy="53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Text Box 18"/>
            <p:cNvSpPr txBox="1"/>
            <p:nvPr/>
          </p:nvSpPr>
          <p:spPr>
            <a:xfrm>
              <a:off x="6575" y="2238"/>
              <a:ext cx="7857" cy="2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6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Đường thẳng      không trùng với đường thẳng     (vì nếu đường thẳng </a:t>
              </a:r>
              <a:endParaRPr lang="vi-VN" altLang="en-US" sz="2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vi-VN" altLang="en-US" sz="2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trùng với đường thẳng     thì             trái giả thiết)</a:t>
              </a:r>
              <a:endParaRPr lang="vi-VN" altLang="en-US" sz="2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0" name="Object -2147482485"/>
            <p:cNvGraphicFramePr>
              <a:graphicFrameLocks noChangeAspect="1"/>
            </p:cNvGraphicFramePr>
            <p:nvPr/>
          </p:nvGraphicFramePr>
          <p:xfrm>
            <a:off x="10262" y="2238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17" imgW="139700" imgH="177165" progId="Equation.DSMT4">
                    <p:embed/>
                  </p:oleObj>
                </mc:Choice>
                <mc:Fallback>
                  <p:oleObj name="" r:id="rId17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0262" y="2238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Group 22"/>
          <p:cNvGrpSpPr/>
          <p:nvPr/>
        </p:nvGrpSpPr>
        <p:grpSpPr>
          <a:xfrm>
            <a:off x="3853180" y="4152900"/>
            <a:ext cx="4922520" cy="891540"/>
            <a:chOff x="6520" y="5071"/>
            <a:chExt cx="7752" cy="1404"/>
          </a:xfrm>
        </p:grpSpPr>
        <p:sp>
          <p:nvSpPr>
            <p:cNvPr id="24" name="Text Box 23"/>
            <p:cNvSpPr txBox="1"/>
            <p:nvPr/>
          </p:nvSpPr>
          <p:spPr>
            <a:xfrm>
              <a:off x="6520" y="5071"/>
              <a:ext cx="7752" cy="1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vi-VN" altLang="en-US" sz="260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 đường thẳng      cắt đường thẳng    .</a:t>
              </a:r>
              <a:endParaRPr lang="vi-VN" altLang="en-US" sz="2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Object -2147482485"/>
            <p:cNvGraphicFramePr>
              <a:graphicFrameLocks noChangeAspect="1"/>
            </p:cNvGraphicFramePr>
            <p:nvPr/>
          </p:nvGraphicFramePr>
          <p:xfrm>
            <a:off x="11056" y="5071"/>
            <a:ext cx="523" cy="6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" name="" r:id="rId18" imgW="139700" imgH="177165" progId="Equation.DSMT4">
                    <p:embed/>
                  </p:oleObj>
                </mc:Choice>
                <mc:Fallback>
                  <p:oleObj name="" r:id="rId18" imgW="1397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1056" y="5071"/>
                          <a:ext cx="523" cy="6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-2147482485"/>
            <p:cNvGraphicFramePr>
              <a:graphicFrameLocks noChangeAspect="1"/>
            </p:cNvGraphicFramePr>
            <p:nvPr/>
          </p:nvGraphicFramePr>
          <p:xfrm>
            <a:off x="7946" y="5864"/>
            <a:ext cx="476" cy="5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" name="" r:id="rId19" imgW="127000" imgH="139700" progId="Equation.DSMT4">
                    <p:embed/>
                  </p:oleObj>
                </mc:Choice>
                <mc:Fallback>
                  <p:oleObj name="" r:id="rId19" imgW="127000" imgH="1397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946" y="5864"/>
                          <a:ext cx="476" cy="5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Picture 4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680720"/>
            <a:ext cx="6046470" cy="42341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51460" y="91440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11730" y="1995170"/>
            <a:ext cx="43719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thảo luận nhóm  làm bài tập 7 Sbt-Tr 87 trong thời gian 5 phút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7722235" y="54610"/>
            <a:ext cx="1264285" cy="126428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251460" y="1383030"/>
            <a:ext cx="41116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Phát biểu giả thiết, kết luận, vẽ hình minh họa và chứng minh định lí: “Nếu một tứ giác có ba góc vuông thì góc còn lại cũng là góc vuông”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4355465" y="1130300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"/>
          <p:cNvSpPr txBox="1"/>
          <p:nvPr/>
        </p:nvSpPr>
        <p:spPr>
          <a:xfrm>
            <a:off x="179705" y="424815"/>
            <a:ext cx="8651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định lí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y2mate.com - 5 Minute Clean up Song with Countdown for Kids HD_1080p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76190" y="1851660"/>
            <a:ext cx="2853690" cy="160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44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4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6" grpId="1"/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Text Box 8"/>
          <p:cNvSpPr txBox="1"/>
          <p:nvPr/>
        </p:nvSpPr>
        <p:spPr>
          <a:xfrm>
            <a:off x="251460" y="770890"/>
            <a:ext cx="375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Tr8</a:t>
            </a:r>
            <a:r>
              <a:rPr lang="vi-V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vi-V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722235" y="269875"/>
            <a:ext cx="1264285" cy="1264285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4140200" y="965835"/>
            <a:ext cx="0" cy="3888740"/>
          </a:xfrm>
          <a:prstGeom prst="line">
            <a:avLst/>
          </a:prstGeom>
          <a:ln w="28575" cmpd="sng">
            <a:solidFill>
              <a:srgbClr val="2B831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1"/>
          <p:cNvSpPr txBox="1"/>
          <p:nvPr/>
        </p:nvSpPr>
        <p:spPr>
          <a:xfrm>
            <a:off x="179705" y="353060"/>
            <a:ext cx="3073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minh định lí</a:t>
            </a:r>
            <a:endParaRPr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34950" y="1184910"/>
            <a:ext cx="3751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Vẽ hình minh họa</a:t>
            </a:r>
            <a:endParaRPr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" y="1489710"/>
            <a:ext cx="3053080" cy="1803400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218440" y="3105785"/>
            <a:ext cx="3751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Phát biểu giả thiết, kết luận</a:t>
            </a:r>
            <a:endParaRPr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16255" y="3505835"/>
            <a:ext cx="3484880" cy="1360170"/>
            <a:chOff x="813" y="5521"/>
            <a:chExt cx="5488" cy="2142"/>
          </a:xfrm>
        </p:grpSpPr>
        <p:graphicFrame>
          <p:nvGraphicFramePr>
            <p:cNvPr id="13" name="Table 12"/>
            <p:cNvGraphicFramePr/>
            <p:nvPr/>
          </p:nvGraphicFramePr>
          <p:xfrm>
            <a:off x="813" y="5521"/>
            <a:ext cx="3485515" cy="1360805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833755"/>
                  <a:gridCol w="2651760"/>
                </a:tblGrid>
                <a:tr h="873760">
                  <a:tc>
                    <a:txBody>
                      <a:bodyPr/>
                      <a:p>
                        <a:pPr>
                          <a:buNone/>
                        </a:pPr>
                        <a:r>
                          <a:rPr lang="vi-VN" altLang="en-US" sz="2400" b="1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GT</a:t>
                        </a:r>
                        <a:endParaRPr lang="vi-VN" altLang="en-US" sz="24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/>
                  </a:tc>
                  <a:tc>
                    <a:txBody>
                      <a:bodyPr/>
                      <a:p>
                        <a:pPr>
                          <a:buNone/>
                        </a:pPr>
                        <a:r>
                          <a:rPr lang="vi-VN" altLang="en-US"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Tứ giác              có:</a:t>
                        </a:r>
                        <a:endParaRPr lang="vi-V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>
                          <a:buNone/>
                        </a:pPr>
                        <a:endParaRPr lang="vi-V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/>
                  </a:tc>
                </a:tr>
                <a:tr h="487045">
                  <a:tc>
                    <a:txBody>
                      <a:bodyPr/>
                      <a:p>
                        <a:pPr>
                          <a:buNone/>
                        </a:pPr>
                        <a:r>
                          <a:rPr lang="vi-VN" altLang="en-US" sz="2400" b="1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KL</a:t>
                        </a:r>
                        <a:endParaRPr lang="vi-VN" altLang="en-US" sz="24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p>
                        <a:pPr>
                          <a:buNone/>
                        </a:pPr>
                        <a:endPara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>
                      <a:solidFill>
                        <a:schemeClr val="accent1"/>
                      </a:solidFill>
                    </a:tcPr>
                  </a:tc>
                </a:tr>
              </a:tbl>
            </a:graphicData>
          </a:graphic>
        </p:graphicFrame>
        <p:graphicFrame>
          <p:nvGraphicFramePr>
            <p:cNvPr id="26" name="Object -2147482485"/>
            <p:cNvGraphicFramePr>
              <a:graphicFrameLocks noChangeAspect="1"/>
            </p:cNvGraphicFramePr>
            <p:nvPr/>
          </p:nvGraphicFramePr>
          <p:xfrm>
            <a:off x="2253" y="6091"/>
            <a:ext cx="3213" cy="7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" name="" r:id="rId4" imgW="1155700" imgH="254000" progId="Equation.DSMT4">
                    <p:embed/>
                  </p:oleObj>
                </mc:Choice>
                <mc:Fallback>
                  <p:oleObj name="" r:id="rId4" imgW="11557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253" y="6091"/>
                          <a:ext cx="3213" cy="71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-2147482485"/>
            <p:cNvGraphicFramePr>
              <a:graphicFrameLocks noChangeAspect="1"/>
            </p:cNvGraphicFramePr>
            <p:nvPr/>
          </p:nvGraphicFramePr>
          <p:xfrm>
            <a:off x="4024" y="5638"/>
            <a:ext cx="1342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6" imgW="482600" imgH="177165" progId="Equation.DSMT4">
                    <p:embed/>
                  </p:oleObj>
                </mc:Choice>
                <mc:Fallback>
                  <p:oleObj name="" r:id="rId6" imgW="482600" imgH="177165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024" y="5638"/>
                          <a:ext cx="1342" cy="5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-2147482485"/>
            <p:cNvGraphicFramePr>
              <a:graphicFrameLocks noChangeAspect="1"/>
            </p:cNvGraphicFramePr>
            <p:nvPr/>
          </p:nvGraphicFramePr>
          <p:xfrm>
            <a:off x="2200" y="6889"/>
            <a:ext cx="1590" cy="7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8" imgW="571500" imgH="254000" progId="Equation.DSMT4">
                    <p:embed/>
                  </p:oleObj>
                </mc:Choice>
                <mc:Fallback>
                  <p:oleObj name="" r:id="rId8" imgW="571500" imgH="254000" progId="Equation.DSMT4">
                    <p:embed/>
                    <p:pic>
                      <p:nvPicPr>
                        <p:cNvPr id="0" name="Picture 3075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200" y="6889"/>
                          <a:ext cx="1590" cy="7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Object -2147482485"/>
          <p:cNvGraphicFramePr>
            <a:graphicFrameLocks noChangeAspect="1"/>
          </p:cNvGraphicFramePr>
          <p:nvPr/>
        </p:nvGraphicFramePr>
        <p:xfrm>
          <a:off x="5003800" y="3220085"/>
          <a:ext cx="2040255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0" imgW="1155700" imgH="254000" progId="Equation.DSMT4">
                  <p:embed/>
                </p:oleObj>
              </mc:Choice>
              <mc:Fallback>
                <p:oleObj name="" r:id="rId10" imgW="1155700" imgH="254000" progId="Equation.DSMT4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3800" y="3220085"/>
                        <a:ext cx="2040255" cy="45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22"/>
          <p:cNvSpPr txBox="1"/>
          <p:nvPr/>
        </p:nvSpPr>
        <p:spPr>
          <a:xfrm>
            <a:off x="4211955" y="868045"/>
            <a:ext cx="3751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Chứng minh</a:t>
            </a:r>
            <a:endParaRPr lang="vi-V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-2147482366"/>
          <p:cNvGraphicFramePr>
            <a:graphicFrameLocks noChangeAspect="1"/>
          </p:cNvGraphicFramePr>
          <p:nvPr/>
        </p:nvGraphicFramePr>
        <p:xfrm>
          <a:off x="4310380" y="1645285"/>
          <a:ext cx="2383790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1" imgW="1308100" imgH="330200" progId="Equation.DSMT4">
                  <p:embed/>
                </p:oleObj>
              </mc:Choice>
              <mc:Fallback>
                <p:oleObj name="" r:id="rId11" imgW="1308100" imgH="330200" progId="Equation.DSMT4">
                  <p:embed/>
                  <p:pic>
                    <p:nvPicPr>
                      <p:cNvPr id="0" name="Picture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10380" y="1645285"/>
                        <a:ext cx="2383790" cy="61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-2147482366"/>
          <p:cNvGraphicFramePr>
            <a:graphicFrameLocks noChangeAspect="1"/>
          </p:cNvGraphicFramePr>
          <p:nvPr/>
        </p:nvGraphicFramePr>
        <p:xfrm>
          <a:off x="4427855" y="4480560"/>
          <a:ext cx="2567305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3" imgW="1409700" imgH="254000" progId="Equation.DSMT4">
                  <p:embed/>
                </p:oleObj>
              </mc:Choice>
              <mc:Fallback>
                <p:oleObj name="" r:id="rId13" imgW="1409700" imgH="254000" progId="Equation.DSMT4">
                  <p:embed/>
                  <p:pic>
                    <p:nvPicPr>
                      <p:cNvPr id="0" name="Picture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27855" y="4480560"/>
                        <a:ext cx="2567305" cy="47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-2147482366"/>
          <p:cNvGraphicFramePr>
            <a:graphicFrameLocks noChangeAspect="1"/>
          </p:cNvGraphicFramePr>
          <p:nvPr/>
        </p:nvGraphicFramePr>
        <p:xfrm>
          <a:off x="4427855" y="3542030"/>
          <a:ext cx="2893695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5" imgW="1587500" imgH="330200" progId="Equation.DSMT4">
                  <p:embed/>
                </p:oleObj>
              </mc:Choice>
              <mc:Fallback>
                <p:oleObj name="" r:id="rId15" imgW="1587500" imgH="330200" progId="Equation.DSMT4">
                  <p:embed/>
                  <p:pic>
                    <p:nvPicPr>
                      <p:cNvPr id="0" name="Picture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27855" y="3542030"/>
                        <a:ext cx="2893695" cy="61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-2147482366"/>
          <p:cNvGraphicFramePr>
            <a:graphicFrameLocks noChangeAspect="1"/>
          </p:cNvGraphicFramePr>
          <p:nvPr/>
        </p:nvGraphicFramePr>
        <p:xfrm>
          <a:off x="4293870" y="2180590"/>
          <a:ext cx="2430780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7" imgW="1333500" imgH="330200" progId="Equation.DSMT4">
                  <p:embed/>
                </p:oleObj>
              </mc:Choice>
              <mc:Fallback>
                <p:oleObj name="" r:id="rId17" imgW="1333500" imgH="330200" progId="Equation.DSMT4">
                  <p:embed/>
                  <p:pic>
                    <p:nvPicPr>
                      <p:cNvPr id="0" name="Picture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93870" y="2180590"/>
                        <a:ext cx="2430780" cy="61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-2147482366"/>
          <p:cNvGraphicFramePr>
            <a:graphicFrameLocks noChangeAspect="1"/>
          </p:cNvGraphicFramePr>
          <p:nvPr/>
        </p:nvGraphicFramePr>
        <p:xfrm>
          <a:off x="4284345" y="2715895"/>
          <a:ext cx="1804035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19" imgW="990600" imgH="254000" progId="Equation.DSMT4">
                  <p:embed/>
                </p:oleObj>
              </mc:Choice>
              <mc:Fallback>
                <p:oleObj name="" r:id="rId19" imgW="990600" imgH="254000" progId="Equation.DSMT4">
                  <p:embed/>
                  <p:pic>
                    <p:nvPicPr>
                      <p:cNvPr id="0" name="Picture 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84345" y="2715895"/>
                        <a:ext cx="1804035" cy="47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 Box 39"/>
          <p:cNvSpPr txBox="1"/>
          <p:nvPr/>
        </p:nvSpPr>
        <p:spPr>
          <a:xfrm>
            <a:off x="4195445" y="1282065"/>
            <a:ext cx="1168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Ta có: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40"/>
          <p:cNvSpPr txBox="1"/>
          <p:nvPr/>
        </p:nvSpPr>
        <p:spPr>
          <a:xfrm>
            <a:off x="4250690" y="3131185"/>
            <a:ext cx="1168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Ta có: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 Box 41"/>
          <p:cNvSpPr txBox="1"/>
          <p:nvPr/>
        </p:nvSpPr>
        <p:spPr>
          <a:xfrm>
            <a:off x="4310380" y="4011930"/>
            <a:ext cx="3797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Từ  (1) và (2), suy ra:</a:t>
            </a:r>
            <a:endParaRPr lang="vi-V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23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9" name="Picture 48" descr="10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680720"/>
            <a:ext cx="6046470" cy="4234180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179705" y="353060"/>
            <a:ext cx="3073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800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mở rộng</a:t>
            </a:r>
            <a:endParaRPr lang="vi-VN" sz="2800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247650" y="52070"/>
            <a:ext cx="8697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BÀI TẬP CUỐI CHƯƠNG 4</a:t>
            </a:r>
            <a:endParaRPr lang="vi-VN" altLang="en-US" sz="2800" b="1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>
            <a:fillRect/>
          </a:stretch>
        </p:blipFill>
        <p:spPr>
          <a:xfrm>
            <a:off x="8244840" y="208280"/>
            <a:ext cx="706120" cy="706120"/>
          </a:xfrm>
          <a:prstGeom prst="rect">
            <a:avLst/>
          </a:prstGeom>
        </p:spPr>
      </p:pic>
      <p:sp>
        <p:nvSpPr>
          <p:cNvPr id="50" name="Text Box 49"/>
          <p:cNvSpPr txBox="1"/>
          <p:nvPr/>
        </p:nvSpPr>
        <p:spPr>
          <a:xfrm>
            <a:off x="2483485" y="2355850"/>
            <a:ext cx="43719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hoạt động cá nh</a:t>
            </a:r>
            <a:r>
              <a:rPr lang="vi-VN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làm bài tập mở rộng </a:t>
            </a:r>
            <a:r>
              <a:rPr lang="vi-VN"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sz="2800">
                <a:solidFill>
                  <a:srgbClr val="F24D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 3 phút.</a:t>
            </a:r>
            <a:endParaRPr sz="2800">
              <a:solidFill>
                <a:srgbClr val="F24D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84785" y="770255"/>
            <a:ext cx="8188960" cy="1337310"/>
            <a:chOff x="65" y="535"/>
            <a:chExt cx="12896" cy="2106"/>
          </a:xfrm>
        </p:grpSpPr>
        <p:sp>
          <p:nvSpPr>
            <p:cNvPr id="52" name="Text Box 51"/>
            <p:cNvSpPr txBox="1"/>
            <p:nvPr/>
          </p:nvSpPr>
          <p:spPr>
            <a:xfrm>
              <a:off x="65" y="535"/>
              <a:ext cx="12896" cy="2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vi-VN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 điểm      ở ngoài đường thẳng     . Qua      vẽ             đường thẳng phân biệt. Có ít nhất bao nhiêu đường thẳng trong số            đường thẳng này cắt đường thẳng     ?</a:t>
              </a:r>
              <a:endParaRPr lang="vi-VN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3" name="Object -2147482366"/>
            <p:cNvGraphicFramePr>
              <a:graphicFrameLocks noChangeAspect="1"/>
            </p:cNvGraphicFramePr>
            <p:nvPr/>
          </p:nvGraphicFramePr>
          <p:xfrm>
            <a:off x="2406" y="535"/>
            <a:ext cx="572" cy="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" name="" r:id="rId4" imgW="152400" imgH="165100" progId="Equation.DSMT4">
                    <p:embed/>
                  </p:oleObj>
                </mc:Choice>
                <mc:Fallback>
                  <p:oleObj name="" r:id="rId4" imgW="152400" imgH="1651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406" y="535"/>
                          <a:ext cx="572" cy="6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Object -2147482366"/>
            <p:cNvGraphicFramePr>
              <a:graphicFrameLocks noChangeAspect="1"/>
            </p:cNvGraphicFramePr>
            <p:nvPr/>
          </p:nvGraphicFramePr>
          <p:xfrm>
            <a:off x="7767" y="688"/>
            <a:ext cx="477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" name="" r:id="rId6" imgW="127000" imgH="139700" progId="Equation.DSMT4">
                    <p:embed/>
                  </p:oleObj>
                </mc:Choice>
                <mc:Fallback>
                  <p:oleObj name="" r:id="rId6" imgW="127000" imgH="1397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767" y="688"/>
                          <a:ext cx="477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Object -2147482366"/>
            <p:cNvGraphicFramePr>
              <a:graphicFrameLocks noChangeAspect="1"/>
            </p:cNvGraphicFramePr>
            <p:nvPr/>
          </p:nvGraphicFramePr>
          <p:xfrm>
            <a:off x="11022" y="543"/>
            <a:ext cx="1336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" name="" r:id="rId8" imgW="355600" imgH="177165" progId="Equation.DSMT4">
                    <p:embed/>
                  </p:oleObj>
                </mc:Choice>
                <mc:Fallback>
                  <p:oleObj name="" r:id="rId8" imgW="355600" imgH="177165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1022" y="543"/>
                          <a:ext cx="1336" cy="6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Object -2147482366"/>
            <p:cNvGraphicFramePr>
              <a:graphicFrameLocks noChangeAspect="1"/>
            </p:cNvGraphicFramePr>
            <p:nvPr/>
          </p:nvGraphicFramePr>
          <p:xfrm>
            <a:off x="9511" y="535"/>
            <a:ext cx="572" cy="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" name="" r:id="rId10" imgW="152400" imgH="165100" progId="Equation.DSMT4">
                    <p:embed/>
                  </p:oleObj>
                </mc:Choice>
                <mc:Fallback>
                  <p:oleObj name="" r:id="rId10" imgW="152400" imgH="1651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511" y="535"/>
                          <a:ext cx="572" cy="6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-2147482366"/>
            <p:cNvGraphicFramePr>
              <a:graphicFrameLocks noChangeAspect="1"/>
            </p:cNvGraphicFramePr>
            <p:nvPr/>
          </p:nvGraphicFramePr>
          <p:xfrm>
            <a:off x="11056" y="2009"/>
            <a:ext cx="477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" name="" r:id="rId12" imgW="127000" imgH="139700" progId="Equation.DSMT4">
                    <p:embed/>
                  </p:oleObj>
                </mc:Choice>
                <mc:Fallback>
                  <p:oleObj name="" r:id="rId12" imgW="127000" imgH="1397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1056" y="2009"/>
                          <a:ext cx="477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-2147482366"/>
            <p:cNvGraphicFramePr>
              <a:graphicFrameLocks noChangeAspect="1"/>
            </p:cNvGraphicFramePr>
            <p:nvPr/>
          </p:nvGraphicFramePr>
          <p:xfrm>
            <a:off x="2097" y="1864"/>
            <a:ext cx="1336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" name="" r:id="rId13" imgW="355600" imgH="177165" progId="Equation.DSMT4">
                    <p:embed/>
                  </p:oleObj>
                </mc:Choice>
                <mc:Fallback>
                  <p:oleObj name="" r:id="rId13" imgW="355600" imgH="177165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097" y="1864"/>
                          <a:ext cx="1336" cy="6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5" name="y2mate.com - 3 Minute Kids Cleanup Countdown with Song HD_1080p">
            <a:hlinkClick r:id="" action="ppaction://media"/>
          </p:cNvPr>
          <p:cNvPicPr/>
          <p:nvPr>
            <a:vide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187065" y="2282825"/>
            <a:ext cx="2964815" cy="1782445"/>
          </a:xfrm>
          <a:prstGeom prst="rect">
            <a:avLst/>
          </a:prstGeom>
        </p:spPr>
      </p:pic>
      <p:sp>
        <p:nvSpPr>
          <p:cNvPr id="66" name="Text Box 65"/>
          <p:cNvSpPr txBox="1"/>
          <p:nvPr/>
        </p:nvSpPr>
        <p:spPr>
          <a:xfrm>
            <a:off x="234950" y="1986915"/>
            <a:ext cx="3073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sz="2800" u="sng">
                <a:ln>
                  <a:noFill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giải</a:t>
            </a:r>
            <a:endParaRPr lang="vi-VN" sz="2800" u="sng">
              <a:ln>
                <a:noFill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304165" y="2540635"/>
            <a:ext cx="8751570" cy="922020"/>
            <a:chOff x="479" y="3323"/>
            <a:chExt cx="13782" cy="1452"/>
          </a:xfrm>
        </p:grpSpPr>
        <p:sp>
          <p:nvSpPr>
            <p:cNvPr id="68" name="Text Box 67"/>
            <p:cNvSpPr txBox="1"/>
            <p:nvPr/>
          </p:nvSpPr>
          <p:spPr>
            <a:xfrm>
              <a:off x="479" y="3323"/>
              <a:ext cx="13783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Theo tiên đề Euclit, trong            đường thẳng đã vẽ có nhiều nhất một đường thẳng không cắt đường thẳng    . </a:t>
              </a:r>
              <a:endParaRPr lang="vi-VN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9" name="Object -2147482366"/>
            <p:cNvGraphicFramePr>
              <a:graphicFrameLocks noChangeAspect="1"/>
            </p:cNvGraphicFramePr>
            <p:nvPr/>
          </p:nvGraphicFramePr>
          <p:xfrm>
            <a:off x="6406" y="3370"/>
            <a:ext cx="1336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" name="" r:id="rId18" imgW="355600" imgH="177165" progId="Equation.DSMT4">
                    <p:embed/>
                  </p:oleObj>
                </mc:Choice>
                <mc:Fallback>
                  <p:oleObj name="" r:id="rId18" imgW="355600" imgH="177165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406" y="3370"/>
                          <a:ext cx="1336" cy="6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-2147482366"/>
            <p:cNvGraphicFramePr>
              <a:graphicFrameLocks noChangeAspect="1"/>
            </p:cNvGraphicFramePr>
            <p:nvPr/>
          </p:nvGraphicFramePr>
          <p:xfrm>
            <a:off x="10602" y="4190"/>
            <a:ext cx="477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" name="" r:id="rId19" imgW="127000" imgH="139700" progId="Equation.DSMT4">
                    <p:embed/>
                  </p:oleObj>
                </mc:Choice>
                <mc:Fallback>
                  <p:oleObj name="" r:id="rId19" imgW="127000" imgH="1397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602" y="4190"/>
                          <a:ext cx="477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3" name="Group 72"/>
          <p:cNvGrpSpPr/>
          <p:nvPr/>
        </p:nvGrpSpPr>
        <p:grpSpPr>
          <a:xfrm>
            <a:off x="375920" y="3620770"/>
            <a:ext cx="8450580" cy="506730"/>
            <a:chOff x="850" y="6885"/>
            <a:chExt cx="13308" cy="798"/>
          </a:xfrm>
        </p:grpSpPr>
        <p:graphicFrame>
          <p:nvGraphicFramePr>
            <p:cNvPr id="74" name="Object -2147482366"/>
            <p:cNvGraphicFramePr>
              <a:graphicFrameLocks noChangeAspect="1"/>
            </p:cNvGraphicFramePr>
            <p:nvPr/>
          </p:nvGraphicFramePr>
          <p:xfrm>
            <a:off x="13210" y="7127"/>
            <a:ext cx="477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" name="" r:id="rId20" imgW="127000" imgH="139700" progId="Equation.DSMT4">
                    <p:embed/>
                  </p:oleObj>
                </mc:Choice>
                <mc:Fallback>
                  <p:oleObj name="" r:id="rId20" imgW="127000" imgH="139700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3210" y="7127"/>
                          <a:ext cx="477" cy="5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" name="Object -2147482366"/>
            <p:cNvGraphicFramePr>
              <a:graphicFrameLocks noChangeAspect="1"/>
            </p:cNvGraphicFramePr>
            <p:nvPr/>
          </p:nvGraphicFramePr>
          <p:xfrm>
            <a:off x="5297" y="6941"/>
            <a:ext cx="1289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" name="" r:id="rId21" imgW="342900" imgH="177165" progId="Equation.DSMT4">
                    <p:embed/>
                  </p:oleObj>
                </mc:Choice>
                <mc:Fallback>
                  <p:oleObj name="" r:id="rId21" imgW="342900" imgH="177165" progId="Equation.DSMT4">
                    <p:embed/>
                    <p:pic>
                      <p:nvPicPr>
                        <p:cNvPr id="0" name="Picture 24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5297" y="6941"/>
                          <a:ext cx="1289" cy="6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" name="Text Box 77"/>
            <p:cNvSpPr txBox="1"/>
            <p:nvPr/>
          </p:nvSpPr>
          <p:spPr>
            <a:xfrm>
              <a:off x="850" y="6885"/>
              <a:ext cx="13308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vi-VN" sz="270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 phải có ít nhất            đường thẳng cắt đường thẳng    .</a:t>
              </a:r>
              <a:endParaRPr lang="vi-VN" sz="27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55" fill="hold" display="1">
                  <p:stCondLst>
                    <p:cond delay="indefinite"/>
                  </p:stCondLst>
                </p:cTn>
                <p:tgtEl>
                  <p:spTgt spid="65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0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2" grpId="0"/>
      <p:bldP spid="50" grpId="0"/>
      <p:bldP spid="50" grpId="1"/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838200" y="781050"/>
            <a:ext cx="3219450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710" y="1635509"/>
            <a:ext cx="4495800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  <a:endParaRPr lang="vi-VN" altLang="en-US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Hình ảnh 3" descr="Ảnh có chứa văn bản, đồ chơi, đồ họa véc-tơ, danh thiếp&#10;&#10;Mô tả được tạo tự độ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225" y="2676087"/>
            <a:ext cx="2320220" cy="22349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047" y="662939"/>
            <a:ext cx="2143125" cy="2143125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236888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Câu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9" name="Hexagon 8"/>
          <p:cNvSpPr/>
          <p:nvPr/>
        </p:nvSpPr>
        <p:spPr>
          <a:xfrm>
            <a:off x="1853945" y="14858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hỏi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5088061" y="192023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262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nghiệm</a:t>
            </a:r>
            <a:endParaRPr lang="vi-VN" altLang="en-US" sz="2625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3471003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vi-VN" altLang="en-US" sz="3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trắc</a:t>
            </a:r>
            <a:endParaRPr lang="vi-VN" altLang="en-US" sz="3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6964" y="2577467"/>
            <a:ext cx="1987529" cy="199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hương\2020 - 2021 29.12.20\GA CTST\file ảnh\pngtree-plant-flower-flower-pot-flowers-png-image_3779312-removebg-preview.pngpngtree-plant-flower-flower-pot-flowers-png-image_3779312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65246" y="2238375"/>
            <a:ext cx="1808321" cy="17973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085850" y="123247"/>
            <a:ext cx="5880259" cy="2143124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1.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hình bên,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cặp góc kề bù là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153353" y="3985736"/>
            <a:ext cx="2080736" cy="110775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và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7905" y="2320290"/>
            <a:ext cx="1782604" cy="177355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2448878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46258" y="2238375"/>
            <a:ext cx="1817370" cy="1806416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44879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và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25615" y="2313146"/>
            <a:ext cx="1791176" cy="1780699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7047548" y="4035743"/>
            <a:ext cx="2080736" cy="10648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và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" name="Content Placeholder 61"/>
          <p:cNvPicPr>
            <a:picLocks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672840" y="569119"/>
            <a:ext cx="3164205" cy="147828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76263" y="4093845"/>
            <a:ext cx="1634490" cy="854393"/>
            <a:chOff x="1210" y="8596"/>
            <a:chExt cx="3432" cy="1794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/>
          </p:nvGraphicFramePr>
          <p:xfrm>
            <a:off x="1352" y="8596"/>
            <a:ext cx="1111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6" imgW="711200" imgH="584200" progId="Equation.DSMT4">
                    <p:embed/>
                  </p:oleObj>
                </mc:Choice>
                <mc:Fallback>
                  <p:oleObj name="" r:id="rId6" imgW="7112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352" y="8596"/>
                          <a:ext cx="1111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3232" y="8601"/>
            <a:ext cx="1411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8" imgW="901700" imgH="584200" progId="Equation.DSMT4">
                    <p:embed/>
                  </p:oleObj>
                </mc:Choice>
                <mc:Fallback>
                  <p:oleObj name="" r:id="rId8" imgW="9017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232" y="8601"/>
                          <a:ext cx="1411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1210" y="9380"/>
            <a:ext cx="1103" cy="10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0" imgW="705485" imgH="612140" progId="Equation.DSMT4">
                    <p:embed/>
                  </p:oleObj>
                </mc:Choice>
                <mc:Fallback>
                  <p:oleObj name="" r:id="rId10" imgW="705485" imgH="61214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210" y="9380"/>
                          <a:ext cx="1103" cy="10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/>
          </p:nvGraphicFramePr>
          <p:xfrm>
            <a:off x="3168" y="9387"/>
            <a:ext cx="1272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12" imgW="812800" imgH="584200" progId="Equation.DSMT4">
                    <p:embed/>
                  </p:oleObj>
                </mc:Choice>
                <mc:Fallback>
                  <p:oleObj name="" r:id="rId12" imgW="8128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168" y="9387"/>
                          <a:ext cx="1272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Group 68"/>
          <p:cNvGrpSpPr/>
          <p:nvPr/>
        </p:nvGrpSpPr>
        <p:grpSpPr>
          <a:xfrm>
            <a:off x="2910840" y="4125754"/>
            <a:ext cx="1495901" cy="840581"/>
            <a:chOff x="5692" y="8618"/>
            <a:chExt cx="3141" cy="1765"/>
          </a:xfrm>
        </p:grpSpPr>
        <p:graphicFrame>
          <p:nvGraphicFramePr>
            <p:cNvPr id="58" name="Object 57"/>
            <p:cNvGraphicFramePr>
              <a:graphicFrameLocks noChangeAspect="1"/>
            </p:cNvGraphicFramePr>
            <p:nvPr/>
          </p:nvGraphicFramePr>
          <p:xfrm>
            <a:off x="5752" y="8618"/>
            <a:ext cx="1111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" name="" r:id="rId14" imgW="711200" imgH="584200" progId="Equation.DSMT4">
                    <p:embed/>
                  </p:oleObj>
                </mc:Choice>
                <mc:Fallback>
                  <p:oleObj name="" r:id="rId14" imgW="7112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752" y="8618"/>
                          <a:ext cx="1111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/>
            <p:cNvGraphicFramePr>
              <a:graphicFrameLocks noChangeAspect="1"/>
            </p:cNvGraphicFramePr>
            <p:nvPr/>
          </p:nvGraphicFramePr>
          <p:xfrm>
            <a:off x="7636" y="8623"/>
            <a:ext cx="1192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" name="" r:id="rId15" imgW="762000" imgH="584200" progId="Equation.DSMT4">
                    <p:embed/>
                  </p:oleObj>
                </mc:Choice>
                <mc:Fallback>
                  <p:oleObj name="" r:id="rId15" imgW="7620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7636" y="8623"/>
                          <a:ext cx="1192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62"/>
            <p:cNvGraphicFramePr>
              <a:graphicFrameLocks noChangeAspect="1"/>
            </p:cNvGraphicFramePr>
            <p:nvPr/>
          </p:nvGraphicFramePr>
          <p:xfrm>
            <a:off x="5692" y="9412"/>
            <a:ext cx="1231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" name="" r:id="rId17" imgW="787400" imgH="584200" progId="Equation.DSMT4">
                    <p:embed/>
                  </p:oleObj>
                </mc:Choice>
                <mc:Fallback>
                  <p:oleObj name="" r:id="rId17" imgW="7874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692" y="9412"/>
                          <a:ext cx="1231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Object 64"/>
            <p:cNvGraphicFramePr>
              <a:graphicFrameLocks noChangeAspect="1"/>
            </p:cNvGraphicFramePr>
            <p:nvPr/>
          </p:nvGraphicFramePr>
          <p:xfrm>
            <a:off x="7601" y="9417"/>
            <a:ext cx="1232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" name="" r:id="rId19" imgW="787400" imgH="584200" progId="Equation.DSMT4">
                    <p:embed/>
                  </p:oleObj>
                </mc:Choice>
                <mc:Fallback>
                  <p:oleObj name="" r:id="rId19" imgW="7874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601" y="9417"/>
                          <a:ext cx="1232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" name="Group 69"/>
          <p:cNvGrpSpPr/>
          <p:nvPr/>
        </p:nvGrpSpPr>
        <p:grpSpPr>
          <a:xfrm>
            <a:off x="5133499" y="4125754"/>
            <a:ext cx="1592104" cy="840581"/>
            <a:chOff x="10062" y="8674"/>
            <a:chExt cx="3343" cy="1765"/>
          </a:xfrm>
        </p:grpSpPr>
        <p:graphicFrame>
          <p:nvGraphicFramePr>
            <p:cNvPr id="67" name="Object 66"/>
            <p:cNvGraphicFramePr>
              <a:graphicFrameLocks noChangeAspect="1"/>
            </p:cNvGraphicFramePr>
            <p:nvPr/>
          </p:nvGraphicFramePr>
          <p:xfrm>
            <a:off x="10103" y="8674"/>
            <a:ext cx="1111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" name="" r:id="rId21" imgW="711200" imgH="584200" progId="Equation.DSMT4">
                    <p:embed/>
                  </p:oleObj>
                </mc:Choice>
                <mc:Fallback>
                  <p:oleObj name="" r:id="rId21" imgW="7112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0103" y="8674"/>
                          <a:ext cx="1111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70"/>
            <p:cNvGraphicFramePr>
              <a:graphicFrameLocks noChangeAspect="1"/>
            </p:cNvGraphicFramePr>
            <p:nvPr/>
          </p:nvGraphicFramePr>
          <p:xfrm>
            <a:off x="12117" y="8679"/>
            <a:ext cx="1232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" name="" r:id="rId23" imgW="787400" imgH="584200" progId="Equation.DSMT4">
                    <p:embed/>
                  </p:oleObj>
                </mc:Choice>
                <mc:Fallback>
                  <p:oleObj name="" r:id="rId23" imgW="7874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2117" y="8679"/>
                          <a:ext cx="1232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Object 72"/>
            <p:cNvGraphicFramePr>
              <a:graphicFrameLocks noChangeAspect="1"/>
            </p:cNvGraphicFramePr>
            <p:nvPr/>
          </p:nvGraphicFramePr>
          <p:xfrm>
            <a:off x="10062" y="9468"/>
            <a:ext cx="1192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" name="" r:id="rId25" imgW="762000" imgH="584200" progId="Equation.DSMT4">
                    <p:embed/>
                  </p:oleObj>
                </mc:Choice>
                <mc:Fallback>
                  <p:oleObj name="" r:id="rId25" imgW="7620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10062" y="9468"/>
                          <a:ext cx="1192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Object 74"/>
            <p:cNvGraphicFramePr>
              <a:graphicFrameLocks noChangeAspect="1"/>
            </p:cNvGraphicFramePr>
            <p:nvPr/>
          </p:nvGraphicFramePr>
          <p:xfrm>
            <a:off x="12331" y="9473"/>
            <a:ext cx="1074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" name="" r:id="rId27" imgW="685800" imgH="584200" progId="Equation.DSMT4">
                    <p:embed/>
                  </p:oleObj>
                </mc:Choice>
                <mc:Fallback>
                  <p:oleObj name="" r:id="rId27" imgW="6858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12331" y="9473"/>
                          <a:ext cx="1074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7" name="Group 76"/>
          <p:cNvGrpSpPr/>
          <p:nvPr/>
        </p:nvGrpSpPr>
        <p:grpSpPr>
          <a:xfrm>
            <a:off x="7470934" y="4116229"/>
            <a:ext cx="1601629" cy="892016"/>
            <a:chOff x="14577" y="8643"/>
            <a:chExt cx="3363" cy="1873"/>
          </a:xfrm>
        </p:grpSpPr>
        <p:graphicFrame>
          <p:nvGraphicFramePr>
            <p:cNvPr id="78" name="Object 77"/>
            <p:cNvGraphicFramePr>
              <a:graphicFrameLocks noChangeAspect="1"/>
            </p:cNvGraphicFramePr>
            <p:nvPr/>
          </p:nvGraphicFramePr>
          <p:xfrm>
            <a:off x="14642" y="8683"/>
            <a:ext cx="1072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" name="" r:id="rId29" imgW="685800" imgH="584200" progId="Equation.DSMT4">
                    <p:embed/>
                  </p:oleObj>
                </mc:Choice>
                <mc:Fallback>
                  <p:oleObj name="" r:id="rId29" imgW="6858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14642" y="8683"/>
                          <a:ext cx="1072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" name="Object 79"/>
            <p:cNvGraphicFramePr>
              <a:graphicFrameLocks noChangeAspect="1"/>
            </p:cNvGraphicFramePr>
            <p:nvPr/>
          </p:nvGraphicFramePr>
          <p:xfrm>
            <a:off x="16612" y="8643"/>
            <a:ext cx="1193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" name="" r:id="rId31" imgW="762000" imgH="584200" progId="Equation.DSMT4">
                    <p:embed/>
                  </p:oleObj>
                </mc:Choice>
                <mc:Fallback>
                  <p:oleObj name="" r:id="rId31" imgW="7620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6612" y="8643"/>
                          <a:ext cx="1193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" name="Object 81"/>
            <p:cNvGraphicFramePr>
              <a:graphicFrameLocks noChangeAspect="1"/>
            </p:cNvGraphicFramePr>
            <p:nvPr/>
          </p:nvGraphicFramePr>
          <p:xfrm>
            <a:off x="14577" y="9552"/>
            <a:ext cx="1232" cy="9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" name="" r:id="rId33" imgW="787400" imgH="584200" progId="Equation.DSMT4">
                    <p:embed/>
                  </p:oleObj>
                </mc:Choice>
                <mc:Fallback>
                  <p:oleObj name="" r:id="rId33" imgW="7874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14577" y="9552"/>
                          <a:ext cx="1232" cy="9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4" name="Object 83"/>
            <p:cNvGraphicFramePr>
              <a:graphicFrameLocks noChangeAspect="1"/>
            </p:cNvGraphicFramePr>
            <p:nvPr/>
          </p:nvGraphicFramePr>
          <p:xfrm>
            <a:off x="16746" y="9512"/>
            <a:ext cx="1194" cy="9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" name="" r:id="rId35" imgW="762000" imgH="584200" progId="Equation.DSMT4">
                    <p:embed/>
                  </p:oleObj>
                </mc:Choice>
                <mc:Fallback>
                  <p:oleObj name="" r:id="rId35" imgW="762000" imgH="5842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16746" y="9512"/>
                          <a:ext cx="1194" cy="9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0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0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0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ctangles 2"/>
          <p:cNvSpPr/>
          <p:nvPr/>
        </p:nvSpPr>
        <p:spPr>
          <a:xfrm>
            <a:off x="4643438" y="0"/>
            <a:ext cx="4513898" cy="254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6" name="Rectangles 5"/>
          <p:cNvSpPr/>
          <p:nvPr/>
        </p:nvSpPr>
        <p:spPr>
          <a:xfrm>
            <a:off x="4643438" y="-151924"/>
            <a:ext cx="4513898" cy="2725579"/>
          </a:xfrm>
          <a:prstGeom prst="rect">
            <a:avLst/>
          </a:prstGeom>
          <a:solidFill>
            <a:srgbClr val="FD6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11" name="Rectangles 10"/>
          <p:cNvSpPr/>
          <p:nvPr/>
        </p:nvSpPr>
        <p:spPr>
          <a:xfrm rot="5400000">
            <a:off x="494348" y="1322070"/>
            <a:ext cx="2318861" cy="582930"/>
          </a:xfrm>
          <a:prstGeom prst="rect">
            <a:avLst/>
          </a:prstGeom>
          <a:solidFill>
            <a:srgbClr val="4DD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27" name="Rectangles 26"/>
          <p:cNvSpPr/>
          <p:nvPr/>
        </p:nvSpPr>
        <p:spPr>
          <a:xfrm>
            <a:off x="-109537" y="4888706"/>
            <a:ext cx="4625340" cy="2547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grpSp>
        <p:nvGrpSpPr>
          <p:cNvPr id="9297" name="Google Shape;9297;p68"/>
          <p:cNvGrpSpPr/>
          <p:nvPr/>
        </p:nvGrpSpPr>
        <p:grpSpPr>
          <a:xfrm>
            <a:off x="-109609" y="4122960"/>
            <a:ext cx="420811" cy="418507"/>
            <a:chOff x="-5971525" y="3273750"/>
            <a:chExt cx="292250" cy="290650"/>
          </a:xfrm>
          <a:solidFill>
            <a:schemeClr val="bg1"/>
          </a:solidFill>
        </p:grpSpPr>
        <p:sp>
          <p:nvSpPr>
            <p:cNvPr id="9298" name="Google Shape;9298;p68"/>
            <p:cNvSpPr/>
            <p:nvPr/>
          </p:nvSpPr>
          <p:spPr>
            <a:xfrm>
              <a:off x="-5868325" y="3273750"/>
              <a:ext cx="85075" cy="84300"/>
            </a:xfrm>
            <a:custGeom>
              <a:avLst/>
              <a:gdLst/>
              <a:ahLst/>
              <a:cxnLst/>
              <a:rect l="l" t="t" r="r" b="b"/>
              <a:pathLst>
                <a:path w="3403" h="3372" extrusionOk="0">
                  <a:moveTo>
                    <a:pt x="1701" y="0"/>
                  </a:moveTo>
                  <a:cubicBezTo>
                    <a:pt x="788" y="0"/>
                    <a:pt x="0" y="756"/>
                    <a:pt x="0" y="1702"/>
                  </a:cubicBezTo>
                  <a:cubicBezTo>
                    <a:pt x="0" y="2615"/>
                    <a:pt x="788" y="3371"/>
                    <a:pt x="1701" y="3371"/>
                  </a:cubicBezTo>
                  <a:cubicBezTo>
                    <a:pt x="2646" y="3371"/>
                    <a:pt x="3403" y="2615"/>
                    <a:pt x="3403" y="1702"/>
                  </a:cubicBezTo>
                  <a:cubicBezTo>
                    <a:pt x="3403" y="756"/>
                    <a:pt x="2646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99" name="Google Shape;9299;p68"/>
            <p:cNvSpPr/>
            <p:nvPr/>
          </p:nvSpPr>
          <p:spPr>
            <a:xfrm>
              <a:off x="-5971525" y="3308400"/>
              <a:ext cx="292250" cy="256000"/>
            </a:xfrm>
            <a:custGeom>
              <a:avLst/>
              <a:gdLst/>
              <a:ahLst/>
              <a:cxnLst/>
              <a:rect l="l" t="t" r="r" b="b"/>
              <a:pathLst>
                <a:path w="11690" h="10240" extrusionOk="0">
                  <a:moveTo>
                    <a:pt x="2049" y="1"/>
                  </a:moveTo>
                  <a:cubicBezTo>
                    <a:pt x="1324" y="1"/>
                    <a:pt x="694" y="599"/>
                    <a:pt x="694" y="1355"/>
                  </a:cubicBezTo>
                  <a:cubicBezTo>
                    <a:pt x="694" y="1733"/>
                    <a:pt x="852" y="2080"/>
                    <a:pt x="1072" y="2300"/>
                  </a:cubicBezTo>
                  <a:cubicBezTo>
                    <a:pt x="442" y="2647"/>
                    <a:pt x="1" y="3340"/>
                    <a:pt x="1" y="4096"/>
                  </a:cubicBezTo>
                  <a:lnTo>
                    <a:pt x="1" y="5766"/>
                  </a:lnTo>
                  <a:cubicBezTo>
                    <a:pt x="1" y="6207"/>
                    <a:pt x="284" y="6617"/>
                    <a:pt x="694" y="6774"/>
                  </a:cubicBezTo>
                  <a:lnTo>
                    <a:pt x="694" y="8538"/>
                  </a:lnTo>
                  <a:cubicBezTo>
                    <a:pt x="694" y="9074"/>
                    <a:pt x="1167" y="9546"/>
                    <a:pt x="1702" y="9546"/>
                  </a:cubicBezTo>
                  <a:lnTo>
                    <a:pt x="2364" y="9546"/>
                  </a:lnTo>
                  <a:cubicBezTo>
                    <a:pt x="2931" y="9546"/>
                    <a:pt x="3403" y="9074"/>
                    <a:pt x="3403" y="8538"/>
                  </a:cubicBezTo>
                  <a:lnTo>
                    <a:pt x="3403" y="6774"/>
                  </a:lnTo>
                  <a:cubicBezTo>
                    <a:pt x="3529" y="6711"/>
                    <a:pt x="3624" y="6648"/>
                    <a:pt x="3750" y="6522"/>
                  </a:cubicBezTo>
                  <a:cubicBezTo>
                    <a:pt x="3876" y="6585"/>
                    <a:pt x="3939" y="6680"/>
                    <a:pt x="4097" y="6774"/>
                  </a:cubicBezTo>
                  <a:lnTo>
                    <a:pt x="4097" y="9200"/>
                  </a:lnTo>
                  <a:cubicBezTo>
                    <a:pt x="4097" y="9735"/>
                    <a:pt x="4569" y="10240"/>
                    <a:pt x="5136" y="10240"/>
                  </a:cubicBezTo>
                  <a:lnTo>
                    <a:pt x="6522" y="10240"/>
                  </a:lnTo>
                  <a:cubicBezTo>
                    <a:pt x="7058" y="10240"/>
                    <a:pt x="7562" y="9767"/>
                    <a:pt x="7562" y="9200"/>
                  </a:cubicBezTo>
                  <a:lnTo>
                    <a:pt x="7562" y="6774"/>
                  </a:lnTo>
                  <a:cubicBezTo>
                    <a:pt x="7688" y="6711"/>
                    <a:pt x="7814" y="6648"/>
                    <a:pt x="7940" y="6522"/>
                  </a:cubicBezTo>
                  <a:cubicBezTo>
                    <a:pt x="8035" y="6585"/>
                    <a:pt x="8129" y="6680"/>
                    <a:pt x="8287" y="6774"/>
                  </a:cubicBezTo>
                  <a:lnTo>
                    <a:pt x="8287" y="8538"/>
                  </a:lnTo>
                  <a:cubicBezTo>
                    <a:pt x="8287" y="9074"/>
                    <a:pt x="8759" y="9546"/>
                    <a:pt x="9295" y="9546"/>
                  </a:cubicBezTo>
                  <a:lnTo>
                    <a:pt x="9988" y="9546"/>
                  </a:lnTo>
                  <a:cubicBezTo>
                    <a:pt x="10524" y="9546"/>
                    <a:pt x="10996" y="9074"/>
                    <a:pt x="10996" y="8538"/>
                  </a:cubicBezTo>
                  <a:lnTo>
                    <a:pt x="10996" y="6774"/>
                  </a:lnTo>
                  <a:cubicBezTo>
                    <a:pt x="11406" y="6617"/>
                    <a:pt x="11658" y="6238"/>
                    <a:pt x="11658" y="5766"/>
                  </a:cubicBezTo>
                  <a:lnTo>
                    <a:pt x="11658" y="4096"/>
                  </a:lnTo>
                  <a:cubicBezTo>
                    <a:pt x="11689" y="3340"/>
                    <a:pt x="11280" y="2678"/>
                    <a:pt x="10650" y="2300"/>
                  </a:cubicBezTo>
                  <a:cubicBezTo>
                    <a:pt x="10870" y="2080"/>
                    <a:pt x="11028" y="1733"/>
                    <a:pt x="11028" y="1355"/>
                  </a:cubicBezTo>
                  <a:cubicBezTo>
                    <a:pt x="11028" y="599"/>
                    <a:pt x="10398" y="1"/>
                    <a:pt x="9641" y="1"/>
                  </a:cubicBezTo>
                  <a:cubicBezTo>
                    <a:pt x="8917" y="1"/>
                    <a:pt x="8287" y="599"/>
                    <a:pt x="8287" y="1355"/>
                  </a:cubicBezTo>
                  <a:cubicBezTo>
                    <a:pt x="8287" y="1733"/>
                    <a:pt x="8444" y="2080"/>
                    <a:pt x="8665" y="2300"/>
                  </a:cubicBezTo>
                  <a:cubicBezTo>
                    <a:pt x="8444" y="2426"/>
                    <a:pt x="8224" y="2584"/>
                    <a:pt x="8066" y="2773"/>
                  </a:cubicBezTo>
                  <a:cubicBezTo>
                    <a:pt x="7972" y="2521"/>
                    <a:pt x="7751" y="2237"/>
                    <a:pt x="7562" y="2017"/>
                  </a:cubicBezTo>
                  <a:cubicBezTo>
                    <a:pt x="7216" y="2395"/>
                    <a:pt x="6743" y="2584"/>
                    <a:pt x="6239" y="2647"/>
                  </a:cubicBezTo>
                  <a:lnTo>
                    <a:pt x="6239" y="4380"/>
                  </a:lnTo>
                  <a:cubicBezTo>
                    <a:pt x="6239" y="4604"/>
                    <a:pt x="6043" y="4722"/>
                    <a:pt x="5851" y="4722"/>
                  </a:cubicBezTo>
                  <a:cubicBezTo>
                    <a:pt x="5665" y="4722"/>
                    <a:pt x="5483" y="4612"/>
                    <a:pt x="5483" y="4380"/>
                  </a:cubicBezTo>
                  <a:lnTo>
                    <a:pt x="5483" y="2647"/>
                  </a:lnTo>
                  <a:cubicBezTo>
                    <a:pt x="4979" y="2584"/>
                    <a:pt x="4506" y="2332"/>
                    <a:pt x="4160" y="2017"/>
                  </a:cubicBezTo>
                  <a:cubicBezTo>
                    <a:pt x="3908" y="2237"/>
                    <a:pt x="3750" y="2521"/>
                    <a:pt x="3624" y="2773"/>
                  </a:cubicBezTo>
                  <a:cubicBezTo>
                    <a:pt x="3466" y="2584"/>
                    <a:pt x="3277" y="2426"/>
                    <a:pt x="3057" y="2300"/>
                  </a:cubicBezTo>
                  <a:cubicBezTo>
                    <a:pt x="3277" y="2080"/>
                    <a:pt x="3435" y="1733"/>
                    <a:pt x="3435" y="1355"/>
                  </a:cubicBezTo>
                  <a:cubicBezTo>
                    <a:pt x="3435" y="599"/>
                    <a:pt x="2805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6497" name="Google Shape;6497;p65"/>
          <p:cNvSpPr/>
          <p:nvPr/>
        </p:nvSpPr>
        <p:spPr>
          <a:xfrm>
            <a:off x="7801820" y="5143485"/>
            <a:ext cx="329248" cy="276779"/>
          </a:xfrm>
          <a:custGeom>
            <a:avLst/>
            <a:gdLst/>
            <a:ahLst/>
            <a:cxnLst/>
            <a:rect l="l" t="t" r="r" b="b"/>
            <a:pathLst>
              <a:path w="15029" h="12634" extrusionOk="0">
                <a:moveTo>
                  <a:pt x="10155" y="885"/>
                </a:moveTo>
                <a:cubicBezTo>
                  <a:pt x="10393" y="885"/>
                  <a:pt x="10643" y="915"/>
                  <a:pt x="10901" y="977"/>
                </a:cubicBezTo>
                <a:cubicBezTo>
                  <a:pt x="10586" y="2332"/>
                  <a:pt x="9546" y="2994"/>
                  <a:pt x="8475" y="3025"/>
                </a:cubicBezTo>
                <a:lnTo>
                  <a:pt x="8444" y="3025"/>
                </a:lnTo>
                <a:cubicBezTo>
                  <a:pt x="8192" y="3025"/>
                  <a:pt x="7971" y="2994"/>
                  <a:pt x="7719" y="2899"/>
                </a:cubicBezTo>
                <a:cubicBezTo>
                  <a:pt x="8009" y="1661"/>
                  <a:pt x="8937" y="885"/>
                  <a:pt x="10155" y="885"/>
                </a:cubicBezTo>
                <a:close/>
                <a:moveTo>
                  <a:pt x="9924" y="4348"/>
                </a:moveTo>
                <a:cubicBezTo>
                  <a:pt x="10271" y="4443"/>
                  <a:pt x="11122" y="5262"/>
                  <a:pt x="11122" y="6648"/>
                </a:cubicBezTo>
                <a:cubicBezTo>
                  <a:pt x="11122" y="7247"/>
                  <a:pt x="10996" y="7845"/>
                  <a:pt x="10807" y="8381"/>
                </a:cubicBezTo>
                <a:cubicBezTo>
                  <a:pt x="10744" y="8538"/>
                  <a:pt x="10555" y="8664"/>
                  <a:pt x="10397" y="8664"/>
                </a:cubicBezTo>
                <a:cubicBezTo>
                  <a:pt x="10176" y="8664"/>
                  <a:pt x="9956" y="8475"/>
                  <a:pt x="9956" y="8223"/>
                </a:cubicBezTo>
                <a:cubicBezTo>
                  <a:pt x="9956" y="8066"/>
                  <a:pt x="10807" y="6050"/>
                  <a:pt x="9641" y="5136"/>
                </a:cubicBezTo>
                <a:cubicBezTo>
                  <a:pt x="9546" y="5073"/>
                  <a:pt x="9483" y="4947"/>
                  <a:pt x="9483" y="4789"/>
                </a:cubicBezTo>
                <a:cubicBezTo>
                  <a:pt x="9483" y="4569"/>
                  <a:pt x="9704" y="4348"/>
                  <a:pt x="9924" y="4348"/>
                </a:cubicBezTo>
                <a:close/>
                <a:moveTo>
                  <a:pt x="10176" y="1"/>
                </a:moveTo>
                <a:cubicBezTo>
                  <a:pt x="8948" y="1"/>
                  <a:pt x="7688" y="631"/>
                  <a:pt x="7089" y="2048"/>
                </a:cubicBezTo>
                <a:cubicBezTo>
                  <a:pt x="6711" y="1450"/>
                  <a:pt x="6270" y="1166"/>
                  <a:pt x="5734" y="914"/>
                </a:cubicBezTo>
                <a:cubicBezTo>
                  <a:pt x="5659" y="879"/>
                  <a:pt x="5588" y="863"/>
                  <a:pt x="5522" y="863"/>
                </a:cubicBezTo>
                <a:cubicBezTo>
                  <a:pt x="5118" y="863"/>
                  <a:pt x="4923" y="1449"/>
                  <a:pt x="5356" y="1639"/>
                </a:cubicBezTo>
                <a:cubicBezTo>
                  <a:pt x="5986" y="1954"/>
                  <a:pt x="6459" y="2363"/>
                  <a:pt x="6711" y="3151"/>
                </a:cubicBezTo>
                <a:cubicBezTo>
                  <a:pt x="6207" y="2836"/>
                  <a:pt x="5797" y="2489"/>
                  <a:pt x="5199" y="2489"/>
                </a:cubicBezTo>
                <a:cubicBezTo>
                  <a:pt x="4537" y="2521"/>
                  <a:pt x="3718" y="2868"/>
                  <a:pt x="2993" y="3529"/>
                </a:cubicBezTo>
                <a:cubicBezTo>
                  <a:pt x="0" y="6491"/>
                  <a:pt x="3182" y="12634"/>
                  <a:pt x="5514" y="12634"/>
                </a:cubicBezTo>
                <a:cubicBezTo>
                  <a:pt x="5829" y="12634"/>
                  <a:pt x="6144" y="12571"/>
                  <a:pt x="6427" y="12350"/>
                </a:cubicBezTo>
                <a:cubicBezTo>
                  <a:pt x="6821" y="12098"/>
                  <a:pt x="7050" y="11972"/>
                  <a:pt x="7278" y="11972"/>
                </a:cubicBezTo>
                <a:cubicBezTo>
                  <a:pt x="7506" y="11972"/>
                  <a:pt x="7735" y="12098"/>
                  <a:pt x="8129" y="12350"/>
                </a:cubicBezTo>
                <a:cubicBezTo>
                  <a:pt x="8412" y="12571"/>
                  <a:pt x="8727" y="12634"/>
                  <a:pt x="9042" y="12634"/>
                </a:cubicBezTo>
                <a:cubicBezTo>
                  <a:pt x="11594" y="12634"/>
                  <a:pt x="15028" y="5325"/>
                  <a:pt x="10712" y="2899"/>
                </a:cubicBezTo>
                <a:cubicBezTo>
                  <a:pt x="11405" y="2237"/>
                  <a:pt x="11815" y="1261"/>
                  <a:pt x="11815" y="662"/>
                </a:cubicBezTo>
                <a:cubicBezTo>
                  <a:pt x="11815" y="505"/>
                  <a:pt x="11720" y="347"/>
                  <a:pt x="11563" y="284"/>
                </a:cubicBezTo>
                <a:cubicBezTo>
                  <a:pt x="11090" y="127"/>
                  <a:pt x="10649" y="1"/>
                  <a:pt x="1017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68568" tIns="68568" rIns="68568" bIns="68568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" name="Rectangles 22"/>
          <p:cNvSpPr/>
          <p:nvPr/>
        </p:nvSpPr>
        <p:spPr>
          <a:xfrm>
            <a:off x="-163830" y="1845945"/>
            <a:ext cx="4980623" cy="3297555"/>
          </a:xfrm>
          <a:prstGeom prst="rect">
            <a:avLst/>
          </a:prstGeom>
          <a:solidFill>
            <a:srgbClr val="FD6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68" name="Rectangles 67"/>
          <p:cNvSpPr/>
          <p:nvPr/>
        </p:nvSpPr>
        <p:spPr>
          <a:xfrm>
            <a:off x="-163830" y="-151924"/>
            <a:ext cx="4902994" cy="2725579"/>
          </a:xfrm>
          <a:prstGeom prst="rect">
            <a:avLst/>
          </a:prstGeom>
          <a:solidFill>
            <a:srgbClr val="7CC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73" name="Rectangles 72"/>
          <p:cNvSpPr/>
          <p:nvPr/>
        </p:nvSpPr>
        <p:spPr>
          <a:xfrm>
            <a:off x="4752499" y="2573655"/>
            <a:ext cx="4404836" cy="2569845"/>
          </a:xfrm>
          <a:prstGeom prst="rect">
            <a:avLst/>
          </a:prstGeom>
          <a:solidFill>
            <a:srgbClr val="7CC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50"/>
          </a:p>
        </p:txBody>
      </p:sp>
      <p:sp>
        <p:nvSpPr>
          <p:cNvPr id="10" name="圆角矩形 9"/>
          <p:cNvSpPr/>
          <p:nvPr/>
        </p:nvSpPr>
        <p:spPr>
          <a:xfrm>
            <a:off x="39053" y="0"/>
            <a:ext cx="8899684" cy="5023485"/>
          </a:xfrm>
          <a:prstGeom prst="roundRect">
            <a:avLst>
              <a:gd name="adj" fmla="val 8330"/>
            </a:avLst>
          </a:prstGeom>
          <a:solidFill>
            <a:schemeClr val="bg1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65" name="Freeform: Shape 64"/>
          <p:cNvSpPr/>
          <p:nvPr/>
        </p:nvSpPr>
        <p:spPr>
          <a:xfrm rot="5400000">
            <a:off x="-102235" y="142875"/>
            <a:ext cx="3096260" cy="2811780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en-US" sz="135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783435">
            <a:off x="-344805" y="915035"/>
            <a:ext cx="2925445" cy="598805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/>
        </p:nvGraphicFramePr>
        <p:xfrm>
          <a:off x="2423936" y="62865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Graphic spid="8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hương\2020 - 2021 29.12.20\GA CTST\file ảnh\pngtree-plant-flower-flower-pot-flowers-png-image_3779312-removebg-preview.pngpngtree-plant-flower-flower-pot-flowers-png-image_3779312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86940" y="2266474"/>
            <a:ext cx="1808321" cy="17973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085850" y="123247"/>
            <a:ext cx="5880259" cy="2143124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2.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Kể tên các cặp góc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đối đỉnh trong hình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bên ?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2405539" y="4013835"/>
            <a:ext cx="2080736" cy="110775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và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6681" y="2320290"/>
            <a:ext cx="1782604" cy="177355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44291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46258" y="2238375"/>
            <a:ext cx="1817370" cy="1806416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44879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và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25615" y="2313146"/>
            <a:ext cx="1791176" cy="1780699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7047548" y="4035743"/>
            <a:ext cx="2080736" cy="10648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và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và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902268" y="4131469"/>
            <a:ext cx="1433513" cy="853916"/>
            <a:chOff x="1365" y="8586"/>
            <a:chExt cx="3010" cy="1793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/>
          </p:nvGraphicFramePr>
          <p:xfrm>
            <a:off x="1550" y="8586"/>
            <a:ext cx="715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5" imgW="457200" imgH="596900" progId="Equation.DSMT4">
                    <p:embed/>
                  </p:oleObj>
                </mc:Choice>
                <mc:Fallback>
                  <p:oleObj name="" r:id="rId5" imgW="4572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550" y="8586"/>
                          <a:ext cx="715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3500" y="8591"/>
            <a:ext cx="875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7" imgW="558800" imgH="596900" progId="Equation.DSMT4">
                    <p:embed/>
                  </p:oleObj>
                </mc:Choice>
                <mc:Fallback>
                  <p:oleObj name="" r:id="rId7" imgW="5588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00" y="8591"/>
                          <a:ext cx="875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1365" y="9393"/>
            <a:ext cx="795" cy="9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9" imgW="508000" imgH="596900" progId="Equation.DSMT4">
                    <p:embed/>
                  </p:oleObj>
                </mc:Choice>
                <mc:Fallback>
                  <p:oleObj name="" r:id="rId9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365" y="9393"/>
                          <a:ext cx="795" cy="98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/>
          </p:nvGraphicFramePr>
          <p:xfrm>
            <a:off x="3407" y="9377"/>
            <a:ext cx="795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11" imgW="508000" imgH="596900" progId="Equation.DSMT4">
                    <p:embed/>
                  </p:oleObj>
                </mc:Choice>
                <mc:Fallback>
                  <p:oleObj name="" r:id="rId11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407" y="9377"/>
                          <a:ext cx="795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9" name="Group 68"/>
          <p:cNvGrpSpPr/>
          <p:nvPr/>
        </p:nvGrpSpPr>
        <p:grpSpPr>
          <a:xfrm>
            <a:off x="511334" y="4139565"/>
            <a:ext cx="1290161" cy="850583"/>
            <a:chOff x="5911" y="8608"/>
            <a:chExt cx="2709" cy="1786"/>
          </a:xfrm>
        </p:grpSpPr>
        <p:graphicFrame>
          <p:nvGraphicFramePr>
            <p:cNvPr id="58" name="Object 57"/>
            <p:cNvGraphicFramePr>
              <a:graphicFrameLocks noChangeAspect="1"/>
            </p:cNvGraphicFramePr>
            <p:nvPr/>
          </p:nvGraphicFramePr>
          <p:xfrm>
            <a:off x="5911" y="8608"/>
            <a:ext cx="794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" name="" r:id="rId13" imgW="508000" imgH="596900" progId="Equation.DSMT4">
                    <p:embed/>
                  </p:oleObj>
                </mc:Choice>
                <mc:Fallback>
                  <p:oleObj name="" r:id="rId13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911" y="8608"/>
                          <a:ext cx="794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/>
            <p:cNvGraphicFramePr>
              <a:graphicFrameLocks noChangeAspect="1"/>
            </p:cNvGraphicFramePr>
            <p:nvPr/>
          </p:nvGraphicFramePr>
          <p:xfrm>
            <a:off x="7845" y="8613"/>
            <a:ext cx="775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" name="" r:id="rId15" imgW="495300" imgH="596900" progId="Equation.DSMT4">
                    <p:embed/>
                  </p:oleObj>
                </mc:Choice>
                <mc:Fallback>
                  <p:oleObj name="" r:id="rId15" imgW="4953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7845" y="8613"/>
                          <a:ext cx="775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62"/>
            <p:cNvGraphicFramePr>
              <a:graphicFrameLocks noChangeAspect="1"/>
            </p:cNvGraphicFramePr>
            <p:nvPr/>
          </p:nvGraphicFramePr>
          <p:xfrm>
            <a:off x="5950" y="9402"/>
            <a:ext cx="715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" name="" r:id="rId17" imgW="457200" imgH="596900" progId="Equation.DSMT4">
                    <p:embed/>
                  </p:oleObj>
                </mc:Choice>
                <mc:Fallback>
                  <p:oleObj name="" r:id="rId17" imgW="4572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950" y="9402"/>
                          <a:ext cx="715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5" name="Object 64"/>
            <p:cNvGraphicFramePr>
              <a:graphicFrameLocks noChangeAspect="1"/>
            </p:cNvGraphicFramePr>
            <p:nvPr/>
          </p:nvGraphicFramePr>
          <p:xfrm>
            <a:off x="7820" y="9407"/>
            <a:ext cx="795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" name="" r:id="rId19" imgW="508000" imgH="596900" progId="Equation.DSMT4">
                    <p:embed/>
                  </p:oleObj>
                </mc:Choice>
                <mc:Fallback>
                  <p:oleObj name="" r:id="rId19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820" y="9407"/>
                          <a:ext cx="795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" name="Group 69"/>
          <p:cNvGrpSpPr/>
          <p:nvPr/>
        </p:nvGrpSpPr>
        <p:grpSpPr>
          <a:xfrm>
            <a:off x="5221605" y="4120991"/>
            <a:ext cx="1430655" cy="850583"/>
            <a:chOff x="10262" y="8664"/>
            <a:chExt cx="3004" cy="1786"/>
          </a:xfrm>
        </p:grpSpPr>
        <p:graphicFrame>
          <p:nvGraphicFramePr>
            <p:cNvPr id="67" name="Object 66"/>
            <p:cNvGraphicFramePr>
              <a:graphicFrameLocks noChangeAspect="1"/>
            </p:cNvGraphicFramePr>
            <p:nvPr/>
          </p:nvGraphicFramePr>
          <p:xfrm>
            <a:off x="10262" y="8664"/>
            <a:ext cx="794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" name="" r:id="rId21" imgW="508000" imgH="596900" progId="Equation.DSMT4">
                    <p:embed/>
                  </p:oleObj>
                </mc:Choice>
                <mc:Fallback>
                  <p:oleObj name="" r:id="rId21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0262" y="8664"/>
                          <a:ext cx="794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70"/>
            <p:cNvGraphicFramePr>
              <a:graphicFrameLocks noChangeAspect="1"/>
            </p:cNvGraphicFramePr>
            <p:nvPr/>
          </p:nvGraphicFramePr>
          <p:xfrm>
            <a:off x="12375" y="8669"/>
            <a:ext cx="716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" name="" r:id="rId23" imgW="457200" imgH="596900" progId="Equation.DSMT4">
                    <p:embed/>
                  </p:oleObj>
                </mc:Choice>
                <mc:Fallback>
                  <p:oleObj name="" r:id="rId23" imgW="4572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2375" y="8669"/>
                          <a:ext cx="716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3" name="Object 72"/>
            <p:cNvGraphicFramePr>
              <a:graphicFrameLocks noChangeAspect="1"/>
            </p:cNvGraphicFramePr>
            <p:nvPr/>
          </p:nvGraphicFramePr>
          <p:xfrm>
            <a:off x="10271" y="9458"/>
            <a:ext cx="775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" name="" r:id="rId25" imgW="495300" imgH="596900" progId="Equation.DSMT4">
                    <p:embed/>
                  </p:oleObj>
                </mc:Choice>
                <mc:Fallback>
                  <p:oleObj name="" r:id="rId25" imgW="4953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10271" y="9458"/>
                          <a:ext cx="775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" name="Object 74"/>
            <p:cNvGraphicFramePr>
              <a:graphicFrameLocks noChangeAspect="1"/>
            </p:cNvGraphicFramePr>
            <p:nvPr/>
          </p:nvGraphicFramePr>
          <p:xfrm>
            <a:off x="12470" y="9463"/>
            <a:ext cx="796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" name="" r:id="rId27" imgW="508000" imgH="596900" progId="Equation.DSMT4">
                    <p:embed/>
                  </p:oleObj>
                </mc:Choice>
                <mc:Fallback>
                  <p:oleObj name="" r:id="rId27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12470" y="9463"/>
                          <a:ext cx="796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7" name="Group 76"/>
          <p:cNvGrpSpPr/>
          <p:nvPr/>
        </p:nvGrpSpPr>
        <p:grpSpPr>
          <a:xfrm>
            <a:off x="7575233" y="4111466"/>
            <a:ext cx="1398270" cy="902018"/>
            <a:chOff x="14796" y="8633"/>
            <a:chExt cx="2936" cy="1894"/>
          </a:xfrm>
        </p:grpSpPr>
        <p:graphicFrame>
          <p:nvGraphicFramePr>
            <p:cNvPr id="78" name="Object 77"/>
            <p:cNvGraphicFramePr>
              <a:graphicFrameLocks noChangeAspect="1"/>
            </p:cNvGraphicFramePr>
            <p:nvPr/>
          </p:nvGraphicFramePr>
          <p:xfrm>
            <a:off x="14821" y="8673"/>
            <a:ext cx="715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" name="" r:id="rId29" imgW="457200" imgH="596900" progId="Equation.DSMT4">
                    <p:embed/>
                  </p:oleObj>
                </mc:Choice>
                <mc:Fallback>
                  <p:oleObj name="" r:id="rId29" imgW="4572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14821" y="8673"/>
                          <a:ext cx="715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" name="Object 79"/>
            <p:cNvGraphicFramePr>
              <a:graphicFrameLocks noChangeAspect="1"/>
            </p:cNvGraphicFramePr>
            <p:nvPr/>
          </p:nvGraphicFramePr>
          <p:xfrm>
            <a:off x="16821" y="8633"/>
            <a:ext cx="776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" name="" r:id="rId31" imgW="495300" imgH="596900" progId="Equation.DSMT4">
                    <p:embed/>
                  </p:oleObj>
                </mc:Choice>
                <mc:Fallback>
                  <p:oleObj name="" r:id="rId31" imgW="4953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6821" y="8633"/>
                          <a:ext cx="776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" name="Object 81"/>
            <p:cNvGraphicFramePr>
              <a:graphicFrameLocks noChangeAspect="1"/>
            </p:cNvGraphicFramePr>
            <p:nvPr/>
          </p:nvGraphicFramePr>
          <p:xfrm>
            <a:off x="14796" y="9542"/>
            <a:ext cx="795" cy="9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" name="" r:id="rId33" imgW="508000" imgH="596900" progId="Equation.DSMT4">
                    <p:embed/>
                  </p:oleObj>
                </mc:Choice>
                <mc:Fallback>
                  <p:oleObj name="" r:id="rId33" imgW="5080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14796" y="9542"/>
                          <a:ext cx="795" cy="9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4" name="Object 83"/>
            <p:cNvGraphicFramePr>
              <a:graphicFrameLocks noChangeAspect="1"/>
            </p:cNvGraphicFramePr>
            <p:nvPr/>
          </p:nvGraphicFramePr>
          <p:xfrm>
            <a:off x="16955" y="9502"/>
            <a:ext cx="777" cy="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" name="" r:id="rId35" imgW="495300" imgH="596900" progId="Equation.DSMT4">
                    <p:embed/>
                  </p:oleObj>
                </mc:Choice>
                <mc:Fallback>
                  <p:oleObj name="" r:id="rId35" imgW="495300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16955" y="9502"/>
                          <a:ext cx="777" cy="9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9" name="Content Placeholder 8"/>
          <p:cNvPicPr>
            <a:picLocks noChangeAspect="1"/>
          </p:cNvPicPr>
          <p:nvPr>
            <p:ph idx="1"/>
          </p:nvPr>
        </p:nvPicPr>
        <p:blipFill>
          <a:blip r:embed="rId37"/>
          <a:stretch>
            <a:fillRect/>
          </a:stretch>
        </p:blipFill>
        <p:spPr>
          <a:xfrm>
            <a:off x="4158615" y="202406"/>
            <a:ext cx="2667000" cy="1761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hương\2020 - 2021 29.12.20\GA CTST\file ảnh\pngtree-plant-flower-flower-pot-flowers-png-image_3779312-removebg-preview.pngpngtree-plant-flower-flower-pot-flowers-png-image_3779312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81451" y="2210753"/>
            <a:ext cx="1808321" cy="1797368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381601" y="180397"/>
            <a:ext cx="5880259" cy="2143124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3.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điểm A ở ngoài đường thẳng a . Qua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vẽ  2023 đường thẳng phân biệt. Có ít nhất bao nhiêu đường thẳng trong số  đường thẳng này cắt đường thẳng a?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91440" y="4012883"/>
            <a:ext cx="2080736" cy="110775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77050" y="2292191"/>
            <a:ext cx="1782604" cy="177355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7038023" y="4007644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10551" y="2245519"/>
            <a:ext cx="1817370" cy="1806416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37735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72653" y="2285048"/>
            <a:ext cx="1791176" cy="1780699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2414588" y="4029075"/>
            <a:ext cx="2080736" cy="10648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82717" y="4384835"/>
          <a:ext cx="624840" cy="27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838200" imgH="342900" progId="Equation.DSMT4">
                  <p:embed/>
                </p:oleObj>
              </mc:Choice>
              <mc:Fallback>
                <p:oleObj name="" r:id="rId4" imgW="838200" imgH="3429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2717" y="4384835"/>
                        <a:ext cx="624840" cy="2700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7657386" y="4403170"/>
          <a:ext cx="113824" cy="260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6" imgW="152400" imgH="330200" progId="Equation.DSMT4">
                  <p:embed/>
                </p:oleObj>
              </mc:Choice>
              <mc:Fallback>
                <p:oleObj name="" r:id="rId6" imgW="152400" imgH="330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57386" y="4403170"/>
                        <a:ext cx="113824" cy="26003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5349479" y="4431507"/>
          <a:ext cx="624364" cy="27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" name="" r:id="rId8" imgW="838200" imgH="342900" progId="Equation.DSMT4">
                  <p:embed/>
                </p:oleObj>
              </mc:Choice>
              <mc:Fallback>
                <p:oleObj name="" r:id="rId8" imgW="838200" imgH="3429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9479" y="4431507"/>
                        <a:ext cx="624364" cy="2700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3284459" y="4411981"/>
          <a:ext cx="606743" cy="27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10" imgW="812800" imgH="342900" progId="Equation.DSMT4">
                  <p:embed/>
                </p:oleObj>
              </mc:Choice>
              <mc:Fallback>
                <p:oleObj name="" r:id="rId10" imgW="812800" imgH="3429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84459" y="4411981"/>
                        <a:ext cx="606743" cy="2700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hương\2020 - 2021 29.12.20\GA CTST\file ảnh\pngtree-plant-flower-flower-pot-flowers-png-image_3779312-removebg-preview.pngpngtree-plant-flower-flower-pot-flowers-png-image_3779312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81951" y="1490663"/>
            <a:ext cx="1808321" cy="1797368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115854" y="138113"/>
            <a:ext cx="6011704" cy="1298734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4.  Viết giả thiết, kết luận của định lý sau: “Hai góc cùng bù với một góc thứ ba thì bằng nhau”.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676" y="138113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4635341" y="3341846"/>
            <a:ext cx="2194560" cy="1759744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556058" y="1546860"/>
            <a:ext cx="1782604" cy="177355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6894195" y="3341846"/>
            <a:ext cx="2194560" cy="1745456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40982" y="1452563"/>
            <a:ext cx="1817370" cy="1806416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77629" y="3367088"/>
            <a:ext cx="2196465" cy="1757363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75021" y="1488281"/>
            <a:ext cx="1791176" cy="1780699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2364105" y="3320415"/>
            <a:ext cx="2206943" cy="1787843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83119" y="3689033"/>
          <a:ext cx="2035969" cy="1371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3467100" imgH="2209800" progId="Equation.DSMT4">
                  <p:embed/>
                </p:oleObj>
              </mc:Choice>
              <mc:Fallback>
                <p:oleObj name="" r:id="rId4" imgW="3467100" imgH="2209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119" y="3689033"/>
                        <a:ext cx="2035969" cy="137112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7077075" y="3620929"/>
          <a:ext cx="1874520" cy="1302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6" imgW="3352800" imgH="2209800" progId="Equation.DSMT4">
                  <p:embed/>
                </p:oleObj>
              </mc:Choice>
              <mc:Fallback>
                <p:oleObj name="" r:id="rId6" imgW="3352800" imgH="2209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77075" y="3620929"/>
                        <a:ext cx="1874520" cy="130206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4763929" y="3607118"/>
          <a:ext cx="1937385" cy="1460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" name="" r:id="rId8" imgW="3098800" imgH="2209800" progId="Equation.DSMT4">
                  <p:embed/>
                </p:oleObj>
              </mc:Choice>
              <mc:Fallback>
                <p:oleObj name="" r:id="rId8" imgW="3098800" imgH="2209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63929" y="3607118"/>
                        <a:ext cx="1937385" cy="14601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2546985" y="3539014"/>
          <a:ext cx="1873568" cy="1521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10" imgW="2870200" imgH="2209800" progId="Equation.DSMT4">
                  <p:embed/>
                </p:oleObj>
              </mc:Choice>
              <mc:Fallback>
                <p:oleObj name="" r:id="rId10" imgW="2870200" imgH="22098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46985" y="3539014"/>
                        <a:ext cx="1873568" cy="152114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15</a:t>
            </a:r>
            <a:endParaRPr lang="en-US" sz="2100"/>
          </a:p>
        </p:txBody>
      </p:sp>
      <p:sp>
        <p:nvSpPr>
          <p:cNvPr id="20" name="Rounded Rectangle 1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14</a:t>
            </a:r>
            <a:endParaRPr lang="en-US" sz="2100"/>
          </a:p>
        </p:txBody>
      </p:sp>
      <p:sp>
        <p:nvSpPr>
          <p:cNvPr id="21" name="Rounded Rectangle 2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13</a:t>
            </a:r>
            <a:endParaRPr lang="en-US" sz="2100"/>
          </a:p>
        </p:txBody>
      </p:sp>
      <p:sp>
        <p:nvSpPr>
          <p:cNvPr id="22" name="Rounded Rectangle 2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12</a:t>
            </a:r>
            <a:endParaRPr lang="en-US" sz="2100"/>
          </a:p>
        </p:txBody>
      </p:sp>
      <p:sp>
        <p:nvSpPr>
          <p:cNvPr id="23" name="Rounded Rectangle 2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11</a:t>
            </a:r>
            <a:endParaRPr lang="en-US" sz="2100"/>
          </a:p>
        </p:txBody>
      </p:sp>
      <p:sp>
        <p:nvSpPr>
          <p:cNvPr id="24" name="Rounded Rectangle 2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10</a:t>
            </a:r>
            <a:endParaRPr lang="en-US" sz="2100"/>
          </a:p>
        </p:txBody>
      </p:sp>
      <p:sp>
        <p:nvSpPr>
          <p:cNvPr id="25" name="Rounded Rectangle 24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09</a:t>
            </a:r>
            <a:endParaRPr lang="en-US" sz="2100"/>
          </a:p>
        </p:txBody>
      </p:sp>
      <p:sp>
        <p:nvSpPr>
          <p:cNvPr id="26" name="Rounded Rectangle 25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08</a:t>
            </a:r>
            <a:endParaRPr lang="en-US" sz="2100"/>
          </a:p>
        </p:txBody>
      </p:sp>
      <p:sp>
        <p:nvSpPr>
          <p:cNvPr id="27" name="Rounded Rectangle 26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07</a:t>
            </a:r>
            <a:endParaRPr lang="en-US" sz="2100"/>
          </a:p>
        </p:txBody>
      </p:sp>
      <p:sp>
        <p:nvSpPr>
          <p:cNvPr id="28" name="Rounded Rectangle 27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06</a:t>
            </a:r>
            <a:endParaRPr lang="en-US" sz="2100"/>
          </a:p>
        </p:txBody>
      </p:sp>
      <p:sp>
        <p:nvSpPr>
          <p:cNvPr id="29" name="Rounded Rectangle 28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05</a:t>
            </a:r>
            <a:endParaRPr lang="en-US" sz="2100"/>
          </a:p>
        </p:txBody>
      </p:sp>
      <p:sp>
        <p:nvSpPr>
          <p:cNvPr id="30" name="Rounded Rectangle 29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04</a:t>
            </a:r>
            <a:endParaRPr lang="en-US" sz="2100"/>
          </a:p>
        </p:txBody>
      </p:sp>
      <p:sp>
        <p:nvSpPr>
          <p:cNvPr id="31" name="Rounded Rectangle 30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03</a:t>
            </a:r>
            <a:endParaRPr lang="en-US" sz="2100"/>
          </a:p>
        </p:txBody>
      </p:sp>
      <p:sp>
        <p:nvSpPr>
          <p:cNvPr id="32" name="Rounded Rectangle 31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02</a:t>
            </a:r>
            <a:endParaRPr lang="en-US" sz="2100"/>
          </a:p>
        </p:txBody>
      </p:sp>
      <p:sp>
        <p:nvSpPr>
          <p:cNvPr id="33" name="Rounded Rectangle 32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/>
              <a:t>01</a:t>
            </a:r>
            <a:endParaRPr lang="en-US" sz="2100"/>
          </a:p>
        </p:txBody>
      </p:sp>
      <p:sp>
        <p:nvSpPr>
          <p:cNvPr id="34" name="Rounded Rectangle 33"/>
          <p:cNvSpPr/>
          <p:nvPr/>
        </p:nvSpPr>
        <p:spPr>
          <a:xfrm>
            <a:off x="8198062" y="138002"/>
            <a:ext cx="800100" cy="400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/>
              <a:t>00</a:t>
            </a:r>
            <a:endParaRPr lang="en-US" sz="2100" dirty="0"/>
          </a:p>
        </p:txBody>
      </p:sp>
      <p:pic>
        <p:nvPicPr>
          <p:cNvPr id="3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23" y="786690"/>
            <a:ext cx="592021" cy="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Phương\2020 - 2021 29.12.20\GA CTST\file ảnh\pngtree-plant-flower-flower-pot-flowers-png-image_3779312-removebg-preview.pngpngtree-plant-flower-flower-pot-flowers-png-image_3779312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35140" y="2263616"/>
            <a:ext cx="1808321" cy="1797368"/>
          </a:xfrm>
          <a:prstGeom prst="rect">
            <a:avLst/>
          </a:prstGeom>
        </p:spPr>
      </p:pic>
      <p:sp>
        <p:nvSpPr>
          <p:cNvPr id="38" name="Speech Bubble: Rectangle with Corners Rounded 7"/>
          <p:cNvSpPr/>
          <p:nvPr/>
        </p:nvSpPr>
        <p:spPr>
          <a:xfrm>
            <a:off x="1381601" y="180397"/>
            <a:ext cx="5880259" cy="2143124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5.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hình vẽ bên, biết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.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 </a:t>
            </a:r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679" y="1200150"/>
            <a:ext cx="1200530" cy="1205865"/>
          </a:xfrm>
          <a:prstGeom prst="rect">
            <a:avLst/>
          </a:prstGeom>
        </p:spPr>
      </p:pic>
      <p:sp>
        <p:nvSpPr>
          <p:cNvPr id="40" name="Rectangle: Rounded Corners 18"/>
          <p:cNvSpPr/>
          <p:nvPr/>
        </p:nvSpPr>
        <p:spPr>
          <a:xfrm>
            <a:off x="7053739" y="4010978"/>
            <a:ext cx="2080736" cy="110775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Picture 40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16681" y="2320290"/>
            <a:ext cx="1782604" cy="1773555"/>
          </a:xfrm>
          <a:prstGeom prst="rect">
            <a:avLst/>
          </a:prstGeom>
        </p:spPr>
      </p:pic>
      <p:sp>
        <p:nvSpPr>
          <p:cNvPr id="42" name="Rectangle: Rounded Corners 20"/>
          <p:cNvSpPr/>
          <p:nvPr/>
        </p:nvSpPr>
        <p:spPr>
          <a:xfrm>
            <a:off x="44291" y="4042886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10551" y="2245519"/>
            <a:ext cx="1817370" cy="1806416"/>
          </a:xfrm>
          <a:prstGeom prst="rect">
            <a:avLst/>
          </a:prstGeom>
        </p:spPr>
      </p:pic>
      <p:sp>
        <p:nvSpPr>
          <p:cNvPr id="44" name="Rectangle: Rounded Corners 22"/>
          <p:cNvSpPr/>
          <p:nvPr/>
        </p:nvSpPr>
        <p:spPr>
          <a:xfrm>
            <a:off x="4737735" y="4035743"/>
            <a:ext cx="2080736" cy="1058228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D:\Phương\2020 - 2021 29.12.20\GA CTST\file ảnh\A-removebg-preview.pngA-removebg-preview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72653" y="2285048"/>
            <a:ext cx="1791176" cy="1780699"/>
          </a:xfrm>
          <a:prstGeom prst="rect">
            <a:avLst/>
          </a:prstGeom>
        </p:spPr>
      </p:pic>
      <p:sp>
        <p:nvSpPr>
          <p:cNvPr id="46" name="Rectangle: Rounded Corners 24"/>
          <p:cNvSpPr/>
          <p:nvPr/>
        </p:nvSpPr>
        <p:spPr>
          <a:xfrm>
            <a:off x="2387441" y="4029075"/>
            <a:ext cx="2080736" cy="1064895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   </a:t>
            </a:r>
            <a:endParaRPr lang="vi-VN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507129" y="4314111"/>
          <a:ext cx="1523524" cy="46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2044700" imgH="584200" progId="Equation.DSMT4">
                  <p:embed/>
                </p:oleObj>
              </mc:Choice>
              <mc:Fallback>
                <p:oleObj name="" r:id="rId4" imgW="2044700" imgH="584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07129" y="4314111"/>
                        <a:ext cx="1523524" cy="46005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541735" y="4309825"/>
          <a:ext cx="1399699" cy="46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" name="" r:id="rId6" imgW="1879600" imgH="584200" progId="Equation.DSMT4">
                  <p:embed/>
                </p:oleObj>
              </mc:Choice>
              <mc:Fallback>
                <p:oleObj name="" r:id="rId6" imgW="1879600" imgH="584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1735" y="4309825"/>
                        <a:ext cx="1399699" cy="46005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5136119" y="4309825"/>
          <a:ext cx="1522571" cy="46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" name="" r:id="rId8" imgW="2044700" imgH="584200" progId="Equation.DSMT4">
                  <p:embed/>
                </p:oleObj>
              </mc:Choice>
              <mc:Fallback>
                <p:oleObj name="" r:id="rId8" imgW="2044700" imgH="584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36119" y="4309825"/>
                        <a:ext cx="1522571" cy="46005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2825115" y="4309825"/>
          <a:ext cx="1525429" cy="46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10" imgW="2044700" imgH="584200" progId="Equation.DSMT4">
                  <p:embed/>
                </p:oleObj>
              </mc:Choice>
              <mc:Fallback>
                <p:oleObj name="" r:id="rId10" imgW="2044700" imgH="584200" progId="Equation.DSMT4">
                  <p:embed/>
                  <p:pic>
                    <p:nvPicPr>
                      <p:cNvPr id="0" name="Picture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5115" y="4309825"/>
                        <a:ext cx="1525429" cy="46005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3" name="Picture 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2000" y="180499"/>
            <a:ext cx="2579846" cy="2100739"/>
          </a:xfrm>
          <a:prstGeom prst="rect">
            <a:avLst/>
          </a:prstGeom>
        </p:spPr>
      </p:pic>
      <p:grpSp>
        <p:nvGrpSpPr>
          <p:cNvPr id="101" name="Group 100"/>
          <p:cNvGrpSpPr/>
          <p:nvPr/>
        </p:nvGrpSpPr>
        <p:grpSpPr>
          <a:xfrm>
            <a:off x="1561148" y="974884"/>
            <a:ext cx="2074545" cy="984409"/>
            <a:chOff x="3278" y="2047"/>
            <a:chExt cx="4356" cy="2067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3278" y="2047"/>
            <a:ext cx="4357" cy="9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" name="" r:id="rId13" imgW="2920365" imgH="596900" progId="Equation.DSMT4">
                    <p:embed/>
                  </p:oleObj>
                </mc:Choice>
                <mc:Fallback>
                  <p:oleObj name="" r:id="rId13" imgW="2920365" imgH="5969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278" y="2047"/>
                          <a:ext cx="4357" cy="9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" name="Object 96"/>
            <p:cNvGraphicFramePr>
              <a:graphicFrameLocks noChangeAspect="1"/>
            </p:cNvGraphicFramePr>
            <p:nvPr/>
          </p:nvGraphicFramePr>
          <p:xfrm>
            <a:off x="4904" y="3286"/>
            <a:ext cx="1671" cy="8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" name="" r:id="rId15" imgW="1054100" imgH="495300" progId="Equation.DSMT4">
                    <p:embed/>
                  </p:oleObj>
                </mc:Choice>
                <mc:Fallback>
                  <p:oleObj name="" r:id="rId15" imgW="1054100" imgH="495300" progId="Equation.DSMT4">
                    <p:embed/>
                    <p:pic>
                      <p:nvPicPr>
                        <p:cNvPr id="0" name="Picture 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904" y="3286"/>
                          <a:ext cx="1671" cy="82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142798" y="183833"/>
            <a:ext cx="1388269" cy="1388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8" grpId="0" bldLvl="0" animBg="1"/>
      <p:bldP spid="40" grpId="0" bldLvl="0" animBg="1"/>
      <p:bldP spid="42" grpId="0" bldLvl="0" animBg="1"/>
      <p:bldP spid="44" grpId="0" bldLvl="0" animBg="1"/>
      <p:bldP spid="4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11Capture-removebg-preview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914400"/>
            <a:ext cx="3497580" cy="344424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755650" y="1924685"/>
            <a:ext cx="23660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HƯỚNG DẪN VỀ NHÀ</a:t>
            </a:r>
            <a:endParaRPr lang="vi-VN" altLang="en-US" sz="3200" b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3677920" y="842010"/>
            <a:ext cx="50349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vi-VN" altLang="en-US" sz="3200" dirty="0" err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Xem lại và hoàn thành các bài tập đã sửa.</a:t>
            </a:r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vi-VN" altLang="en-US" sz="3200" dirty="0" err="1">
                <a:solidFill>
                  <a:srgbClr val="3914F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BTVN: bài 9, bài 10, bài 14 Sbt-Tr88.</a:t>
            </a:r>
            <a:endParaRPr lang="vi-VN" altLang="en-US" sz="3200" dirty="0" err="1">
              <a:solidFill>
                <a:srgbClr val="3914F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" name="Picture 15" descr="Background pattern&#10;&#10;Description automatically generated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9" r="20345" b="-4"/>
          <a:stretch>
            <a:fillRect/>
          </a:stretch>
        </p:blipFill>
        <p:spPr>
          <a:xfrm>
            <a:off x="865220" y="2088496"/>
            <a:ext cx="2050385" cy="232767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18" name="Picture 17" descr="Background pattern&#10;&#10;Description automatically generate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2" r="20120" b="2"/>
          <a:stretch>
            <a:fillRect/>
          </a:stretch>
        </p:blipFill>
        <p:spPr>
          <a:xfrm>
            <a:off x="2593600" y="1428751"/>
            <a:ext cx="3433139" cy="343313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19" name="Picture 18" descr="Background pattern&#10;&#10;Description automatically generated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2" r="14448" b="2"/>
          <a:stretch>
            <a:fillRect/>
          </a:stretch>
        </p:blipFill>
        <p:spPr>
          <a:xfrm>
            <a:off x="5670374" y="1838768"/>
            <a:ext cx="2455455" cy="2798034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>
            <a:fillRect/>
          </a:stretch>
        </p:blipFill>
        <p:spPr>
          <a:xfrm>
            <a:off x="5600701" y="1981483"/>
            <a:ext cx="2327672" cy="2327672"/>
          </a:xfrm>
          <a:prstGeom prst="rect">
            <a:avLst/>
          </a:prstGeom>
        </p:spPr>
      </p:pic>
      <p:sp>
        <p:nvSpPr>
          <p:cNvPr id="24" name="Freeform: Shape 11"/>
          <p:cNvSpPr/>
          <p:nvPr/>
        </p:nvSpPr>
        <p:spPr>
          <a:xfrm rot="5400000">
            <a:off x="-140931" y="138645"/>
            <a:ext cx="2327672" cy="2050384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669872">
            <a:off x="-238560" y="568546"/>
            <a:ext cx="2050385" cy="52047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4363" y="626477"/>
            <a:ext cx="2025572" cy="13854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5973" y="60855"/>
            <a:ext cx="2025572" cy="138543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0" y="381975"/>
            <a:ext cx="2176461" cy="1385436"/>
          </a:xfrm>
          <a:prstGeom prst="rect">
            <a:avLst/>
          </a:prstGeom>
        </p:spPr>
      </p:pic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10">
            <a:lum bright="6000"/>
          </a:blip>
          <a:stretch>
            <a:fillRect/>
          </a:stretch>
        </p:blipFill>
        <p:spPr>
          <a:xfrm>
            <a:off x="683260" y="2067560"/>
            <a:ext cx="2243455" cy="2243455"/>
          </a:xfrm>
          <a:prstGeom prst="rect">
            <a:avLst/>
          </a:prstGeom>
        </p:spPr>
      </p:pic>
      <p:pic>
        <p:nvPicPr>
          <p:cNvPr id="31" name="Picture 30" descr="pngegg-removebg-preview"/>
          <p:cNvPicPr>
            <a:picLocks noChangeAspect="1"/>
          </p:cNvPicPr>
          <p:nvPr/>
        </p:nvPicPr>
        <p:blipFill>
          <a:blip r:embed="rId11">
            <a:lum bright="6000"/>
          </a:blip>
          <a:stretch>
            <a:fillRect/>
          </a:stretch>
        </p:blipFill>
        <p:spPr>
          <a:xfrm>
            <a:off x="2687955" y="1427480"/>
            <a:ext cx="3183890" cy="318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Hình ảnh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4961" y="101682"/>
            <a:ext cx="3177228" cy="3714750"/>
          </a:xfrm>
          <a:prstGeom prst="rect">
            <a:avLst/>
          </a:prstGeom>
          <a:noFill/>
        </p:spPr>
      </p:pic>
      <p:sp>
        <p:nvSpPr>
          <p:cNvPr id="10" name="Hình chữ nhật 9"/>
          <p:cNvSpPr/>
          <p:nvPr/>
        </p:nvSpPr>
        <p:spPr>
          <a:xfrm>
            <a:off x="2482642" y="4084466"/>
            <a:ext cx="5012014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CÁC HOẠT ĐỘNG</a:t>
            </a:r>
            <a:endParaRPr lang="vi-V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12" name="Nhóm 11"/>
          <p:cNvGrpSpPr/>
          <p:nvPr/>
        </p:nvGrpSpPr>
        <p:grpSpPr>
          <a:xfrm>
            <a:off x="323038" y="462606"/>
            <a:ext cx="2050090" cy="1061828"/>
            <a:chOff x="1774377" y="1423682"/>
            <a:chExt cx="2733453" cy="1415770"/>
          </a:xfrm>
        </p:grpSpPr>
        <p:sp>
          <p:nvSpPr>
            <p:cNvPr id="26" name="Google Shape;157;p20"/>
            <p:cNvSpPr/>
            <p:nvPr/>
          </p:nvSpPr>
          <p:spPr>
            <a:xfrm>
              <a:off x="1774377" y="1423682"/>
              <a:ext cx="2733453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11" name="Hộp Văn bản 10"/>
            <p:cNvSpPr txBox="1"/>
            <p:nvPr/>
          </p:nvSpPr>
          <p:spPr>
            <a:xfrm>
              <a:off x="2165516" y="2092196"/>
              <a:ext cx="161411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Mở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đầu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5" name="Nhóm 14"/>
          <p:cNvGrpSpPr/>
          <p:nvPr/>
        </p:nvGrpSpPr>
        <p:grpSpPr>
          <a:xfrm>
            <a:off x="6476956" y="1123371"/>
            <a:ext cx="2271617" cy="1061828"/>
            <a:chOff x="6997439" y="2348815"/>
            <a:chExt cx="3028822" cy="1415770"/>
          </a:xfrm>
        </p:grpSpPr>
        <p:sp>
          <p:nvSpPr>
            <p:cNvPr id="31" name="Google Shape;157;p20"/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32" name="Hộp Văn bản 31"/>
            <p:cNvSpPr txBox="1"/>
            <p:nvPr/>
          </p:nvSpPr>
          <p:spPr>
            <a:xfrm>
              <a:off x="7522714" y="2884088"/>
              <a:ext cx="216201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Luyện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tập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6" name="Google Shape;162;p20"/>
          <p:cNvSpPr/>
          <p:nvPr/>
        </p:nvSpPr>
        <p:spPr>
          <a:xfrm>
            <a:off x="3397892" y="1733550"/>
            <a:ext cx="1707508" cy="903298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CE54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" name="Nhóm 13"/>
          <p:cNvGrpSpPr/>
          <p:nvPr/>
        </p:nvGrpSpPr>
        <p:grpSpPr>
          <a:xfrm>
            <a:off x="5675243" y="2428276"/>
            <a:ext cx="2271617" cy="1061829"/>
            <a:chOff x="6997439" y="2348815"/>
            <a:chExt cx="3028822" cy="1415770"/>
          </a:xfrm>
        </p:grpSpPr>
        <p:sp>
          <p:nvSpPr>
            <p:cNvPr id="17" name="Google Shape;157;p20"/>
            <p:cNvSpPr/>
            <p:nvPr/>
          </p:nvSpPr>
          <p:spPr>
            <a:xfrm>
              <a:off x="6997439" y="2348815"/>
              <a:ext cx="3028822" cy="1415770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18" name="Hộp Văn bản 17"/>
            <p:cNvSpPr txBox="1"/>
            <p:nvPr/>
          </p:nvSpPr>
          <p:spPr>
            <a:xfrm>
              <a:off x="7444361" y="2655464"/>
              <a:ext cx="2162013" cy="1107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</a:rPr>
                <a:t>Vận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dụng</a:t>
              </a:r>
              <a:r>
                <a:rPr lang="en-US" sz="2400" b="1" dirty="0">
                  <a:solidFill>
                    <a:srgbClr val="002060"/>
                  </a:solidFill>
                </a:rPr>
                <a:t> – </a:t>
              </a:r>
              <a:r>
                <a:rPr lang="en-US" sz="2400" b="1" dirty="0" err="1">
                  <a:solidFill>
                    <a:srgbClr val="002060"/>
                  </a:solidFill>
                </a:rPr>
                <a:t>Tìm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tòi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Nhóm 13"/>
          <p:cNvGrpSpPr/>
          <p:nvPr/>
        </p:nvGrpSpPr>
        <p:grpSpPr>
          <a:xfrm>
            <a:off x="4499858" y="123861"/>
            <a:ext cx="2597784" cy="1142365"/>
            <a:chOff x="11835291" y="-364748"/>
            <a:chExt cx="3463711" cy="1523151"/>
          </a:xfrm>
        </p:grpSpPr>
        <p:sp>
          <p:nvSpPr>
            <p:cNvPr id="4" name="Google Shape;157;p20"/>
            <p:cNvSpPr/>
            <p:nvPr/>
          </p:nvSpPr>
          <p:spPr>
            <a:xfrm>
              <a:off x="11835291" y="-364748"/>
              <a:ext cx="3334173" cy="1523151"/>
            </a:xfrm>
            <a:custGeom>
              <a:avLst/>
              <a:gdLst/>
              <a:ahLst/>
              <a:cxnLst/>
              <a:rect l="l" t="t" r="r" b="b"/>
              <a:pathLst>
                <a:path w="19198" h="10845" extrusionOk="0">
                  <a:moveTo>
                    <a:pt x="7572" y="1"/>
                  </a:moveTo>
                  <a:lnTo>
                    <a:pt x="7108" y="25"/>
                  </a:lnTo>
                  <a:lnTo>
                    <a:pt x="6668" y="98"/>
                  </a:lnTo>
                  <a:lnTo>
                    <a:pt x="6229" y="196"/>
                  </a:lnTo>
                  <a:lnTo>
                    <a:pt x="5813" y="343"/>
                  </a:lnTo>
                  <a:lnTo>
                    <a:pt x="5423" y="538"/>
                  </a:lnTo>
                  <a:lnTo>
                    <a:pt x="5056" y="758"/>
                  </a:lnTo>
                  <a:lnTo>
                    <a:pt x="4714" y="1026"/>
                  </a:lnTo>
                  <a:lnTo>
                    <a:pt x="4397" y="1319"/>
                  </a:lnTo>
                  <a:lnTo>
                    <a:pt x="4104" y="1637"/>
                  </a:lnTo>
                  <a:lnTo>
                    <a:pt x="3835" y="1979"/>
                  </a:lnTo>
                  <a:lnTo>
                    <a:pt x="3615" y="2345"/>
                  </a:lnTo>
                  <a:lnTo>
                    <a:pt x="3420" y="2736"/>
                  </a:lnTo>
                  <a:lnTo>
                    <a:pt x="3273" y="3151"/>
                  </a:lnTo>
                  <a:lnTo>
                    <a:pt x="3151" y="3591"/>
                  </a:lnTo>
                  <a:lnTo>
                    <a:pt x="3102" y="4030"/>
                  </a:lnTo>
                  <a:lnTo>
                    <a:pt x="3078" y="4494"/>
                  </a:lnTo>
                  <a:lnTo>
                    <a:pt x="3078" y="4788"/>
                  </a:lnTo>
                  <a:lnTo>
                    <a:pt x="2712" y="4788"/>
                  </a:lnTo>
                  <a:lnTo>
                    <a:pt x="2419" y="4836"/>
                  </a:lnTo>
                  <a:lnTo>
                    <a:pt x="2125" y="4910"/>
                  </a:lnTo>
                  <a:lnTo>
                    <a:pt x="1832" y="5032"/>
                  </a:lnTo>
                  <a:lnTo>
                    <a:pt x="1588" y="5154"/>
                  </a:lnTo>
                  <a:lnTo>
                    <a:pt x="1320" y="5300"/>
                  </a:lnTo>
                  <a:lnTo>
                    <a:pt x="1100" y="5471"/>
                  </a:lnTo>
                  <a:lnTo>
                    <a:pt x="880" y="5667"/>
                  </a:lnTo>
                  <a:lnTo>
                    <a:pt x="685" y="5887"/>
                  </a:lnTo>
                  <a:lnTo>
                    <a:pt x="514" y="6131"/>
                  </a:lnTo>
                  <a:lnTo>
                    <a:pt x="367" y="6375"/>
                  </a:lnTo>
                  <a:lnTo>
                    <a:pt x="220" y="6644"/>
                  </a:lnTo>
                  <a:lnTo>
                    <a:pt x="123" y="6912"/>
                  </a:lnTo>
                  <a:lnTo>
                    <a:pt x="50" y="7205"/>
                  </a:lnTo>
                  <a:lnTo>
                    <a:pt x="1" y="7499"/>
                  </a:lnTo>
                  <a:lnTo>
                    <a:pt x="1" y="7816"/>
                  </a:lnTo>
                  <a:lnTo>
                    <a:pt x="1" y="8134"/>
                  </a:lnTo>
                  <a:lnTo>
                    <a:pt x="50" y="8427"/>
                  </a:lnTo>
                  <a:lnTo>
                    <a:pt x="123" y="8720"/>
                  </a:lnTo>
                  <a:lnTo>
                    <a:pt x="220" y="8988"/>
                  </a:lnTo>
                  <a:lnTo>
                    <a:pt x="367" y="9257"/>
                  </a:lnTo>
                  <a:lnTo>
                    <a:pt x="514" y="9501"/>
                  </a:lnTo>
                  <a:lnTo>
                    <a:pt x="685" y="9745"/>
                  </a:lnTo>
                  <a:lnTo>
                    <a:pt x="880" y="9965"/>
                  </a:lnTo>
                  <a:lnTo>
                    <a:pt x="1100" y="10161"/>
                  </a:lnTo>
                  <a:lnTo>
                    <a:pt x="1320" y="10332"/>
                  </a:lnTo>
                  <a:lnTo>
                    <a:pt x="1588" y="10478"/>
                  </a:lnTo>
                  <a:lnTo>
                    <a:pt x="1832" y="10600"/>
                  </a:lnTo>
                  <a:lnTo>
                    <a:pt x="2125" y="10722"/>
                  </a:lnTo>
                  <a:lnTo>
                    <a:pt x="2419" y="10796"/>
                  </a:lnTo>
                  <a:lnTo>
                    <a:pt x="2712" y="10844"/>
                  </a:lnTo>
                  <a:lnTo>
                    <a:pt x="16486" y="10844"/>
                  </a:lnTo>
                  <a:lnTo>
                    <a:pt x="16779" y="10796"/>
                  </a:lnTo>
                  <a:lnTo>
                    <a:pt x="17072" y="10722"/>
                  </a:lnTo>
                  <a:lnTo>
                    <a:pt x="17365" y="10600"/>
                  </a:lnTo>
                  <a:lnTo>
                    <a:pt x="17610" y="10478"/>
                  </a:lnTo>
                  <a:lnTo>
                    <a:pt x="17878" y="10332"/>
                  </a:lnTo>
                  <a:lnTo>
                    <a:pt x="18098" y="10161"/>
                  </a:lnTo>
                  <a:lnTo>
                    <a:pt x="18318" y="9965"/>
                  </a:lnTo>
                  <a:lnTo>
                    <a:pt x="18513" y="9745"/>
                  </a:lnTo>
                  <a:lnTo>
                    <a:pt x="18684" y="9501"/>
                  </a:lnTo>
                  <a:lnTo>
                    <a:pt x="18831" y="9257"/>
                  </a:lnTo>
                  <a:lnTo>
                    <a:pt x="18977" y="8988"/>
                  </a:lnTo>
                  <a:lnTo>
                    <a:pt x="19075" y="8720"/>
                  </a:lnTo>
                  <a:lnTo>
                    <a:pt x="19148" y="8427"/>
                  </a:lnTo>
                  <a:lnTo>
                    <a:pt x="19197" y="8134"/>
                  </a:lnTo>
                  <a:lnTo>
                    <a:pt x="19197" y="7816"/>
                  </a:lnTo>
                  <a:lnTo>
                    <a:pt x="19197" y="7499"/>
                  </a:lnTo>
                  <a:lnTo>
                    <a:pt x="19148" y="7205"/>
                  </a:lnTo>
                  <a:lnTo>
                    <a:pt x="19075" y="6912"/>
                  </a:lnTo>
                  <a:lnTo>
                    <a:pt x="18977" y="6644"/>
                  </a:lnTo>
                  <a:lnTo>
                    <a:pt x="18831" y="6375"/>
                  </a:lnTo>
                  <a:lnTo>
                    <a:pt x="18684" y="6131"/>
                  </a:lnTo>
                  <a:lnTo>
                    <a:pt x="18513" y="5887"/>
                  </a:lnTo>
                  <a:lnTo>
                    <a:pt x="18318" y="5667"/>
                  </a:lnTo>
                  <a:lnTo>
                    <a:pt x="18098" y="5471"/>
                  </a:lnTo>
                  <a:lnTo>
                    <a:pt x="17878" y="5300"/>
                  </a:lnTo>
                  <a:lnTo>
                    <a:pt x="17610" y="5154"/>
                  </a:lnTo>
                  <a:lnTo>
                    <a:pt x="17365" y="5032"/>
                  </a:lnTo>
                  <a:lnTo>
                    <a:pt x="17072" y="4910"/>
                  </a:lnTo>
                  <a:lnTo>
                    <a:pt x="16779" y="4836"/>
                  </a:lnTo>
                  <a:lnTo>
                    <a:pt x="16486" y="4788"/>
                  </a:lnTo>
                  <a:lnTo>
                    <a:pt x="15412" y="4788"/>
                  </a:lnTo>
                  <a:lnTo>
                    <a:pt x="15436" y="4494"/>
                  </a:lnTo>
                  <a:lnTo>
                    <a:pt x="15412" y="4201"/>
                  </a:lnTo>
                  <a:lnTo>
                    <a:pt x="15387" y="3933"/>
                  </a:lnTo>
                  <a:lnTo>
                    <a:pt x="15314" y="3664"/>
                  </a:lnTo>
                  <a:lnTo>
                    <a:pt x="15216" y="3420"/>
                  </a:lnTo>
                  <a:lnTo>
                    <a:pt x="15094" y="3176"/>
                  </a:lnTo>
                  <a:lnTo>
                    <a:pt x="14972" y="2956"/>
                  </a:lnTo>
                  <a:lnTo>
                    <a:pt x="14801" y="2736"/>
                  </a:lnTo>
                  <a:lnTo>
                    <a:pt x="14630" y="2541"/>
                  </a:lnTo>
                  <a:lnTo>
                    <a:pt x="14435" y="2370"/>
                  </a:lnTo>
                  <a:lnTo>
                    <a:pt x="14215" y="2199"/>
                  </a:lnTo>
                  <a:lnTo>
                    <a:pt x="13995" y="2077"/>
                  </a:lnTo>
                  <a:lnTo>
                    <a:pt x="13751" y="1954"/>
                  </a:lnTo>
                  <a:lnTo>
                    <a:pt x="13507" y="1857"/>
                  </a:lnTo>
                  <a:lnTo>
                    <a:pt x="13238" y="1784"/>
                  </a:lnTo>
                  <a:lnTo>
                    <a:pt x="12969" y="1759"/>
                  </a:lnTo>
                  <a:lnTo>
                    <a:pt x="12676" y="1735"/>
                  </a:lnTo>
                  <a:lnTo>
                    <a:pt x="12334" y="1759"/>
                  </a:lnTo>
                  <a:lnTo>
                    <a:pt x="11992" y="1832"/>
                  </a:lnTo>
                  <a:lnTo>
                    <a:pt x="11650" y="1930"/>
                  </a:lnTo>
                  <a:lnTo>
                    <a:pt x="11357" y="2077"/>
                  </a:lnTo>
                  <a:lnTo>
                    <a:pt x="11186" y="1857"/>
                  </a:lnTo>
                  <a:lnTo>
                    <a:pt x="11015" y="1637"/>
                  </a:lnTo>
                  <a:lnTo>
                    <a:pt x="10844" y="1417"/>
                  </a:lnTo>
                  <a:lnTo>
                    <a:pt x="10649" y="1222"/>
                  </a:lnTo>
                  <a:lnTo>
                    <a:pt x="10454" y="1051"/>
                  </a:lnTo>
                  <a:lnTo>
                    <a:pt x="10234" y="880"/>
                  </a:lnTo>
                  <a:lnTo>
                    <a:pt x="9990" y="709"/>
                  </a:lnTo>
                  <a:lnTo>
                    <a:pt x="9745" y="562"/>
                  </a:lnTo>
                  <a:lnTo>
                    <a:pt x="9501" y="440"/>
                  </a:lnTo>
                  <a:lnTo>
                    <a:pt x="9257" y="318"/>
                  </a:lnTo>
                  <a:lnTo>
                    <a:pt x="8988" y="220"/>
                  </a:lnTo>
                  <a:lnTo>
                    <a:pt x="8720" y="147"/>
                  </a:lnTo>
                  <a:lnTo>
                    <a:pt x="8427" y="74"/>
                  </a:lnTo>
                  <a:lnTo>
                    <a:pt x="8158" y="25"/>
                  </a:lnTo>
                  <a:lnTo>
                    <a:pt x="7865" y="1"/>
                  </a:lnTo>
                  <a:close/>
                </a:path>
              </a:pathLst>
            </a:custGeom>
            <a:solidFill>
              <a:srgbClr val="9BCF6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endParaRPr sz="1050" dirty="0"/>
            </a:p>
          </p:txBody>
        </p:sp>
        <p:sp>
          <p:nvSpPr>
            <p:cNvPr id="5" name="Hộp Văn bản 17"/>
            <p:cNvSpPr txBox="1"/>
            <p:nvPr/>
          </p:nvSpPr>
          <p:spPr>
            <a:xfrm>
              <a:off x="12314503" y="19638"/>
              <a:ext cx="2984499" cy="110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Hình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thành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kiến</a:t>
              </a:r>
              <a:r>
                <a:rPr lang="en-US" sz="2400" b="1" dirty="0">
                  <a:solidFill>
                    <a:srgbClr val="002060"/>
                  </a:solidFill>
                  <a:sym typeface="+mn-ea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sym typeface="+mn-ea"/>
                </a:rPr>
                <a:t>thức</a:t>
              </a:r>
              <a:endParaRPr lang="en-US" sz="24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Sun 2"/>
          <p:cNvSpPr/>
          <p:nvPr/>
        </p:nvSpPr>
        <p:spPr>
          <a:xfrm>
            <a:off x="1428750" y="628650"/>
            <a:ext cx="3143250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4743450" y="1906243"/>
            <a:ext cx="3371850" cy="646331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3600" dirty="0"/>
          </a:p>
        </p:txBody>
      </p:sp>
      <p:pic>
        <p:nvPicPr>
          <p:cNvPr id="6" name="Hình ảnh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>
            <a:fillRect/>
          </a:stretch>
        </p:blipFill>
        <p:spPr>
          <a:xfrm>
            <a:off x="5276850" y="2633787"/>
            <a:ext cx="2305049" cy="223148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" name="Picture 29" descr="_Pngtree_cute_pupils_going_to_school_3808424-removebg-preview"/>
          <p:cNvPicPr>
            <a:picLocks noChangeAspect="1"/>
          </p:cNvPicPr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7379970" y="-20320"/>
            <a:ext cx="1534795" cy="153479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1187450" y="483870"/>
            <a:ext cx="62579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sz="2800" i="1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sz="2800" i="1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ớp chia làm hai đội, mỗi đội cử 5 bạn tham gia trò chơi trong thời gian 3 phút.</a:t>
            </a:r>
            <a:endParaRPr sz="2800" i="1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73050" y="1708150"/>
            <a:ext cx="85985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Thành viên thứ nhất chọn ngẫu nhiên một thẻ màu xanh (là phần GT của định lí) và gắn lên vị trí bảng được chia của nhóm mình.</a:t>
            </a:r>
            <a:endParaRPr lang="vi-VN" alt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Thành viên thứ hai sẽ chọn một thẻ màu cam (là phần KL của định lí) để hoàn thành một định lí đúng. </a:t>
            </a:r>
            <a:endParaRPr lang="vi-VN" alt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altLang="en-US" sz="2800">
                <a:solidFill>
                  <a:srgbClr val="FE0C8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Các thành viên của nhóm sẽ tiếp tục như vậy cho đến khi ghép hoàn thành được  5 định lí hoặc đến khi hết giờ.</a:t>
            </a:r>
            <a:endParaRPr lang="vi-VN" altLang="en-US" sz="2800">
              <a:solidFill>
                <a:srgbClr val="FE0C8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y2mate.com - 3 Minute Kids Cleanup Countdown with Song HD_1080p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71775" y="1419860"/>
            <a:ext cx="3307715" cy="186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" grpId="1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Rounded Rectangle 3"/>
          <p:cNvSpPr/>
          <p:nvPr/>
        </p:nvSpPr>
        <p:spPr>
          <a:xfrm>
            <a:off x="270510" y="262255"/>
            <a:ext cx="5165725" cy="741045"/>
          </a:xfrm>
          <a:prstGeom prst="roundRect">
            <a:avLst/>
          </a:prstGeom>
          <a:solidFill>
            <a:srgbClr val="6DDBFF"/>
          </a:solidFill>
          <a:ln w="28575" cmpd="dbl">
            <a:solidFill>
              <a:srgbClr val="1552D1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lang="en-US" sz="2100">
                <a:latin typeface="Times New Roman" panose="02020603050405020304" pitchFamily="18" charset="0"/>
                <a:cs typeface="Times New Roman" panose="02020603050405020304" pitchFamily="18" charset="0"/>
              </a:rPr>
              <a:t>Một đường thẳng vuông góc với một trong hai đường thẳng song song thì</a:t>
            </a:r>
            <a:r>
              <a:rPr lang="vi-VN" altLang="en-US" sz="2100">
                <a:latin typeface="Times New Roman" panose="02020603050405020304" pitchFamily="18" charset="0"/>
                <a:cs typeface="Times New Roman" panose="02020603050405020304" pitchFamily="18" charset="0"/>
              </a:rPr>
              <a:t> ...</a:t>
            </a:r>
            <a:endParaRPr lang="vi-VN" alt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617210" y="3124200"/>
            <a:ext cx="3249930" cy="741045"/>
          </a:xfrm>
          <a:prstGeom prst="roundRect">
            <a:avLst/>
          </a:prstGeom>
          <a:solidFill>
            <a:srgbClr val="FEC8AA"/>
          </a:solidFill>
          <a:ln w="28575" cmpd="dbl">
            <a:solidFill>
              <a:srgbClr val="F95833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en-US"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nó cũng vuông góc với đường thẳng còn lại.</a:t>
            </a:r>
            <a:endParaRPr 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0510" y="1211580"/>
            <a:ext cx="5165725" cy="741045"/>
          </a:xfrm>
          <a:prstGeom prst="roundRect">
            <a:avLst/>
          </a:prstGeom>
          <a:solidFill>
            <a:srgbClr val="6DDBFF"/>
          </a:solidFill>
          <a:ln w="28575" cmpd="dbl"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</a:rPr>
              <a:t>Nếu một đường thẳng cắt hai đường thẳng song song thì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 ...</a:t>
            </a:r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617845" y="4112260"/>
            <a:ext cx="3250565" cy="748030"/>
          </a:xfrm>
          <a:prstGeom prst="roundRect">
            <a:avLst/>
          </a:prstGeom>
          <a:solidFill>
            <a:srgbClr val="FEC8AA"/>
          </a:solidFill>
          <a:ln w="28575" cmpd="dbl">
            <a:solidFill>
              <a:srgbClr val="F95833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hai góc so le trong bằng nhau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70510" y="2167890"/>
            <a:ext cx="5165725" cy="741045"/>
          </a:xfrm>
          <a:prstGeom prst="roundRect">
            <a:avLst/>
          </a:prstGeom>
          <a:solidFill>
            <a:srgbClr val="6DDBFF"/>
          </a:solidFill>
          <a:ln w="28575" cmpd="dbl"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</a:rPr>
              <a:t>Nếu 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</a:rPr>
              <a:t> đường thẳng phân biệt cùng vuông góc với một đường thẳng thứ ba thì 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616575" y="2168525"/>
            <a:ext cx="3250565" cy="748030"/>
          </a:xfrm>
          <a:prstGeom prst="roundRect">
            <a:avLst/>
          </a:prstGeom>
          <a:solidFill>
            <a:srgbClr val="FEC8AA"/>
          </a:solidFill>
          <a:ln w="28575" cmpd="dbl">
            <a:solidFill>
              <a:srgbClr val="F95833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chúng song song với nhau.</a:t>
            </a:r>
            <a:endParaRPr 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0510" y="3124200"/>
            <a:ext cx="5165725" cy="741045"/>
          </a:xfrm>
          <a:prstGeom prst="roundRect">
            <a:avLst/>
          </a:prstGeom>
          <a:solidFill>
            <a:srgbClr val="6DDBFF"/>
          </a:solidFill>
          <a:ln w="28575" cmpd="dbl"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sz="2050">
                <a:latin typeface="Times New Roman" panose="02020603050405020304" pitchFamily="18" charset="0"/>
                <a:cs typeface="Times New Roman" panose="02020603050405020304" pitchFamily="18" charset="0"/>
              </a:rPr>
              <a:t>Nếu một đường thẳng cắt hai đường thẳng sao cho có một cặp góc so le trong bằng nhau thì</a:t>
            </a:r>
            <a:r>
              <a:rPr lang="vi-VN" sz="205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vi-VN" sz="2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616575" y="1212215"/>
            <a:ext cx="3250565" cy="748030"/>
          </a:xfrm>
          <a:prstGeom prst="roundRect">
            <a:avLst/>
          </a:prstGeom>
          <a:solidFill>
            <a:srgbClr val="FEC8AA"/>
          </a:solidFill>
          <a:ln w="28575" cmpd="dbl">
            <a:solidFill>
              <a:srgbClr val="F95833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hai đường thẳng đó song song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70510" y="4138295"/>
            <a:ext cx="5166360" cy="741045"/>
          </a:xfrm>
          <a:prstGeom prst="roundRect">
            <a:avLst/>
          </a:prstGeom>
          <a:solidFill>
            <a:srgbClr val="6DDBFF"/>
          </a:solidFill>
          <a:ln w="28575" cmpd="dbl"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</a:rPr>
              <a:t>Nếu hai đường thẳng phân biệt cùng song song với một đường thẳng thứ ba thì 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617210" y="255905"/>
            <a:ext cx="3251200" cy="748030"/>
          </a:xfrm>
          <a:prstGeom prst="roundRect">
            <a:avLst/>
          </a:prstGeom>
          <a:solidFill>
            <a:srgbClr val="FEC8AA"/>
          </a:solidFill>
          <a:ln w="28575" cmpd="dbl">
            <a:solidFill>
              <a:srgbClr val="F95833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chúng song song với nhau</a:t>
            </a:r>
            <a:r>
              <a:rPr lang="vi-VN" sz="2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2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11Capture-removebg-preview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555625"/>
            <a:ext cx="3497580" cy="344424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3635375" y="2009775"/>
            <a:ext cx="205359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vi-VN" altLang="en-US" sz="3500" b="1">
                <a:ln>
                  <a:solidFill>
                    <a:srgbClr val="F24D0C"/>
                  </a:solidFill>
                </a:ln>
                <a:solidFill>
                  <a:srgbClr val="FC34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</a:t>
            </a:r>
            <a:endParaRPr lang="vi-VN" altLang="en-US" sz="3500" b="1">
              <a:ln>
                <a:solidFill>
                  <a:srgbClr val="F24D0C"/>
                </a:solidFill>
              </a:ln>
              <a:solidFill>
                <a:srgbClr val="FC34F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8" grpId="0" animBg="1"/>
      <p:bldP spid="10" grpId="0" animBg="1"/>
      <p:bldP spid="16" grpId="0" animBg="1"/>
      <p:bldP spid="13" grpId="0" animBg="1"/>
      <p:bldP spid="14" grpId="0" animBg="1"/>
      <p:bldP spid="15" grpId="0" animBg="1"/>
      <p:bldP spid="7" grpId="0" animBg="1"/>
      <p:bldP spid="17" grpId="0" animBg="1"/>
      <p:bldP spid="11" grpId="0" animBg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2411730" y="2067560"/>
            <a:ext cx="5567045" cy="5835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vi-VN" altLang="en-US" sz="3200" b="1" dirty="0">
                <a:ln>
                  <a:solidFill>
                    <a:srgbClr val="0070C0"/>
                  </a:solidFill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TẬP CUỐI CHƯƠNG 4</a:t>
            </a:r>
            <a:endParaRPr lang="vi-VN" altLang="en-US" sz="3200" b="1" dirty="0">
              <a:ln>
                <a:solidFill>
                  <a:srgbClr val="0070C0"/>
                </a:solidFill>
              </a:ln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3574308" y="123897"/>
            <a:ext cx="3817620" cy="105346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3200" b="1" dirty="0">
                <a:ln>
                  <a:solidFill>
                    <a:srgbClr val="EF1BCA"/>
                  </a:solidFill>
                </a:ln>
                <a:solidFill>
                  <a:srgbClr val="FC34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HỌC </a:t>
            </a:r>
            <a:r>
              <a:rPr lang="vi-VN" altLang="en-US" sz="3200" b="1" dirty="0">
                <a:ln>
                  <a:solidFill>
                    <a:srgbClr val="EF1BCA"/>
                  </a:solidFill>
                </a:ln>
                <a:solidFill>
                  <a:srgbClr val="FC34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endParaRPr lang="vi-VN" altLang="en-US" sz="3200" b="1" dirty="0">
              <a:ln>
                <a:solidFill>
                  <a:srgbClr val="EF1BCA"/>
                </a:solidFill>
              </a:ln>
              <a:solidFill>
                <a:srgbClr val="FC34F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altLang="en-US" sz="3200" b="1" dirty="0">
              <a:ln>
                <a:solidFill>
                  <a:srgbClr val="EF1BCA"/>
                </a:solidFill>
              </a:ln>
              <a:solidFill>
                <a:srgbClr val="FC34F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244164" y="484547"/>
            <a:ext cx="254889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CHƯƠNG </a:t>
            </a:r>
            <a:r>
              <a:rPr lang="vi-VN" alt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ln w="6600">
                  <a:solidFill>
                    <a:srgbClr val="FE845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vi-VN" altLang="en-US" sz="3200" b="1" dirty="0">
              <a:ln w="6600">
                <a:solidFill>
                  <a:srgbClr val="FE845F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ình chữ nhật 8"/>
          <p:cNvSpPr/>
          <p:nvPr/>
        </p:nvSpPr>
        <p:spPr>
          <a:xfrm>
            <a:off x="4175307" y="3436237"/>
            <a:ext cx="1751965" cy="6915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50" b="1" dirty="0" err="1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050" b="1" dirty="0">
                <a:ln w="13462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50" b="1" dirty="0">
              <a:ln w="13462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1591838" y="988132"/>
            <a:ext cx="749427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p>
            <a:pPr algn="ctr"/>
            <a:r>
              <a:rPr lang="vi-VN" altLang="en-US" sz="3200" b="1" dirty="0">
                <a:ln>
                  <a:solidFill>
                    <a:srgbClr val="F76735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 VÀ ĐƯỜNG THẲNG SONG SONG</a:t>
            </a:r>
            <a:endParaRPr lang="vi-VN" altLang="en-US" sz="3200" b="1" dirty="0">
              <a:ln>
                <a:solidFill>
                  <a:srgbClr val="F76735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11Capture-removebg-previe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175" y="2275205"/>
            <a:ext cx="2452370" cy="271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8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0" grpId="1"/>
      <p:bldP spid="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395151" y="698862"/>
            <a:ext cx="3249386" cy="3099707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55" y="1419225"/>
            <a:ext cx="3914140" cy="78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charset="0"/>
              </a:rPr>
              <a:t>LUYỆN TẬP</a:t>
            </a:r>
            <a:endParaRPr lang="vi-VN" altLang="en-US" sz="4500" dirty="0">
              <a:solidFill>
                <a:prstClr val="black"/>
              </a:solidFill>
            </a:endParaRPr>
          </a:p>
        </p:txBody>
      </p:sp>
      <p:pic>
        <p:nvPicPr>
          <p:cNvPr id="4" name="Hình ản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94793"/>
            <a:ext cx="4762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4809</Words>
  <Application>WPS Presentation</Application>
  <PresentationFormat/>
  <Paragraphs>483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110</vt:i4>
      </vt:variant>
      <vt:variant>
        <vt:lpstr>幻灯片标题</vt:lpstr>
      </vt:variant>
      <vt:variant>
        <vt:i4>25</vt:i4>
      </vt:variant>
    </vt:vector>
  </HeadingPairs>
  <TitlesOfParts>
    <vt:vector size="148" baseType="lpstr">
      <vt:lpstr>Arial</vt:lpstr>
      <vt:lpstr>SimSun</vt:lpstr>
      <vt:lpstr>Wingdings</vt:lpstr>
      <vt:lpstr>Arial</vt:lpstr>
      <vt:lpstr>Jua</vt:lpstr>
      <vt:lpstr>Quicksand Light</vt:lpstr>
      <vt:lpstr>Quicksand</vt:lpstr>
      <vt:lpstr>思源黑体 Heavy</vt:lpstr>
      <vt:lpstr>Times New Roman</vt:lpstr>
      <vt:lpstr>Microsoft YaHei</vt:lpstr>
      <vt:lpstr>Calibri</vt:lpstr>
      <vt:lpstr>Arial Unicode MS</vt:lpstr>
      <vt:lpstr>Nature Activities Binder by Slidesgo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 Activities Binder</dc:title>
  <dc:creator/>
  <cp:lastModifiedBy>HP</cp:lastModifiedBy>
  <cp:revision>139</cp:revision>
  <dcterms:created xsi:type="dcterms:W3CDTF">2021-09-08T18:05:00Z</dcterms:created>
  <dcterms:modified xsi:type="dcterms:W3CDTF">2022-07-26T16:19:41Z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B9AFC223ED5C4847A2FC9F0BCB866CE6</vt:lpwstr>
  </property>
  <property fmtid="{D5CDD505-2E9C-101B-9397-08002B2CF9AE}" pid="3" name="KSOProductBuildVer">
    <vt:lpwstr>1033-11.2.0.11191</vt:lpwstr>
  </property>
</Properties>
</file>