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 id="2147483672" r:id="rId6"/>
    <p:sldMasterId id="214748368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iaXCyQOKI1BV7yi997g9H05d4F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447205C-704D-4A96-865D-87E16A5CC216}">
  <a:tblStyle styleId="{0447205C-704D-4A96-865D-87E16A5CC21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customschemas.google.com/relationships/presentationmetadata" Target="metadata"/><Relationship Id="rId30" Type="http://schemas.openxmlformats.org/officeDocument/2006/relationships/slide" Target="slides/slide22.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4"/>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4"/>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4"/>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69"/>
          <p:cNvSpPr txBox="1"/>
          <p:nvPr>
            <p:ph type="title"/>
          </p:nvPr>
        </p:nvSpPr>
        <p:spPr>
          <a:xfrm>
            <a:off x="609600" y="274320"/>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 name="Google Shape;70;p69"/>
          <p:cNvSpPr txBox="1"/>
          <p:nvPr>
            <p:ph idx="1" type="body"/>
          </p:nvPr>
        </p:nvSpPr>
        <p:spPr>
          <a:xfrm rot="5400000">
            <a:off x="3832860" y="-1623060"/>
            <a:ext cx="4526280"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69"/>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69"/>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69"/>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70"/>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6" name="Google Shape;76;p70"/>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70"/>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70"/>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70"/>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p26"/>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6"/>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6"/>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41"/>
          <p:cNvSpPr txBox="1"/>
          <p:nvPr>
            <p:ph type="ctrTitle"/>
          </p:nvPr>
        </p:nvSpPr>
        <p:spPr>
          <a:xfrm>
            <a:off x="914400" y="2130427"/>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2" name="Google Shape;92;p41"/>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768"/>
              </a:spcBef>
              <a:spcAft>
                <a:spcPts val="0"/>
              </a:spcAft>
              <a:buClr>
                <a:schemeClr val="dk1"/>
              </a:buClr>
              <a:buSzPts val="3840"/>
              <a:buFont typeface="Arial"/>
              <a:buNone/>
              <a:defRPr/>
            </a:lvl1pPr>
            <a:lvl2pPr lvl="1" algn="ctr">
              <a:spcBef>
                <a:spcPts val="672"/>
              </a:spcBef>
              <a:spcAft>
                <a:spcPts val="0"/>
              </a:spcAft>
              <a:buClr>
                <a:schemeClr val="dk1"/>
              </a:buClr>
              <a:buSzPts val="3360"/>
              <a:buFont typeface="Arial"/>
              <a:buNone/>
              <a:defRPr/>
            </a:lvl2pPr>
            <a:lvl3pPr lvl="2" algn="ctr">
              <a:spcBef>
                <a:spcPts val="576"/>
              </a:spcBef>
              <a:spcAft>
                <a:spcPts val="0"/>
              </a:spcAft>
              <a:buClr>
                <a:schemeClr val="dk1"/>
              </a:buClr>
              <a:buSzPts val="2880"/>
              <a:buFont typeface="Arial"/>
              <a:buNone/>
              <a:defRPr/>
            </a:lvl3pPr>
            <a:lvl4pPr lvl="3" algn="ctr">
              <a:spcBef>
                <a:spcPts val="480"/>
              </a:spcBef>
              <a:spcAft>
                <a:spcPts val="0"/>
              </a:spcAft>
              <a:buClr>
                <a:schemeClr val="dk1"/>
              </a:buClr>
              <a:buSzPts val="2400"/>
              <a:buFont typeface="Arial"/>
              <a:buNone/>
              <a:defRPr/>
            </a:lvl4pPr>
            <a:lvl5pPr lvl="4" algn="ctr">
              <a:spcBef>
                <a:spcPts val="480"/>
              </a:spcBef>
              <a:spcAft>
                <a:spcPts val="0"/>
              </a:spcAft>
              <a:buClr>
                <a:schemeClr val="dk1"/>
              </a:buClr>
              <a:buSzPts val="2400"/>
              <a:buFont typeface="Arial"/>
              <a:buNone/>
              <a:defRPr/>
            </a:lvl5pPr>
            <a:lvl6pPr lvl="5" algn="ctr">
              <a:spcBef>
                <a:spcPts val="480"/>
              </a:spcBef>
              <a:spcAft>
                <a:spcPts val="0"/>
              </a:spcAft>
              <a:buClr>
                <a:schemeClr val="dk1"/>
              </a:buClr>
              <a:buSzPts val="2400"/>
              <a:buFont typeface="Arial"/>
              <a:buNone/>
              <a:defRPr/>
            </a:lvl6pPr>
            <a:lvl7pPr lvl="6" algn="ctr">
              <a:spcBef>
                <a:spcPts val="480"/>
              </a:spcBef>
              <a:spcAft>
                <a:spcPts val="0"/>
              </a:spcAft>
              <a:buClr>
                <a:schemeClr val="dk1"/>
              </a:buClr>
              <a:buSzPts val="2400"/>
              <a:buFont typeface="Arial"/>
              <a:buNone/>
              <a:defRPr/>
            </a:lvl7pPr>
            <a:lvl8pPr lvl="7" algn="ctr">
              <a:spcBef>
                <a:spcPts val="480"/>
              </a:spcBef>
              <a:spcAft>
                <a:spcPts val="0"/>
              </a:spcAft>
              <a:buClr>
                <a:schemeClr val="dk1"/>
              </a:buClr>
              <a:buSzPts val="2400"/>
              <a:buFont typeface="Arial"/>
              <a:buNone/>
              <a:defRPr/>
            </a:lvl8pPr>
            <a:lvl9pPr lvl="8" algn="ctr">
              <a:spcBef>
                <a:spcPts val="480"/>
              </a:spcBef>
              <a:spcAft>
                <a:spcPts val="0"/>
              </a:spcAft>
              <a:buClr>
                <a:schemeClr val="dk1"/>
              </a:buClr>
              <a:buSzPts val="2400"/>
              <a:buFont typeface="Arial"/>
              <a:buNone/>
              <a:defRPr/>
            </a:lvl9pPr>
          </a:lstStyle>
          <a:p/>
        </p:txBody>
      </p:sp>
      <p:sp>
        <p:nvSpPr>
          <p:cNvPr id="93" name="Google Shape;93;p41"/>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1"/>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41"/>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p42"/>
          <p:cNvSpPr txBox="1"/>
          <p:nvPr>
            <p:ph type="title"/>
          </p:nvPr>
        </p:nvSpPr>
        <p:spPr>
          <a:xfrm>
            <a:off x="609600" y="274320"/>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8" name="Google Shape;98;p42"/>
          <p:cNvSpPr txBox="1"/>
          <p:nvPr>
            <p:ph idx="1" type="body"/>
          </p:nvPr>
        </p:nvSpPr>
        <p:spPr>
          <a:xfrm>
            <a:off x="609600" y="1600200"/>
            <a:ext cx="10972800" cy="452628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9" name="Google Shape;99;p42"/>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2"/>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2"/>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43"/>
          <p:cNvSpPr txBox="1"/>
          <p:nvPr>
            <p:ph type="title"/>
          </p:nvPr>
        </p:nvSpPr>
        <p:spPr>
          <a:xfrm>
            <a:off x="963084" y="4406901"/>
            <a:ext cx="10363200" cy="136207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8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4" name="Google Shape;104;p43"/>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sz="2400"/>
            </a:lvl1pPr>
            <a:lvl2pPr indent="-228600" lvl="1" marL="914400" algn="l">
              <a:spcBef>
                <a:spcPts val="432"/>
              </a:spcBef>
              <a:spcAft>
                <a:spcPts val="0"/>
              </a:spcAft>
              <a:buClr>
                <a:schemeClr val="dk1"/>
              </a:buClr>
              <a:buSzPts val="2160"/>
              <a:buFont typeface="Arial"/>
              <a:buNone/>
              <a:defRPr sz="2160"/>
            </a:lvl2pPr>
            <a:lvl3pPr indent="-228600" lvl="2" marL="1371600" algn="l">
              <a:spcBef>
                <a:spcPts val="384"/>
              </a:spcBef>
              <a:spcAft>
                <a:spcPts val="0"/>
              </a:spcAft>
              <a:buClr>
                <a:schemeClr val="dk1"/>
              </a:buClr>
              <a:buSzPts val="1920"/>
              <a:buFont typeface="Arial"/>
              <a:buNone/>
              <a:defRPr sz="1920"/>
            </a:lvl3pPr>
            <a:lvl4pPr indent="-228600" lvl="3" marL="1828800" algn="l">
              <a:spcBef>
                <a:spcPts val="336"/>
              </a:spcBef>
              <a:spcAft>
                <a:spcPts val="0"/>
              </a:spcAft>
              <a:buClr>
                <a:schemeClr val="dk1"/>
              </a:buClr>
              <a:buSzPts val="1680"/>
              <a:buFont typeface="Arial"/>
              <a:buNone/>
              <a:defRPr sz="1679"/>
            </a:lvl4pPr>
            <a:lvl5pPr indent="-228600" lvl="4" marL="2286000" algn="l">
              <a:spcBef>
                <a:spcPts val="336"/>
              </a:spcBef>
              <a:spcAft>
                <a:spcPts val="0"/>
              </a:spcAft>
              <a:buClr>
                <a:schemeClr val="dk1"/>
              </a:buClr>
              <a:buSzPts val="1680"/>
              <a:buFont typeface="Arial"/>
              <a:buNone/>
              <a:defRPr sz="1679"/>
            </a:lvl5pPr>
            <a:lvl6pPr indent="-228600" lvl="5" marL="2743200" algn="l">
              <a:spcBef>
                <a:spcPts val="336"/>
              </a:spcBef>
              <a:spcAft>
                <a:spcPts val="0"/>
              </a:spcAft>
              <a:buClr>
                <a:schemeClr val="dk1"/>
              </a:buClr>
              <a:buSzPts val="1680"/>
              <a:buFont typeface="Arial"/>
              <a:buNone/>
              <a:defRPr sz="1679"/>
            </a:lvl6pPr>
            <a:lvl7pPr indent="-228600" lvl="6" marL="3200400" algn="l">
              <a:spcBef>
                <a:spcPts val="336"/>
              </a:spcBef>
              <a:spcAft>
                <a:spcPts val="0"/>
              </a:spcAft>
              <a:buClr>
                <a:schemeClr val="dk1"/>
              </a:buClr>
              <a:buSzPts val="1680"/>
              <a:buFont typeface="Arial"/>
              <a:buNone/>
              <a:defRPr sz="1679"/>
            </a:lvl7pPr>
            <a:lvl8pPr indent="-228600" lvl="7" marL="3657600" algn="l">
              <a:spcBef>
                <a:spcPts val="336"/>
              </a:spcBef>
              <a:spcAft>
                <a:spcPts val="0"/>
              </a:spcAft>
              <a:buClr>
                <a:schemeClr val="dk1"/>
              </a:buClr>
              <a:buSzPts val="1680"/>
              <a:buFont typeface="Arial"/>
              <a:buNone/>
              <a:defRPr sz="1679"/>
            </a:lvl8pPr>
            <a:lvl9pPr indent="-228600" lvl="8" marL="4114800" algn="l">
              <a:spcBef>
                <a:spcPts val="336"/>
              </a:spcBef>
              <a:spcAft>
                <a:spcPts val="0"/>
              </a:spcAft>
              <a:buClr>
                <a:schemeClr val="dk1"/>
              </a:buClr>
              <a:buSzPts val="1680"/>
              <a:buFont typeface="Arial"/>
              <a:buNone/>
              <a:defRPr sz="1679"/>
            </a:lvl9pPr>
          </a:lstStyle>
          <a:p/>
        </p:txBody>
      </p:sp>
      <p:sp>
        <p:nvSpPr>
          <p:cNvPr id="105" name="Google Shape;105;p43"/>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3"/>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43"/>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44"/>
          <p:cNvSpPr txBox="1"/>
          <p:nvPr>
            <p:ph type="title"/>
          </p:nvPr>
        </p:nvSpPr>
        <p:spPr>
          <a:xfrm>
            <a:off x="609600" y="274320"/>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0" name="Google Shape;110;p44"/>
          <p:cNvSpPr txBox="1"/>
          <p:nvPr>
            <p:ph idx="1" type="body"/>
          </p:nvPr>
        </p:nvSpPr>
        <p:spPr>
          <a:xfrm>
            <a:off x="609600" y="1600200"/>
            <a:ext cx="5384800" cy="4525963"/>
          </a:xfrm>
          <a:prstGeom prst="rect">
            <a:avLst/>
          </a:prstGeom>
          <a:noFill/>
          <a:ln>
            <a:noFill/>
          </a:ln>
        </p:spPr>
        <p:txBody>
          <a:bodyPr anchorCtr="0" anchor="t" bIns="45700" lIns="91425" spcFirstLastPara="1" rIns="91425" wrap="square" tIns="45700">
            <a:noAutofit/>
          </a:bodyPr>
          <a:lstStyle>
            <a:lvl1pPr indent="-441960" lvl="0" marL="457200" algn="l">
              <a:spcBef>
                <a:spcPts val="672"/>
              </a:spcBef>
              <a:spcAft>
                <a:spcPts val="0"/>
              </a:spcAft>
              <a:buClr>
                <a:schemeClr val="dk1"/>
              </a:buClr>
              <a:buSzPts val="3360"/>
              <a:buFont typeface="Arial"/>
              <a:buChar char="•"/>
              <a:defRPr sz="3359"/>
            </a:lvl1pPr>
            <a:lvl2pPr indent="-411480" lvl="1" marL="914400" algn="l">
              <a:spcBef>
                <a:spcPts val="576"/>
              </a:spcBef>
              <a:spcAft>
                <a:spcPts val="0"/>
              </a:spcAft>
              <a:buClr>
                <a:schemeClr val="dk1"/>
              </a:buClr>
              <a:buSzPts val="2880"/>
              <a:buFont typeface="Arial"/>
              <a:buChar char="–"/>
              <a:defRPr sz="2880"/>
            </a:lvl2pPr>
            <a:lvl3pPr indent="-381000" lvl="2" marL="1371600" algn="l">
              <a:spcBef>
                <a:spcPts val="480"/>
              </a:spcBef>
              <a:spcAft>
                <a:spcPts val="0"/>
              </a:spcAft>
              <a:buClr>
                <a:schemeClr val="dk1"/>
              </a:buClr>
              <a:buSzPts val="2400"/>
              <a:buFont typeface="Arial"/>
              <a:buChar char="•"/>
              <a:defRPr sz="2400"/>
            </a:lvl3pPr>
            <a:lvl4pPr indent="-365760" lvl="3" marL="1828800" algn="l">
              <a:spcBef>
                <a:spcPts val="432"/>
              </a:spcBef>
              <a:spcAft>
                <a:spcPts val="0"/>
              </a:spcAft>
              <a:buClr>
                <a:schemeClr val="dk1"/>
              </a:buClr>
              <a:buSzPts val="2160"/>
              <a:buFont typeface="Arial"/>
              <a:buChar char="–"/>
              <a:defRPr sz="2160"/>
            </a:lvl4pPr>
            <a:lvl5pPr indent="-365760" lvl="4" marL="2286000" algn="l">
              <a:spcBef>
                <a:spcPts val="432"/>
              </a:spcBef>
              <a:spcAft>
                <a:spcPts val="0"/>
              </a:spcAft>
              <a:buClr>
                <a:schemeClr val="dk1"/>
              </a:buClr>
              <a:buSzPts val="2160"/>
              <a:buFont typeface="Arial"/>
              <a:buChar char="»"/>
              <a:defRPr sz="2160"/>
            </a:lvl5pPr>
            <a:lvl6pPr indent="-365760" lvl="5" marL="2743200" algn="l">
              <a:spcBef>
                <a:spcPts val="432"/>
              </a:spcBef>
              <a:spcAft>
                <a:spcPts val="0"/>
              </a:spcAft>
              <a:buClr>
                <a:schemeClr val="dk1"/>
              </a:buClr>
              <a:buSzPts val="2160"/>
              <a:buFont typeface="Arial"/>
              <a:buChar char="»"/>
              <a:defRPr sz="2160"/>
            </a:lvl6pPr>
            <a:lvl7pPr indent="-365760" lvl="6" marL="3200400" algn="l">
              <a:spcBef>
                <a:spcPts val="432"/>
              </a:spcBef>
              <a:spcAft>
                <a:spcPts val="0"/>
              </a:spcAft>
              <a:buClr>
                <a:schemeClr val="dk1"/>
              </a:buClr>
              <a:buSzPts val="2160"/>
              <a:buFont typeface="Arial"/>
              <a:buChar char="»"/>
              <a:defRPr sz="2160"/>
            </a:lvl7pPr>
            <a:lvl8pPr indent="-365759" lvl="7" marL="3657600" algn="l">
              <a:spcBef>
                <a:spcPts val="432"/>
              </a:spcBef>
              <a:spcAft>
                <a:spcPts val="0"/>
              </a:spcAft>
              <a:buClr>
                <a:schemeClr val="dk1"/>
              </a:buClr>
              <a:buSzPts val="2160"/>
              <a:buFont typeface="Arial"/>
              <a:buChar char="»"/>
              <a:defRPr sz="2160"/>
            </a:lvl8pPr>
            <a:lvl9pPr indent="-365759" lvl="8" marL="4114800" algn="l">
              <a:spcBef>
                <a:spcPts val="432"/>
              </a:spcBef>
              <a:spcAft>
                <a:spcPts val="0"/>
              </a:spcAft>
              <a:buClr>
                <a:schemeClr val="dk1"/>
              </a:buClr>
              <a:buSzPts val="2160"/>
              <a:buFont typeface="Arial"/>
              <a:buChar char="»"/>
              <a:defRPr sz="2160"/>
            </a:lvl9pPr>
          </a:lstStyle>
          <a:p/>
        </p:txBody>
      </p:sp>
      <p:sp>
        <p:nvSpPr>
          <p:cNvPr id="111" name="Google Shape;111;p44"/>
          <p:cNvSpPr txBox="1"/>
          <p:nvPr>
            <p:ph idx="2" type="body"/>
          </p:nvPr>
        </p:nvSpPr>
        <p:spPr>
          <a:xfrm>
            <a:off x="6197600" y="1600200"/>
            <a:ext cx="5384800" cy="4525963"/>
          </a:xfrm>
          <a:prstGeom prst="rect">
            <a:avLst/>
          </a:prstGeom>
          <a:noFill/>
          <a:ln>
            <a:noFill/>
          </a:ln>
        </p:spPr>
        <p:txBody>
          <a:bodyPr anchorCtr="0" anchor="t" bIns="45700" lIns="91425" spcFirstLastPara="1" rIns="91425" wrap="square" tIns="45700">
            <a:noAutofit/>
          </a:bodyPr>
          <a:lstStyle>
            <a:lvl1pPr indent="-441960" lvl="0" marL="457200" algn="l">
              <a:spcBef>
                <a:spcPts val="672"/>
              </a:spcBef>
              <a:spcAft>
                <a:spcPts val="0"/>
              </a:spcAft>
              <a:buClr>
                <a:schemeClr val="dk1"/>
              </a:buClr>
              <a:buSzPts val="3360"/>
              <a:buFont typeface="Arial"/>
              <a:buChar char="•"/>
              <a:defRPr sz="3359"/>
            </a:lvl1pPr>
            <a:lvl2pPr indent="-411480" lvl="1" marL="914400" algn="l">
              <a:spcBef>
                <a:spcPts val="576"/>
              </a:spcBef>
              <a:spcAft>
                <a:spcPts val="0"/>
              </a:spcAft>
              <a:buClr>
                <a:schemeClr val="dk1"/>
              </a:buClr>
              <a:buSzPts val="2880"/>
              <a:buFont typeface="Arial"/>
              <a:buChar char="–"/>
              <a:defRPr sz="2880"/>
            </a:lvl2pPr>
            <a:lvl3pPr indent="-381000" lvl="2" marL="1371600" algn="l">
              <a:spcBef>
                <a:spcPts val="480"/>
              </a:spcBef>
              <a:spcAft>
                <a:spcPts val="0"/>
              </a:spcAft>
              <a:buClr>
                <a:schemeClr val="dk1"/>
              </a:buClr>
              <a:buSzPts val="2400"/>
              <a:buFont typeface="Arial"/>
              <a:buChar char="•"/>
              <a:defRPr sz="2400"/>
            </a:lvl3pPr>
            <a:lvl4pPr indent="-365760" lvl="3" marL="1828800" algn="l">
              <a:spcBef>
                <a:spcPts val="432"/>
              </a:spcBef>
              <a:spcAft>
                <a:spcPts val="0"/>
              </a:spcAft>
              <a:buClr>
                <a:schemeClr val="dk1"/>
              </a:buClr>
              <a:buSzPts val="2160"/>
              <a:buFont typeface="Arial"/>
              <a:buChar char="–"/>
              <a:defRPr sz="2160"/>
            </a:lvl4pPr>
            <a:lvl5pPr indent="-365760" lvl="4" marL="2286000" algn="l">
              <a:spcBef>
                <a:spcPts val="432"/>
              </a:spcBef>
              <a:spcAft>
                <a:spcPts val="0"/>
              </a:spcAft>
              <a:buClr>
                <a:schemeClr val="dk1"/>
              </a:buClr>
              <a:buSzPts val="2160"/>
              <a:buFont typeface="Arial"/>
              <a:buChar char="»"/>
              <a:defRPr sz="2160"/>
            </a:lvl5pPr>
            <a:lvl6pPr indent="-365760" lvl="5" marL="2743200" algn="l">
              <a:spcBef>
                <a:spcPts val="432"/>
              </a:spcBef>
              <a:spcAft>
                <a:spcPts val="0"/>
              </a:spcAft>
              <a:buClr>
                <a:schemeClr val="dk1"/>
              </a:buClr>
              <a:buSzPts val="2160"/>
              <a:buFont typeface="Arial"/>
              <a:buChar char="»"/>
              <a:defRPr sz="2160"/>
            </a:lvl6pPr>
            <a:lvl7pPr indent="-365760" lvl="6" marL="3200400" algn="l">
              <a:spcBef>
                <a:spcPts val="432"/>
              </a:spcBef>
              <a:spcAft>
                <a:spcPts val="0"/>
              </a:spcAft>
              <a:buClr>
                <a:schemeClr val="dk1"/>
              </a:buClr>
              <a:buSzPts val="2160"/>
              <a:buFont typeface="Arial"/>
              <a:buChar char="»"/>
              <a:defRPr sz="2160"/>
            </a:lvl7pPr>
            <a:lvl8pPr indent="-365759" lvl="7" marL="3657600" algn="l">
              <a:spcBef>
                <a:spcPts val="432"/>
              </a:spcBef>
              <a:spcAft>
                <a:spcPts val="0"/>
              </a:spcAft>
              <a:buClr>
                <a:schemeClr val="dk1"/>
              </a:buClr>
              <a:buSzPts val="2160"/>
              <a:buFont typeface="Arial"/>
              <a:buChar char="»"/>
              <a:defRPr sz="2160"/>
            </a:lvl8pPr>
            <a:lvl9pPr indent="-365759" lvl="8" marL="4114800" algn="l">
              <a:spcBef>
                <a:spcPts val="432"/>
              </a:spcBef>
              <a:spcAft>
                <a:spcPts val="0"/>
              </a:spcAft>
              <a:buClr>
                <a:schemeClr val="dk1"/>
              </a:buClr>
              <a:buSzPts val="2160"/>
              <a:buFont typeface="Arial"/>
              <a:buChar char="»"/>
              <a:defRPr sz="2160"/>
            </a:lvl9pPr>
          </a:lstStyle>
          <a:p/>
        </p:txBody>
      </p:sp>
      <p:sp>
        <p:nvSpPr>
          <p:cNvPr id="112" name="Google Shape;112;p44"/>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4"/>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4"/>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45"/>
          <p:cNvSpPr txBox="1"/>
          <p:nvPr>
            <p:ph type="title"/>
          </p:nvPr>
        </p:nvSpPr>
        <p:spPr>
          <a:xfrm>
            <a:off x="609600" y="274320"/>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7" name="Google Shape;117;p45"/>
          <p:cNvSpPr txBox="1"/>
          <p:nvPr>
            <p:ph idx="1" type="body"/>
          </p:nvPr>
        </p:nvSpPr>
        <p:spPr>
          <a:xfrm>
            <a:off x="609600" y="1535114"/>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576"/>
              </a:spcBef>
              <a:spcAft>
                <a:spcPts val="0"/>
              </a:spcAft>
              <a:buClr>
                <a:schemeClr val="dk1"/>
              </a:buClr>
              <a:buSzPts val="2880"/>
              <a:buFont typeface="Arial"/>
              <a:buNone/>
              <a:defRPr b="1" sz="2880"/>
            </a:lvl1pPr>
            <a:lvl2pPr indent="-228600" lvl="1" marL="914400" algn="l">
              <a:spcBef>
                <a:spcPts val="480"/>
              </a:spcBef>
              <a:spcAft>
                <a:spcPts val="0"/>
              </a:spcAft>
              <a:buClr>
                <a:schemeClr val="dk1"/>
              </a:buClr>
              <a:buSzPts val="2400"/>
              <a:buFont typeface="Arial"/>
              <a:buNone/>
              <a:defRPr b="1" sz="2400"/>
            </a:lvl2pPr>
            <a:lvl3pPr indent="-228600" lvl="2" marL="1371600" algn="l">
              <a:spcBef>
                <a:spcPts val="432"/>
              </a:spcBef>
              <a:spcAft>
                <a:spcPts val="0"/>
              </a:spcAft>
              <a:buClr>
                <a:schemeClr val="dk1"/>
              </a:buClr>
              <a:buSzPts val="2160"/>
              <a:buFont typeface="Arial"/>
              <a:buNone/>
              <a:defRPr b="1" sz="2160"/>
            </a:lvl3pPr>
            <a:lvl4pPr indent="-228600" lvl="3" marL="1828800" algn="l">
              <a:spcBef>
                <a:spcPts val="384"/>
              </a:spcBef>
              <a:spcAft>
                <a:spcPts val="0"/>
              </a:spcAft>
              <a:buClr>
                <a:schemeClr val="dk1"/>
              </a:buClr>
              <a:buSzPts val="1920"/>
              <a:buFont typeface="Arial"/>
              <a:buNone/>
              <a:defRPr b="1" sz="1920"/>
            </a:lvl4pPr>
            <a:lvl5pPr indent="-228600" lvl="4" marL="2286000" algn="l">
              <a:spcBef>
                <a:spcPts val="384"/>
              </a:spcBef>
              <a:spcAft>
                <a:spcPts val="0"/>
              </a:spcAft>
              <a:buClr>
                <a:schemeClr val="dk1"/>
              </a:buClr>
              <a:buSzPts val="1920"/>
              <a:buFont typeface="Arial"/>
              <a:buNone/>
              <a:defRPr b="1" sz="1920"/>
            </a:lvl5pPr>
            <a:lvl6pPr indent="-228600" lvl="5" marL="2743200" algn="l">
              <a:spcBef>
                <a:spcPts val="384"/>
              </a:spcBef>
              <a:spcAft>
                <a:spcPts val="0"/>
              </a:spcAft>
              <a:buClr>
                <a:schemeClr val="dk1"/>
              </a:buClr>
              <a:buSzPts val="1920"/>
              <a:buFont typeface="Arial"/>
              <a:buNone/>
              <a:defRPr b="1" sz="1920"/>
            </a:lvl6pPr>
            <a:lvl7pPr indent="-228600" lvl="6" marL="3200400" algn="l">
              <a:spcBef>
                <a:spcPts val="384"/>
              </a:spcBef>
              <a:spcAft>
                <a:spcPts val="0"/>
              </a:spcAft>
              <a:buClr>
                <a:schemeClr val="dk1"/>
              </a:buClr>
              <a:buSzPts val="1920"/>
              <a:buFont typeface="Arial"/>
              <a:buNone/>
              <a:defRPr b="1" sz="1920"/>
            </a:lvl7pPr>
            <a:lvl8pPr indent="-228600" lvl="7" marL="3657600" algn="l">
              <a:spcBef>
                <a:spcPts val="384"/>
              </a:spcBef>
              <a:spcAft>
                <a:spcPts val="0"/>
              </a:spcAft>
              <a:buClr>
                <a:schemeClr val="dk1"/>
              </a:buClr>
              <a:buSzPts val="1920"/>
              <a:buFont typeface="Arial"/>
              <a:buNone/>
              <a:defRPr b="1" sz="1920"/>
            </a:lvl8pPr>
            <a:lvl9pPr indent="-228600" lvl="8" marL="4114800" algn="l">
              <a:spcBef>
                <a:spcPts val="384"/>
              </a:spcBef>
              <a:spcAft>
                <a:spcPts val="0"/>
              </a:spcAft>
              <a:buClr>
                <a:schemeClr val="dk1"/>
              </a:buClr>
              <a:buSzPts val="1920"/>
              <a:buFont typeface="Arial"/>
              <a:buNone/>
              <a:defRPr b="1" sz="1920"/>
            </a:lvl9pPr>
          </a:lstStyle>
          <a:p/>
        </p:txBody>
      </p:sp>
      <p:sp>
        <p:nvSpPr>
          <p:cNvPr id="118" name="Google Shape;118;p45"/>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411480" lvl="0" marL="457200" algn="l">
              <a:spcBef>
                <a:spcPts val="576"/>
              </a:spcBef>
              <a:spcAft>
                <a:spcPts val="0"/>
              </a:spcAft>
              <a:buClr>
                <a:schemeClr val="dk1"/>
              </a:buClr>
              <a:buSzPts val="2880"/>
              <a:buFont typeface="Arial"/>
              <a:buChar char="•"/>
              <a:defRPr sz="2880"/>
            </a:lvl1pPr>
            <a:lvl2pPr indent="-381000" lvl="1" marL="914400" algn="l">
              <a:spcBef>
                <a:spcPts val="480"/>
              </a:spcBef>
              <a:spcAft>
                <a:spcPts val="0"/>
              </a:spcAft>
              <a:buClr>
                <a:schemeClr val="dk1"/>
              </a:buClr>
              <a:buSzPts val="2400"/>
              <a:buFont typeface="Arial"/>
              <a:buChar char="–"/>
              <a:defRPr sz="2400"/>
            </a:lvl2pPr>
            <a:lvl3pPr indent="-365760" lvl="2" marL="1371600" algn="l">
              <a:spcBef>
                <a:spcPts val="432"/>
              </a:spcBef>
              <a:spcAft>
                <a:spcPts val="0"/>
              </a:spcAft>
              <a:buClr>
                <a:schemeClr val="dk1"/>
              </a:buClr>
              <a:buSzPts val="2160"/>
              <a:buFont typeface="Arial"/>
              <a:buChar char="•"/>
              <a:defRPr sz="2160"/>
            </a:lvl3pPr>
            <a:lvl4pPr indent="-350519" lvl="3" marL="1828800" algn="l">
              <a:spcBef>
                <a:spcPts val="384"/>
              </a:spcBef>
              <a:spcAft>
                <a:spcPts val="0"/>
              </a:spcAft>
              <a:buClr>
                <a:schemeClr val="dk1"/>
              </a:buClr>
              <a:buSzPts val="1920"/>
              <a:buFont typeface="Arial"/>
              <a:buChar char="–"/>
              <a:defRPr sz="1920"/>
            </a:lvl4pPr>
            <a:lvl5pPr indent="-350520" lvl="4" marL="2286000" algn="l">
              <a:spcBef>
                <a:spcPts val="384"/>
              </a:spcBef>
              <a:spcAft>
                <a:spcPts val="0"/>
              </a:spcAft>
              <a:buClr>
                <a:schemeClr val="dk1"/>
              </a:buClr>
              <a:buSzPts val="1920"/>
              <a:buFont typeface="Arial"/>
              <a:buChar char="»"/>
              <a:defRPr sz="1920"/>
            </a:lvl5pPr>
            <a:lvl6pPr indent="-350520" lvl="5" marL="2743200" algn="l">
              <a:spcBef>
                <a:spcPts val="384"/>
              </a:spcBef>
              <a:spcAft>
                <a:spcPts val="0"/>
              </a:spcAft>
              <a:buClr>
                <a:schemeClr val="dk1"/>
              </a:buClr>
              <a:buSzPts val="1920"/>
              <a:buFont typeface="Arial"/>
              <a:buChar char="»"/>
              <a:defRPr sz="1920"/>
            </a:lvl6pPr>
            <a:lvl7pPr indent="-350520" lvl="6" marL="3200400" algn="l">
              <a:spcBef>
                <a:spcPts val="384"/>
              </a:spcBef>
              <a:spcAft>
                <a:spcPts val="0"/>
              </a:spcAft>
              <a:buClr>
                <a:schemeClr val="dk1"/>
              </a:buClr>
              <a:buSzPts val="1920"/>
              <a:buFont typeface="Arial"/>
              <a:buChar char="»"/>
              <a:defRPr sz="1920"/>
            </a:lvl7pPr>
            <a:lvl8pPr indent="-350520" lvl="7" marL="3657600" algn="l">
              <a:spcBef>
                <a:spcPts val="384"/>
              </a:spcBef>
              <a:spcAft>
                <a:spcPts val="0"/>
              </a:spcAft>
              <a:buClr>
                <a:schemeClr val="dk1"/>
              </a:buClr>
              <a:buSzPts val="1920"/>
              <a:buFont typeface="Arial"/>
              <a:buChar char="»"/>
              <a:defRPr sz="1920"/>
            </a:lvl8pPr>
            <a:lvl9pPr indent="-350520" lvl="8" marL="4114800" algn="l">
              <a:spcBef>
                <a:spcPts val="384"/>
              </a:spcBef>
              <a:spcAft>
                <a:spcPts val="0"/>
              </a:spcAft>
              <a:buClr>
                <a:schemeClr val="dk1"/>
              </a:buClr>
              <a:buSzPts val="1920"/>
              <a:buFont typeface="Arial"/>
              <a:buChar char="»"/>
              <a:defRPr sz="1920"/>
            </a:lvl9pPr>
          </a:lstStyle>
          <a:p/>
        </p:txBody>
      </p:sp>
      <p:sp>
        <p:nvSpPr>
          <p:cNvPr id="119" name="Google Shape;119;p45"/>
          <p:cNvSpPr txBox="1"/>
          <p:nvPr>
            <p:ph idx="3" type="body"/>
          </p:nvPr>
        </p:nvSpPr>
        <p:spPr>
          <a:xfrm>
            <a:off x="6193369" y="1535114"/>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576"/>
              </a:spcBef>
              <a:spcAft>
                <a:spcPts val="0"/>
              </a:spcAft>
              <a:buClr>
                <a:schemeClr val="dk1"/>
              </a:buClr>
              <a:buSzPts val="2880"/>
              <a:buFont typeface="Arial"/>
              <a:buNone/>
              <a:defRPr b="1" sz="2880"/>
            </a:lvl1pPr>
            <a:lvl2pPr indent="-228600" lvl="1" marL="914400" algn="l">
              <a:spcBef>
                <a:spcPts val="480"/>
              </a:spcBef>
              <a:spcAft>
                <a:spcPts val="0"/>
              </a:spcAft>
              <a:buClr>
                <a:schemeClr val="dk1"/>
              </a:buClr>
              <a:buSzPts val="2400"/>
              <a:buFont typeface="Arial"/>
              <a:buNone/>
              <a:defRPr b="1" sz="2400"/>
            </a:lvl2pPr>
            <a:lvl3pPr indent="-228600" lvl="2" marL="1371600" algn="l">
              <a:spcBef>
                <a:spcPts val="432"/>
              </a:spcBef>
              <a:spcAft>
                <a:spcPts val="0"/>
              </a:spcAft>
              <a:buClr>
                <a:schemeClr val="dk1"/>
              </a:buClr>
              <a:buSzPts val="2160"/>
              <a:buFont typeface="Arial"/>
              <a:buNone/>
              <a:defRPr b="1" sz="2160"/>
            </a:lvl3pPr>
            <a:lvl4pPr indent="-228600" lvl="3" marL="1828800" algn="l">
              <a:spcBef>
                <a:spcPts val="384"/>
              </a:spcBef>
              <a:spcAft>
                <a:spcPts val="0"/>
              </a:spcAft>
              <a:buClr>
                <a:schemeClr val="dk1"/>
              </a:buClr>
              <a:buSzPts val="1920"/>
              <a:buFont typeface="Arial"/>
              <a:buNone/>
              <a:defRPr b="1" sz="1920"/>
            </a:lvl4pPr>
            <a:lvl5pPr indent="-228600" lvl="4" marL="2286000" algn="l">
              <a:spcBef>
                <a:spcPts val="384"/>
              </a:spcBef>
              <a:spcAft>
                <a:spcPts val="0"/>
              </a:spcAft>
              <a:buClr>
                <a:schemeClr val="dk1"/>
              </a:buClr>
              <a:buSzPts val="1920"/>
              <a:buFont typeface="Arial"/>
              <a:buNone/>
              <a:defRPr b="1" sz="1920"/>
            </a:lvl5pPr>
            <a:lvl6pPr indent="-228600" lvl="5" marL="2743200" algn="l">
              <a:spcBef>
                <a:spcPts val="384"/>
              </a:spcBef>
              <a:spcAft>
                <a:spcPts val="0"/>
              </a:spcAft>
              <a:buClr>
                <a:schemeClr val="dk1"/>
              </a:buClr>
              <a:buSzPts val="1920"/>
              <a:buFont typeface="Arial"/>
              <a:buNone/>
              <a:defRPr b="1" sz="1920"/>
            </a:lvl6pPr>
            <a:lvl7pPr indent="-228600" lvl="6" marL="3200400" algn="l">
              <a:spcBef>
                <a:spcPts val="384"/>
              </a:spcBef>
              <a:spcAft>
                <a:spcPts val="0"/>
              </a:spcAft>
              <a:buClr>
                <a:schemeClr val="dk1"/>
              </a:buClr>
              <a:buSzPts val="1920"/>
              <a:buFont typeface="Arial"/>
              <a:buNone/>
              <a:defRPr b="1" sz="1920"/>
            </a:lvl7pPr>
            <a:lvl8pPr indent="-228600" lvl="7" marL="3657600" algn="l">
              <a:spcBef>
                <a:spcPts val="384"/>
              </a:spcBef>
              <a:spcAft>
                <a:spcPts val="0"/>
              </a:spcAft>
              <a:buClr>
                <a:schemeClr val="dk1"/>
              </a:buClr>
              <a:buSzPts val="1920"/>
              <a:buFont typeface="Arial"/>
              <a:buNone/>
              <a:defRPr b="1" sz="1920"/>
            </a:lvl8pPr>
            <a:lvl9pPr indent="-228600" lvl="8" marL="4114800" algn="l">
              <a:spcBef>
                <a:spcPts val="384"/>
              </a:spcBef>
              <a:spcAft>
                <a:spcPts val="0"/>
              </a:spcAft>
              <a:buClr>
                <a:schemeClr val="dk1"/>
              </a:buClr>
              <a:buSzPts val="1920"/>
              <a:buFont typeface="Arial"/>
              <a:buNone/>
              <a:defRPr b="1" sz="1920"/>
            </a:lvl9pPr>
          </a:lstStyle>
          <a:p/>
        </p:txBody>
      </p:sp>
      <p:sp>
        <p:nvSpPr>
          <p:cNvPr id="120" name="Google Shape;120;p45"/>
          <p:cNvSpPr txBox="1"/>
          <p:nvPr>
            <p:ph idx="4" type="body"/>
          </p:nvPr>
        </p:nvSpPr>
        <p:spPr>
          <a:xfrm>
            <a:off x="6193369" y="2174875"/>
            <a:ext cx="5389033" cy="3951288"/>
          </a:xfrm>
          <a:prstGeom prst="rect">
            <a:avLst/>
          </a:prstGeom>
          <a:noFill/>
          <a:ln>
            <a:noFill/>
          </a:ln>
        </p:spPr>
        <p:txBody>
          <a:bodyPr anchorCtr="0" anchor="t" bIns="45700" lIns="91425" spcFirstLastPara="1" rIns="91425" wrap="square" tIns="45700">
            <a:noAutofit/>
          </a:bodyPr>
          <a:lstStyle>
            <a:lvl1pPr indent="-411480" lvl="0" marL="457200" algn="l">
              <a:spcBef>
                <a:spcPts val="576"/>
              </a:spcBef>
              <a:spcAft>
                <a:spcPts val="0"/>
              </a:spcAft>
              <a:buClr>
                <a:schemeClr val="dk1"/>
              </a:buClr>
              <a:buSzPts val="2880"/>
              <a:buFont typeface="Arial"/>
              <a:buChar char="•"/>
              <a:defRPr sz="2880"/>
            </a:lvl1pPr>
            <a:lvl2pPr indent="-381000" lvl="1" marL="914400" algn="l">
              <a:spcBef>
                <a:spcPts val="480"/>
              </a:spcBef>
              <a:spcAft>
                <a:spcPts val="0"/>
              </a:spcAft>
              <a:buClr>
                <a:schemeClr val="dk1"/>
              </a:buClr>
              <a:buSzPts val="2400"/>
              <a:buFont typeface="Arial"/>
              <a:buChar char="–"/>
              <a:defRPr sz="2400"/>
            </a:lvl2pPr>
            <a:lvl3pPr indent="-365760" lvl="2" marL="1371600" algn="l">
              <a:spcBef>
                <a:spcPts val="432"/>
              </a:spcBef>
              <a:spcAft>
                <a:spcPts val="0"/>
              </a:spcAft>
              <a:buClr>
                <a:schemeClr val="dk1"/>
              </a:buClr>
              <a:buSzPts val="2160"/>
              <a:buFont typeface="Arial"/>
              <a:buChar char="•"/>
              <a:defRPr sz="2160"/>
            </a:lvl3pPr>
            <a:lvl4pPr indent="-350519" lvl="3" marL="1828800" algn="l">
              <a:spcBef>
                <a:spcPts val="384"/>
              </a:spcBef>
              <a:spcAft>
                <a:spcPts val="0"/>
              </a:spcAft>
              <a:buClr>
                <a:schemeClr val="dk1"/>
              </a:buClr>
              <a:buSzPts val="1920"/>
              <a:buFont typeface="Arial"/>
              <a:buChar char="–"/>
              <a:defRPr sz="1920"/>
            </a:lvl4pPr>
            <a:lvl5pPr indent="-350520" lvl="4" marL="2286000" algn="l">
              <a:spcBef>
                <a:spcPts val="384"/>
              </a:spcBef>
              <a:spcAft>
                <a:spcPts val="0"/>
              </a:spcAft>
              <a:buClr>
                <a:schemeClr val="dk1"/>
              </a:buClr>
              <a:buSzPts val="1920"/>
              <a:buFont typeface="Arial"/>
              <a:buChar char="»"/>
              <a:defRPr sz="1920"/>
            </a:lvl5pPr>
            <a:lvl6pPr indent="-350520" lvl="5" marL="2743200" algn="l">
              <a:spcBef>
                <a:spcPts val="384"/>
              </a:spcBef>
              <a:spcAft>
                <a:spcPts val="0"/>
              </a:spcAft>
              <a:buClr>
                <a:schemeClr val="dk1"/>
              </a:buClr>
              <a:buSzPts val="1920"/>
              <a:buFont typeface="Arial"/>
              <a:buChar char="»"/>
              <a:defRPr sz="1920"/>
            </a:lvl6pPr>
            <a:lvl7pPr indent="-350520" lvl="6" marL="3200400" algn="l">
              <a:spcBef>
                <a:spcPts val="384"/>
              </a:spcBef>
              <a:spcAft>
                <a:spcPts val="0"/>
              </a:spcAft>
              <a:buClr>
                <a:schemeClr val="dk1"/>
              </a:buClr>
              <a:buSzPts val="1920"/>
              <a:buFont typeface="Arial"/>
              <a:buChar char="»"/>
              <a:defRPr sz="1920"/>
            </a:lvl7pPr>
            <a:lvl8pPr indent="-350520" lvl="7" marL="3657600" algn="l">
              <a:spcBef>
                <a:spcPts val="384"/>
              </a:spcBef>
              <a:spcAft>
                <a:spcPts val="0"/>
              </a:spcAft>
              <a:buClr>
                <a:schemeClr val="dk1"/>
              </a:buClr>
              <a:buSzPts val="1920"/>
              <a:buFont typeface="Arial"/>
              <a:buChar char="»"/>
              <a:defRPr sz="1920"/>
            </a:lvl8pPr>
            <a:lvl9pPr indent="-350520" lvl="8" marL="4114800" algn="l">
              <a:spcBef>
                <a:spcPts val="384"/>
              </a:spcBef>
              <a:spcAft>
                <a:spcPts val="0"/>
              </a:spcAft>
              <a:buClr>
                <a:schemeClr val="dk1"/>
              </a:buClr>
              <a:buSzPts val="1920"/>
              <a:buFont typeface="Arial"/>
              <a:buChar char="»"/>
              <a:defRPr sz="1920"/>
            </a:lvl9pPr>
          </a:lstStyle>
          <a:p/>
        </p:txBody>
      </p:sp>
      <p:sp>
        <p:nvSpPr>
          <p:cNvPr id="121" name="Google Shape;121;p45"/>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5"/>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5"/>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46"/>
          <p:cNvSpPr txBox="1"/>
          <p:nvPr>
            <p:ph type="title"/>
          </p:nvPr>
        </p:nvSpPr>
        <p:spPr>
          <a:xfrm>
            <a:off x="609600" y="274320"/>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6" name="Google Shape;126;p46"/>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46"/>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46"/>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p47"/>
          <p:cNvSpPr txBox="1"/>
          <p:nvPr>
            <p:ph type="title"/>
          </p:nvPr>
        </p:nvSpPr>
        <p:spPr>
          <a:xfrm>
            <a:off x="609602" y="273051"/>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1" name="Google Shape;131;p47"/>
          <p:cNvSpPr txBox="1"/>
          <p:nvPr>
            <p:ph idx="1" type="body"/>
          </p:nvPr>
        </p:nvSpPr>
        <p:spPr>
          <a:xfrm>
            <a:off x="4766733" y="273050"/>
            <a:ext cx="6815667" cy="5853113"/>
          </a:xfrm>
          <a:prstGeom prst="rect">
            <a:avLst/>
          </a:prstGeom>
          <a:noFill/>
          <a:ln>
            <a:noFill/>
          </a:ln>
        </p:spPr>
        <p:txBody>
          <a:bodyPr anchorCtr="0" anchor="t" bIns="45700" lIns="91425" spcFirstLastPara="1" rIns="91425" wrap="square" tIns="45700">
            <a:noAutofit/>
          </a:bodyPr>
          <a:lstStyle>
            <a:lvl1pPr indent="-472440" lvl="0" marL="457200" algn="l">
              <a:spcBef>
                <a:spcPts val="768"/>
              </a:spcBef>
              <a:spcAft>
                <a:spcPts val="0"/>
              </a:spcAft>
              <a:buClr>
                <a:schemeClr val="dk1"/>
              </a:buClr>
              <a:buSzPts val="3840"/>
              <a:buFont typeface="Arial"/>
              <a:buChar char="•"/>
              <a:defRPr sz="3840"/>
            </a:lvl1pPr>
            <a:lvl2pPr indent="-441960" lvl="1" marL="914400" algn="l">
              <a:spcBef>
                <a:spcPts val="672"/>
              </a:spcBef>
              <a:spcAft>
                <a:spcPts val="0"/>
              </a:spcAft>
              <a:buClr>
                <a:schemeClr val="dk1"/>
              </a:buClr>
              <a:buSzPts val="3360"/>
              <a:buFont typeface="Arial"/>
              <a:buChar char="–"/>
              <a:defRPr sz="3359"/>
            </a:lvl2pPr>
            <a:lvl3pPr indent="-411480" lvl="2" marL="1371600" algn="l">
              <a:spcBef>
                <a:spcPts val="576"/>
              </a:spcBef>
              <a:spcAft>
                <a:spcPts val="0"/>
              </a:spcAft>
              <a:buClr>
                <a:schemeClr val="dk1"/>
              </a:buClr>
              <a:buSzPts val="2880"/>
              <a:buFont typeface="Arial"/>
              <a:buChar char="•"/>
              <a:defRPr sz="2880"/>
            </a:lvl3pPr>
            <a:lvl4pPr indent="-381000" lvl="3" marL="1828800" algn="l">
              <a:spcBef>
                <a:spcPts val="480"/>
              </a:spcBef>
              <a:spcAft>
                <a:spcPts val="0"/>
              </a:spcAft>
              <a:buClr>
                <a:schemeClr val="dk1"/>
              </a:buClr>
              <a:buSzPts val="2400"/>
              <a:buFont typeface="Arial"/>
              <a:buChar char="–"/>
              <a:defRPr sz="2400"/>
            </a:lvl4pPr>
            <a:lvl5pPr indent="-381000" lvl="4" marL="2286000" algn="l">
              <a:spcBef>
                <a:spcPts val="480"/>
              </a:spcBef>
              <a:spcAft>
                <a:spcPts val="0"/>
              </a:spcAft>
              <a:buClr>
                <a:schemeClr val="dk1"/>
              </a:buClr>
              <a:buSzPts val="2400"/>
              <a:buFont typeface="Arial"/>
              <a:buChar char="»"/>
              <a:defRPr sz="2400"/>
            </a:lvl5pPr>
            <a:lvl6pPr indent="-381000" lvl="5" marL="2743200" algn="l">
              <a:spcBef>
                <a:spcPts val="480"/>
              </a:spcBef>
              <a:spcAft>
                <a:spcPts val="0"/>
              </a:spcAft>
              <a:buClr>
                <a:schemeClr val="dk1"/>
              </a:buClr>
              <a:buSzPts val="2400"/>
              <a:buFont typeface="Arial"/>
              <a:buChar char="»"/>
              <a:defRPr sz="2400"/>
            </a:lvl6pPr>
            <a:lvl7pPr indent="-381000" lvl="6" marL="3200400" algn="l">
              <a:spcBef>
                <a:spcPts val="480"/>
              </a:spcBef>
              <a:spcAft>
                <a:spcPts val="0"/>
              </a:spcAft>
              <a:buClr>
                <a:schemeClr val="dk1"/>
              </a:buClr>
              <a:buSzPts val="2400"/>
              <a:buFont typeface="Arial"/>
              <a:buChar char="»"/>
              <a:defRPr sz="2400"/>
            </a:lvl7pPr>
            <a:lvl8pPr indent="-381000" lvl="7" marL="3657600" algn="l">
              <a:spcBef>
                <a:spcPts val="480"/>
              </a:spcBef>
              <a:spcAft>
                <a:spcPts val="0"/>
              </a:spcAft>
              <a:buClr>
                <a:schemeClr val="dk1"/>
              </a:buClr>
              <a:buSzPts val="2400"/>
              <a:buFont typeface="Arial"/>
              <a:buChar char="»"/>
              <a:defRPr sz="2400"/>
            </a:lvl8pPr>
            <a:lvl9pPr indent="-381000" lvl="8" marL="4114800" algn="l">
              <a:spcBef>
                <a:spcPts val="480"/>
              </a:spcBef>
              <a:spcAft>
                <a:spcPts val="0"/>
              </a:spcAft>
              <a:buClr>
                <a:schemeClr val="dk1"/>
              </a:buClr>
              <a:buSzPts val="2400"/>
              <a:buFont typeface="Arial"/>
              <a:buChar char="»"/>
              <a:defRPr sz="2400"/>
            </a:lvl9pPr>
          </a:lstStyle>
          <a:p/>
        </p:txBody>
      </p:sp>
      <p:sp>
        <p:nvSpPr>
          <p:cNvPr id="132" name="Google Shape;132;p47"/>
          <p:cNvSpPr txBox="1"/>
          <p:nvPr>
            <p:ph idx="2" type="body"/>
          </p:nvPr>
        </p:nvSpPr>
        <p:spPr>
          <a:xfrm>
            <a:off x="609602"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336"/>
              </a:spcBef>
              <a:spcAft>
                <a:spcPts val="0"/>
              </a:spcAft>
              <a:buClr>
                <a:schemeClr val="dk1"/>
              </a:buClr>
              <a:buSzPts val="1680"/>
              <a:buFont typeface="Arial"/>
              <a:buNone/>
              <a:defRPr sz="1679"/>
            </a:lvl1pPr>
            <a:lvl2pPr indent="-228600" lvl="1" marL="914400" algn="l">
              <a:spcBef>
                <a:spcPts val="288"/>
              </a:spcBef>
              <a:spcAft>
                <a:spcPts val="0"/>
              </a:spcAft>
              <a:buClr>
                <a:schemeClr val="dk1"/>
              </a:buClr>
              <a:buSzPts val="1440"/>
              <a:buFont typeface="Arial"/>
              <a:buNone/>
              <a:defRPr sz="144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16"/>
              </a:spcBef>
              <a:spcAft>
                <a:spcPts val="0"/>
              </a:spcAft>
              <a:buClr>
                <a:schemeClr val="dk1"/>
              </a:buClr>
              <a:buSzPts val="1080"/>
              <a:buFont typeface="Arial"/>
              <a:buNone/>
              <a:defRPr sz="1080"/>
            </a:lvl4pPr>
            <a:lvl5pPr indent="-228600" lvl="4" marL="2286000" algn="l">
              <a:spcBef>
                <a:spcPts val="216"/>
              </a:spcBef>
              <a:spcAft>
                <a:spcPts val="0"/>
              </a:spcAft>
              <a:buClr>
                <a:schemeClr val="dk1"/>
              </a:buClr>
              <a:buSzPts val="1080"/>
              <a:buFont typeface="Arial"/>
              <a:buNone/>
              <a:defRPr sz="1080"/>
            </a:lvl5pPr>
            <a:lvl6pPr indent="-228600" lvl="5" marL="2743200" algn="l">
              <a:spcBef>
                <a:spcPts val="216"/>
              </a:spcBef>
              <a:spcAft>
                <a:spcPts val="0"/>
              </a:spcAft>
              <a:buClr>
                <a:schemeClr val="dk1"/>
              </a:buClr>
              <a:buSzPts val="1080"/>
              <a:buFont typeface="Arial"/>
              <a:buNone/>
              <a:defRPr sz="1080"/>
            </a:lvl6pPr>
            <a:lvl7pPr indent="-228600" lvl="6" marL="3200400" algn="l">
              <a:spcBef>
                <a:spcPts val="216"/>
              </a:spcBef>
              <a:spcAft>
                <a:spcPts val="0"/>
              </a:spcAft>
              <a:buClr>
                <a:schemeClr val="dk1"/>
              </a:buClr>
              <a:buSzPts val="1080"/>
              <a:buFont typeface="Arial"/>
              <a:buNone/>
              <a:defRPr sz="1080"/>
            </a:lvl7pPr>
            <a:lvl8pPr indent="-228600" lvl="7" marL="3657600" algn="l">
              <a:spcBef>
                <a:spcPts val="216"/>
              </a:spcBef>
              <a:spcAft>
                <a:spcPts val="0"/>
              </a:spcAft>
              <a:buClr>
                <a:schemeClr val="dk1"/>
              </a:buClr>
              <a:buSzPts val="1080"/>
              <a:buFont typeface="Arial"/>
              <a:buNone/>
              <a:defRPr sz="1080"/>
            </a:lvl8pPr>
            <a:lvl9pPr indent="-228600" lvl="8" marL="4114800" algn="l">
              <a:spcBef>
                <a:spcPts val="216"/>
              </a:spcBef>
              <a:spcAft>
                <a:spcPts val="0"/>
              </a:spcAft>
              <a:buClr>
                <a:schemeClr val="dk1"/>
              </a:buClr>
              <a:buSzPts val="1080"/>
              <a:buFont typeface="Arial"/>
              <a:buNone/>
              <a:defRPr sz="1080"/>
            </a:lvl9pPr>
          </a:lstStyle>
          <a:p/>
        </p:txBody>
      </p:sp>
      <p:sp>
        <p:nvSpPr>
          <p:cNvPr id="133" name="Google Shape;133;p47"/>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47"/>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47"/>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61"/>
          <p:cNvSpPr txBox="1"/>
          <p:nvPr>
            <p:ph type="ctrTitle"/>
          </p:nvPr>
        </p:nvSpPr>
        <p:spPr>
          <a:xfrm>
            <a:off x="914400" y="2130427"/>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61"/>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768"/>
              </a:spcBef>
              <a:spcAft>
                <a:spcPts val="0"/>
              </a:spcAft>
              <a:buClr>
                <a:schemeClr val="dk1"/>
              </a:buClr>
              <a:buSzPts val="3840"/>
              <a:buFont typeface="Arial"/>
              <a:buNone/>
              <a:defRPr/>
            </a:lvl1pPr>
            <a:lvl2pPr lvl="1" algn="ctr">
              <a:spcBef>
                <a:spcPts val="672"/>
              </a:spcBef>
              <a:spcAft>
                <a:spcPts val="0"/>
              </a:spcAft>
              <a:buClr>
                <a:schemeClr val="dk1"/>
              </a:buClr>
              <a:buSzPts val="3360"/>
              <a:buFont typeface="Arial"/>
              <a:buNone/>
              <a:defRPr/>
            </a:lvl2pPr>
            <a:lvl3pPr lvl="2" algn="ctr">
              <a:spcBef>
                <a:spcPts val="576"/>
              </a:spcBef>
              <a:spcAft>
                <a:spcPts val="0"/>
              </a:spcAft>
              <a:buClr>
                <a:schemeClr val="dk1"/>
              </a:buClr>
              <a:buSzPts val="2880"/>
              <a:buFont typeface="Arial"/>
              <a:buNone/>
              <a:defRPr/>
            </a:lvl3pPr>
            <a:lvl4pPr lvl="3" algn="ctr">
              <a:spcBef>
                <a:spcPts val="480"/>
              </a:spcBef>
              <a:spcAft>
                <a:spcPts val="0"/>
              </a:spcAft>
              <a:buClr>
                <a:schemeClr val="dk1"/>
              </a:buClr>
              <a:buSzPts val="2400"/>
              <a:buFont typeface="Arial"/>
              <a:buNone/>
              <a:defRPr/>
            </a:lvl4pPr>
            <a:lvl5pPr lvl="4" algn="ctr">
              <a:spcBef>
                <a:spcPts val="480"/>
              </a:spcBef>
              <a:spcAft>
                <a:spcPts val="0"/>
              </a:spcAft>
              <a:buClr>
                <a:schemeClr val="dk1"/>
              </a:buClr>
              <a:buSzPts val="2400"/>
              <a:buFont typeface="Arial"/>
              <a:buNone/>
              <a:defRPr/>
            </a:lvl5pPr>
            <a:lvl6pPr lvl="5" algn="ctr">
              <a:spcBef>
                <a:spcPts val="480"/>
              </a:spcBef>
              <a:spcAft>
                <a:spcPts val="0"/>
              </a:spcAft>
              <a:buClr>
                <a:schemeClr val="dk1"/>
              </a:buClr>
              <a:buSzPts val="2400"/>
              <a:buFont typeface="Arial"/>
              <a:buNone/>
              <a:defRPr/>
            </a:lvl6pPr>
            <a:lvl7pPr lvl="6" algn="ctr">
              <a:spcBef>
                <a:spcPts val="480"/>
              </a:spcBef>
              <a:spcAft>
                <a:spcPts val="0"/>
              </a:spcAft>
              <a:buClr>
                <a:schemeClr val="dk1"/>
              </a:buClr>
              <a:buSzPts val="2400"/>
              <a:buFont typeface="Arial"/>
              <a:buNone/>
              <a:defRPr/>
            </a:lvl7pPr>
            <a:lvl8pPr lvl="7" algn="ctr">
              <a:spcBef>
                <a:spcPts val="480"/>
              </a:spcBef>
              <a:spcAft>
                <a:spcPts val="0"/>
              </a:spcAft>
              <a:buClr>
                <a:schemeClr val="dk1"/>
              </a:buClr>
              <a:buSzPts val="2400"/>
              <a:buFont typeface="Arial"/>
              <a:buNone/>
              <a:defRPr/>
            </a:lvl8pPr>
            <a:lvl9pPr lvl="8" algn="ctr">
              <a:spcBef>
                <a:spcPts val="480"/>
              </a:spcBef>
              <a:spcAft>
                <a:spcPts val="0"/>
              </a:spcAft>
              <a:buClr>
                <a:schemeClr val="dk1"/>
              </a:buClr>
              <a:buSzPts val="2400"/>
              <a:buFont typeface="Arial"/>
              <a:buNone/>
              <a:defRPr/>
            </a:lvl9pPr>
          </a:lstStyle>
          <a:p/>
        </p:txBody>
      </p:sp>
      <p:sp>
        <p:nvSpPr>
          <p:cNvPr id="18" name="Google Shape;18;p61"/>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61"/>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61"/>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48"/>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8" name="Google Shape;138;p48"/>
          <p:cNvSpPr/>
          <p:nvPr>
            <p:ph idx="2" type="pic"/>
          </p:nvPr>
        </p:nvSpPr>
        <p:spPr>
          <a:xfrm>
            <a:off x="2389717" y="612775"/>
            <a:ext cx="7315200" cy="4114800"/>
          </a:xfrm>
          <a:prstGeom prst="rect">
            <a:avLst/>
          </a:prstGeom>
          <a:noFill/>
          <a:ln>
            <a:noFill/>
          </a:ln>
        </p:spPr>
      </p:sp>
      <p:sp>
        <p:nvSpPr>
          <p:cNvPr id="139" name="Google Shape;139;p48"/>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336"/>
              </a:spcBef>
              <a:spcAft>
                <a:spcPts val="0"/>
              </a:spcAft>
              <a:buClr>
                <a:schemeClr val="dk1"/>
              </a:buClr>
              <a:buSzPts val="1680"/>
              <a:buFont typeface="Arial"/>
              <a:buNone/>
              <a:defRPr sz="1679"/>
            </a:lvl1pPr>
            <a:lvl2pPr indent="-228600" lvl="1" marL="914400" algn="l">
              <a:spcBef>
                <a:spcPts val="288"/>
              </a:spcBef>
              <a:spcAft>
                <a:spcPts val="0"/>
              </a:spcAft>
              <a:buClr>
                <a:schemeClr val="dk1"/>
              </a:buClr>
              <a:buSzPts val="1440"/>
              <a:buFont typeface="Arial"/>
              <a:buNone/>
              <a:defRPr sz="144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16"/>
              </a:spcBef>
              <a:spcAft>
                <a:spcPts val="0"/>
              </a:spcAft>
              <a:buClr>
                <a:schemeClr val="dk1"/>
              </a:buClr>
              <a:buSzPts val="1080"/>
              <a:buFont typeface="Arial"/>
              <a:buNone/>
              <a:defRPr sz="1080"/>
            </a:lvl4pPr>
            <a:lvl5pPr indent="-228600" lvl="4" marL="2286000" algn="l">
              <a:spcBef>
                <a:spcPts val="216"/>
              </a:spcBef>
              <a:spcAft>
                <a:spcPts val="0"/>
              </a:spcAft>
              <a:buClr>
                <a:schemeClr val="dk1"/>
              </a:buClr>
              <a:buSzPts val="1080"/>
              <a:buFont typeface="Arial"/>
              <a:buNone/>
              <a:defRPr sz="1080"/>
            </a:lvl5pPr>
            <a:lvl6pPr indent="-228600" lvl="5" marL="2743200" algn="l">
              <a:spcBef>
                <a:spcPts val="216"/>
              </a:spcBef>
              <a:spcAft>
                <a:spcPts val="0"/>
              </a:spcAft>
              <a:buClr>
                <a:schemeClr val="dk1"/>
              </a:buClr>
              <a:buSzPts val="1080"/>
              <a:buFont typeface="Arial"/>
              <a:buNone/>
              <a:defRPr sz="1080"/>
            </a:lvl6pPr>
            <a:lvl7pPr indent="-228600" lvl="6" marL="3200400" algn="l">
              <a:spcBef>
                <a:spcPts val="216"/>
              </a:spcBef>
              <a:spcAft>
                <a:spcPts val="0"/>
              </a:spcAft>
              <a:buClr>
                <a:schemeClr val="dk1"/>
              </a:buClr>
              <a:buSzPts val="1080"/>
              <a:buFont typeface="Arial"/>
              <a:buNone/>
              <a:defRPr sz="1080"/>
            </a:lvl7pPr>
            <a:lvl8pPr indent="-228600" lvl="7" marL="3657600" algn="l">
              <a:spcBef>
                <a:spcPts val="216"/>
              </a:spcBef>
              <a:spcAft>
                <a:spcPts val="0"/>
              </a:spcAft>
              <a:buClr>
                <a:schemeClr val="dk1"/>
              </a:buClr>
              <a:buSzPts val="1080"/>
              <a:buFont typeface="Arial"/>
              <a:buNone/>
              <a:defRPr sz="1080"/>
            </a:lvl8pPr>
            <a:lvl9pPr indent="-228600" lvl="8" marL="4114800" algn="l">
              <a:spcBef>
                <a:spcPts val="216"/>
              </a:spcBef>
              <a:spcAft>
                <a:spcPts val="0"/>
              </a:spcAft>
              <a:buClr>
                <a:schemeClr val="dk1"/>
              </a:buClr>
              <a:buSzPts val="1080"/>
              <a:buFont typeface="Arial"/>
              <a:buNone/>
              <a:defRPr sz="1080"/>
            </a:lvl9pPr>
          </a:lstStyle>
          <a:p/>
        </p:txBody>
      </p:sp>
      <p:sp>
        <p:nvSpPr>
          <p:cNvPr id="140" name="Google Shape;140;p48"/>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48"/>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48"/>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p49"/>
          <p:cNvSpPr txBox="1"/>
          <p:nvPr>
            <p:ph type="title"/>
          </p:nvPr>
        </p:nvSpPr>
        <p:spPr>
          <a:xfrm>
            <a:off x="609600" y="274320"/>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5" name="Google Shape;145;p49"/>
          <p:cNvSpPr txBox="1"/>
          <p:nvPr>
            <p:ph idx="1" type="body"/>
          </p:nvPr>
        </p:nvSpPr>
        <p:spPr>
          <a:xfrm rot="5400000">
            <a:off x="3832860" y="-1623060"/>
            <a:ext cx="4526280"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6" name="Google Shape;146;p49"/>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49"/>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9"/>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50"/>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1" name="Google Shape;151;p50"/>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2" name="Google Shape;152;p50"/>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50"/>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50"/>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1" name="Shape 161"/>
        <p:cNvGrpSpPr/>
        <p:nvPr/>
      </p:nvGrpSpPr>
      <p:grpSpPr>
        <a:xfrm>
          <a:off x="0" y="0"/>
          <a:ext cx="0" cy="0"/>
          <a:chOff x="0" y="0"/>
          <a:chExt cx="0" cy="0"/>
        </a:xfrm>
      </p:grpSpPr>
      <p:sp>
        <p:nvSpPr>
          <p:cNvPr id="162" name="Google Shape;162;p28"/>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8"/>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8"/>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5" name="Shape 165"/>
        <p:cNvGrpSpPr/>
        <p:nvPr/>
      </p:nvGrpSpPr>
      <p:grpSpPr>
        <a:xfrm>
          <a:off x="0" y="0"/>
          <a:ext cx="0" cy="0"/>
          <a:chOff x="0" y="0"/>
          <a:chExt cx="0" cy="0"/>
        </a:xfrm>
      </p:grpSpPr>
      <p:sp>
        <p:nvSpPr>
          <p:cNvPr id="166" name="Google Shape;166;p51"/>
          <p:cNvSpPr txBox="1"/>
          <p:nvPr>
            <p:ph type="ctrTitle"/>
          </p:nvPr>
        </p:nvSpPr>
        <p:spPr>
          <a:xfrm>
            <a:off x="914400" y="2130427"/>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7" name="Google Shape;167;p51"/>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768"/>
              </a:spcBef>
              <a:spcAft>
                <a:spcPts val="0"/>
              </a:spcAft>
              <a:buClr>
                <a:schemeClr val="dk1"/>
              </a:buClr>
              <a:buSzPts val="3840"/>
              <a:buFont typeface="Arial"/>
              <a:buNone/>
              <a:defRPr/>
            </a:lvl1pPr>
            <a:lvl2pPr lvl="1" algn="ctr">
              <a:spcBef>
                <a:spcPts val="672"/>
              </a:spcBef>
              <a:spcAft>
                <a:spcPts val="0"/>
              </a:spcAft>
              <a:buClr>
                <a:schemeClr val="dk1"/>
              </a:buClr>
              <a:buSzPts val="3360"/>
              <a:buFont typeface="Arial"/>
              <a:buNone/>
              <a:defRPr/>
            </a:lvl2pPr>
            <a:lvl3pPr lvl="2" algn="ctr">
              <a:spcBef>
                <a:spcPts val="576"/>
              </a:spcBef>
              <a:spcAft>
                <a:spcPts val="0"/>
              </a:spcAft>
              <a:buClr>
                <a:schemeClr val="dk1"/>
              </a:buClr>
              <a:buSzPts val="2880"/>
              <a:buFont typeface="Arial"/>
              <a:buNone/>
              <a:defRPr/>
            </a:lvl3pPr>
            <a:lvl4pPr lvl="3" algn="ctr">
              <a:spcBef>
                <a:spcPts val="480"/>
              </a:spcBef>
              <a:spcAft>
                <a:spcPts val="0"/>
              </a:spcAft>
              <a:buClr>
                <a:schemeClr val="dk1"/>
              </a:buClr>
              <a:buSzPts val="2400"/>
              <a:buFont typeface="Arial"/>
              <a:buNone/>
              <a:defRPr/>
            </a:lvl4pPr>
            <a:lvl5pPr lvl="4" algn="ctr">
              <a:spcBef>
                <a:spcPts val="480"/>
              </a:spcBef>
              <a:spcAft>
                <a:spcPts val="0"/>
              </a:spcAft>
              <a:buClr>
                <a:schemeClr val="dk1"/>
              </a:buClr>
              <a:buSzPts val="2400"/>
              <a:buFont typeface="Arial"/>
              <a:buNone/>
              <a:defRPr/>
            </a:lvl5pPr>
            <a:lvl6pPr lvl="5" algn="ctr">
              <a:spcBef>
                <a:spcPts val="480"/>
              </a:spcBef>
              <a:spcAft>
                <a:spcPts val="0"/>
              </a:spcAft>
              <a:buClr>
                <a:schemeClr val="dk1"/>
              </a:buClr>
              <a:buSzPts val="2400"/>
              <a:buFont typeface="Arial"/>
              <a:buNone/>
              <a:defRPr/>
            </a:lvl6pPr>
            <a:lvl7pPr lvl="6" algn="ctr">
              <a:spcBef>
                <a:spcPts val="480"/>
              </a:spcBef>
              <a:spcAft>
                <a:spcPts val="0"/>
              </a:spcAft>
              <a:buClr>
                <a:schemeClr val="dk1"/>
              </a:buClr>
              <a:buSzPts val="2400"/>
              <a:buFont typeface="Arial"/>
              <a:buNone/>
              <a:defRPr/>
            </a:lvl7pPr>
            <a:lvl8pPr lvl="7" algn="ctr">
              <a:spcBef>
                <a:spcPts val="480"/>
              </a:spcBef>
              <a:spcAft>
                <a:spcPts val="0"/>
              </a:spcAft>
              <a:buClr>
                <a:schemeClr val="dk1"/>
              </a:buClr>
              <a:buSzPts val="2400"/>
              <a:buFont typeface="Arial"/>
              <a:buNone/>
              <a:defRPr/>
            </a:lvl8pPr>
            <a:lvl9pPr lvl="8" algn="ctr">
              <a:spcBef>
                <a:spcPts val="480"/>
              </a:spcBef>
              <a:spcAft>
                <a:spcPts val="0"/>
              </a:spcAft>
              <a:buClr>
                <a:schemeClr val="dk1"/>
              </a:buClr>
              <a:buSzPts val="2400"/>
              <a:buFont typeface="Arial"/>
              <a:buNone/>
              <a:defRPr/>
            </a:lvl9pPr>
          </a:lstStyle>
          <a:p/>
        </p:txBody>
      </p:sp>
      <p:sp>
        <p:nvSpPr>
          <p:cNvPr id="168" name="Google Shape;168;p51"/>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51"/>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51"/>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1" name="Shape 171"/>
        <p:cNvGrpSpPr/>
        <p:nvPr/>
      </p:nvGrpSpPr>
      <p:grpSpPr>
        <a:xfrm>
          <a:off x="0" y="0"/>
          <a:ext cx="0" cy="0"/>
          <a:chOff x="0" y="0"/>
          <a:chExt cx="0" cy="0"/>
        </a:xfrm>
      </p:grpSpPr>
      <p:sp>
        <p:nvSpPr>
          <p:cNvPr id="172" name="Google Shape;172;p52"/>
          <p:cNvSpPr txBox="1"/>
          <p:nvPr>
            <p:ph type="title"/>
          </p:nvPr>
        </p:nvSpPr>
        <p:spPr>
          <a:xfrm>
            <a:off x="609600" y="274320"/>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3" name="Google Shape;173;p52"/>
          <p:cNvSpPr txBox="1"/>
          <p:nvPr>
            <p:ph idx="1" type="body"/>
          </p:nvPr>
        </p:nvSpPr>
        <p:spPr>
          <a:xfrm>
            <a:off x="609600" y="1600200"/>
            <a:ext cx="10972800" cy="452628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4" name="Google Shape;174;p52"/>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52"/>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52"/>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7" name="Shape 177"/>
        <p:cNvGrpSpPr/>
        <p:nvPr/>
      </p:nvGrpSpPr>
      <p:grpSpPr>
        <a:xfrm>
          <a:off x="0" y="0"/>
          <a:ext cx="0" cy="0"/>
          <a:chOff x="0" y="0"/>
          <a:chExt cx="0" cy="0"/>
        </a:xfrm>
      </p:grpSpPr>
      <p:sp>
        <p:nvSpPr>
          <p:cNvPr id="178" name="Google Shape;178;p53"/>
          <p:cNvSpPr txBox="1"/>
          <p:nvPr>
            <p:ph type="title"/>
          </p:nvPr>
        </p:nvSpPr>
        <p:spPr>
          <a:xfrm>
            <a:off x="963084" y="4406901"/>
            <a:ext cx="10363200" cy="136207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8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9" name="Google Shape;179;p53"/>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sz="2400"/>
            </a:lvl1pPr>
            <a:lvl2pPr indent="-228600" lvl="1" marL="914400" algn="l">
              <a:spcBef>
                <a:spcPts val="432"/>
              </a:spcBef>
              <a:spcAft>
                <a:spcPts val="0"/>
              </a:spcAft>
              <a:buClr>
                <a:schemeClr val="dk1"/>
              </a:buClr>
              <a:buSzPts val="2160"/>
              <a:buFont typeface="Arial"/>
              <a:buNone/>
              <a:defRPr sz="2160"/>
            </a:lvl2pPr>
            <a:lvl3pPr indent="-228600" lvl="2" marL="1371600" algn="l">
              <a:spcBef>
                <a:spcPts val="384"/>
              </a:spcBef>
              <a:spcAft>
                <a:spcPts val="0"/>
              </a:spcAft>
              <a:buClr>
                <a:schemeClr val="dk1"/>
              </a:buClr>
              <a:buSzPts val="1920"/>
              <a:buFont typeface="Arial"/>
              <a:buNone/>
              <a:defRPr sz="1920"/>
            </a:lvl3pPr>
            <a:lvl4pPr indent="-228600" lvl="3" marL="1828800" algn="l">
              <a:spcBef>
                <a:spcPts val="336"/>
              </a:spcBef>
              <a:spcAft>
                <a:spcPts val="0"/>
              </a:spcAft>
              <a:buClr>
                <a:schemeClr val="dk1"/>
              </a:buClr>
              <a:buSzPts val="1680"/>
              <a:buFont typeface="Arial"/>
              <a:buNone/>
              <a:defRPr sz="1679"/>
            </a:lvl4pPr>
            <a:lvl5pPr indent="-228600" lvl="4" marL="2286000" algn="l">
              <a:spcBef>
                <a:spcPts val="336"/>
              </a:spcBef>
              <a:spcAft>
                <a:spcPts val="0"/>
              </a:spcAft>
              <a:buClr>
                <a:schemeClr val="dk1"/>
              </a:buClr>
              <a:buSzPts val="1680"/>
              <a:buFont typeface="Arial"/>
              <a:buNone/>
              <a:defRPr sz="1679"/>
            </a:lvl5pPr>
            <a:lvl6pPr indent="-228600" lvl="5" marL="2743200" algn="l">
              <a:spcBef>
                <a:spcPts val="336"/>
              </a:spcBef>
              <a:spcAft>
                <a:spcPts val="0"/>
              </a:spcAft>
              <a:buClr>
                <a:schemeClr val="dk1"/>
              </a:buClr>
              <a:buSzPts val="1680"/>
              <a:buFont typeface="Arial"/>
              <a:buNone/>
              <a:defRPr sz="1679"/>
            </a:lvl6pPr>
            <a:lvl7pPr indent="-228600" lvl="6" marL="3200400" algn="l">
              <a:spcBef>
                <a:spcPts val="336"/>
              </a:spcBef>
              <a:spcAft>
                <a:spcPts val="0"/>
              </a:spcAft>
              <a:buClr>
                <a:schemeClr val="dk1"/>
              </a:buClr>
              <a:buSzPts val="1680"/>
              <a:buFont typeface="Arial"/>
              <a:buNone/>
              <a:defRPr sz="1679"/>
            </a:lvl7pPr>
            <a:lvl8pPr indent="-228600" lvl="7" marL="3657600" algn="l">
              <a:spcBef>
                <a:spcPts val="336"/>
              </a:spcBef>
              <a:spcAft>
                <a:spcPts val="0"/>
              </a:spcAft>
              <a:buClr>
                <a:schemeClr val="dk1"/>
              </a:buClr>
              <a:buSzPts val="1680"/>
              <a:buFont typeface="Arial"/>
              <a:buNone/>
              <a:defRPr sz="1679"/>
            </a:lvl8pPr>
            <a:lvl9pPr indent="-228600" lvl="8" marL="4114800" algn="l">
              <a:spcBef>
                <a:spcPts val="336"/>
              </a:spcBef>
              <a:spcAft>
                <a:spcPts val="0"/>
              </a:spcAft>
              <a:buClr>
                <a:schemeClr val="dk1"/>
              </a:buClr>
              <a:buSzPts val="1680"/>
              <a:buFont typeface="Arial"/>
              <a:buNone/>
              <a:defRPr sz="1679"/>
            </a:lvl9pPr>
          </a:lstStyle>
          <a:p/>
        </p:txBody>
      </p:sp>
      <p:sp>
        <p:nvSpPr>
          <p:cNvPr id="180" name="Google Shape;180;p53"/>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53"/>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53"/>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3" name="Shape 183"/>
        <p:cNvGrpSpPr/>
        <p:nvPr/>
      </p:nvGrpSpPr>
      <p:grpSpPr>
        <a:xfrm>
          <a:off x="0" y="0"/>
          <a:ext cx="0" cy="0"/>
          <a:chOff x="0" y="0"/>
          <a:chExt cx="0" cy="0"/>
        </a:xfrm>
      </p:grpSpPr>
      <p:sp>
        <p:nvSpPr>
          <p:cNvPr id="184" name="Google Shape;184;p54"/>
          <p:cNvSpPr txBox="1"/>
          <p:nvPr>
            <p:ph type="title"/>
          </p:nvPr>
        </p:nvSpPr>
        <p:spPr>
          <a:xfrm>
            <a:off x="609600" y="274320"/>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5" name="Google Shape;185;p54"/>
          <p:cNvSpPr txBox="1"/>
          <p:nvPr>
            <p:ph idx="1" type="body"/>
          </p:nvPr>
        </p:nvSpPr>
        <p:spPr>
          <a:xfrm>
            <a:off x="609600" y="1600200"/>
            <a:ext cx="5384800" cy="4525963"/>
          </a:xfrm>
          <a:prstGeom prst="rect">
            <a:avLst/>
          </a:prstGeom>
          <a:noFill/>
          <a:ln>
            <a:noFill/>
          </a:ln>
        </p:spPr>
        <p:txBody>
          <a:bodyPr anchorCtr="0" anchor="t" bIns="45700" lIns="91425" spcFirstLastPara="1" rIns="91425" wrap="square" tIns="45700">
            <a:noAutofit/>
          </a:bodyPr>
          <a:lstStyle>
            <a:lvl1pPr indent="-441960" lvl="0" marL="457200" algn="l">
              <a:spcBef>
                <a:spcPts val="672"/>
              </a:spcBef>
              <a:spcAft>
                <a:spcPts val="0"/>
              </a:spcAft>
              <a:buClr>
                <a:schemeClr val="dk1"/>
              </a:buClr>
              <a:buSzPts val="3360"/>
              <a:buFont typeface="Arial"/>
              <a:buChar char="•"/>
              <a:defRPr sz="3359"/>
            </a:lvl1pPr>
            <a:lvl2pPr indent="-411480" lvl="1" marL="914400" algn="l">
              <a:spcBef>
                <a:spcPts val="576"/>
              </a:spcBef>
              <a:spcAft>
                <a:spcPts val="0"/>
              </a:spcAft>
              <a:buClr>
                <a:schemeClr val="dk1"/>
              </a:buClr>
              <a:buSzPts val="2880"/>
              <a:buFont typeface="Arial"/>
              <a:buChar char="–"/>
              <a:defRPr sz="2880"/>
            </a:lvl2pPr>
            <a:lvl3pPr indent="-381000" lvl="2" marL="1371600" algn="l">
              <a:spcBef>
                <a:spcPts val="480"/>
              </a:spcBef>
              <a:spcAft>
                <a:spcPts val="0"/>
              </a:spcAft>
              <a:buClr>
                <a:schemeClr val="dk1"/>
              </a:buClr>
              <a:buSzPts val="2400"/>
              <a:buFont typeface="Arial"/>
              <a:buChar char="•"/>
              <a:defRPr sz="2400"/>
            </a:lvl3pPr>
            <a:lvl4pPr indent="-365760" lvl="3" marL="1828800" algn="l">
              <a:spcBef>
                <a:spcPts val="432"/>
              </a:spcBef>
              <a:spcAft>
                <a:spcPts val="0"/>
              </a:spcAft>
              <a:buClr>
                <a:schemeClr val="dk1"/>
              </a:buClr>
              <a:buSzPts val="2160"/>
              <a:buFont typeface="Arial"/>
              <a:buChar char="–"/>
              <a:defRPr sz="2160"/>
            </a:lvl4pPr>
            <a:lvl5pPr indent="-365760" lvl="4" marL="2286000" algn="l">
              <a:spcBef>
                <a:spcPts val="432"/>
              </a:spcBef>
              <a:spcAft>
                <a:spcPts val="0"/>
              </a:spcAft>
              <a:buClr>
                <a:schemeClr val="dk1"/>
              </a:buClr>
              <a:buSzPts val="2160"/>
              <a:buFont typeface="Arial"/>
              <a:buChar char="»"/>
              <a:defRPr sz="2160"/>
            </a:lvl5pPr>
            <a:lvl6pPr indent="-365760" lvl="5" marL="2743200" algn="l">
              <a:spcBef>
                <a:spcPts val="432"/>
              </a:spcBef>
              <a:spcAft>
                <a:spcPts val="0"/>
              </a:spcAft>
              <a:buClr>
                <a:schemeClr val="dk1"/>
              </a:buClr>
              <a:buSzPts val="2160"/>
              <a:buFont typeface="Arial"/>
              <a:buChar char="»"/>
              <a:defRPr sz="2160"/>
            </a:lvl6pPr>
            <a:lvl7pPr indent="-365760" lvl="6" marL="3200400" algn="l">
              <a:spcBef>
                <a:spcPts val="432"/>
              </a:spcBef>
              <a:spcAft>
                <a:spcPts val="0"/>
              </a:spcAft>
              <a:buClr>
                <a:schemeClr val="dk1"/>
              </a:buClr>
              <a:buSzPts val="2160"/>
              <a:buFont typeface="Arial"/>
              <a:buChar char="»"/>
              <a:defRPr sz="2160"/>
            </a:lvl7pPr>
            <a:lvl8pPr indent="-365759" lvl="7" marL="3657600" algn="l">
              <a:spcBef>
                <a:spcPts val="432"/>
              </a:spcBef>
              <a:spcAft>
                <a:spcPts val="0"/>
              </a:spcAft>
              <a:buClr>
                <a:schemeClr val="dk1"/>
              </a:buClr>
              <a:buSzPts val="2160"/>
              <a:buFont typeface="Arial"/>
              <a:buChar char="»"/>
              <a:defRPr sz="2160"/>
            </a:lvl8pPr>
            <a:lvl9pPr indent="-365759" lvl="8" marL="4114800" algn="l">
              <a:spcBef>
                <a:spcPts val="432"/>
              </a:spcBef>
              <a:spcAft>
                <a:spcPts val="0"/>
              </a:spcAft>
              <a:buClr>
                <a:schemeClr val="dk1"/>
              </a:buClr>
              <a:buSzPts val="2160"/>
              <a:buFont typeface="Arial"/>
              <a:buChar char="»"/>
              <a:defRPr sz="2160"/>
            </a:lvl9pPr>
          </a:lstStyle>
          <a:p/>
        </p:txBody>
      </p:sp>
      <p:sp>
        <p:nvSpPr>
          <p:cNvPr id="186" name="Google Shape;186;p54"/>
          <p:cNvSpPr txBox="1"/>
          <p:nvPr>
            <p:ph idx="2" type="body"/>
          </p:nvPr>
        </p:nvSpPr>
        <p:spPr>
          <a:xfrm>
            <a:off x="6197600" y="1600200"/>
            <a:ext cx="5384800" cy="4525963"/>
          </a:xfrm>
          <a:prstGeom prst="rect">
            <a:avLst/>
          </a:prstGeom>
          <a:noFill/>
          <a:ln>
            <a:noFill/>
          </a:ln>
        </p:spPr>
        <p:txBody>
          <a:bodyPr anchorCtr="0" anchor="t" bIns="45700" lIns="91425" spcFirstLastPara="1" rIns="91425" wrap="square" tIns="45700">
            <a:noAutofit/>
          </a:bodyPr>
          <a:lstStyle>
            <a:lvl1pPr indent="-441960" lvl="0" marL="457200" algn="l">
              <a:spcBef>
                <a:spcPts val="672"/>
              </a:spcBef>
              <a:spcAft>
                <a:spcPts val="0"/>
              </a:spcAft>
              <a:buClr>
                <a:schemeClr val="dk1"/>
              </a:buClr>
              <a:buSzPts val="3360"/>
              <a:buFont typeface="Arial"/>
              <a:buChar char="•"/>
              <a:defRPr sz="3359"/>
            </a:lvl1pPr>
            <a:lvl2pPr indent="-411480" lvl="1" marL="914400" algn="l">
              <a:spcBef>
                <a:spcPts val="576"/>
              </a:spcBef>
              <a:spcAft>
                <a:spcPts val="0"/>
              </a:spcAft>
              <a:buClr>
                <a:schemeClr val="dk1"/>
              </a:buClr>
              <a:buSzPts val="2880"/>
              <a:buFont typeface="Arial"/>
              <a:buChar char="–"/>
              <a:defRPr sz="2880"/>
            </a:lvl2pPr>
            <a:lvl3pPr indent="-381000" lvl="2" marL="1371600" algn="l">
              <a:spcBef>
                <a:spcPts val="480"/>
              </a:spcBef>
              <a:spcAft>
                <a:spcPts val="0"/>
              </a:spcAft>
              <a:buClr>
                <a:schemeClr val="dk1"/>
              </a:buClr>
              <a:buSzPts val="2400"/>
              <a:buFont typeface="Arial"/>
              <a:buChar char="•"/>
              <a:defRPr sz="2400"/>
            </a:lvl3pPr>
            <a:lvl4pPr indent="-365760" lvl="3" marL="1828800" algn="l">
              <a:spcBef>
                <a:spcPts val="432"/>
              </a:spcBef>
              <a:spcAft>
                <a:spcPts val="0"/>
              </a:spcAft>
              <a:buClr>
                <a:schemeClr val="dk1"/>
              </a:buClr>
              <a:buSzPts val="2160"/>
              <a:buFont typeface="Arial"/>
              <a:buChar char="–"/>
              <a:defRPr sz="2160"/>
            </a:lvl4pPr>
            <a:lvl5pPr indent="-365760" lvl="4" marL="2286000" algn="l">
              <a:spcBef>
                <a:spcPts val="432"/>
              </a:spcBef>
              <a:spcAft>
                <a:spcPts val="0"/>
              </a:spcAft>
              <a:buClr>
                <a:schemeClr val="dk1"/>
              </a:buClr>
              <a:buSzPts val="2160"/>
              <a:buFont typeface="Arial"/>
              <a:buChar char="»"/>
              <a:defRPr sz="2160"/>
            </a:lvl5pPr>
            <a:lvl6pPr indent="-365760" lvl="5" marL="2743200" algn="l">
              <a:spcBef>
                <a:spcPts val="432"/>
              </a:spcBef>
              <a:spcAft>
                <a:spcPts val="0"/>
              </a:spcAft>
              <a:buClr>
                <a:schemeClr val="dk1"/>
              </a:buClr>
              <a:buSzPts val="2160"/>
              <a:buFont typeface="Arial"/>
              <a:buChar char="»"/>
              <a:defRPr sz="2160"/>
            </a:lvl6pPr>
            <a:lvl7pPr indent="-365760" lvl="6" marL="3200400" algn="l">
              <a:spcBef>
                <a:spcPts val="432"/>
              </a:spcBef>
              <a:spcAft>
                <a:spcPts val="0"/>
              </a:spcAft>
              <a:buClr>
                <a:schemeClr val="dk1"/>
              </a:buClr>
              <a:buSzPts val="2160"/>
              <a:buFont typeface="Arial"/>
              <a:buChar char="»"/>
              <a:defRPr sz="2160"/>
            </a:lvl7pPr>
            <a:lvl8pPr indent="-365759" lvl="7" marL="3657600" algn="l">
              <a:spcBef>
                <a:spcPts val="432"/>
              </a:spcBef>
              <a:spcAft>
                <a:spcPts val="0"/>
              </a:spcAft>
              <a:buClr>
                <a:schemeClr val="dk1"/>
              </a:buClr>
              <a:buSzPts val="2160"/>
              <a:buFont typeface="Arial"/>
              <a:buChar char="»"/>
              <a:defRPr sz="2160"/>
            </a:lvl8pPr>
            <a:lvl9pPr indent="-365759" lvl="8" marL="4114800" algn="l">
              <a:spcBef>
                <a:spcPts val="432"/>
              </a:spcBef>
              <a:spcAft>
                <a:spcPts val="0"/>
              </a:spcAft>
              <a:buClr>
                <a:schemeClr val="dk1"/>
              </a:buClr>
              <a:buSzPts val="2160"/>
              <a:buFont typeface="Arial"/>
              <a:buChar char="»"/>
              <a:defRPr sz="2160"/>
            </a:lvl9pPr>
          </a:lstStyle>
          <a:p/>
        </p:txBody>
      </p:sp>
      <p:sp>
        <p:nvSpPr>
          <p:cNvPr id="187" name="Google Shape;187;p54"/>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54"/>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54"/>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0" name="Shape 190"/>
        <p:cNvGrpSpPr/>
        <p:nvPr/>
      </p:nvGrpSpPr>
      <p:grpSpPr>
        <a:xfrm>
          <a:off x="0" y="0"/>
          <a:ext cx="0" cy="0"/>
          <a:chOff x="0" y="0"/>
          <a:chExt cx="0" cy="0"/>
        </a:xfrm>
      </p:grpSpPr>
      <p:sp>
        <p:nvSpPr>
          <p:cNvPr id="191" name="Google Shape;191;p55"/>
          <p:cNvSpPr txBox="1"/>
          <p:nvPr>
            <p:ph type="title"/>
          </p:nvPr>
        </p:nvSpPr>
        <p:spPr>
          <a:xfrm>
            <a:off x="609600" y="274320"/>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2" name="Google Shape;192;p55"/>
          <p:cNvSpPr txBox="1"/>
          <p:nvPr>
            <p:ph idx="1" type="body"/>
          </p:nvPr>
        </p:nvSpPr>
        <p:spPr>
          <a:xfrm>
            <a:off x="609600" y="1535114"/>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576"/>
              </a:spcBef>
              <a:spcAft>
                <a:spcPts val="0"/>
              </a:spcAft>
              <a:buClr>
                <a:schemeClr val="dk1"/>
              </a:buClr>
              <a:buSzPts val="2880"/>
              <a:buFont typeface="Arial"/>
              <a:buNone/>
              <a:defRPr b="1" sz="2880"/>
            </a:lvl1pPr>
            <a:lvl2pPr indent="-228600" lvl="1" marL="914400" algn="l">
              <a:spcBef>
                <a:spcPts val="480"/>
              </a:spcBef>
              <a:spcAft>
                <a:spcPts val="0"/>
              </a:spcAft>
              <a:buClr>
                <a:schemeClr val="dk1"/>
              </a:buClr>
              <a:buSzPts val="2400"/>
              <a:buFont typeface="Arial"/>
              <a:buNone/>
              <a:defRPr b="1" sz="2400"/>
            </a:lvl2pPr>
            <a:lvl3pPr indent="-228600" lvl="2" marL="1371600" algn="l">
              <a:spcBef>
                <a:spcPts val="432"/>
              </a:spcBef>
              <a:spcAft>
                <a:spcPts val="0"/>
              </a:spcAft>
              <a:buClr>
                <a:schemeClr val="dk1"/>
              </a:buClr>
              <a:buSzPts val="2160"/>
              <a:buFont typeface="Arial"/>
              <a:buNone/>
              <a:defRPr b="1" sz="2160"/>
            </a:lvl3pPr>
            <a:lvl4pPr indent="-228600" lvl="3" marL="1828800" algn="l">
              <a:spcBef>
                <a:spcPts val="384"/>
              </a:spcBef>
              <a:spcAft>
                <a:spcPts val="0"/>
              </a:spcAft>
              <a:buClr>
                <a:schemeClr val="dk1"/>
              </a:buClr>
              <a:buSzPts val="1920"/>
              <a:buFont typeface="Arial"/>
              <a:buNone/>
              <a:defRPr b="1" sz="1920"/>
            </a:lvl4pPr>
            <a:lvl5pPr indent="-228600" lvl="4" marL="2286000" algn="l">
              <a:spcBef>
                <a:spcPts val="384"/>
              </a:spcBef>
              <a:spcAft>
                <a:spcPts val="0"/>
              </a:spcAft>
              <a:buClr>
                <a:schemeClr val="dk1"/>
              </a:buClr>
              <a:buSzPts val="1920"/>
              <a:buFont typeface="Arial"/>
              <a:buNone/>
              <a:defRPr b="1" sz="1920"/>
            </a:lvl5pPr>
            <a:lvl6pPr indent="-228600" lvl="5" marL="2743200" algn="l">
              <a:spcBef>
                <a:spcPts val="384"/>
              </a:spcBef>
              <a:spcAft>
                <a:spcPts val="0"/>
              </a:spcAft>
              <a:buClr>
                <a:schemeClr val="dk1"/>
              </a:buClr>
              <a:buSzPts val="1920"/>
              <a:buFont typeface="Arial"/>
              <a:buNone/>
              <a:defRPr b="1" sz="1920"/>
            </a:lvl6pPr>
            <a:lvl7pPr indent="-228600" lvl="6" marL="3200400" algn="l">
              <a:spcBef>
                <a:spcPts val="384"/>
              </a:spcBef>
              <a:spcAft>
                <a:spcPts val="0"/>
              </a:spcAft>
              <a:buClr>
                <a:schemeClr val="dk1"/>
              </a:buClr>
              <a:buSzPts val="1920"/>
              <a:buFont typeface="Arial"/>
              <a:buNone/>
              <a:defRPr b="1" sz="1920"/>
            </a:lvl7pPr>
            <a:lvl8pPr indent="-228600" lvl="7" marL="3657600" algn="l">
              <a:spcBef>
                <a:spcPts val="384"/>
              </a:spcBef>
              <a:spcAft>
                <a:spcPts val="0"/>
              </a:spcAft>
              <a:buClr>
                <a:schemeClr val="dk1"/>
              </a:buClr>
              <a:buSzPts val="1920"/>
              <a:buFont typeface="Arial"/>
              <a:buNone/>
              <a:defRPr b="1" sz="1920"/>
            </a:lvl8pPr>
            <a:lvl9pPr indent="-228600" lvl="8" marL="4114800" algn="l">
              <a:spcBef>
                <a:spcPts val="384"/>
              </a:spcBef>
              <a:spcAft>
                <a:spcPts val="0"/>
              </a:spcAft>
              <a:buClr>
                <a:schemeClr val="dk1"/>
              </a:buClr>
              <a:buSzPts val="1920"/>
              <a:buFont typeface="Arial"/>
              <a:buNone/>
              <a:defRPr b="1" sz="1920"/>
            </a:lvl9pPr>
          </a:lstStyle>
          <a:p/>
        </p:txBody>
      </p:sp>
      <p:sp>
        <p:nvSpPr>
          <p:cNvPr id="193" name="Google Shape;193;p55"/>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411480" lvl="0" marL="457200" algn="l">
              <a:spcBef>
                <a:spcPts val="576"/>
              </a:spcBef>
              <a:spcAft>
                <a:spcPts val="0"/>
              </a:spcAft>
              <a:buClr>
                <a:schemeClr val="dk1"/>
              </a:buClr>
              <a:buSzPts val="2880"/>
              <a:buFont typeface="Arial"/>
              <a:buChar char="•"/>
              <a:defRPr sz="2880"/>
            </a:lvl1pPr>
            <a:lvl2pPr indent="-381000" lvl="1" marL="914400" algn="l">
              <a:spcBef>
                <a:spcPts val="480"/>
              </a:spcBef>
              <a:spcAft>
                <a:spcPts val="0"/>
              </a:spcAft>
              <a:buClr>
                <a:schemeClr val="dk1"/>
              </a:buClr>
              <a:buSzPts val="2400"/>
              <a:buFont typeface="Arial"/>
              <a:buChar char="–"/>
              <a:defRPr sz="2400"/>
            </a:lvl2pPr>
            <a:lvl3pPr indent="-365760" lvl="2" marL="1371600" algn="l">
              <a:spcBef>
                <a:spcPts val="432"/>
              </a:spcBef>
              <a:spcAft>
                <a:spcPts val="0"/>
              </a:spcAft>
              <a:buClr>
                <a:schemeClr val="dk1"/>
              </a:buClr>
              <a:buSzPts val="2160"/>
              <a:buFont typeface="Arial"/>
              <a:buChar char="•"/>
              <a:defRPr sz="2160"/>
            </a:lvl3pPr>
            <a:lvl4pPr indent="-350519" lvl="3" marL="1828800" algn="l">
              <a:spcBef>
                <a:spcPts val="384"/>
              </a:spcBef>
              <a:spcAft>
                <a:spcPts val="0"/>
              </a:spcAft>
              <a:buClr>
                <a:schemeClr val="dk1"/>
              </a:buClr>
              <a:buSzPts val="1920"/>
              <a:buFont typeface="Arial"/>
              <a:buChar char="–"/>
              <a:defRPr sz="1920"/>
            </a:lvl4pPr>
            <a:lvl5pPr indent="-350520" lvl="4" marL="2286000" algn="l">
              <a:spcBef>
                <a:spcPts val="384"/>
              </a:spcBef>
              <a:spcAft>
                <a:spcPts val="0"/>
              </a:spcAft>
              <a:buClr>
                <a:schemeClr val="dk1"/>
              </a:buClr>
              <a:buSzPts val="1920"/>
              <a:buFont typeface="Arial"/>
              <a:buChar char="»"/>
              <a:defRPr sz="1920"/>
            </a:lvl5pPr>
            <a:lvl6pPr indent="-350520" lvl="5" marL="2743200" algn="l">
              <a:spcBef>
                <a:spcPts val="384"/>
              </a:spcBef>
              <a:spcAft>
                <a:spcPts val="0"/>
              </a:spcAft>
              <a:buClr>
                <a:schemeClr val="dk1"/>
              </a:buClr>
              <a:buSzPts val="1920"/>
              <a:buFont typeface="Arial"/>
              <a:buChar char="»"/>
              <a:defRPr sz="1920"/>
            </a:lvl6pPr>
            <a:lvl7pPr indent="-350520" lvl="6" marL="3200400" algn="l">
              <a:spcBef>
                <a:spcPts val="384"/>
              </a:spcBef>
              <a:spcAft>
                <a:spcPts val="0"/>
              </a:spcAft>
              <a:buClr>
                <a:schemeClr val="dk1"/>
              </a:buClr>
              <a:buSzPts val="1920"/>
              <a:buFont typeface="Arial"/>
              <a:buChar char="»"/>
              <a:defRPr sz="1920"/>
            </a:lvl7pPr>
            <a:lvl8pPr indent="-350520" lvl="7" marL="3657600" algn="l">
              <a:spcBef>
                <a:spcPts val="384"/>
              </a:spcBef>
              <a:spcAft>
                <a:spcPts val="0"/>
              </a:spcAft>
              <a:buClr>
                <a:schemeClr val="dk1"/>
              </a:buClr>
              <a:buSzPts val="1920"/>
              <a:buFont typeface="Arial"/>
              <a:buChar char="»"/>
              <a:defRPr sz="1920"/>
            </a:lvl8pPr>
            <a:lvl9pPr indent="-350520" lvl="8" marL="4114800" algn="l">
              <a:spcBef>
                <a:spcPts val="384"/>
              </a:spcBef>
              <a:spcAft>
                <a:spcPts val="0"/>
              </a:spcAft>
              <a:buClr>
                <a:schemeClr val="dk1"/>
              </a:buClr>
              <a:buSzPts val="1920"/>
              <a:buFont typeface="Arial"/>
              <a:buChar char="»"/>
              <a:defRPr sz="1920"/>
            </a:lvl9pPr>
          </a:lstStyle>
          <a:p/>
        </p:txBody>
      </p:sp>
      <p:sp>
        <p:nvSpPr>
          <p:cNvPr id="194" name="Google Shape;194;p55"/>
          <p:cNvSpPr txBox="1"/>
          <p:nvPr>
            <p:ph idx="3" type="body"/>
          </p:nvPr>
        </p:nvSpPr>
        <p:spPr>
          <a:xfrm>
            <a:off x="6193369" y="1535114"/>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576"/>
              </a:spcBef>
              <a:spcAft>
                <a:spcPts val="0"/>
              </a:spcAft>
              <a:buClr>
                <a:schemeClr val="dk1"/>
              </a:buClr>
              <a:buSzPts val="2880"/>
              <a:buFont typeface="Arial"/>
              <a:buNone/>
              <a:defRPr b="1" sz="2880"/>
            </a:lvl1pPr>
            <a:lvl2pPr indent="-228600" lvl="1" marL="914400" algn="l">
              <a:spcBef>
                <a:spcPts val="480"/>
              </a:spcBef>
              <a:spcAft>
                <a:spcPts val="0"/>
              </a:spcAft>
              <a:buClr>
                <a:schemeClr val="dk1"/>
              </a:buClr>
              <a:buSzPts val="2400"/>
              <a:buFont typeface="Arial"/>
              <a:buNone/>
              <a:defRPr b="1" sz="2400"/>
            </a:lvl2pPr>
            <a:lvl3pPr indent="-228600" lvl="2" marL="1371600" algn="l">
              <a:spcBef>
                <a:spcPts val="432"/>
              </a:spcBef>
              <a:spcAft>
                <a:spcPts val="0"/>
              </a:spcAft>
              <a:buClr>
                <a:schemeClr val="dk1"/>
              </a:buClr>
              <a:buSzPts val="2160"/>
              <a:buFont typeface="Arial"/>
              <a:buNone/>
              <a:defRPr b="1" sz="2160"/>
            </a:lvl3pPr>
            <a:lvl4pPr indent="-228600" lvl="3" marL="1828800" algn="l">
              <a:spcBef>
                <a:spcPts val="384"/>
              </a:spcBef>
              <a:spcAft>
                <a:spcPts val="0"/>
              </a:spcAft>
              <a:buClr>
                <a:schemeClr val="dk1"/>
              </a:buClr>
              <a:buSzPts val="1920"/>
              <a:buFont typeface="Arial"/>
              <a:buNone/>
              <a:defRPr b="1" sz="1920"/>
            </a:lvl4pPr>
            <a:lvl5pPr indent="-228600" lvl="4" marL="2286000" algn="l">
              <a:spcBef>
                <a:spcPts val="384"/>
              </a:spcBef>
              <a:spcAft>
                <a:spcPts val="0"/>
              </a:spcAft>
              <a:buClr>
                <a:schemeClr val="dk1"/>
              </a:buClr>
              <a:buSzPts val="1920"/>
              <a:buFont typeface="Arial"/>
              <a:buNone/>
              <a:defRPr b="1" sz="1920"/>
            </a:lvl5pPr>
            <a:lvl6pPr indent="-228600" lvl="5" marL="2743200" algn="l">
              <a:spcBef>
                <a:spcPts val="384"/>
              </a:spcBef>
              <a:spcAft>
                <a:spcPts val="0"/>
              </a:spcAft>
              <a:buClr>
                <a:schemeClr val="dk1"/>
              </a:buClr>
              <a:buSzPts val="1920"/>
              <a:buFont typeface="Arial"/>
              <a:buNone/>
              <a:defRPr b="1" sz="1920"/>
            </a:lvl6pPr>
            <a:lvl7pPr indent="-228600" lvl="6" marL="3200400" algn="l">
              <a:spcBef>
                <a:spcPts val="384"/>
              </a:spcBef>
              <a:spcAft>
                <a:spcPts val="0"/>
              </a:spcAft>
              <a:buClr>
                <a:schemeClr val="dk1"/>
              </a:buClr>
              <a:buSzPts val="1920"/>
              <a:buFont typeface="Arial"/>
              <a:buNone/>
              <a:defRPr b="1" sz="1920"/>
            </a:lvl7pPr>
            <a:lvl8pPr indent="-228600" lvl="7" marL="3657600" algn="l">
              <a:spcBef>
                <a:spcPts val="384"/>
              </a:spcBef>
              <a:spcAft>
                <a:spcPts val="0"/>
              </a:spcAft>
              <a:buClr>
                <a:schemeClr val="dk1"/>
              </a:buClr>
              <a:buSzPts val="1920"/>
              <a:buFont typeface="Arial"/>
              <a:buNone/>
              <a:defRPr b="1" sz="1920"/>
            </a:lvl8pPr>
            <a:lvl9pPr indent="-228600" lvl="8" marL="4114800" algn="l">
              <a:spcBef>
                <a:spcPts val="384"/>
              </a:spcBef>
              <a:spcAft>
                <a:spcPts val="0"/>
              </a:spcAft>
              <a:buClr>
                <a:schemeClr val="dk1"/>
              </a:buClr>
              <a:buSzPts val="1920"/>
              <a:buFont typeface="Arial"/>
              <a:buNone/>
              <a:defRPr b="1" sz="1920"/>
            </a:lvl9pPr>
          </a:lstStyle>
          <a:p/>
        </p:txBody>
      </p:sp>
      <p:sp>
        <p:nvSpPr>
          <p:cNvPr id="195" name="Google Shape;195;p55"/>
          <p:cNvSpPr txBox="1"/>
          <p:nvPr>
            <p:ph idx="4" type="body"/>
          </p:nvPr>
        </p:nvSpPr>
        <p:spPr>
          <a:xfrm>
            <a:off x="6193369" y="2174875"/>
            <a:ext cx="5389033" cy="3951288"/>
          </a:xfrm>
          <a:prstGeom prst="rect">
            <a:avLst/>
          </a:prstGeom>
          <a:noFill/>
          <a:ln>
            <a:noFill/>
          </a:ln>
        </p:spPr>
        <p:txBody>
          <a:bodyPr anchorCtr="0" anchor="t" bIns="45700" lIns="91425" spcFirstLastPara="1" rIns="91425" wrap="square" tIns="45700">
            <a:noAutofit/>
          </a:bodyPr>
          <a:lstStyle>
            <a:lvl1pPr indent="-411480" lvl="0" marL="457200" algn="l">
              <a:spcBef>
                <a:spcPts val="576"/>
              </a:spcBef>
              <a:spcAft>
                <a:spcPts val="0"/>
              </a:spcAft>
              <a:buClr>
                <a:schemeClr val="dk1"/>
              </a:buClr>
              <a:buSzPts val="2880"/>
              <a:buFont typeface="Arial"/>
              <a:buChar char="•"/>
              <a:defRPr sz="2880"/>
            </a:lvl1pPr>
            <a:lvl2pPr indent="-381000" lvl="1" marL="914400" algn="l">
              <a:spcBef>
                <a:spcPts val="480"/>
              </a:spcBef>
              <a:spcAft>
                <a:spcPts val="0"/>
              </a:spcAft>
              <a:buClr>
                <a:schemeClr val="dk1"/>
              </a:buClr>
              <a:buSzPts val="2400"/>
              <a:buFont typeface="Arial"/>
              <a:buChar char="–"/>
              <a:defRPr sz="2400"/>
            </a:lvl2pPr>
            <a:lvl3pPr indent="-365760" lvl="2" marL="1371600" algn="l">
              <a:spcBef>
                <a:spcPts val="432"/>
              </a:spcBef>
              <a:spcAft>
                <a:spcPts val="0"/>
              </a:spcAft>
              <a:buClr>
                <a:schemeClr val="dk1"/>
              </a:buClr>
              <a:buSzPts val="2160"/>
              <a:buFont typeface="Arial"/>
              <a:buChar char="•"/>
              <a:defRPr sz="2160"/>
            </a:lvl3pPr>
            <a:lvl4pPr indent="-350519" lvl="3" marL="1828800" algn="l">
              <a:spcBef>
                <a:spcPts val="384"/>
              </a:spcBef>
              <a:spcAft>
                <a:spcPts val="0"/>
              </a:spcAft>
              <a:buClr>
                <a:schemeClr val="dk1"/>
              </a:buClr>
              <a:buSzPts val="1920"/>
              <a:buFont typeface="Arial"/>
              <a:buChar char="–"/>
              <a:defRPr sz="1920"/>
            </a:lvl4pPr>
            <a:lvl5pPr indent="-350520" lvl="4" marL="2286000" algn="l">
              <a:spcBef>
                <a:spcPts val="384"/>
              </a:spcBef>
              <a:spcAft>
                <a:spcPts val="0"/>
              </a:spcAft>
              <a:buClr>
                <a:schemeClr val="dk1"/>
              </a:buClr>
              <a:buSzPts val="1920"/>
              <a:buFont typeface="Arial"/>
              <a:buChar char="»"/>
              <a:defRPr sz="1920"/>
            </a:lvl5pPr>
            <a:lvl6pPr indent="-350520" lvl="5" marL="2743200" algn="l">
              <a:spcBef>
                <a:spcPts val="384"/>
              </a:spcBef>
              <a:spcAft>
                <a:spcPts val="0"/>
              </a:spcAft>
              <a:buClr>
                <a:schemeClr val="dk1"/>
              </a:buClr>
              <a:buSzPts val="1920"/>
              <a:buFont typeface="Arial"/>
              <a:buChar char="»"/>
              <a:defRPr sz="1920"/>
            </a:lvl6pPr>
            <a:lvl7pPr indent="-350520" lvl="6" marL="3200400" algn="l">
              <a:spcBef>
                <a:spcPts val="384"/>
              </a:spcBef>
              <a:spcAft>
                <a:spcPts val="0"/>
              </a:spcAft>
              <a:buClr>
                <a:schemeClr val="dk1"/>
              </a:buClr>
              <a:buSzPts val="1920"/>
              <a:buFont typeface="Arial"/>
              <a:buChar char="»"/>
              <a:defRPr sz="1920"/>
            </a:lvl7pPr>
            <a:lvl8pPr indent="-350520" lvl="7" marL="3657600" algn="l">
              <a:spcBef>
                <a:spcPts val="384"/>
              </a:spcBef>
              <a:spcAft>
                <a:spcPts val="0"/>
              </a:spcAft>
              <a:buClr>
                <a:schemeClr val="dk1"/>
              </a:buClr>
              <a:buSzPts val="1920"/>
              <a:buFont typeface="Arial"/>
              <a:buChar char="»"/>
              <a:defRPr sz="1920"/>
            </a:lvl8pPr>
            <a:lvl9pPr indent="-350520" lvl="8" marL="4114800" algn="l">
              <a:spcBef>
                <a:spcPts val="384"/>
              </a:spcBef>
              <a:spcAft>
                <a:spcPts val="0"/>
              </a:spcAft>
              <a:buClr>
                <a:schemeClr val="dk1"/>
              </a:buClr>
              <a:buSzPts val="1920"/>
              <a:buFont typeface="Arial"/>
              <a:buChar char="»"/>
              <a:defRPr sz="1920"/>
            </a:lvl9pPr>
          </a:lstStyle>
          <a:p/>
        </p:txBody>
      </p:sp>
      <p:sp>
        <p:nvSpPr>
          <p:cNvPr id="196" name="Google Shape;196;p55"/>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55"/>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55"/>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9" name="Shape 199"/>
        <p:cNvGrpSpPr/>
        <p:nvPr/>
      </p:nvGrpSpPr>
      <p:grpSpPr>
        <a:xfrm>
          <a:off x="0" y="0"/>
          <a:ext cx="0" cy="0"/>
          <a:chOff x="0" y="0"/>
          <a:chExt cx="0" cy="0"/>
        </a:xfrm>
      </p:grpSpPr>
      <p:sp>
        <p:nvSpPr>
          <p:cNvPr id="200" name="Google Shape;200;p56"/>
          <p:cNvSpPr txBox="1"/>
          <p:nvPr>
            <p:ph type="title"/>
          </p:nvPr>
        </p:nvSpPr>
        <p:spPr>
          <a:xfrm>
            <a:off x="609600" y="274320"/>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1" name="Google Shape;201;p56"/>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56"/>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56"/>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62"/>
          <p:cNvSpPr txBox="1"/>
          <p:nvPr>
            <p:ph type="title"/>
          </p:nvPr>
        </p:nvSpPr>
        <p:spPr>
          <a:xfrm>
            <a:off x="609600" y="274320"/>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62"/>
          <p:cNvSpPr txBox="1"/>
          <p:nvPr>
            <p:ph idx="1" type="body"/>
          </p:nvPr>
        </p:nvSpPr>
        <p:spPr>
          <a:xfrm>
            <a:off x="609600" y="1600200"/>
            <a:ext cx="10972800" cy="452628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62"/>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2"/>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2"/>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4" name="Shape 204"/>
        <p:cNvGrpSpPr/>
        <p:nvPr/>
      </p:nvGrpSpPr>
      <p:grpSpPr>
        <a:xfrm>
          <a:off x="0" y="0"/>
          <a:ext cx="0" cy="0"/>
          <a:chOff x="0" y="0"/>
          <a:chExt cx="0" cy="0"/>
        </a:xfrm>
      </p:grpSpPr>
      <p:sp>
        <p:nvSpPr>
          <p:cNvPr id="205" name="Google Shape;205;p57"/>
          <p:cNvSpPr txBox="1"/>
          <p:nvPr>
            <p:ph type="title"/>
          </p:nvPr>
        </p:nvSpPr>
        <p:spPr>
          <a:xfrm>
            <a:off x="609602" y="273051"/>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6" name="Google Shape;206;p57"/>
          <p:cNvSpPr txBox="1"/>
          <p:nvPr>
            <p:ph idx="1" type="body"/>
          </p:nvPr>
        </p:nvSpPr>
        <p:spPr>
          <a:xfrm>
            <a:off x="4766733" y="273050"/>
            <a:ext cx="6815667" cy="5853113"/>
          </a:xfrm>
          <a:prstGeom prst="rect">
            <a:avLst/>
          </a:prstGeom>
          <a:noFill/>
          <a:ln>
            <a:noFill/>
          </a:ln>
        </p:spPr>
        <p:txBody>
          <a:bodyPr anchorCtr="0" anchor="t" bIns="45700" lIns="91425" spcFirstLastPara="1" rIns="91425" wrap="square" tIns="45700">
            <a:noAutofit/>
          </a:bodyPr>
          <a:lstStyle>
            <a:lvl1pPr indent="-472440" lvl="0" marL="457200" algn="l">
              <a:spcBef>
                <a:spcPts val="768"/>
              </a:spcBef>
              <a:spcAft>
                <a:spcPts val="0"/>
              </a:spcAft>
              <a:buClr>
                <a:schemeClr val="dk1"/>
              </a:buClr>
              <a:buSzPts val="3840"/>
              <a:buFont typeface="Arial"/>
              <a:buChar char="•"/>
              <a:defRPr sz="3840"/>
            </a:lvl1pPr>
            <a:lvl2pPr indent="-441960" lvl="1" marL="914400" algn="l">
              <a:spcBef>
                <a:spcPts val="672"/>
              </a:spcBef>
              <a:spcAft>
                <a:spcPts val="0"/>
              </a:spcAft>
              <a:buClr>
                <a:schemeClr val="dk1"/>
              </a:buClr>
              <a:buSzPts val="3360"/>
              <a:buFont typeface="Arial"/>
              <a:buChar char="–"/>
              <a:defRPr sz="3359"/>
            </a:lvl2pPr>
            <a:lvl3pPr indent="-411480" lvl="2" marL="1371600" algn="l">
              <a:spcBef>
                <a:spcPts val="576"/>
              </a:spcBef>
              <a:spcAft>
                <a:spcPts val="0"/>
              </a:spcAft>
              <a:buClr>
                <a:schemeClr val="dk1"/>
              </a:buClr>
              <a:buSzPts val="2880"/>
              <a:buFont typeface="Arial"/>
              <a:buChar char="•"/>
              <a:defRPr sz="2880"/>
            </a:lvl3pPr>
            <a:lvl4pPr indent="-381000" lvl="3" marL="1828800" algn="l">
              <a:spcBef>
                <a:spcPts val="480"/>
              </a:spcBef>
              <a:spcAft>
                <a:spcPts val="0"/>
              </a:spcAft>
              <a:buClr>
                <a:schemeClr val="dk1"/>
              </a:buClr>
              <a:buSzPts val="2400"/>
              <a:buFont typeface="Arial"/>
              <a:buChar char="–"/>
              <a:defRPr sz="2400"/>
            </a:lvl4pPr>
            <a:lvl5pPr indent="-381000" lvl="4" marL="2286000" algn="l">
              <a:spcBef>
                <a:spcPts val="480"/>
              </a:spcBef>
              <a:spcAft>
                <a:spcPts val="0"/>
              </a:spcAft>
              <a:buClr>
                <a:schemeClr val="dk1"/>
              </a:buClr>
              <a:buSzPts val="2400"/>
              <a:buFont typeface="Arial"/>
              <a:buChar char="»"/>
              <a:defRPr sz="2400"/>
            </a:lvl5pPr>
            <a:lvl6pPr indent="-381000" lvl="5" marL="2743200" algn="l">
              <a:spcBef>
                <a:spcPts val="480"/>
              </a:spcBef>
              <a:spcAft>
                <a:spcPts val="0"/>
              </a:spcAft>
              <a:buClr>
                <a:schemeClr val="dk1"/>
              </a:buClr>
              <a:buSzPts val="2400"/>
              <a:buFont typeface="Arial"/>
              <a:buChar char="»"/>
              <a:defRPr sz="2400"/>
            </a:lvl6pPr>
            <a:lvl7pPr indent="-381000" lvl="6" marL="3200400" algn="l">
              <a:spcBef>
                <a:spcPts val="480"/>
              </a:spcBef>
              <a:spcAft>
                <a:spcPts val="0"/>
              </a:spcAft>
              <a:buClr>
                <a:schemeClr val="dk1"/>
              </a:buClr>
              <a:buSzPts val="2400"/>
              <a:buFont typeface="Arial"/>
              <a:buChar char="»"/>
              <a:defRPr sz="2400"/>
            </a:lvl7pPr>
            <a:lvl8pPr indent="-381000" lvl="7" marL="3657600" algn="l">
              <a:spcBef>
                <a:spcPts val="480"/>
              </a:spcBef>
              <a:spcAft>
                <a:spcPts val="0"/>
              </a:spcAft>
              <a:buClr>
                <a:schemeClr val="dk1"/>
              </a:buClr>
              <a:buSzPts val="2400"/>
              <a:buFont typeface="Arial"/>
              <a:buChar char="»"/>
              <a:defRPr sz="2400"/>
            </a:lvl8pPr>
            <a:lvl9pPr indent="-381000" lvl="8" marL="4114800" algn="l">
              <a:spcBef>
                <a:spcPts val="480"/>
              </a:spcBef>
              <a:spcAft>
                <a:spcPts val="0"/>
              </a:spcAft>
              <a:buClr>
                <a:schemeClr val="dk1"/>
              </a:buClr>
              <a:buSzPts val="2400"/>
              <a:buFont typeface="Arial"/>
              <a:buChar char="»"/>
              <a:defRPr sz="2400"/>
            </a:lvl9pPr>
          </a:lstStyle>
          <a:p/>
        </p:txBody>
      </p:sp>
      <p:sp>
        <p:nvSpPr>
          <p:cNvPr id="207" name="Google Shape;207;p57"/>
          <p:cNvSpPr txBox="1"/>
          <p:nvPr>
            <p:ph idx="2" type="body"/>
          </p:nvPr>
        </p:nvSpPr>
        <p:spPr>
          <a:xfrm>
            <a:off x="609602"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336"/>
              </a:spcBef>
              <a:spcAft>
                <a:spcPts val="0"/>
              </a:spcAft>
              <a:buClr>
                <a:schemeClr val="dk1"/>
              </a:buClr>
              <a:buSzPts val="1680"/>
              <a:buFont typeface="Arial"/>
              <a:buNone/>
              <a:defRPr sz="1679"/>
            </a:lvl1pPr>
            <a:lvl2pPr indent="-228600" lvl="1" marL="914400" algn="l">
              <a:spcBef>
                <a:spcPts val="288"/>
              </a:spcBef>
              <a:spcAft>
                <a:spcPts val="0"/>
              </a:spcAft>
              <a:buClr>
                <a:schemeClr val="dk1"/>
              </a:buClr>
              <a:buSzPts val="1440"/>
              <a:buFont typeface="Arial"/>
              <a:buNone/>
              <a:defRPr sz="144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16"/>
              </a:spcBef>
              <a:spcAft>
                <a:spcPts val="0"/>
              </a:spcAft>
              <a:buClr>
                <a:schemeClr val="dk1"/>
              </a:buClr>
              <a:buSzPts val="1080"/>
              <a:buFont typeface="Arial"/>
              <a:buNone/>
              <a:defRPr sz="1080"/>
            </a:lvl4pPr>
            <a:lvl5pPr indent="-228600" lvl="4" marL="2286000" algn="l">
              <a:spcBef>
                <a:spcPts val="216"/>
              </a:spcBef>
              <a:spcAft>
                <a:spcPts val="0"/>
              </a:spcAft>
              <a:buClr>
                <a:schemeClr val="dk1"/>
              </a:buClr>
              <a:buSzPts val="1080"/>
              <a:buFont typeface="Arial"/>
              <a:buNone/>
              <a:defRPr sz="1080"/>
            </a:lvl5pPr>
            <a:lvl6pPr indent="-228600" lvl="5" marL="2743200" algn="l">
              <a:spcBef>
                <a:spcPts val="216"/>
              </a:spcBef>
              <a:spcAft>
                <a:spcPts val="0"/>
              </a:spcAft>
              <a:buClr>
                <a:schemeClr val="dk1"/>
              </a:buClr>
              <a:buSzPts val="1080"/>
              <a:buFont typeface="Arial"/>
              <a:buNone/>
              <a:defRPr sz="1080"/>
            </a:lvl6pPr>
            <a:lvl7pPr indent="-228600" lvl="6" marL="3200400" algn="l">
              <a:spcBef>
                <a:spcPts val="216"/>
              </a:spcBef>
              <a:spcAft>
                <a:spcPts val="0"/>
              </a:spcAft>
              <a:buClr>
                <a:schemeClr val="dk1"/>
              </a:buClr>
              <a:buSzPts val="1080"/>
              <a:buFont typeface="Arial"/>
              <a:buNone/>
              <a:defRPr sz="1080"/>
            </a:lvl7pPr>
            <a:lvl8pPr indent="-228600" lvl="7" marL="3657600" algn="l">
              <a:spcBef>
                <a:spcPts val="216"/>
              </a:spcBef>
              <a:spcAft>
                <a:spcPts val="0"/>
              </a:spcAft>
              <a:buClr>
                <a:schemeClr val="dk1"/>
              </a:buClr>
              <a:buSzPts val="1080"/>
              <a:buFont typeface="Arial"/>
              <a:buNone/>
              <a:defRPr sz="1080"/>
            </a:lvl8pPr>
            <a:lvl9pPr indent="-228600" lvl="8" marL="4114800" algn="l">
              <a:spcBef>
                <a:spcPts val="216"/>
              </a:spcBef>
              <a:spcAft>
                <a:spcPts val="0"/>
              </a:spcAft>
              <a:buClr>
                <a:schemeClr val="dk1"/>
              </a:buClr>
              <a:buSzPts val="1080"/>
              <a:buFont typeface="Arial"/>
              <a:buNone/>
              <a:defRPr sz="1080"/>
            </a:lvl9pPr>
          </a:lstStyle>
          <a:p/>
        </p:txBody>
      </p:sp>
      <p:sp>
        <p:nvSpPr>
          <p:cNvPr id="208" name="Google Shape;208;p57"/>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57"/>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57"/>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1" name="Shape 211"/>
        <p:cNvGrpSpPr/>
        <p:nvPr/>
      </p:nvGrpSpPr>
      <p:grpSpPr>
        <a:xfrm>
          <a:off x="0" y="0"/>
          <a:ext cx="0" cy="0"/>
          <a:chOff x="0" y="0"/>
          <a:chExt cx="0" cy="0"/>
        </a:xfrm>
      </p:grpSpPr>
      <p:sp>
        <p:nvSpPr>
          <p:cNvPr id="212" name="Google Shape;212;p58"/>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3" name="Google Shape;213;p58"/>
          <p:cNvSpPr/>
          <p:nvPr>
            <p:ph idx="2" type="pic"/>
          </p:nvPr>
        </p:nvSpPr>
        <p:spPr>
          <a:xfrm>
            <a:off x="2389717" y="612775"/>
            <a:ext cx="7315200" cy="4114800"/>
          </a:xfrm>
          <a:prstGeom prst="rect">
            <a:avLst/>
          </a:prstGeom>
          <a:noFill/>
          <a:ln>
            <a:noFill/>
          </a:ln>
        </p:spPr>
      </p:sp>
      <p:sp>
        <p:nvSpPr>
          <p:cNvPr id="214" name="Google Shape;214;p58"/>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336"/>
              </a:spcBef>
              <a:spcAft>
                <a:spcPts val="0"/>
              </a:spcAft>
              <a:buClr>
                <a:schemeClr val="dk1"/>
              </a:buClr>
              <a:buSzPts val="1680"/>
              <a:buFont typeface="Arial"/>
              <a:buNone/>
              <a:defRPr sz="1679"/>
            </a:lvl1pPr>
            <a:lvl2pPr indent="-228600" lvl="1" marL="914400" algn="l">
              <a:spcBef>
                <a:spcPts val="288"/>
              </a:spcBef>
              <a:spcAft>
                <a:spcPts val="0"/>
              </a:spcAft>
              <a:buClr>
                <a:schemeClr val="dk1"/>
              </a:buClr>
              <a:buSzPts val="1440"/>
              <a:buFont typeface="Arial"/>
              <a:buNone/>
              <a:defRPr sz="144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16"/>
              </a:spcBef>
              <a:spcAft>
                <a:spcPts val="0"/>
              </a:spcAft>
              <a:buClr>
                <a:schemeClr val="dk1"/>
              </a:buClr>
              <a:buSzPts val="1080"/>
              <a:buFont typeface="Arial"/>
              <a:buNone/>
              <a:defRPr sz="1080"/>
            </a:lvl4pPr>
            <a:lvl5pPr indent="-228600" lvl="4" marL="2286000" algn="l">
              <a:spcBef>
                <a:spcPts val="216"/>
              </a:spcBef>
              <a:spcAft>
                <a:spcPts val="0"/>
              </a:spcAft>
              <a:buClr>
                <a:schemeClr val="dk1"/>
              </a:buClr>
              <a:buSzPts val="1080"/>
              <a:buFont typeface="Arial"/>
              <a:buNone/>
              <a:defRPr sz="1080"/>
            </a:lvl5pPr>
            <a:lvl6pPr indent="-228600" lvl="5" marL="2743200" algn="l">
              <a:spcBef>
                <a:spcPts val="216"/>
              </a:spcBef>
              <a:spcAft>
                <a:spcPts val="0"/>
              </a:spcAft>
              <a:buClr>
                <a:schemeClr val="dk1"/>
              </a:buClr>
              <a:buSzPts val="1080"/>
              <a:buFont typeface="Arial"/>
              <a:buNone/>
              <a:defRPr sz="1080"/>
            </a:lvl6pPr>
            <a:lvl7pPr indent="-228600" lvl="6" marL="3200400" algn="l">
              <a:spcBef>
                <a:spcPts val="216"/>
              </a:spcBef>
              <a:spcAft>
                <a:spcPts val="0"/>
              </a:spcAft>
              <a:buClr>
                <a:schemeClr val="dk1"/>
              </a:buClr>
              <a:buSzPts val="1080"/>
              <a:buFont typeface="Arial"/>
              <a:buNone/>
              <a:defRPr sz="1080"/>
            </a:lvl7pPr>
            <a:lvl8pPr indent="-228600" lvl="7" marL="3657600" algn="l">
              <a:spcBef>
                <a:spcPts val="216"/>
              </a:spcBef>
              <a:spcAft>
                <a:spcPts val="0"/>
              </a:spcAft>
              <a:buClr>
                <a:schemeClr val="dk1"/>
              </a:buClr>
              <a:buSzPts val="1080"/>
              <a:buFont typeface="Arial"/>
              <a:buNone/>
              <a:defRPr sz="1080"/>
            </a:lvl8pPr>
            <a:lvl9pPr indent="-228600" lvl="8" marL="4114800" algn="l">
              <a:spcBef>
                <a:spcPts val="216"/>
              </a:spcBef>
              <a:spcAft>
                <a:spcPts val="0"/>
              </a:spcAft>
              <a:buClr>
                <a:schemeClr val="dk1"/>
              </a:buClr>
              <a:buSzPts val="1080"/>
              <a:buFont typeface="Arial"/>
              <a:buNone/>
              <a:defRPr sz="1080"/>
            </a:lvl9pPr>
          </a:lstStyle>
          <a:p/>
        </p:txBody>
      </p:sp>
      <p:sp>
        <p:nvSpPr>
          <p:cNvPr id="215" name="Google Shape;215;p58"/>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58"/>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58"/>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8" name="Shape 218"/>
        <p:cNvGrpSpPr/>
        <p:nvPr/>
      </p:nvGrpSpPr>
      <p:grpSpPr>
        <a:xfrm>
          <a:off x="0" y="0"/>
          <a:ext cx="0" cy="0"/>
          <a:chOff x="0" y="0"/>
          <a:chExt cx="0" cy="0"/>
        </a:xfrm>
      </p:grpSpPr>
      <p:sp>
        <p:nvSpPr>
          <p:cNvPr id="219" name="Google Shape;219;p59"/>
          <p:cNvSpPr txBox="1"/>
          <p:nvPr>
            <p:ph type="title"/>
          </p:nvPr>
        </p:nvSpPr>
        <p:spPr>
          <a:xfrm>
            <a:off x="609600" y="274320"/>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0" name="Google Shape;220;p59"/>
          <p:cNvSpPr txBox="1"/>
          <p:nvPr>
            <p:ph idx="1" type="body"/>
          </p:nvPr>
        </p:nvSpPr>
        <p:spPr>
          <a:xfrm rot="5400000">
            <a:off x="3832860" y="-1623060"/>
            <a:ext cx="4526280"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1" name="Google Shape;221;p59"/>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59"/>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59"/>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4" name="Shape 224"/>
        <p:cNvGrpSpPr/>
        <p:nvPr/>
      </p:nvGrpSpPr>
      <p:grpSpPr>
        <a:xfrm>
          <a:off x="0" y="0"/>
          <a:ext cx="0" cy="0"/>
          <a:chOff x="0" y="0"/>
          <a:chExt cx="0" cy="0"/>
        </a:xfrm>
      </p:grpSpPr>
      <p:sp>
        <p:nvSpPr>
          <p:cNvPr id="225" name="Google Shape;225;p60"/>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6" name="Google Shape;226;p60"/>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7" name="Google Shape;227;p60"/>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60"/>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60"/>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6" name="Shape 236"/>
        <p:cNvGrpSpPr/>
        <p:nvPr/>
      </p:nvGrpSpPr>
      <p:grpSpPr>
        <a:xfrm>
          <a:off x="0" y="0"/>
          <a:ext cx="0" cy="0"/>
          <a:chOff x="0" y="0"/>
          <a:chExt cx="0" cy="0"/>
        </a:xfrm>
      </p:grpSpPr>
      <p:sp>
        <p:nvSpPr>
          <p:cNvPr id="237" name="Google Shape;237;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8" name="Google Shape;238;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9" name="Google Shape;23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2" name="Shape 242"/>
        <p:cNvGrpSpPr/>
        <p:nvPr/>
      </p:nvGrpSpPr>
      <p:grpSpPr>
        <a:xfrm>
          <a:off x="0" y="0"/>
          <a:ext cx="0" cy="0"/>
          <a:chOff x="0" y="0"/>
          <a:chExt cx="0" cy="0"/>
        </a:xfrm>
      </p:grpSpPr>
      <p:sp>
        <p:nvSpPr>
          <p:cNvPr id="243" name="Google Shape;24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4" name="Google Shape;244;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5" name="Google Shape;24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8" name="Shape 248"/>
        <p:cNvGrpSpPr/>
        <p:nvPr/>
      </p:nvGrpSpPr>
      <p:grpSpPr>
        <a:xfrm>
          <a:off x="0" y="0"/>
          <a:ext cx="0" cy="0"/>
          <a:chOff x="0" y="0"/>
          <a:chExt cx="0" cy="0"/>
        </a:xfrm>
      </p:grpSpPr>
      <p:sp>
        <p:nvSpPr>
          <p:cNvPr id="249" name="Google Shape;249;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0" name="Google Shape;250;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51" name="Google Shape;25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4" name="Shape 254"/>
        <p:cNvGrpSpPr/>
        <p:nvPr/>
      </p:nvGrpSpPr>
      <p:grpSpPr>
        <a:xfrm>
          <a:off x="0" y="0"/>
          <a:ext cx="0" cy="0"/>
          <a:chOff x="0" y="0"/>
          <a:chExt cx="0" cy="0"/>
        </a:xfrm>
      </p:grpSpPr>
      <p:sp>
        <p:nvSpPr>
          <p:cNvPr id="255" name="Google Shape;25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6" name="Google Shape;256;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7" name="Google Shape;257;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8" name="Google Shape;25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1" name="Shape 261"/>
        <p:cNvGrpSpPr/>
        <p:nvPr/>
      </p:nvGrpSpPr>
      <p:grpSpPr>
        <a:xfrm>
          <a:off x="0" y="0"/>
          <a:ext cx="0" cy="0"/>
          <a:chOff x="0" y="0"/>
          <a:chExt cx="0" cy="0"/>
        </a:xfrm>
      </p:grpSpPr>
      <p:sp>
        <p:nvSpPr>
          <p:cNvPr id="262" name="Google Shape;262;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3" name="Google Shape;263;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4" name="Google Shape;264;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5" name="Google Shape;265;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6" name="Google Shape;266;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7" name="Google Shape;26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0" name="Shape 270"/>
        <p:cNvGrpSpPr/>
        <p:nvPr/>
      </p:nvGrpSpPr>
      <p:grpSpPr>
        <a:xfrm>
          <a:off x="0" y="0"/>
          <a:ext cx="0" cy="0"/>
          <a:chOff x="0" y="0"/>
          <a:chExt cx="0" cy="0"/>
        </a:xfrm>
      </p:grpSpPr>
      <p:sp>
        <p:nvSpPr>
          <p:cNvPr id="271" name="Google Shape;271;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2" name="Google Shape;27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3"/>
          <p:cNvSpPr txBox="1"/>
          <p:nvPr>
            <p:ph type="title"/>
          </p:nvPr>
        </p:nvSpPr>
        <p:spPr>
          <a:xfrm>
            <a:off x="963084" y="4406901"/>
            <a:ext cx="10363200" cy="136207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8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63"/>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sz="2400"/>
            </a:lvl1pPr>
            <a:lvl2pPr indent="-228600" lvl="1" marL="914400" algn="l">
              <a:spcBef>
                <a:spcPts val="432"/>
              </a:spcBef>
              <a:spcAft>
                <a:spcPts val="0"/>
              </a:spcAft>
              <a:buClr>
                <a:schemeClr val="dk1"/>
              </a:buClr>
              <a:buSzPts val="2160"/>
              <a:buFont typeface="Arial"/>
              <a:buNone/>
              <a:defRPr sz="2160"/>
            </a:lvl2pPr>
            <a:lvl3pPr indent="-228600" lvl="2" marL="1371600" algn="l">
              <a:spcBef>
                <a:spcPts val="384"/>
              </a:spcBef>
              <a:spcAft>
                <a:spcPts val="0"/>
              </a:spcAft>
              <a:buClr>
                <a:schemeClr val="dk1"/>
              </a:buClr>
              <a:buSzPts val="1920"/>
              <a:buFont typeface="Arial"/>
              <a:buNone/>
              <a:defRPr sz="1920"/>
            </a:lvl3pPr>
            <a:lvl4pPr indent="-228600" lvl="3" marL="1828800" algn="l">
              <a:spcBef>
                <a:spcPts val="336"/>
              </a:spcBef>
              <a:spcAft>
                <a:spcPts val="0"/>
              </a:spcAft>
              <a:buClr>
                <a:schemeClr val="dk1"/>
              </a:buClr>
              <a:buSzPts val="1680"/>
              <a:buFont typeface="Arial"/>
              <a:buNone/>
              <a:defRPr sz="1679"/>
            </a:lvl4pPr>
            <a:lvl5pPr indent="-228600" lvl="4" marL="2286000" algn="l">
              <a:spcBef>
                <a:spcPts val="336"/>
              </a:spcBef>
              <a:spcAft>
                <a:spcPts val="0"/>
              </a:spcAft>
              <a:buClr>
                <a:schemeClr val="dk1"/>
              </a:buClr>
              <a:buSzPts val="1680"/>
              <a:buFont typeface="Arial"/>
              <a:buNone/>
              <a:defRPr sz="1679"/>
            </a:lvl5pPr>
            <a:lvl6pPr indent="-228600" lvl="5" marL="2743200" algn="l">
              <a:spcBef>
                <a:spcPts val="336"/>
              </a:spcBef>
              <a:spcAft>
                <a:spcPts val="0"/>
              </a:spcAft>
              <a:buClr>
                <a:schemeClr val="dk1"/>
              </a:buClr>
              <a:buSzPts val="1680"/>
              <a:buFont typeface="Arial"/>
              <a:buNone/>
              <a:defRPr sz="1679"/>
            </a:lvl6pPr>
            <a:lvl7pPr indent="-228600" lvl="6" marL="3200400" algn="l">
              <a:spcBef>
                <a:spcPts val="336"/>
              </a:spcBef>
              <a:spcAft>
                <a:spcPts val="0"/>
              </a:spcAft>
              <a:buClr>
                <a:schemeClr val="dk1"/>
              </a:buClr>
              <a:buSzPts val="1680"/>
              <a:buFont typeface="Arial"/>
              <a:buNone/>
              <a:defRPr sz="1679"/>
            </a:lvl7pPr>
            <a:lvl8pPr indent="-228600" lvl="7" marL="3657600" algn="l">
              <a:spcBef>
                <a:spcPts val="336"/>
              </a:spcBef>
              <a:spcAft>
                <a:spcPts val="0"/>
              </a:spcAft>
              <a:buClr>
                <a:schemeClr val="dk1"/>
              </a:buClr>
              <a:buSzPts val="1680"/>
              <a:buFont typeface="Arial"/>
              <a:buNone/>
              <a:defRPr sz="1679"/>
            </a:lvl8pPr>
            <a:lvl9pPr indent="-228600" lvl="8" marL="4114800" algn="l">
              <a:spcBef>
                <a:spcPts val="336"/>
              </a:spcBef>
              <a:spcAft>
                <a:spcPts val="0"/>
              </a:spcAft>
              <a:buClr>
                <a:schemeClr val="dk1"/>
              </a:buClr>
              <a:buSzPts val="1680"/>
              <a:buFont typeface="Arial"/>
              <a:buNone/>
              <a:defRPr sz="1679"/>
            </a:lvl9pPr>
          </a:lstStyle>
          <a:p/>
        </p:txBody>
      </p:sp>
      <p:sp>
        <p:nvSpPr>
          <p:cNvPr id="30" name="Google Shape;30;p63"/>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3"/>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3"/>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5" name="Shape 275"/>
        <p:cNvGrpSpPr/>
        <p:nvPr/>
      </p:nvGrpSpPr>
      <p:grpSpPr>
        <a:xfrm>
          <a:off x="0" y="0"/>
          <a:ext cx="0" cy="0"/>
          <a:chOff x="0" y="0"/>
          <a:chExt cx="0" cy="0"/>
        </a:xfrm>
      </p:grpSpPr>
      <p:sp>
        <p:nvSpPr>
          <p:cNvPr id="276" name="Google Shape;27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9" name="Shape 279"/>
        <p:cNvGrpSpPr/>
        <p:nvPr/>
      </p:nvGrpSpPr>
      <p:grpSpPr>
        <a:xfrm>
          <a:off x="0" y="0"/>
          <a:ext cx="0" cy="0"/>
          <a:chOff x="0" y="0"/>
          <a:chExt cx="0" cy="0"/>
        </a:xfrm>
      </p:grpSpPr>
      <p:sp>
        <p:nvSpPr>
          <p:cNvPr id="280" name="Google Shape;280;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1" name="Google Shape;281;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82" name="Google Shape;282;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83" name="Google Shape;283;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86" name="Shape 286"/>
        <p:cNvGrpSpPr/>
        <p:nvPr/>
      </p:nvGrpSpPr>
      <p:grpSpPr>
        <a:xfrm>
          <a:off x="0" y="0"/>
          <a:ext cx="0" cy="0"/>
          <a:chOff x="0" y="0"/>
          <a:chExt cx="0" cy="0"/>
        </a:xfrm>
      </p:grpSpPr>
      <p:sp>
        <p:nvSpPr>
          <p:cNvPr id="287" name="Google Shape;287;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38"/>
          <p:cNvSpPr/>
          <p:nvPr>
            <p:ph idx="2" type="pic"/>
          </p:nvPr>
        </p:nvSpPr>
        <p:spPr>
          <a:xfrm>
            <a:off x="5183188" y="987425"/>
            <a:ext cx="6172200" cy="4873625"/>
          </a:xfrm>
          <a:prstGeom prst="rect">
            <a:avLst/>
          </a:prstGeom>
          <a:noFill/>
          <a:ln>
            <a:noFill/>
          </a:ln>
        </p:spPr>
      </p:sp>
      <p:sp>
        <p:nvSpPr>
          <p:cNvPr id="289" name="Google Shape;289;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90" name="Google Shape;29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2" name="Google Shape;29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3" name="Shape 293"/>
        <p:cNvGrpSpPr/>
        <p:nvPr/>
      </p:nvGrpSpPr>
      <p:grpSpPr>
        <a:xfrm>
          <a:off x="0" y="0"/>
          <a:ext cx="0" cy="0"/>
          <a:chOff x="0" y="0"/>
          <a:chExt cx="0" cy="0"/>
        </a:xfrm>
      </p:grpSpPr>
      <p:sp>
        <p:nvSpPr>
          <p:cNvPr id="294" name="Google Shape;29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5" name="Google Shape;295;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6" name="Google Shape;29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8" name="Google Shape;29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9" name="Shape 299"/>
        <p:cNvGrpSpPr/>
        <p:nvPr/>
      </p:nvGrpSpPr>
      <p:grpSpPr>
        <a:xfrm>
          <a:off x="0" y="0"/>
          <a:ext cx="0" cy="0"/>
          <a:chOff x="0" y="0"/>
          <a:chExt cx="0" cy="0"/>
        </a:xfrm>
      </p:grpSpPr>
      <p:sp>
        <p:nvSpPr>
          <p:cNvPr id="300" name="Google Shape;300;p4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1" name="Google Shape;301;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2" name="Google Shape;30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3" name="Google Shape;30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4" name="Google Shape;30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4"/>
          <p:cNvSpPr txBox="1"/>
          <p:nvPr>
            <p:ph type="title"/>
          </p:nvPr>
        </p:nvSpPr>
        <p:spPr>
          <a:xfrm>
            <a:off x="609600" y="274320"/>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64"/>
          <p:cNvSpPr txBox="1"/>
          <p:nvPr>
            <p:ph idx="1" type="body"/>
          </p:nvPr>
        </p:nvSpPr>
        <p:spPr>
          <a:xfrm>
            <a:off x="609600" y="1600200"/>
            <a:ext cx="5384800" cy="4525963"/>
          </a:xfrm>
          <a:prstGeom prst="rect">
            <a:avLst/>
          </a:prstGeom>
          <a:noFill/>
          <a:ln>
            <a:noFill/>
          </a:ln>
        </p:spPr>
        <p:txBody>
          <a:bodyPr anchorCtr="0" anchor="t" bIns="45700" lIns="91425" spcFirstLastPara="1" rIns="91425" wrap="square" tIns="45700">
            <a:noAutofit/>
          </a:bodyPr>
          <a:lstStyle>
            <a:lvl1pPr indent="-441960" lvl="0" marL="457200" algn="l">
              <a:spcBef>
                <a:spcPts val="672"/>
              </a:spcBef>
              <a:spcAft>
                <a:spcPts val="0"/>
              </a:spcAft>
              <a:buClr>
                <a:schemeClr val="dk1"/>
              </a:buClr>
              <a:buSzPts val="3360"/>
              <a:buFont typeface="Arial"/>
              <a:buChar char="•"/>
              <a:defRPr sz="3359"/>
            </a:lvl1pPr>
            <a:lvl2pPr indent="-411480" lvl="1" marL="914400" algn="l">
              <a:spcBef>
                <a:spcPts val="576"/>
              </a:spcBef>
              <a:spcAft>
                <a:spcPts val="0"/>
              </a:spcAft>
              <a:buClr>
                <a:schemeClr val="dk1"/>
              </a:buClr>
              <a:buSzPts val="2880"/>
              <a:buFont typeface="Arial"/>
              <a:buChar char="–"/>
              <a:defRPr sz="2880"/>
            </a:lvl2pPr>
            <a:lvl3pPr indent="-381000" lvl="2" marL="1371600" algn="l">
              <a:spcBef>
                <a:spcPts val="480"/>
              </a:spcBef>
              <a:spcAft>
                <a:spcPts val="0"/>
              </a:spcAft>
              <a:buClr>
                <a:schemeClr val="dk1"/>
              </a:buClr>
              <a:buSzPts val="2400"/>
              <a:buFont typeface="Arial"/>
              <a:buChar char="•"/>
              <a:defRPr sz="2400"/>
            </a:lvl3pPr>
            <a:lvl4pPr indent="-365760" lvl="3" marL="1828800" algn="l">
              <a:spcBef>
                <a:spcPts val="432"/>
              </a:spcBef>
              <a:spcAft>
                <a:spcPts val="0"/>
              </a:spcAft>
              <a:buClr>
                <a:schemeClr val="dk1"/>
              </a:buClr>
              <a:buSzPts val="2160"/>
              <a:buFont typeface="Arial"/>
              <a:buChar char="–"/>
              <a:defRPr sz="2160"/>
            </a:lvl4pPr>
            <a:lvl5pPr indent="-365760" lvl="4" marL="2286000" algn="l">
              <a:spcBef>
                <a:spcPts val="432"/>
              </a:spcBef>
              <a:spcAft>
                <a:spcPts val="0"/>
              </a:spcAft>
              <a:buClr>
                <a:schemeClr val="dk1"/>
              </a:buClr>
              <a:buSzPts val="2160"/>
              <a:buFont typeface="Arial"/>
              <a:buChar char="»"/>
              <a:defRPr sz="2160"/>
            </a:lvl5pPr>
            <a:lvl6pPr indent="-365760" lvl="5" marL="2743200" algn="l">
              <a:spcBef>
                <a:spcPts val="432"/>
              </a:spcBef>
              <a:spcAft>
                <a:spcPts val="0"/>
              </a:spcAft>
              <a:buClr>
                <a:schemeClr val="dk1"/>
              </a:buClr>
              <a:buSzPts val="2160"/>
              <a:buFont typeface="Arial"/>
              <a:buChar char="»"/>
              <a:defRPr sz="2160"/>
            </a:lvl6pPr>
            <a:lvl7pPr indent="-365760" lvl="6" marL="3200400" algn="l">
              <a:spcBef>
                <a:spcPts val="432"/>
              </a:spcBef>
              <a:spcAft>
                <a:spcPts val="0"/>
              </a:spcAft>
              <a:buClr>
                <a:schemeClr val="dk1"/>
              </a:buClr>
              <a:buSzPts val="2160"/>
              <a:buFont typeface="Arial"/>
              <a:buChar char="»"/>
              <a:defRPr sz="2160"/>
            </a:lvl7pPr>
            <a:lvl8pPr indent="-365759" lvl="7" marL="3657600" algn="l">
              <a:spcBef>
                <a:spcPts val="432"/>
              </a:spcBef>
              <a:spcAft>
                <a:spcPts val="0"/>
              </a:spcAft>
              <a:buClr>
                <a:schemeClr val="dk1"/>
              </a:buClr>
              <a:buSzPts val="2160"/>
              <a:buFont typeface="Arial"/>
              <a:buChar char="»"/>
              <a:defRPr sz="2160"/>
            </a:lvl8pPr>
            <a:lvl9pPr indent="-365759" lvl="8" marL="4114800" algn="l">
              <a:spcBef>
                <a:spcPts val="432"/>
              </a:spcBef>
              <a:spcAft>
                <a:spcPts val="0"/>
              </a:spcAft>
              <a:buClr>
                <a:schemeClr val="dk1"/>
              </a:buClr>
              <a:buSzPts val="2160"/>
              <a:buFont typeface="Arial"/>
              <a:buChar char="»"/>
              <a:defRPr sz="2160"/>
            </a:lvl9pPr>
          </a:lstStyle>
          <a:p/>
        </p:txBody>
      </p:sp>
      <p:sp>
        <p:nvSpPr>
          <p:cNvPr id="36" name="Google Shape;36;p64"/>
          <p:cNvSpPr txBox="1"/>
          <p:nvPr>
            <p:ph idx="2" type="body"/>
          </p:nvPr>
        </p:nvSpPr>
        <p:spPr>
          <a:xfrm>
            <a:off x="6197600" y="1600200"/>
            <a:ext cx="5384800" cy="4525963"/>
          </a:xfrm>
          <a:prstGeom prst="rect">
            <a:avLst/>
          </a:prstGeom>
          <a:noFill/>
          <a:ln>
            <a:noFill/>
          </a:ln>
        </p:spPr>
        <p:txBody>
          <a:bodyPr anchorCtr="0" anchor="t" bIns="45700" lIns="91425" spcFirstLastPara="1" rIns="91425" wrap="square" tIns="45700">
            <a:noAutofit/>
          </a:bodyPr>
          <a:lstStyle>
            <a:lvl1pPr indent="-441960" lvl="0" marL="457200" algn="l">
              <a:spcBef>
                <a:spcPts val="672"/>
              </a:spcBef>
              <a:spcAft>
                <a:spcPts val="0"/>
              </a:spcAft>
              <a:buClr>
                <a:schemeClr val="dk1"/>
              </a:buClr>
              <a:buSzPts val="3360"/>
              <a:buFont typeface="Arial"/>
              <a:buChar char="•"/>
              <a:defRPr sz="3359"/>
            </a:lvl1pPr>
            <a:lvl2pPr indent="-411480" lvl="1" marL="914400" algn="l">
              <a:spcBef>
                <a:spcPts val="576"/>
              </a:spcBef>
              <a:spcAft>
                <a:spcPts val="0"/>
              </a:spcAft>
              <a:buClr>
                <a:schemeClr val="dk1"/>
              </a:buClr>
              <a:buSzPts val="2880"/>
              <a:buFont typeface="Arial"/>
              <a:buChar char="–"/>
              <a:defRPr sz="2880"/>
            </a:lvl2pPr>
            <a:lvl3pPr indent="-381000" lvl="2" marL="1371600" algn="l">
              <a:spcBef>
                <a:spcPts val="480"/>
              </a:spcBef>
              <a:spcAft>
                <a:spcPts val="0"/>
              </a:spcAft>
              <a:buClr>
                <a:schemeClr val="dk1"/>
              </a:buClr>
              <a:buSzPts val="2400"/>
              <a:buFont typeface="Arial"/>
              <a:buChar char="•"/>
              <a:defRPr sz="2400"/>
            </a:lvl3pPr>
            <a:lvl4pPr indent="-365760" lvl="3" marL="1828800" algn="l">
              <a:spcBef>
                <a:spcPts val="432"/>
              </a:spcBef>
              <a:spcAft>
                <a:spcPts val="0"/>
              </a:spcAft>
              <a:buClr>
                <a:schemeClr val="dk1"/>
              </a:buClr>
              <a:buSzPts val="2160"/>
              <a:buFont typeface="Arial"/>
              <a:buChar char="–"/>
              <a:defRPr sz="2160"/>
            </a:lvl4pPr>
            <a:lvl5pPr indent="-365760" lvl="4" marL="2286000" algn="l">
              <a:spcBef>
                <a:spcPts val="432"/>
              </a:spcBef>
              <a:spcAft>
                <a:spcPts val="0"/>
              </a:spcAft>
              <a:buClr>
                <a:schemeClr val="dk1"/>
              </a:buClr>
              <a:buSzPts val="2160"/>
              <a:buFont typeface="Arial"/>
              <a:buChar char="»"/>
              <a:defRPr sz="2160"/>
            </a:lvl5pPr>
            <a:lvl6pPr indent="-365760" lvl="5" marL="2743200" algn="l">
              <a:spcBef>
                <a:spcPts val="432"/>
              </a:spcBef>
              <a:spcAft>
                <a:spcPts val="0"/>
              </a:spcAft>
              <a:buClr>
                <a:schemeClr val="dk1"/>
              </a:buClr>
              <a:buSzPts val="2160"/>
              <a:buFont typeface="Arial"/>
              <a:buChar char="»"/>
              <a:defRPr sz="2160"/>
            </a:lvl6pPr>
            <a:lvl7pPr indent="-365760" lvl="6" marL="3200400" algn="l">
              <a:spcBef>
                <a:spcPts val="432"/>
              </a:spcBef>
              <a:spcAft>
                <a:spcPts val="0"/>
              </a:spcAft>
              <a:buClr>
                <a:schemeClr val="dk1"/>
              </a:buClr>
              <a:buSzPts val="2160"/>
              <a:buFont typeface="Arial"/>
              <a:buChar char="»"/>
              <a:defRPr sz="2160"/>
            </a:lvl7pPr>
            <a:lvl8pPr indent="-365759" lvl="7" marL="3657600" algn="l">
              <a:spcBef>
                <a:spcPts val="432"/>
              </a:spcBef>
              <a:spcAft>
                <a:spcPts val="0"/>
              </a:spcAft>
              <a:buClr>
                <a:schemeClr val="dk1"/>
              </a:buClr>
              <a:buSzPts val="2160"/>
              <a:buFont typeface="Arial"/>
              <a:buChar char="»"/>
              <a:defRPr sz="2160"/>
            </a:lvl8pPr>
            <a:lvl9pPr indent="-365759" lvl="8" marL="4114800" algn="l">
              <a:spcBef>
                <a:spcPts val="432"/>
              </a:spcBef>
              <a:spcAft>
                <a:spcPts val="0"/>
              </a:spcAft>
              <a:buClr>
                <a:schemeClr val="dk1"/>
              </a:buClr>
              <a:buSzPts val="2160"/>
              <a:buFont typeface="Arial"/>
              <a:buChar char="»"/>
              <a:defRPr sz="2160"/>
            </a:lvl9pPr>
          </a:lstStyle>
          <a:p/>
        </p:txBody>
      </p:sp>
      <p:sp>
        <p:nvSpPr>
          <p:cNvPr id="37" name="Google Shape;37;p64"/>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4"/>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4"/>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5"/>
          <p:cNvSpPr txBox="1"/>
          <p:nvPr>
            <p:ph type="title"/>
          </p:nvPr>
        </p:nvSpPr>
        <p:spPr>
          <a:xfrm>
            <a:off x="609600" y="274320"/>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65"/>
          <p:cNvSpPr txBox="1"/>
          <p:nvPr>
            <p:ph idx="1" type="body"/>
          </p:nvPr>
        </p:nvSpPr>
        <p:spPr>
          <a:xfrm>
            <a:off x="609600" y="1535114"/>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576"/>
              </a:spcBef>
              <a:spcAft>
                <a:spcPts val="0"/>
              </a:spcAft>
              <a:buClr>
                <a:schemeClr val="dk1"/>
              </a:buClr>
              <a:buSzPts val="2880"/>
              <a:buFont typeface="Arial"/>
              <a:buNone/>
              <a:defRPr b="1" sz="2880"/>
            </a:lvl1pPr>
            <a:lvl2pPr indent="-228600" lvl="1" marL="914400" algn="l">
              <a:spcBef>
                <a:spcPts val="480"/>
              </a:spcBef>
              <a:spcAft>
                <a:spcPts val="0"/>
              </a:spcAft>
              <a:buClr>
                <a:schemeClr val="dk1"/>
              </a:buClr>
              <a:buSzPts val="2400"/>
              <a:buFont typeface="Arial"/>
              <a:buNone/>
              <a:defRPr b="1" sz="2400"/>
            </a:lvl2pPr>
            <a:lvl3pPr indent="-228600" lvl="2" marL="1371600" algn="l">
              <a:spcBef>
                <a:spcPts val="432"/>
              </a:spcBef>
              <a:spcAft>
                <a:spcPts val="0"/>
              </a:spcAft>
              <a:buClr>
                <a:schemeClr val="dk1"/>
              </a:buClr>
              <a:buSzPts val="2160"/>
              <a:buFont typeface="Arial"/>
              <a:buNone/>
              <a:defRPr b="1" sz="2160"/>
            </a:lvl3pPr>
            <a:lvl4pPr indent="-228600" lvl="3" marL="1828800" algn="l">
              <a:spcBef>
                <a:spcPts val="384"/>
              </a:spcBef>
              <a:spcAft>
                <a:spcPts val="0"/>
              </a:spcAft>
              <a:buClr>
                <a:schemeClr val="dk1"/>
              </a:buClr>
              <a:buSzPts val="1920"/>
              <a:buFont typeface="Arial"/>
              <a:buNone/>
              <a:defRPr b="1" sz="1920"/>
            </a:lvl4pPr>
            <a:lvl5pPr indent="-228600" lvl="4" marL="2286000" algn="l">
              <a:spcBef>
                <a:spcPts val="384"/>
              </a:spcBef>
              <a:spcAft>
                <a:spcPts val="0"/>
              </a:spcAft>
              <a:buClr>
                <a:schemeClr val="dk1"/>
              </a:buClr>
              <a:buSzPts val="1920"/>
              <a:buFont typeface="Arial"/>
              <a:buNone/>
              <a:defRPr b="1" sz="1920"/>
            </a:lvl5pPr>
            <a:lvl6pPr indent="-228600" lvl="5" marL="2743200" algn="l">
              <a:spcBef>
                <a:spcPts val="384"/>
              </a:spcBef>
              <a:spcAft>
                <a:spcPts val="0"/>
              </a:spcAft>
              <a:buClr>
                <a:schemeClr val="dk1"/>
              </a:buClr>
              <a:buSzPts val="1920"/>
              <a:buFont typeface="Arial"/>
              <a:buNone/>
              <a:defRPr b="1" sz="1920"/>
            </a:lvl6pPr>
            <a:lvl7pPr indent="-228600" lvl="6" marL="3200400" algn="l">
              <a:spcBef>
                <a:spcPts val="384"/>
              </a:spcBef>
              <a:spcAft>
                <a:spcPts val="0"/>
              </a:spcAft>
              <a:buClr>
                <a:schemeClr val="dk1"/>
              </a:buClr>
              <a:buSzPts val="1920"/>
              <a:buFont typeface="Arial"/>
              <a:buNone/>
              <a:defRPr b="1" sz="1920"/>
            </a:lvl7pPr>
            <a:lvl8pPr indent="-228600" lvl="7" marL="3657600" algn="l">
              <a:spcBef>
                <a:spcPts val="384"/>
              </a:spcBef>
              <a:spcAft>
                <a:spcPts val="0"/>
              </a:spcAft>
              <a:buClr>
                <a:schemeClr val="dk1"/>
              </a:buClr>
              <a:buSzPts val="1920"/>
              <a:buFont typeface="Arial"/>
              <a:buNone/>
              <a:defRPr b="1" sz="1920"/>
            </a:lvl8pPr>
            <a:lvl9pPr indent="-228600" lvl="8" marL="4114800" algn="l">
              <a:spcBef>
                <a:spcPts val="384"/>
              </a:spcBef>
              <a:spcAft>
                <a:spcPts val="0"/>
              </a:spcAft>
              <a:buClr>
                <a:schemeClr val="dk1"/>
              </a:buClr>
              <a:buSzPts val="1920"/>
              <a:buFont typeface="Arial"/>
              <a:buNone/>
              <a:defRPr b="1" sz="1920"/>
            </a:lvl9pPr>
          </a:lstStyle>
          <a:p/>
        </p:txBody>
      </p:sp>
      <p:sp>
        <p:nvSpPr>
          <p:cNvPr id="43" name="Google Shape;43;p65"/>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411480" lvl="0" marL="457200" algn="l">
              <a:spcBef>
                <a:spcPts val="576"/>
              </a:spcBef>
              <a:spcAft>
                <a:spcPts val="0"/>
              </a:spcAft>
              <a:buClr>
                <a:schemeClr val="dk1"/>
              </a:buClr>
              <a:buSzPts val="2880"/>
              <a:buFont typeface="Arial"/>
              <a:buChar char="•"/>
              <a:defRPr sz="2880"/>
            </a:lvl1pPr>
            <a:lvl2pPr indent="-381000" lvl="1" marL="914400" algn="l">
              <a:spcBef>
                <a:spcPts val="480"/>
              </a:spcBef>
              <a:spcAft>
                <a:spcPts val="0"/>
              </a:spcAft>
              <a:buClr>
                <a:schemeClr val="dk1"/>
              </a:buClr>
              <a:buSzPts val="2400"/>
              <a:buFont typeface="Arial"/>
              <a:buChar char="–"/>
              <a:defRPr sz="2400"/>
            </a:lvl2pPr>
            <a:lvl3pPr indent="-365760" lvl="2" marL="1371600" algn="l">
              <a:spcBef>
                <a:spcPts val="432"/>
              </a:spcBef>
              <a:spcAft>
                <a:spcPts val="0"/>
              </a:spcAft>
              <a:buClr>
                <a:schemeClr val="dk1"/>
              </a:buClr>
              <a:buSzPts val="2160"/>
              <a:buFont typeface="Arial"/>
              <a:buChar char="•"/>
              <a:defRPr sz="2160"/>
            </a:lvl3pPr>
            <a:lvl4pPr indent="-350519" lvl="3" marL="1828800" algn="l">
              <a:spcBef>
                <a:spcPts val="384"/>
              </a:spcBef>
              <a:spcAft>
                <a:spcPts val="0"/>
              </a:spcAft>
              <a:buClr>
                <a:schemeClr val="dk1"/>
              </a:buClr>
              <a:buSzPts val="1920"/>
              <a:buFont typeface="Arial"/>
              <a:buChar char="–"/>
              <a:defRPr sz="1920"/>
            </a:lvl4pPr>
            <a:lvl5pPr indent="-350520" lvl="4" marL="2286000" algn="l">
              <a:spcBef>
                <a:spcPts val="384"/>
              </a:spcBef>
              <a:spcAft>
                <a:spcPts val="0"/>
              </a:spcAft>
              <a:buClr>
                <a:schemeClr val="dk1"/>
              </a:buClr>
              <a:buSzPts val="1920"/>
              <a:buFont typeface="Arial"/>
              <a:buChar char="»"/>
              <a:defRPr sz="1920"/>
            </a:lvl5pPr>
            <a:lvl6pPr indent="-350520" lvl="5" marL="2743200" algn="l">
              <a:spcBef>
                <a:spcPts val="384"/>
              </a:spcBef>
              <a:spcAft>
                <a:spcPts val="0"/>
              </a:spcAft>
              <a:buClr>
                <a:schemeClr val="dk1"/>
              </a:buClr>
              <a:buSzPts val="1920"/>
              <a:buFont typeface="Arial"/>
              <a:buChar char="»"/>
              <a:defRPr sz="1920"/>
            </a:lvl6pPr>
            <a:lvl7pPr indent="-350520" lvl="6" marL="3200400" algn="l">
              <a:spcBef>
                <a:spcPts val="384"/>
              </a:spcBef>
              <a:spcAft>
                <a:spcPts val="0"/>
              </a:spcAft>
              <a:buClr>
                <a:schemeClr val="dk1"/>
              </a:buClr>
              <a:buSzPts val="1920"/>
              <a:buFont typeface="Arial"/>
              <a:buChar char="»"/>
              <a:defRPr sz="1920"/>
            </a:lvl7pPr>
            <a:lvl8pPr indent="-350520" lvl="7" marL="3657600" algn="l">
              <a:spcBef>
                <a:spcPts val="384"/>
              </a:spcBef>
              <a:spcAft>
                <a:spcPts val="0"/>
              </a:spcAft>
              <a:buClr>
                <a:schemeClr val="dk1"/>
              </a:buClr>
              <a:buSzPts val="1920"/>
              <a:buFont typeface="Arial"/>
              <a:buChar char="»"/>
              <a:defRPr sz="1920"/>
            </a:lvl8pPr>
            <a:lvl9pPr indent="-350520" lvl="8" marL="4114800" algn="l">
              <a:spcBef>
                <a:spcPts val="384"/>
              </a:spcBef>
              <a:spcAft>
                <a:spcPts val="0"/>
              </a:spcAft>
              <a:buClr>
                <a:schemeClr val="dk1"/>
              </a:buClr>
              <a:buSzPts val="1920"/>
              <a:buFont typeface="Arial"/>
              <a:buChar char="»"/>
              <a:defRPr sz="1920"/>
            </a:lvl9pPr>
          </a:lstStyle>
          <a:p/>
        </p:txBody>
      </p:sp>
      <p:sp>
        <p:nvSpPr>
          <p:cNvPr id="44" name="Google Shape;44;p65"/>
          <p:cNvSpPr txBox="1"/>
          <p:nvPr>
            <p:ph idx="3" type="body"/>
          </p:nvPr>
        </p:nvSpPr>
        <p:spPr>
          <a:xfrm>
            <a:off x="6193369" y="1535114"/>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576"/>
              </a:spcBef>
              <a:spcAft>
                <a:spcPts val="0"/>
              </a:spcAft>
              <a:buClr>
                <a:schemeClr val="dk1"/>
              </a:buClr>
              <a:buSzPts val="2880"/>
              <a:buFont typeface="Arial"/>
              <a:buNone/>
              <a:defRPr b="1" sz="2880"/>
            </a:lvl1pPr>
            <a:lvl2pPr indent="-228600" lvl="1" marL="914400" algn="l">
              <a:spcBef>
                <a:spcPts val="480"/>
              </a:spcBef>
              <a:spcAft>
                <a:spcPts val="0"/>
              </a:spcAft>
              <a:buClr>
                <a:schemeClr val="dk1"/>
              </a:buClr>
              <a:buSzPts val="2400"/>
              <a:buFont typeface="Arial"/>
              <a:buNone/>
              <a:defRPr b="1" sz="2400"/>
            </a:lvl2pPr>
            <a:lvl3pPr indent="-228600" lvl="2" marL="1371600" algn="l">
              <a:spcBef>
                <a:spcPts val="432"/>
              </a:spcBef>
              <a:spcAft>
                <a:spcPts val="0"/>
              </a:spcAft>
              <a:buClr>
                <a:schemeClr val="dk1"/>
              </a:buClr>
              <a:buSzPts val="2160"/>
              <a:buFont typeface="Arial"/>
              <a:buNone/>
              <a:defRPr b="1" sz="2160"/>
            </a:lvl3pPr>
            <a:lvl4pPr indent="-228600" lvl="3" marL="1828800" algn="l">
              <a:spcBef>
                <a:spcPts val="384"/>
              </a:spcBef>
              <a:spcAft>
                <a:spcPts val="0"/>
              </a:spcAft>
              <a:buClr>
                <a:schemeClr val="dk1"/>
              </a:buClr>
              <a:buSzPts val="1920"/>
              <a:buFont typeface="Arial"/>
              <a:buNone/>
              <a:defRPr b="1" sz="1920"/>
            </a:lvl4pPr>
            <a:lvl5pPr indent="-228600" lvl="4" marL="2286000" algn="l">
              <a:spcBef>
                <a:spcPts val="384"/>
              </a:spcBef>
              <a:spcAft>
                <a:spcPts val="0"/>
              </a:spcAft>
              <a:buClr>
                <a:schemeClr val="dk1"/>
              </a:buClr>
              <a:buSzPts val="1920"/>
              <a:buFont typeface="Arial"/>
              <a:buNone/>
              <a:defRPr b="1" sz="1920"/>
            </a:lvl5pPr>
            <a:lvl6pPr indent="-228600" lvl="5" marL="2743200" algn="l">
              <a:spcBef>
                <a:spcPts val="384"/>
              </a:spcBef>
              <a:spcAft>
                <a:spcPts val="0"/>
              </a:spcAft>
              <a:buClr>
                <a:schemeClr val="dk1"/>
              </a:buClr>
              <a:buSzPts val="1920"/>
              <a:buFont typeface="Arial"/>
              <a:buNone/>
              <a:defRPr b="1" sz="1920"/>
            </a:lvl6pPr>
            <a:lvl7pPr indent="-228600" lvl="6" marL="3200400" algn="l">
              <a:spcBef>
                <a:spcPts val="384"/>
              </a:spcBef>
              <a:spcAft>
                <a:spcPts val="0"/>
              </a:spcAft>
              <a:buClr>
                <a:schemeClr val="dk1"/>
              </a:buClr>
              <a:buSzPts val="1920"/>
              <a:buFont typeface="Arial"/>
              <a:buNone/>
              <a:defRPr b="1" sz="1920"/>
            </a:lvl7pPr>
            <a:lvl8pPr indent="-228600" lvl="7" marL="3657600" algn="l">
              <a:spcBef>
                <a:spcPts val="384"/>
              </a:spcBef>
              <a:spcAft>
                <a:spcPts val="0"/>
              </a:spcAft>
              <a:buClr>
                <a:schemeClr val="dk1"/>
              </a:buClr>
              <a:buSzPts val="1920"/>
              <a:buFont typeface="Arial"/>
              <a:buNone/>
              <a:defRPr b="1" sz="1920"/>
            </a:lvl8pPr>
            <a:lvl9pPr indent="-228600" lvl="8" marL="4114800" algn="l">
              <a:spcBef>
                <a:spcPts val="384"/>
              </a:spcBef>
              <a:spcAft>
                <a:spcPts val="0"/>
              </a:spcAft>
              <a:buClr>
                <a:schemeClr val="dk1"/>
              </a:buClr>
              <a:buSzPts val="1920"/>
              <a:buFont typeface="Arial"/>
              <a:buNone/>
              <a:defRPr b="1" sz="1920"/>
            </a:lvl9pPr>
          </a:lstStyle>
          <a:p/>
        </p:txBody>
      </p:sp>
      <p:sp>
        <p:nvSpPr>
          <p:cNvPr id="45" name="Google Shape;45;p65"/>
          <p:cNvSpPr txBox="1"/>
          <p:nvPr>
            <p:ph idx="4" type="body"/>
          </p:nvPr>
        </p:nvSpPr>
        <p:spPr>
          <a:xfrm>
            <a:off x="6193369" y="2174875"/>
            <a:ext cx="5389033" cy="3951288"/>
          </a:xfrm>
          <a:prstGeom prst="rect">
            <a:avLst/>
          </a:prstGeom>
          <a:noFill/>
          <a:ln>
            <a:noFill/>
          </a:ln>
        </p:spPr>
        <p:txBody>
          <a:bodyPr anchorCtr="0" anchor="t" bIns="45700" lIns="91425" spcFirstLastPara="1" rIns="91425" wrap="square" tIns="45700">
            <a:noAutofit/>
          </a:bodyPr>
          <a:lstStyle>
            <a:lvl1pPr indent="-411480" lvl="0" marL="457200" algn="l">
              <a:spcBef>
                <a:spcPts val="576"/>
              </a:spcBef>
              <a:spcAft>
                <a:spcPts val="0"/>
              </a:spcAft>
              <a:buClr>
                <a:schemeClr val="dk1"/>
              </a:buClr>
              <a:buSzPts val="2880"/>
              <a:buFont typeface="Arial"/>
              <a:buChar char="•"/>
              <a:defRPr sz="2880"/>
            </a:lvl1pPr>
            <a:lvl2pPr indent="-381000" lvl="1" marL="914400" algn="l">
              <a:spcBef>
                <a:spcPts val="480"/>
              </a:spcBef>
              <a:spcAft>
                <a:spcPts val="0"/>
              </a:spcAft>
              <a:buClr>
                <a:schemeClr val="dk1"/>
              </a:buClr>
              <a:buSzPts val="2400"/>
              <a:buFont typeface="Arial"/>
              <a:buChar char="–"/>
              <a:defRPr sz="2400"/>
            </a:lvl2pPr>
            <a:lvl3pPr indent="-365760" lvl="2" marL="1371600" algn="l">
              <a:spcBef>
                <a:spcPts val="432"/>
              </a:spcBef>
              <a:spcAft>
                <a:spcPts val="0"/>
              </a:spcAft>
              <a:buClr>
                <a:schemeClr val="dk1"/>
              </a:buClr>
              <a:buSzPts val="2160"/>
              <a:buFont typeface="Arial"/>
              <a:buChar char="•"/>
              <a:defRPr sz="2160"/>
            </a:lvl3pPr>
            <a:lvl4pPr indent="-350519" lvl="3" marL="1828800" algn="l">
              <a:spcBef>
                <a:spcPts val="384"/>
              </a:spcBef>
              <a:spcAft>
                <a:spcPts val="0"/>
              </a:spcAft>
              <a:buClr>
                <a:schemeClr val="dk1"/>
              </a:buClr>
              <a:buSzPts val="1920"/>
              <a:buFont typeface="Arial"/>
              <a:buChar char="–"/>
              <a:defRPr sz="1920"/>
            </a:lvl4pPr>
            <a:lvl5pPr indent="-350520" lvl="4" marL="2286000" algn="l">
              <a:spcBef>
                <a:spcPts val="384"/>
              </a:spcBef>
              <a:spcAft>
                <a:spcPts val="0"/>
              </a:spcAft>
              <a:buClr>
                <a:schemeClr val="dk1"/>
              </a:buClr>
              <a:buSzPts val="1920"/>
              <a:buFont typeface="Arial"/>
              <a:buChar char="»"/>
              <a:defRPr sz="1920"/>
            </a:lvl5pPr>
            <a:lvl6pPr indent="-350520" lvl="5" marL="2743200" algn="l">
              <a:spcBef>
                <a:spcPts val="384"/>
              </a:spcBef>
              <a:spcAft>
                <a:spcPts val="0"/>
              </a:spcAft>
              <a:buClr>
                <a:schemeClr val="dk1"/>
              </a:buClr>
              <a:buSzPts val="1920"/>
              <a:buFont typeface="Arial"/>
              <a:buChar char="»"/>
              <a:defRPr sz="1920"/>
            </a:lvl6pPr>
            <a:lvl7pPr indent="-350520" lvl="6" marL="3200400" algn="l">
              <a:spcBef>
                <a:spcPts val="384"/>
              </a:spcBef>
              <a:spcAft>
                <a:spcPts val="0"/>
              </a:spcAft>
              <a:buClr>
                <a:schemeClr val="dk1"/>
              </a:buClr>
              <a:buSzPts val="1920"/>
              <a:buFont typeface="Arial"/>
              <a:buChar char="»"/>
              <a:defRPr sz="1920"/>
            </a:lvl7pPr>
            <a:lvl8pPr indent="-350520" lvl="7" marL="3657600" algn="l">
              <a:spcBef>
                <a:spcPts val="384"/>
              </a:spcBef>
              <a:spcAft>
                <a:spcPts val="0"/>
              </a:spcAft>
              <a:buClr>
                <a:schemeClr val="dk1"/>
              </a:buClr>
              <a:buSzPts val="1920"/>
              <a:buFont typeface="Arial"/>
              <a:buChar char="»"/>
              <a:defRPr sz="1920"/>
            </a:lvl8pPr>
            <a:lvl9pPr indent="-350520" lvl="8" marL="4114800" algn="l">
              <a:spcBef>
                <a:spcPts val="384"/>
              </a:spcBef>
              <a:spcAft>
                <a:spcPts val="0"/>
              </a:spcAft>
              <a:buClr>
                <a:schemeClr val="dk1"/>
              </a:buClr>
              <a:buSzPts val="1920"/>
              <a:buFont typeface="Arial"/>
              <a:buChar char="»"/>
              <a:defRPr sz="1920"/>
            </a:lvl9pPr>
          </a:lstStyle>
          <a:p/>
        </p:txBody>
      </p:sp>
      <p:sp>
        <p:nvSpPr>
          <p:cNvPr id="46" name="Google Shape;46;p65"/>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5"/>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5"/>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66"/>
          <p:cNvSpPr txBox="1"/>
          <p:nvPr>
            <p:ph type="title"/>
          </p:nvPr>
        </p:nvSpPr>
        <p:spPr>
          <a:xfrm>
            <a:off x="609600" y="274320"/>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66"/>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6"/>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6"/>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67"/>
          <p:cNvSpPr txBox="1"/>
          <p:nvPr>
            <p:ph type="title"/>
          </p:nvPr>
        </p:nvSpPr>
        <p:spPr>
          <a:xfrm>
            <a:off x="609602" y="273051"/>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6" name="Google Shape;56;p67"/>
          <p:cNvSpPr txBox="1"/>
          <p:nvPr>
            <p:ph idx="1" type="body"/>
          </p:nvPr>
        </p:nvSpPr>
        <p:spPr>
          <a:xfrm>
            <a:off x="4766733" y="273050"/>
            <a:ext cx="6815667" cy="5853113"/>
          </a:xfrm>
          <a:prstGeom prst="rect">
            <a:avLst/>
          </a:prstGeom>
          <a:noFill/>
          <a:ln>
            <a:noFill/>
          </a:ln>
        </p:spPr>
        <p:txBody>
          <a:bodyPr anchorCtr="0" anchor="t" bIns="45700" lIns="91425" spcFirstLastPara="1" rIns="91425" wrap="square" tIns="45700">
            <a:noAutofit/>
          </a:bodyPr>
          <a:lstStyle>
            <a:lvl1pPr indent="-472440" lvl="0" marL="457200" algn="l">
              <a:spcBef>
                <a:spcPts val="768"/>
              </a:spcBef>
              <a:spcAft>
                <a:spcPts val="0"/>
              </a:spcAft>
              <a:buClr>
                <a:schemeClr val="dk1"/>
              </a:buClr>
              <a:buSzPts val="3840"/>
              <a:buFont typeface="Arial"/>
              <a:buChar char="•"/>
              <a:defRPr sz="3840"/>
            </a:lvl1pPr>
            <a:lvl2pPr indent="-441960" lvl="1" marL="914400" algn="l">
              <a:spcBef>
                <a:spcPts val="672"/>
              </a:spcBef>
              <a:spcAft>
                <a:spcPts val="0"/>
              </a:spcAft>
              <a:buClr>
                <a:schemeClr val="dk1"/>
              </a:buClr>
              <a:buSzPts val="3360"/>
              <a:buFont typeface="Arial"/>
              <a:buChar char="–"/>
              <a:defRPr sz="3359"/>
            </a:lvl2pPr>
            <a:lvl3pPr indent="-411480" lvl="2" marL="1371600" algn="l">
              <a:spcBef>
                <a:spcPts val="576"/>
              </a:spcBef>
              <a:spcAft>
                <a:spcPts val="0"/>
              </a:spcAft>
              <a:buClr>
                <a:schemeClr val="dk1"/>
              </a:buClr>
              <a:buSzPts val="2880"/>
              <a:buFont typeface="Arial"/>
              <a:buChar char="•"/>
              <a:defRPr sz="2880"/>
            </a:lvl3pPr>
            <a:lvl4pPr indent="-381000" lvl="3" marL="1828800" algn="l">
              <a:spcBef>
                <a:spcPts val="480"/>
              </a:spcBef>
              <a:spcAft>
                <a:spcPts val="0"/>
              </a:spcAft>
              <a:buClr>
                <a:schemeClr val="dk1"/>
              </a:buClr>
              <a:buSzPts val="2400"/>
              <a:buFont typeface="Arial"/>
              <a:buChar char="–"/>
              <a:defRPr sz="2400"/>
            </a:lvl4pPr>
            <a:lvl5pPr indent="-381000" lvl="4" marL="2286000" algn="l">
              <a:spcBef>
                <a:spcPts val="480"/>
              </a:spcBef>
              <a:spcAft>
                <a:spcPts val="0"/>
              </a:spcAft>
              <a:buClr>
                <a:schemeClr val="dk1"/>
              </a:buClr>
              <a:buSzPts val="2400"/>
              <a:buFont typeface="Arial"/>
              <a:buChar char="»"/>
              <a:defRPr sz="2400"/>
            </a:lvl5pPr>
            <a:lvl6pPr indent="-381000" lvl="5" marL="2743200" algn="l">
              <a:spcBef>
                <a:spcPts val="480"/>
              </a:spcBef>
              <a:spcAft>
                <a:spcPts val="0"/>
              </a:spcAft>
              <a:buClr>
                <a:schemeClr val="dk1"/>
              </a:buClr>
              <a:buSzPts val="2400"/>
              <a:buFont typeface="Arial"/>
              <a:buChar char="»"/>
              <a:defRPr sz="2400"/>
            </a:lvl6pPr>
            <a:lvl7pPr indent="-381000" lvl="6" marL="3200400" algn="l">
              <a:spcBef>
                <a:spcPts val="480"/>
              </a:spcBef>
              <a:spcAft>
                <a:spcPts val="0"/>
              </a:spcAft>
              <a:buClr>
                <a:schemeClr val="dk1"/>
              </a:buClr>
              <a:buSzPts val="2400"/>
              <a:buFont typeface="Arial"/>
              <a:buChar char="»"/>
              <a:defRPr sz="2400"/>
            </a:lvl7pPr>
            <a:lvl8pPr indent="-381000" lvl="7" marL="3657600" algn="l">
              <a:spcBef>
                <a:spcPts val="480"/>
              </a:spcBef>
              <a:spcAft>
                <a:spcPts val="0"/>
              </a:spcAft>
              <a:buClr>
                <a:schemeClr val="dk1"/>
              </a:buClr>
              <a:buSzPts val="2400"/>
              <a:buFont typeface="Arial"/>
              <a:buChar char="»"/>
              <a:defRPr sz="2400"/>
            </a:lvl8pPr>
            <a:lvl9pPr indent="-381000" lvl="8" marL="4114800" algn="l">
              <a:spcBef>
                <a:spcPts val="480"/>
              </a:spcBef>
              <a:spcAft>
                <a:spcPts val="0"/>
              </a:spcAft>
              <a:buClr>
                <a:schemeClr val="dk1"/>
              </a:buClr>
              <a:buSzPts val="2400"/>
              <a:buFont typeface="Arial"/>
              <a:buChar char="»"/>
              <a:defRPr sz="2400"/>
            </a:lvl9pPr>
          </a:lstStyle>
          <a:p/>
        </p:txBody>
      </p:sp>
      <p:sp>
        <p:nvSpPr>
          <p:cNvPr id="57" name="Google Shape;57;p67"/>
          <p:cNvSpPr txBox="1"/>
          <p:nvPr>
            <p:ph idx="2" type="body"/>
          </p:nvPr>
        </p:nvSpPr>
        <p:spPr>
          <a:xfrm>
            <a:off x="609602"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336"/>
              </a:spcBef>
              <a:spcAft>
                <a:spcPts val="0"/>
              </a:spcAft>
              <a:buClr>
                <a:schemeClr val="dk1"/>
              </a:buClr>
              <a:buSzPts val="1680"/>
              <a:buFont typeface="Arial"/>
              <a:buNone/>
              <a:defRPr sz="1679"/>
            </a:lvl1pPr>
            <a:lvl2pPr indent="-228600" lvl="1" marL="914400" algn="l">
              <a:spcBef>
                <a:spcPts val="288"/>
              </a:spcBef>
              <a:spcAft>
                <a:spcPts val="0"/>
              </a:spcAft>
              <a:buClr>
                <a:schemeClr val="dk1"/>
              </a:buClr>
              <a:buSzPts val="1440"/>
              <a:buFont typeface="Arial"/>
              <a:buNone/>
              <a:defRPr sz="144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16"/>
              </a:spcBef>
              <a:spcAft>
                <a:spcPts val="0"/>
              </a:spcAft>
              <a:buClr>
                <a:schemeClr val="dk1"/>
              </a:buClr>
              <a:buSzPts val="1080"/>
              <a:buFont typeface="Arial"/>
              <a:buNone/>
              <a:defRPr sz="1080"/>
            </a:lvl4pPr>
            <a:lvl5pPr indent="-228600" lvl="4" marL="2286000" algn="l">
              <a:spcBef>
                <a:spcPts val="216"/>
              </a:spcBef>
              <a:spcAft>
                <a:spcPts val="0"/>
              </a:spcAft>
              <a:buClr>
                <a:schemeClr val="dk1"/>
              </a:buClr>
              <a:buSzPts val="1080"/>
              <a:buFont typeface="Arial"/>
              <a:buNone/>
              <a:defRPr sz="1080"/>
            </a:lvl5pPr>
            <a:lvl6pPr indent="-228600" lvl="5" marL="2743200" algn="l">
              <a:spcBef>
                <a:spcPts val="216"/>
              </a:spcBef>
              <a:spcAft>
                <a:spcPts val="0"/>
              </a:spcAft>
              <a:buClr>
                <a:schemeClr val="dk1"/>
              </a:buClr>
              <a:buSzPts val="1080"/>
              <a:buFont typeface="Arial"/>
              <a:buNone/>
              <a:defRPr sz="1080"/>
            </a:lvl6pPr>
            <a:lvl7pPr indent="-228600" lvl="6" marL="3200400" algn="l">
              <a:spcBef>
                <a:spcPts val="216"/>
              </a:spcBef>
              <a:spcAft>
                <a:spcPts val="0"/>
              </a:spcAft>
              <a:buClr>
                <a:schemeClr val="dk1"/>
              </a:buClr>
              <a:buSzPts val="1080"/>
              <a:buFont typeface="Arial"/>
              <a:buNone/>
              <a:defRPr sz="1080"/>
            </a:lvl7pPr>
            <a:lvl8pPr indent="-228600" lvl="7" marL="3657600" algn="l">
              <a:spcBef>
                <a:spcPts val="216"/>
              </a:spcBef>
              <a:spcAft>
                <a:spcPts val="0"/>
              </a:spcAft>
              <a:buClr>
                <a:schemeClr val="dk1"/>
              </a:buClr>
              <a:buSzPts val="1080"/>
              <a:buFont typeface="Arial"/>
              <a:buNone/>
              <a:defRPr sz="1080"/>
            </a:lvl8pPr>
            <a:lvl9pPr indent="-228600" lvl="8" marL="4114800" algn="l">
              <a:spcBef>
                <a:spcPts val="216"/>
              </a:spcBef>
              <a:spcAft>
                <a:spcPts val="0"/>
              </a:spcAft>
              <a:buClr>
                <a:schemeClr val="dk1"/>
              </a:buClr>
              <a:buSzPts val="1080"/>
              <a:buFont typeface="Arial"/>
              <a:buNone/>
              <a:defRPr sz="1080"/>
            </a:lvl9pPr>
          </a:lstStyle>
          <a:p/>
        </p:txBody>
      </p:sp>
      <p:sp>
        <p:nvSpPr>
          <p:cNvPr id="58" name="Google Shape;58;p67"/>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67"/>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7"/>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68"/>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3" name="Google Shape;63;p68"/>
          <p:cNvSpPr/>
          <p:nvPr>
            <p:ph idx="2" type="pic"/>
          </p:nvPr>
        </p:nvSpPr>
        <p:spPr>
          <a:xfrm>
            <a:off x="2389717" y="612775"/>
            <a:ext cx="7315200" cy="4114800"/>
          </a:xfrm>
          <a:prstGeom prst="rect">
            <a:avLst/>
          </a:prstGeom>
          <a:noFill/>
          <a:ln>
            <a:noFill/>
          </a:ln>
        </p:spPr>
      </p:sp>
      <p:sp>
        <p:nvSpPr>
          <p:cNvPr id="64" name="Google Shape;64;p68"/>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336"/>
              </a:spcBef>
              <a:spcAft>
                <a:spcPts val="0"/>
              </a:spcAft>
              <a:buClr>
                <a:schemeClr val="dk1"/>
              </a:buClr>
              <a:buSzPts val="1680"/>
              <a:buFont typeface="Arial"/>
              <a:buNone/>
              <a:defRPr sz="1679"/>
            </a:lvl1pPr>
            <a:lvl2pPr indent="-228600" lvl="1" marL="914400" algn="l">
              <a:spcBef>
                <a:spcPts val="288"/>
              </a:spcBef>
              <a:spcAft>
                <a:spcPts val="0"/>
              </a:spcAft>
              <a:buClr>
                <a:schemeClr val="dk1"/>
              </a:buClr>
              <a:buSzPts val="1440"/>
              <a:buFont typeface="Arial"/>
              <a:buNone/>
              <a:defRPr sz="144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16"/>
              </a:spcBef>
              <a:spcAft>
                <a:spcPts val="0"/>
              </a:spcAft>
              <a:buClr>
                <a:schemeClr val="dk1"/>
              </a:buClr>
              <a:buSzPts val="1080"/>
              <a:buFont typeface="Arial"/>
              <a:buNone/>
              <a:defRPr sz="1080"/>
            </a:lvl4pPr>
            <a:lvl5pPr indent="-228600" lvl="4" marL="2286000" algn="l">
              <a:spcBef>
                <a:spcPts val="216"/>
              </a:spcBef>
              <a:spcAft>
                <a:spcPts val="0"/>
              </a:spcAft>
              <a:buClr>
                <a:schemeClr val="dk1"/>
              </a:buClr>
              <a:buSzPts val="1080"/>
              <a:buFont typeface="Arial"/>
              <a:buNone/>
              <a:defRPr sz="1080"/>
            </a:lvl5pPr>
            <a:lvl6pPr indent="-228600" lvl="5" marL="2743200" algn="l">
              <a:spcBef>
                <a:spcPts val="216"/>
              </a:spcBef>
              <a:spcAft>
                <a:spcPts val="0"/>
              </a:spcAft>
              <a:buClr>
                <a:schemeClr val="dk1"/>
              </a:buClr>
              <a:buSzPts val="1080"/>
              <a:buFont typeface="Arial"/>
              <a:buNone/>
              <a:defRPr sz="1080"/>
            </a:lvl6pPr>
            <a:lvl7pPr indent="-228600" lvl="6" marL="3200400" algn="l">
              <a:spcBef>
                <a:spcPts val="216"/>
              </a:spcBef>
              <a:spcAft>
                <a:spcPts val="0"/>
              </a:spcAft>
              <a:buClr>
                <a:schemeClr val="dk1"/>
              </a:buClr>
              <a:buSzPts val="1080"/>
              <a:buFont typeface="Arial"/>
              <a:buNone/>
              <a:defRPr sz="1080"/>
            </a:lvl7pPr>
            <a:lvl8pPr indent="-228600" lvl="7" marL="3657600" algn="l">
              <a:spcBef>
                <a:spcPts val="216"/>
              </a:spcBef>
              <a:spcAft>
                <a:spcPts val="0"/>
              </a:spcAft>
              <a:buClr>
                <a:schemeClr val="dk1"/>
              </a:buClr>
              <a:buSzPts val="1080"/>
              <a:buFont typeface="Arial"/>
              <a:buNone/>
              <a:defRPr sz="1080"/>
            </a:lvl8pPr>
            <a:lvl9pPr indent="-228600" lvl="8" marL="4114800" algn="l">
              <a:spcBef>
                <a:spcPts val="216"/>
              </a:spcBef>
              <a:spcAft>
                <a:spcPts val="0"/>
              </a:spcAft>
              <a:buClr>
                <a:schemeClr val="dk1"/>
              </a:buClr>
              <a:buSzPts val="1080"/>
              <a:buFont typeface="Arial"/>
              <a:buNone/>
              <a:defRPr sz="1080"/>
            </a:lvl9pPr>
          </a:lstStyle>
          <a:p/>
        </p:txBody>
      </p:sp>
      <p:sp>
        <p:nvSpPr>
          <p:cNvPr id="65" name="Google Shape;65;p68"/>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68"/>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68"/>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5.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609600" y="274320"/>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9pPr>
          </a:lstStyle>
          <a:p/>
        </p:txBody>
      </p:sp>
      <p:sp>
        <p:nvSpPr>
          <p:cNvPr id="7" name="Google Shape;7;p23"/>
          <p:cNvSpPr txBox="1"/>
          <p:nvPr>
            <p:ph idx="1" type="body"/>
          </p:nvPr>
        </p:nvSpPr>
        <p:spPr>
          <a:xfrm>
            <a:off x="609600" y="1600200"/>
            <a:ext cx="10972800" cy="4526280"/>
          </a:xfrm>
          <a:prstGeom prst="rect">
            <a:avLst/>
          </a:prstGeom>
          <a:noFill/>
          <a:ln>
            <a:noFill/>
          </a:ln>
        </p:spPr>
        <p:txBody>
          <a:bodyPr anchorCtr="0" anchor="t" bIns="45700" lIns="91425" spcFirstLastPara="1" rIns="91425" wrap="square" tIns="45700">
            <a:noAutofit/>
          </a:bodyPr>
          <a:lstStyle>
            <a:lvl1pPr indent="-472440" lvl="0" marL="457200" marR="0" rtl="0" algn="l">
              <a:spcBef>
                <a:spcPts val="768"/>
              </a:spcBef>
              <a:spcAft>
                <a:spcPts val="0"/>
              </a:spcAft>
              <a:buClr>
                <a:schemeClr val="dk1"/>
              </a:buClr>
              <a:buSzPts val="3840"/>
              <a:buFont typeface="Arial"/>
              <a:buChar char="•"/>
              <a:defRPr b="0" i="0" sz="3840" u="none" cap="none" strike="noStrike">
                <a:solidFill>
                  <a:schemeClr val="dk1"/>
                </a:solidFill>
                <a:latin typeface="Arial"/>
                <a:ea typeface="Arial"/>
                <a:cs typeface="Arial"/>
                <a:sym typeface="Arial"/>
              </a:defRPr>
            </a:lvl1pPr>
            <a:lvl2pPr indent="-441960" lvl="1" marL="914400" marR="0" rtl="0" algn="l">
              <a:spcBef>
                <a:spcPts val="672"/>
              </a:spcBef>
              <a:spcAft>
                <a:spcPts val="0"/>
              </a:spcAft>
              <a:buClr>
                <a:schemeClr val="dk1"/>
              </a:buClr>
              <a:buSzPts val="3360"/>
              <a:buFont typeface="Arial"/>
              <a:buChar char="–"/>
              <a:defRPr b="0" i="0" sz="3359" u="none" cap="none" strike="noStrike">
                <a:solidFill>
                  <a:schemeClr val="dk1"/>
                </a:solidFill>
                <a:latin typeface="Arial"/>
                <a:ea typeface="Arial"/>
                <a:cs typeface="Arial"/>
                <a:sym typeface="Arial"/>
              </a:defRPr>
            </a:lvl2pPr>
            <a:lvl3pPr indent="-411480" lvl="2" marL="1371600" marR="0" rtl="0" algn="l">
              <a:spcBef>
                <a:spcPts val="576"/>
              </a:spcBef>
              <a:spcAft>
                <a:spcPts val="0"/>
              </a:spcAft>
              <a:buClr>
                <a:schemeClr val="dk1"/>
              </a:buClr>
              <a:buSzPts val="2880"/>
              <a:buFont typeface="Arial"/>
              <a:buChar char="•"/>
              <a:defRPr b="0" i="0" sz="2880" u="none" cap="none" strike="noStrike">
                <a:solidFill>
                  <a:schemeClr val="dk1"/>
                </a:solidFill>
                <a:latin typeface="Arial"/>
                <a:ea typeface="Arial"/>
                <a:cs typeface="Arial"/>
                <a:sym typeface="Arial"/>
              </a:defRPr>
            </a:lvl3pPr>
            <a:lvl4pPr indent="-381000" lvl="3" marL="18288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4pPr>
            <a:lvl5pPr indent="-381000" lvl="4" marL="22860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5pPr>
            <a:lvl6pPr indent="-381000" lvl="5" marL="2743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8" name="Google Shape;8;p23"/>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679"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23"/>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679"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23"/>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rtl="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rtl="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rtl="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rtl="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rtl="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rtl="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rtl="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rtl="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25"/>
          <p:cNvSpPr txBox="1"/>
          <p:nvPr>
            <p:ph type="title"/>
          </p:nvPr>
        </p:nvSpPr>
        <p:spPr>
          <a:xfrm>
            <a:off x="609600" y="274320"/>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9pPr>
          </a:lstStyle>
          <a:p/>
        </p:txBody>
      </p:sp>
      <p:sp>
        <p:nvSpPr>
          <p:cNvPr id="82" name="Google Shape;82;p25"/>
          <p:cNvSpPr txBox="1"/>
          <p:nvPr>
            <p:ph idx="1" type="body"/>
          </p:nvPr>
        </p:nvSpPr>
        <p:spPr>
          <a:xfrm>
            <a:off x="609600" y="1600200"/>
            <a:ext cx="10972800" cy="4526280"/>
          </a:xfrm>
          <a:prstGeom prst="rect">
            <a:avLst/>
          </a:prstGeom>
          <a:noFill/>
          <a:ln>
            <a:noFill/>
          </a:ln>
        </p:spPr>
        <p:txBody>
          <a:bodyPr anchorCtr="0" anchor="t" bIns="45700" lIns="91425" spcFirstLastPara="1" rIns="91425" wrap="square" tIns="45700">
            <a:noAutofit/>
          </a:bodyPr>
          <a:lstStyle>
            <a:lvl1pPr indent="-472440" lvl="0" marL="457200" marR="0" rtl="0" algn="l">
              <a:spcBef>
                <a:spcPts val="768"/>
              </a:spcBef>
              <a:spcAft>
                <a:spcPts val="0"/>
              </a:spcAft>
              <a:buClr>
                <a:schemeClr val="dk1"/>
              </a:buClr>
              <a:buSzPts val="3840"/>
              <a:buFont typeface="Arial"/>
              <a:buChar char="•"/>
              <a:defRPr b="0" i="0" sz="3840" u="none" cap="none" strike="noStrike">
                <a:solidFill>
                  <a:schemeClr val="dk1"/>
                </a:solidFill>
                <a:latin typeface="Arial"/>
                <a:ea typeface="Arial"/>
                <a:cs typeface="Arial"/>
                <a:sym typeface="Arial"/>
              </a:defRPr>
            </a:lvl1pPr>
            <a:lvl2pPr indent="-441960" lvl="1" marL="914400" marR="0" rtl="0" algn="l">
              <a:spcBef>
                <a:spcPts val="672"/>
              </a:spcBef>
              <a:spcAft>
                <a:spcPts val="0"/>
              </a:spcAft>
              <a:buClr>
                <a:schemeClr val="dk1"/>
              </a:buClr>
              <a:buSzPts val="3360"/>
              <a:buFont typeface="Arial"/>
              <a:buChar char="–"/>
              <a:defRPr b="0" i="0" sz="3359" u="none" cap="none" strike="noStrike">
                <a:solidFill>
                  <a:schemeClr val="dk1"/>
                </a:solidFill>
                <a:latin typeface="Arial"/>
                <a:ea typeface="Arial"/>
                <a:cs typeface="Arial"/>
                <a:sym typeface="Arial"/>
              </a:defRPr>
            </a:lvl2pPr>
            <a:lvl3pPr indent="-411480" lvl="2" marL="1371600" marR="0" rtl="0" algn="l">
              <a:spcBef>
                <a:spcPts val="576"/>
              </a:spcBef>
              <a:spcAft>
                <a:spcPts val="0"/>
              </a:spcAft>
              <a:buClr>
                <a:schemeClr val="dk1"/>
              </a:buClr>
              <a:buSzPts val="2880"/>
              <a:buFont typeface="Arial"/>
              <a:buChar char="•"/>
              <a:defRPr b="0" i="0" sz="2880" u="none" cap="none" strike="noStrike">
                <a:solidFill>
                  <a:schemeClr val="dk1"/>
                </a:solidFill>
                <a:latin typeface="Arial"/>
                <a:ea typeface="Arial"/>
                <a:cs typeface="Arial"/>
                <a:sym typeface="Arial"/>
              </a:defRPr>
            </a:lvl3pPr>
            <a:lvl4pPr indent="-381000" lvl="3" marL="18288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4pPr>
            <a:lvl5pPr indent="-381000" lvl="4" marL="22860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5pPr>
            <a:lvl6pPr indent="-381000" lvl="5" marL="2743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83" name="Google Shape;83;p25"/>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679"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4" name="Google Shape;84;p25"/>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679"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5" name="Google Shape;85;p25"/>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rtl="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rtl="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rtl="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rtl="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rtl="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rtl="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rtl="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rtl="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27"/>
          <p:cNvSpPr txBox="1"/>
          <p:nvPr>
            <p:ph type="title"/>
          </p:nvPr>
        </p:nvSpPr>
        <p:spPr>
          <a:xfrm>
            <a:off x="609600" y="274320"/>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5280" u="none" cap="none" strike="noStrike">
                <a:solidFill>
                  <a:schemeClr val="dk2"/>
                </a:solidFill>
                <a:latin typeface="Arial"/>
                <a:ea typeface="Arial"/>
                <a:cs typeface="Arial"/>
                <a:sym typeface="Arial"/>
              </a:defRPr>
            </a:lvl9pPr>
          </a:lstStyle>
          <a:p/>
        </p:txBody>
      </p:sp>
      <p:sp>
        <p:nvSpPr>
          <p:cNvPr id="157" name="Google Shape;157;p27"/>
          <p:cNvSpPr txBox="1"/>
          <p:nvPr>
            <p:ph idx="1" type="body"/>
          </p:nvPr>
        </p:nvSpPr>
        <p:spPr>
          <a:xfrm>
            <a:off x="609600" y="1600200"/>
            <a:ext cx="10972800" cy="4526280"/>
          </a:xfrm>
          <a:prstGeom prst="rect">
            <a:avLst/>
          </a:prstGeom>
          <a:noFill/>
          <a:ln>
            <a:noFill/>
          </a:ln>
        </p:spPr>
        <p:txBody>
          <a:bodyPr anchorCtr="0" anchor="t" bIns="45700" lIns="91425" spcFirstLastPara="1" rIns="91425" wrap="square" tIns="45700">
            <a:noAutofit/>
          </a:bodyPr>
          <a:lstStyle>
            <a:lvl1pPr indent="-472440" lvl="0" marL="457200" marR="0" rtl="0" algn="l">
              <a:spcBef>
                <a:spcPts val="768"/>
              </a:spcBef>
              <a:spcAft>
                <a:spcPts val="0"/>
              </a:spcAft>
              <a:buClr>
                <a:schemeClr val="dk1"/>
              </a:buClr>
              <a:buSzPts val="3840"/>
              <a:buFont typeface="Arial"/>
              <a:buChar char="•"/>
              <a:defRPr b="0" i="0" sz="3840" u="none" cap="none" strike="noStrike">
                <a:solidFill>
                  <a:schemeClr val="dk1"/>
                </a:solidFill>
                <a:latin typeface="Arial"/>
                <a:ea typeface="Arial"/>
                <a:cs typeface="Arial"/>
                <a:sym typeface="Arial"/>
              </a:defRPr>
            </a:lvl1pPr>
            <a:lvl2pPr indent="-441960" lvl="1" marL="914400" marR="0" rtl="0" algn="l">
              <a:spcBef>
                <a:spcPts val="672"/>
              </a:spcBef>
              <a:spcAft>
                <a:spcPts val="0"/>
              </a:spcAft>
              <a:buClr>
                <a:schemeClr val="dk1"/>
              </a:buClr>
              <a:buSzPts val="3360"/>
              <a:buFont typeface="Arial"/>
              <a:buChar char="–"/>
              <a:defRPr b="0" i="0" sz="3359" u="none" cap="none" strike="noStrike">
                <a:solidFill>
                  <a:schemeClr val="dk1"/>
                </a:solidFill>
                <a:latin typeface="Arial"/>
                <a:ea typeface="Arial"/>
                <a:cs typeface="Arial"/>
                <a:sym typeface="Arial"/>
              </a:defRPr>
            </a:lvl2pPr>
            <a:lvl3pPr indent="-411480" lvl="2" marL="1371600" marR="0" rtl="0" algn="l">
              <a:spcBef>
                <a:spcPts val="576"/>
              </a:spcBef>
              <a:spcAft>
                <a:spcPts val="0"/>
              </a:spcAft>
              <a:buClr>
                <a:schemeClr val="dk1"/>
              </a:buClr>
              <a:buSzPts val="2880"/>
              <a:buFont typeface="Arial"/>
              <a:buChar char="•"/>
              <a:defRPr b="0" i="0" sz="2880" u="none" cap="none" strike="noStrike">
                <a:solidFill>
                  <a:schemeClr val="dk1"/>
                </a:solidFill>
                <a:latin typeface="Arial"/>
                <a:ea typeface="Arial"/>
                <a:cs typeface="Arial"/>
                <a:sym typeface="Arial"/>
              </a:defRPr>
            </a:lvl3pPr>
            <a:lvl4pPr indent="-381000" lvl="3" marL="18288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4pPr>
            <a:lvl5pPr indent="-381000" lvl="4" marL="22860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5pPr>
            <a:lvl6pPr indent="-381000" lvl="5" marL="2743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158" name="Google Shape;158;p27"/>
          <p:cNvSpPr txBox="1"/>
          <p:nvPr>
            <p:ph idx="10" type="dt"/>
          </p:nvPr>
        </p:nvSpPr>
        <p:spPr>
          <a:xfrm>
            <a:off x="609600" y="6244591"/>
            <a:ext cx="28448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679"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9" name="Google Shape;159;p27"/>
          <p:cNvSpPr txBox="1"/>
          <p:nvPr>
            <p:ph idx="11" type="ftr"/>
          </p:nvPr>
        </p:nvSpPr>
        <p:spPr>
          <a:xfrm>
            <a:off x="4165600" y="6244591"/>
            <a:ext cx="38608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679"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0" name="Google Shape;160;p27"/>
          <p:cNvSpPr txBox="1"/>
          <p:nvPr>
            <p:ph idx="12" type="sldNum"/>
          </p:nvPr>
        </p:nvSpPr>
        <p:spPr>
          <a:xfrm>
            <a:off x="8737600" y="6244591"/>
            <a:ext cx="28448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679" u="none" cap="none" strike="noStrike">
                <a:solidFill>
                  <a:srgbClr val="000000"/>
                </a:solidFill>
                <a:latin typeface="Arial"/>
                <a:ea typeface="Arial"/>
                <a:cs typeface="Arial"/>
                <a:sym typeface="Arial"/>
              </a:defRPr>
            </a:lvl1pPr>
            <a:lvl2pPr indent="0" lvl="1" marL="0" marR="0" rtl="0" algn="r">
              <a:spcBef>
                <a:spcPts val="0"/>
              </a:spcBef>
              <a:spcAft>
                <a:spcPts val="0"/>
              </a:spcAft>
              <a:buNone/>
              <a:defRPr b="0" i="0" sz="1679" u="none" cap="none" strike="noStrike">
                <a:solidFill>
                  <a:srgbClr val="000000"/>
                </a:solidFill>
                <a:latin typeface="Arial"/>
                <a:ea typeface="Arial"/>
                <a:cs typeface="Arial"/>
                <a:sym typeface="Arial"/>
              </a:defRPr>
            </a:lvl2pPr>
            <a:lvl3pPr indent="0" lvl="2" marL="0" marR="0" rtl="0" algn="r">
              <a:spcBef>
                <a:spcPts val="0"/>
              </a:spcBef>
              <a:spcAft>
                <a:spcPts val="0"/>
              </a:spcAft>
              <a:buNone/>
              <a:defRPr b="0" i="0" sz="1679" u="none" cap="none" strike="noStrike">
                <a:solidFill>
                  <a:srgbClr val="000000"/>
                </a:solidFill>
                <a:latin typeface="Arial"/>
                <a:ea typeface="Arial"/>
                <a:cs typeface="Arial"/>
                <a:sym typeface="Arial"/>
              </a:defRPr>
            </a:lvl3pPr>
            <a:lvl4pPr indent="0" lvl="3" marL="0" marR="0" rtl="0" algn="r">
              <a:spcBef>
                <a:spcPts val="0"/>
              </a:spcBef>
              <a:spcAft>
                <a:spcPts val="0"/>
              </a:spcAft>
              <a:buNone/>
              <a:defRPr b="0" i="0" sz="1679" u="none" cap="none" strike="noStrike">
                <a:solidFill>
                  <a:srgbClr val="000000"/>
                </a:solidFill>
                <a:latin typeface="Arial"/>
                <a:ea typeface="Arial"/>
                <a:cs typeface="Arial"/>
                <a:sym typeface="Arial"/>
              </a:defRPr>
            </a:lvl4pPr>
            <a:lvl5pPr indent="0" lvl="4" marL="0" marR="0" rtl="0" algn="r">
              <a:spcBef>
                <a:spcPts val="0"/>
              </a:spcBef>
              <a:spcAft>
                <a:spcPts val="0"/>
              </a:spcAft>
              <a:buNone/>
              <a:defRPr b="0" i="0" sz="1679" u="none" cap="none" strike="noStrike">
                <a:solidFill>
                  <a:srgbClr val="000000"/>
                </a:solidFill>
                <a:latin typeface="Arial"/>
                <a:ea typeface="Arial"/>
                <a:cs typeface="Arial"/>
                <a:sym typeface="Arial"/>
              </a:defRPr>
            </a:lvl5pPr>
            <a:lvl6pPr indent="0" lvl="5" marL="0" marR="0" rtl="0" algn="r">
              <a:spcBef>
                <a:spcPts val="0"/>
              </a:spcBef>
              <a:spcAft>
                <a:spcPts val="0"/>
              </a:spcAft>
              <a:buNone/>
              <a:defRPr b="0" i="0" sz="1679" u="none" cap="none" strike="noStrike">
                <a:solidFill>
                  <a:srgbClr val="000000"/>
                </a:solidFill>
                <a:latin typeface="Arial"/>
                <a:ea typeface="Arial"/>
                <a:cs typeface="Arial"/>
                <a:sym typeface="Arial"/>
              </a:defRPr>
            </a:lvl6pPr>
            <a:lvl7pPr indent="0" lvl="6" marL="0" marR="0" rtl="0" algn="r">
              <a:spcBef>
                <a:spcPts val="0"/>
              </a:spcBef>
              <a:spcAft>
                <a:spcPts val="0"/>
              </a:spcAft>
              <a:buNone/>
              <a:defRPr b="0" i="0" sz="1679" u="none" cap="none" strike="noStrike">
                <a:solidFill>
                  <a:srgbClr val="000000"/>
                </a:solidFill>
                <a:latin typeface="Arial"/>
                <a:ea typeface="Arial"/>
                <a:cs typeface="Arial"/>
                <a:sym typeface="Arial"/>
              </a:defRPr>
            </a:lvl7pPr>
            <a:lvl8pPr indent="0" lvl="7" marL="0" marR="0" rtl="0" algn="r">
              <a:spcBef>
                <a:spcPts val="0"/>
              </a:spcBef>
              <a:spcAft>
                <a:spcPts val="0"/>
              </a:spcAft>
              <a:buNone/>
              <a:defRPr b="0" i="0" sz="1679" u="none" cap="none" strike="noStrike">
                <a:solidFill>
                  <a:srgbClr val="000000"/>
                </a:solidFill>
                <a:latin typeface="Arial"/>
                <a:ea typeface="Arial"/>
                <a:cs typeface="Arial"/>
                <a:sym typeface="Arial"/>
              </a:defRPr>
            </a:lvl8pPr>
            <a:lvl9pPr indent="0" lvl="8" marL="0" marR="0" rtl="0" algn="r">
              <a:spcBef>
                <a:spcPts val="0"/>
              </a:spcBef>
              <a:spcAft>
                <a:spcPts val="0"/>
              </a:spcAft>
              <a:buNone/>
              <a:defRPr b="0" i="0" sz="1679"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2" name="Google Shape;232;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3" name="Google Shape;23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4" name="Google Shape;23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5" name="Google Shape;23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1.jpg"/><Relationship Id="rId11" Type="http://schemas.openxmlformats.org/officeDocument/2006/relationships/image" Target="../media/image13.png"/><Relationship Id="rId10"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0.png"/><Relationship Id="rId15" Type="http://schemas.openxmlformats.org/officeDocument/2006/relationships/image" Target="../media/image18.png"/><Relationship Id="rId14" Type="http://schemas.openxmlformats.org/officeDocument/2006/relationships/image" Target="../media/image31.png"/><Relationship Id="rId17" Type="http://schemas.openxmlformats.org/officeDocument/2006/relationships/image" Target="../media/image6.png"/><Relationship Id="rId16" Type="http://schemas.openxmlformats.org/officeDocument/2006/relationships/image" Target="../media/image2.png"/><Relationship Id="rId5" Type="http://schemas.openxmlformats.org/officeDocument/2006/relationships/image" Target="../media/image12.png"/><Relationship Id="rId19" Type="http://schemas.openxmlformats.org/officeDocument/2006/relationships/image" Target="../media/image4.png"/><Relationship Id="rId6" Type="http://schemas.openxmlformats.org/officeDocument/2006/relationships/image" Target="../media/image14.png"/><Relationship Id="rId18" Type="http://schemas.openxmlformats.org/officeDocument/2006/relationships/image" Target="../media/image1.png"/><Relationship Id="rId7" Type="http://schemas.openxmlformats.org/officeDocument/2006/relationships/image" Target="../media/image16.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image" Target="../media/image27.jpg"/><Relationship Id="rId10" Type="http://schemas.openxmlformats.org/officeDocument/2006/relationships/image" Target="../media/image26.png"/><Relationship Id="rId12" Type="http://schemas.openxmlformats.org/officeDocument/2006/relationships/image" Target="../media/image35.jpg"/><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39.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2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49.png"/><Relationship Id="rId13" Type="http://schemas.openxmlformats.org/officeDocument/2006/relationships/image" Target="../media/image24.png"/><Relationship Id="rId12" Type="http://schemas.openxmlformats.org/officeDocument/2006/relationships/image" Target="../media/image44.png"/><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23.png"/><Relationship Id="rId4" Type="http://schemas.openxmlformats.org/officeDocument/2006/relationships/image" Target="../media/image33.png"/><Relationship Id="rId9" Type="http://schemas.openxmlformats.org/officeDocument/2006/relationships/image" Target="../media/image25.png"/><Relationship Id="rId15" Type="http://schemas.openxmlformats.org/officeDocument/2006/relationships/image" Target="../media/image52.png"/><Relationship Id="rId14" Type="http://schemas.openxmlformats.org/officeDocument/2006/relationships/image" Target="../media/image43.png"/><Relationship Id="rId17" Type="http://schemas.openxmlformats.org/officeDocument/2006/relationships/image" Target="../media/image38.jpg"/><Relationship Id="rId16" Type="http://schemas.openxmlformats.org/officeDocument/2006/relationships/image" Target="../media/image32.png"/><Relationship Id="rId5" Type="http://schemas.openxmlformats.org/officeDocument/2006/relationships/image" Target="../media/image34.png"/><Relationship Id="rId19" Type="http://schemas.openxmlformats.org/officeDocument/2006/relationships/image" Target="../media/image37.jpg"/><Relationship Id="rId6" Type="http://schemas.openxmlformats.org/officeDocument/2006/relationships/image" Target="../media/image28.png"/><Relationship Id="rId18" Type="http://schemas.openxmlformats.org/officeDocument/2006/relationships/image" Target="../media/image51.jpg"/><Relationship Id="rId7" Type="http://schemas.openxmlformats.org/officeDocument/2006/relationships/image" Target="../media/image41.png"/><Relationship Id="rId8" Type="http://schemas.openxmlformats.org/officeDocument/2006/relationships/image" Target="../media/image36.png"/></Relationships>
</file>

<file path=ppt/slides/_rels/slide4.xml.rels><?xml version="1.0" encoding="UTF-8" standalone="yes"?><Relationships xmlns="http://schemas.openxmlformats.org/package/2006/relationships"><Relationship Id="rId11" Type="http://schemas.openxmlformats.org/officeDocument/2006/relationships/image" Target="../media/image56.png"/><Relationship Id="rId10" Type="http://schemas.openxmlformats.org/officeDocument/2006/relationships/image" Target="../media/image50.png"/><Relationship Id="rId13" Type="http://schemas.openxmlformats.org/officeDocument/2006/relationships/image" Target="../media/image54.jpg"/><Relationship Id="rId12" Type="http://schemas.openxmlformats.org/officeDocument/2006/relationships/image" Target="../media/image47.jpg"/><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8.png"/><Relationship Id="rId5" Type="http://schemas.openxmlformats.org/officeDocument/2006/relationships/image" Target="../media/image55.png"/><Relationship Id="rId6" Type="http://schemas.openxmlformats.org/officeDocument/2006/relationships/image" Target="../media/image46.png"/><Relationship Id="rId7" Type="http://schemas.openxmlformats.org/officeDocument/2006/relationships/image" Target="../media/image42.png"/><Relationship Id="rId8"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descr="Cover" id="309" name="Google Shape;309;p1"/>
          <p:cNvPicPr preferRelativeResize="0"/>
          <p:nvPr/>
        </p:nvPicPr>
        <p:blipFill rotWithShape="1">
          <a:blip r:embed="rId3">
            <a:alphaModFix/>
          </a:blip>
          <a:srcRect b="0" l="0" r="0" t="0"/>
          <a:stretch/>
        </p:blipFill>
        <p:spPr>
          <a:xfrm>
            <a:off x="1160146" y="4486276"/>
            <a:ext cx="3423284" cy="1137284"/>
          </a:xfrm>
          <a:prstGeom prst="rect">
            <a:avLst/>
          </a:prstGeom>
          <a:noFill/>
          <a:ln>
            <a:noFill/>
          </a:ln>
        </p:spPr>
      </p:pic>
      <p:pic>
        <p:nvPicPr>
          <p:cNvPr descr="Cover" id="310" name="Google Shape;310;p1"/>
          <p:cNvPicPr preferRelativeResize="0"/>
          <p:nvPr/>
        </p:nvPicPr>
        <p:blipFill rotWithShape="1">
          <a:blip r:embed="rId4">
            <a:alphaModFix/>
          </a:blip>
          <a:srcRect b="0" l="0" r="0" t="0"/>
          <a:stretch/>
        </p:blipFill>
        <p:spPr>
          <a:xfrm>
            <a:off x="1160146" y="5299711"/>
            <a:ext cx="3373754" cy="689610"/>
          </a:xfrm>
          <a:prstGeom prst="rect">
            <a:avLst/>
          </a:prstGeom>
          <a:noFill/>
          <a:ln>
            <a:noFill/>
          </a:ln>
        </p:spPr>
      </p:pic>
      <p:pic>
        <p:nvPicPr>
          <p:cNvPr descr="Cover" id="311" name="Google Shape;311;p1"/>
          <p:cNvPicPr preferRelativeResize="0"/>
          <p:nvPr/>
        </p:nvPicPr>
        <p:blipFill rotWithShape="1">
          <a:blip r:embed="rId5">
            <a:alphaModFix/>
          </a:blip>
          <a:srcRect b="0" l="0" r="0" t="0"/>
          <a:stretch/>
        </p:blipFill>
        <p:spPr>
          <a:xfrm>
            <a:off x="1160146" y="5497831"/>
            <a:ext cx="3373754" cy="1314450"/>
          </a:xfrm>
          <a:prstGeom prst="rect">
            <a:avLst/>
          </a:prstGeom>
          <a:noFill/>
          <a:ln>
            <a:noFill/>
          </a:ln>
        </p:spPr>
      </p:pic>
      <p:pic>
        <p:nvPicPr>
          <p:cNvPr descr="Cover" id="312" name="Google Shape;312;p1"/>
          <p:cNvPicPr preferRelativeResize="0"/>
          <p:nvPr/>
        </p:nvPicPr>
        <p:blipFill rotWithShape="1">
          <a:blip r:embed="rId6">
            <a:alphaModFix/>
          </a:blip>
          <a:srcRect b="0" l="0" r="0" t="0"/>
          <a:stretch/>
        </p:blipFill>
        <p:spPr>
          <a:xfrm>
            <a:off x="4331970" y="3617596"/>
            <a:ext cx="2133600" cy="2097404"/>
          </a:xfrm>
          <a:prstGeom prst="rect">
            <a:avLst/>
          </a:prstGeom>
          <a:noFill/>
          <a:ln>
            <a:noFill/>
          </a:ln>
        </p:spPr>
      </p:pic>
      <p:pic>
        <p:nvPicPr>
          <p:cNvPr descr="Cover" id="313" name="Google Shape;313;p1"/>
          <p:cNvPicPr preferRelativeResize="0"/>
          <p:nvPr/>
        </p:nvPicPr>
        <p:blipFill rotWithShape="1">
          <a:blip r:embed="rId7">
            <a:alphaModFix/>
          </a:blip>
          <a:srcRect b="0" l="0" r="0" t="0"/>
          <a:stretch/>
        </p:blipFill>
        <p:spPr>
          <a:xfrm>
            <a:off x="609600" y="777241"/>
            <a:ext cx="3792856" cy="1375410"/>
          </a:xfrm>
          <a:prstGeom prst="rect">
            <a:avLst/>
          </a:prstGeom>
          <a:noFill/>
          <a:ln>
            <a:noFill/>
          </a:ln>
        </p:spPr>
      </p:pic>
      <p:pic>
        <p:nvPicPr>
          <p:cNvPr descr="Cover" id="314" name="Google Shape;314;p1"/>
          <p:cNvPicPr preferRelativeResize="0"/>
          <p:nvPr/>
        </p:nvPicPr>
        <p:blipFill rotWithShape="1">
          <a:blip r:embed="rId8">
            <a:alphaModFix/>
          </a:blip>
          <a:srcRect b="0" l="0" r="0" t="0"/>
          <a:stretch/>
        </p:blipFill>
        <p:spPr>
          <a:xfrm>
            <a:off x="609601" y="1743076"/>
            <a:ext cx="3729990" cy="1503044"/>
          </a:xfrm>
          <a:prstGeom prst="rect">
            <a:avLst/>
          </a:prstGeom>
          <a:noFill/>
          <a:ln>
            <a:noFill/>
          </a:ln>
        </p:spPr>
      </p:pic>
      <p:pic>
        <p:nvPicPr>
          <p:cNvPr descr="Cover" id="315" name="Google Shape;315;p1"/>
          <p:cNvPicPr preferRelativeResize="0"/>
          <p:nvPr/>
        </p:nvPicPr>
        <p:blipFill rotWithShape="1">
          <a:blip r:embed="rId9">
            <a:alphaModFix/>
          </a:blip>
          <a:srcRect b="0" l="0" r="0" t="0"/>
          <a:stretch/>
        </p:blipFill>
        <p:spPr>
          <a:xfrm>
            <a:off x="4137661" y="1874520"/>
            <a:ext cx="2335530" cy="1529716"/>
          </a:xfrm>
          <a:prstGeom prst="rect">
            <a:avLst/>
          </a:prstGeom>
          <a:noFill/>
          <a:ln>
            <a:noFill/>
          </a:ln>
        </p:spPr>
      </p:pic>
      <p:pic>
        <p:nvPicPr>
          <p:cNvPr descr="Cover" id="316" name="Google Shape;316;p1"/>
          <p:cNvPicPr preferRelativeResize="0"/>
          <p:nvPr/>
        </p:nvPicPr>
        <p:blipFill rotWithShape="1">
          <a:blip r:embed="rId10">
            <a:alphaModFix/>
          </a:blip>
          <a:srcRect b="0" l="0" r="0" t="0"/>
          <a:stretch/>
        </p:blipFill>
        <p:spPr>
          <a:xfrm>
            <a:off x="7797166" y="4265296"/>
            <a:ext cx="3499484" cy="1083944"/>
          </a:xfrm>
          <a:prstGeom prst="rect">
            <a:avLst/>
          </a:prstGeom>
          <a:noFill/>
          <a:ln>
            <a:noFill/>
          </a:ln>
        </p:spPr>
      </p:pic>
      <p:pic>
        <p:nvPicPr>
          <p:cNvPr descr="Cover" id="317" name="Google Shape;317;p1"/>
          <p:cNvPicPr preferRelativeResize="0"/>
          <p:nvPr/>
        </p:nvPicPr>
        <p:blipFill rotWithShape="1">
          <a:blip r:embed="rId11">
            <a:alphaModFix/>
          </a:blip>
          <a:srcRect b="0" l="0" r="0" t="0"/>
          <a:stretch/>
        </p:blipFill>
        <p:spPr>
          <a:xfrm>
            <a:off x="7852410" y="5210176"/>
            <a:ext cx="3449956" cy="779144"/>
          </a:xfrm>
          <a:prstGeom prst="rect">
            <a:avLst/>
          </a:prstGeom>
          <a:noFill/>
          <a:ln>
            <a:noFill/>
          </a:ln>
        </p:spPr>
      </p:pic>
      <p:pic>
        <p:nvPicPr>
          <p:cNvPr descr="Cover" id="318" name="Google Shape;318;p1"/>
          <p:cNvPicPr preferRelativeResize="0"/>
          <p:nvPr/>
        </p:nvPicPr>
        <p:blipFill rotWithShape="1">
          <a:blip r:embed="rId12">
            <a:alphaModFix/>
          </a:blip>
          <a:srcRect b="0" l="0" r="0" t="0"/>
          <a:stretch/>
        </p:blipFill>
        <p:spPr>
          <a:xfrm>
            <a:off x="7852410" y="5240656"/>
            <a:ext cx="3449956" cy="1571624"/>
          </a:xfrm>
          <a:prstGeom prst="rect">
            <a:avLst/>
          </a:prstGeom>
          <a:noFill/>
          <a:ln>
            <a:noFill/>
          </a:ln>
        </p:spPr>
      </p:pic>
      <p:pic>
        <p:nvPicPr>
          <p:cNvPr descr="Cover" id="319" name="Google Shape;319;p1"/>
          <p:cNvPicPr preferRelativeResize="0"/>
          <p:nvPr/>
        </p:nvPicPr>
        <p:blipFill rotWithShape="1">
          <a:blip r:embed="rId13">
            <a:alphaModFix/>
          </a:blip>
          <a:srcRect b="0" l="0" r="0" t="0"/>
          <a:stretch/>
        </p:blipFill>
        <p:spPr>
          <a:xfrm>
            <a:off x="6158866" y="3387090"/>
            <a:ext cx="1889760" cy="2036446"/>
          </a:xfrm>
          <a:prstGeom prst="rect">
            <a:avLst/>
          </a:prstGeom>
          <a:noFill/>
          <a:ln>
            <a:noFill/>
          </a:ln>
        </p:spPr>
      </p:pic>
      <p:pic>
        <p:nvPicPr>
          <p:cNvPr descr="Cover" id="320" name="Google Shape;320;p1"/>
          <p:cNvPicPr preferRelativeResize="0"/>
          <p:nvPr/>
        </p:nvPicPr>
        <p:blipFill rotWithShape="1">
          <a:blip r:embed="rId14">
            <a:alphaModFix/>
          </a:blip>
          <a:srcRect b="0" l="0" r="0" t="0"/>
          <a:stretch/>
        </p:blipFill>
        <p:spPr>
          <a:xfrm>
            <a:off x="7734301" y="45721"/>
            <a:ext cx="3798570" cy="1664970"/>
          </a:xfrm>
          <a:prstGeom prst="rect">
            <a:avLst/>
          </a:prstGeom>
          <a:noFill/>
          <a:ln>
            <a:noFill/>
          </a:ln>
        </p:spPr>
      </p:pic>
      <p:pic>
        <p:nvPicPr>
          <p:cNvPr descr="Cover" id="321" name="Google Shape;321;p1"/>
          <p:cNvPicPr preferRelativeResize="0"/>
          <p:nvPr/>
        </p:nvPicPr>
        <p:blipFill rotWithShape="1">
          <a:blip r:embed="rId15">
            <a:alphaModFix/>
          </a:blip>
          <a:srcRect b="0" l="0" r="0" t="0"/>
          <a:stretch/>
        </p:blipFill>
        <p:spPr>
          <a:xfrm>
            <a:off x="7747636" y="1038226"/>
            <a:ext cx="3798570" cy="927734"/>
          </a:xfrm>
          <a:prstGeom prst="rect">
            <a:avLst/>
          </a:prstGeom>
          <a:noFill/>
          <a:ln>
            <a:noFill/>
          </a:ln>
        </p:spPr>
      </p:pic>
      <p:pic>
        <p:nvPicPr>
          <p:cNvPr descr="Cover" id="322" name="Google Shape;322;p1"/>
          <p:cNvPicPr preferRelativeResize="0"/>
          <p:nvPr/>
        </p:nvPicPr>
        <p:blipFill rotWithShape="1">
          <a:blip r:embed="rId16">
            <a:alphaModFix/>
          </a:blip>
          <a:srcRect b="0" l="0" r="0" t="0"/>
          <a:stretch/>
        </p:blipFill>
        <p:spPr>
          <a:xfrm>
            <a:off x="7789546" y="1615440"/>
            <a:ext cx="3785234" cy="1264920"/>
          </a:xfrm>
          <a:prstGeom prst="rect">
            <a:avLst/>
          </a:prstGeom>
          <a:noFill/>
          <a:ln>
            <a:noFill/>
          </a:ln>
        </p:spPr>
      </p:pic>
      <p:pic>
        <p:nvPicPr>
          <p:cNvPr descr="Cover" id="323" name="Google Shape;323;p1"/>
          <p:cNvPicPr preferRelativeResize="0"/>
          <p:nvPr/>
        </p:nvPicPr>
        <p:blipFill rotWithShape="1">
          <a:blip r:embed="rId17">
            <a:alphaModFix/>
          </a:blip>
          <a:srcRect b="0" l="0" r="0" t="0"/>
          <a:stretch/>
        </p:blipFill>
        <p:spPr>
          <a:xfrm>
            <a:off x="7789546" y="1600200"/>
            <a:ext cx="3777614" cy="2322196"/>
          </a:xfrm>
          <a:prstGeom prst="rect">
            <a:avLst/>
          </a:prstGeom>
          <a:noFill/>
          <a:ln>
            <a:noFill/>
          </a:ln>
        </p:spPr>
      </p:pic>
      <p:pic>
        <p:nvPicPr>
          <p:cNvPr descr="Cover" id="324" name="Google Shape;324;p1"/>
          <p:cNvPicPr preferRelativeResize="0"/>
          <p:nvPr/>
        </p:nvPicPr>
        <p:blipFill rotWithShape="1">
          <a:blip r:embed="rId18">
            <a:alphaModFix/>
          </a:blip>
          <a:srcRect b="0" l="0" r="0" t="0"/>
          <a:stretch/>
        </p:blipFill>
        <p:spPr>
          <a:xfrm>
            <a:off x="6130290" y="114300"/>
            <a:ext cx="1853566" cy="3589020"/>
          </a:xfrm>
          <a:prstGeom prst="rect">
            <a:avLst/>
          </a:prstGeom>
          <a:noFill/>
          <a:ln>
            <a:noFill/>
          </a:ln>
        </p:spPr>
      </p:pic>
      <p:pic>
        <p:nvPicPr>
          <p:cNvPr descr="Cover" id="325" name="Google Shape;325;p1"/>
          <p:cNvPicPr preferRelativeResize="0"/>
          <p:nvPr/>
        </p:nvPicPr>
        <p:blipFill rotWithShape="1">
          <a:blip r:embed="rId19">
            <a:alphaModFix/>
          </a:blip>
          <a:srcRect b="0" l="0" r="0" t="0"/>
          <a:stretch/>
        </p:blipFill>
        <p:spPr>
          <a:xfrm>
            <a:off x="4855846" y="3021330"/>
            <a:ext cx="2907030" cy="1129666"/>
          </a:xfrm>
          <a:prstGeom prst="rect">
            <a:avLst/>
          </a:prstGeom>
          <a:noFill/>
          <a:ln>
            <a:noFill/>
          </a:ln>
        </p:spPr>
      </p:pic>
      <p:pic>
        <p:nvPicPr>
          <p:cNvPr descr="Hình tượng con đường trong Bài thơ về tiểu đội xe không kính" id="326" name="Google Shape;326;p1"/>
          <p:cNvPicPr preferRelativeResize="0"/>
          <p:nvPr/>
        </p:nvPicPr>
        <p:blipFill rotWithShape="1">
          <a:blip r:embed="rId20">
            <a:alphaModFix/>
          </a:blip>
          <a:srcRect b="0" l="0" r="0" t="0"/>
          <a:stretch/>
        </p:blipFill>
        <p:spPr>
          <a:xfrm>
            <a:off x="5305426" y="5278756"/>
            <a:ext cx="2407920" cy="15868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graphicFrame>
        <p:nvGraphicFramePr>
          <p:cNvPr id="408" name="Google Shape;408;p10"/>
          <p:cNvGraphicFramePr/>
          <p:nvPr/>
        </p:nvGraphicFramePr>
        <p:xfrm>
          <a:off x="0" y="11891"/>
          <a:ext cx="3000000" cy="3000000"/>
        </p:xfrm>
        <a:graphic>
          <a:graphicData uri="http://schemas.openxmlformats.org/drawingml/2006/table">
            <a:tbl>
              <a:tblPr>
                <a:noFill/>
                <a:tableStyleId>{0447205C-704D-4A96-865D-87E16A5CC216}</a:tableStyleId>
              </a:tblPr>
              <a:tblGrid>
                <a:gridCol w="12192000"/>
              </a:tblGrid>
              <a:tr h="228600">
                <a:tc>
                  <a:txBody>
                    <a:bodyPr/>
                    <a:lstStyle/>
                    <a:p>
                      <a:pPr indent="0" lvl="0" marL="0" marR="0" rtl="0" algn="l">
                        <a:lnSpc>
                          <a:spcPct val="120000"/>
                        </a:lnSpc>
                        <a:spcBef>
                          <a:spcPts val="0"/>
                        </a:spcBef>
                        <a:spcAft>
                          <a:spcPts val="0"/>
                        </a:spcAft>
                        <a:buNone/>
                      </a:pPr>
                      <a:r>
                        <a:rPr b="1" lang="en-US" sz="1800" u="none" cap="none" strike="noStrike">
                          <a:latin typeface="Times New Roman"/>
                          <a:ea typeface="Times New Roman"/>
                          <a:cs typeface="Times New Roman"/>
                          <a:sym typeface="Times New Roman"/>
                        </a:rPr>
                        <a:t>Đoạn lời bài hát trên gợi em liên tưởng đến bài thơ nào trong chương trình Ngữ văn lớp 9? Nêu tên tác giả và hoàn cảnh sáng tác bài thơ.</a:t>
                      </a:r>
                      <a:endParaRPr sz="18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0" lvl="0" marL="0" marR="0" rtl="0" algn="l">
                        <a:lnSpc>
                          <a:spcPct val="120000"/>
                        </a:lnSpc>
                        <a:spcBef>
                          <a:spcPts val="0"/>
                        </a:spcBef>
                        <a:spcAft>
                          <a:spcPts val="0"/>
                        </a:spcAft>
                        <a:buNone/>
                      </a:pPr>
                      <a:r>
                        <a:rPr lang="en-US" sz="1800" u="none" cap="none" strike="noStrike">
                          <a:latin typeface="Times New Roman"/>
                          <a:ea typeface="Times New Roman"/>
                          <a:cs typeface="Times New Roman"/>
                          <a:sym typeface="Times New Roman"/>
                        </a:rPr>
                        <a:t>Lờỉ bài hát đã gợi liên tưởng tới bài thơ sau:</a:t>
                      </a:r>
                      <a:br>
                        <a:rPr lang="en-US" sz="1800" u="none" cap="none" strike="noStrike">
                          <a:latin typeface="Times New Roman"/>
                          <a:ea typeface="Times New Roman"/>
                          <a:cs typeface="Times New Roman"/>
                          <a:sym typeface="Times New Roman"/>
                        </a:rPr>
                      </a:br>
                      <a:r>
                        <a:rPr lang="en-US" sz="1800" u="none" cap="none" strike="noStrike">
                          <a:latin typeface="Times New Roman"/>
                          <a:ea typeface="Times New Roman"/>
                          <a:cs typeface="Times New Roman"/>
                          <a:sym typeface="Times New Roman"/>
                        </a:rPr>
                        <a:t>- Tên bài thơ: “Bài thơ về tiểu đội xe không kính”</a:t>
                      </a:r>
                      <a:br>
                        <a:rPr lang="en-US" sz="1800" u="none" cap="none" strike="noStrike">
                          <a:latin typeface="Times New Roman"/>
                          <a:ea typeface="Times New Roman"/>
                          <a:cs typeface="Times New Roman"/>
                          <a:sym typeface="Times New Roman"/>
                        </a:rPr>
                      </a:br>
                      <a:r>
                        <a:rPr lang="en-US" sz="1800" u="none" cap="none" strike="noStrike">
                          <a:latin typeface="Times New Roman"/>
                          <a:ea typeface="Times New Roman"/>
                          <a:cs typeface="Times New Roman"/>
                          <a:sym typeface="Times New Roman"/>
                        </a:rPr>
                        <a:t>- Tác giả: Phạm Tiến Duật</a:t>
                      </a:r>
                      <a:br>
                        <a:rPr lang="en-US" sz="1800" u="none" cap="none" strike="noStrike">
                          <a:latin typeface="Times New Roman"/>
                          <a:ea typeface="Times New Roman"/>
                          <a:cs typeface="Times New Roman"/>
                          <a:sym typeface="Times New Roman"/>
                        </a:rPr>
                      </a:br>
                      <a:r>
                        <a:rPr lang="en-US" sz="1800" u="none" cap="none" strike="noStrike">
                          <a:latin typeface="Times New Roman"/>
                          <a:ea typeface="Times New Roman"/>
                          <a:cs typeface="Times New Roman"/>
                          <a:sym typeface="Times New Roman"/>
                        </a:rPr>
                        <a:t>- Hoàn cảnh sáng tác: Bài thơ sáng tác năm 1969, thời kì cuộc kháng chiến chống Mĩ đang diễn ra ác liệt, tác giả là bộ đội lái xe trên tuyến đường Trường Sơn.</a:t>
                      </a:r>
                      <a:endParaRPr sz="18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409" name="Google Shape;409;p10"/>
          <p:cNvGraphicFramePr/>
          <p:nvPr/>
        </p:nvGraphicFramePr>
        <p:xfrm>
          <a:off x="1" y="2312124"/>
          <a:ext cx="3000000" cy="3000000"/>
        </p:xfrm>
        <a:graphic>
          <a:graphicData uri="http://schemas.openxmlformats.org/drawingml/2006/table">
            <a:tbl>
              <a:tblPr>
                <a:noFill/>
                <a:tableStyleId>{0447205C-704D-4A96-865D-87E16A5CC216}</a:tableStyleId>
              </a:tblPr>
              <a:tblGrid>
                <a:gridCol w="12192000"/>
              </a:tblGrid>
              <a:tr h="508000">
                <a:tc>
                  <a:txBody>
                    <a:bodyPr/>
                    <a:lstStyle/>
                    <a:p>
                      <a:pPr indent="0" lvl="0" marL="0" marR="0" rtl="0" algn="l">
                        <a:lnSpc>
                          <a:spcPct val="120000"/>
                        </a:lnSpc>
                        <a:spcBef>
                          <a:spcPts val="0"/>
                        </a:spcBef>
                        <a:spcAft>
                          <a:spcPts val="0"/>
                        </a:spcAft>
                        <a:buNone/>
                      </a:pPr>
                      <a:r>
                        <a:rPr b="1" lang="en-US" sz="1400" u="none" cap="none" strike="noStrike">
                          <a:latin typeface="Times New Roman"/>
                          <a:ea typeface="Times New Roman"/>
                          <a:cs typeface="Times New Roman"/>
                          <a:sym typeface="Times New Roman"/>
                        </a:rPr>
                        <a:t>Tác giả đã đưa vào trong bài thơ em vừa gợi nhớ một hình ảnh rất độc đảo. Theo em, đó là hình ảnh nào? Việc sáng tạo hình ảnh đó của tác giả nhằm mục đích gì?</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0000">
                <a:tc>
                  <a:txBody>
                    <a:bodyPr/>
                    <a:lstStyle/>
                    <a:p>
                      <a:pPr indent="0" lvl="0" marL="0" marR="0" rtl="0" algn="l">
                        <a:lnSpc>
                          <a:spcPct val="120000"/>
                        </a:lnSpc>
                        <a:spcBef>
                          <a:spcPts val="0"/>
                        </a:spcBef>
                        <a:spcAft>
                          <a:spcPts val="0"/>
                        </a:spcAft>
                        <a:buNone/>
                      </a:pPr>
                      <a:r>
                        <a:rPr lang="en-US" sz="1400" u="none" cap="none" strike="noStrike">
                          <a:latin typeface="Times New Roman"/>
                          <a:ea typeface="Times New Roman"/>
                          <a:cs typeface="Times New Roman"/>
                          <a:sym typeface="Times New Roman"/>
                        </a:rPr>
                        <a:t>Hình ảnh thơ độc đáo trong bài thơ, mục đích:</a:t>
                      </a:r>
                      <a:endParaRPr sz="11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400" u="none" cap="none" strike="noStrike">
                          <a:latin typeface="Times New Roman"/>
                          <a:ea typeface="Times New Roman"/>
                          <a:cs typeface="Times New Roman"/>
                          <a:sym typeface="Times New Roman"/>
                        </a:rPr>
                        <a:t>- Hình ảnh thơ độc đáo: Những chiếc xe không kính.</a:t>
                      </a:r>
                      <a:endParaRPr sz="11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400" u="none" cap="none" strike="noStrike">
                          <a:latin typeface="Times New Roman"/>
                          <a:ea typeface="Times New Roman"/>
                          <a:cs typeface="Times New Roman"/>
                          <a:sym typeface="Times New Roman"/>
                        </a:rPr>
                        <a:t>- Mục đích:</a:t>
                      </a:r>
                      <a:br>
                        <a:rPr lang="en-US" sz="1400" u="none" cap="none" strike="noStrike">
                          <a:latin typeface="Times New Roman"/>
                          <a:ea typeface="Times New Roman"/>
                          <a:cs typeface="Times New Roman"/>
                          <a:sym typeface="Times New Roman"/>
                        </a:rPr>
                      </a:br>
                      <a:r>
                        <a:rPr lang="en-US" sz="1400" u="none" cap="none" strike="noStrike">
                          <a:latin typeface="Times New Roman"/>
                          <a:ea typeface="Times New Roman"/>
                          <a:cs typeface="Times New Roman"/>
                          <a:sym typeface="Times New Roman"/>
                        </a:rPr>
                        <a:t>+ Gợi về hiện thực khốc liệt chiến tranh </a:t>
                      </a:r>
                      <a:br>
                        <a:rPr lang="en-US" sz="1400" u="none" cap="none" strike="noStrike">
                          <a:latin typeface="Times New Roman"/>
                          <a:ea typeface="Times New Roman"/>
                          <a:cs typeface="Times New Roman"/>
                          <a:sym typeface="Times New Roman"/>
                        </a:rPr>
                      </a:br>
                      <a:r>
                        <a:rPr lang="en-US" sz="1400" u="none" cap="none" strike="noStrike">
                          <a:latin typeface="Times New Roman"/>
                          <a:ea typeface="Times New Roman"/>
                          <a:cs typeface="Times New Roman"/>
                          <a:sym typeface="Times New Roman"/>
                        </a:rPr>
                        <a:t>+ Làm nổi bật vẻ đẹp của những chiến sĩ lái xe Trường Sơn.</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410" name="Google Shape;410;p10"/>
          <p:cNvGraphicFramePr/>
          <p:nvPr/>
        </p:nvGraphicFramePr>
        <p:xfrm>
          <a:off x="1" y="4336869"/>
          <a:ext cx="3000000" cy="3000000"/>
        </p:xfrm>
        <a:graphic>
          <a:graphicData uri="http://schemas.openxmlformats.org/drawingml/2006/table">
            <a:tbl>
              <a:tblPr>
                <a:noFill/>
                <a:tableStyleId>{0447205C-704D-4A96-865D-87E16A5CC216}</a:tableStyleId>
              </a:tblPr>
              <a:tblGrid>
                <a:gridCol w="12192000"/>
              </a:tblGrid>
              <a:tr h="315825">
                <a:tc>
                  <a:txBody>
                    <a:bodyPr/>
                    <a:lstStyle/>
                    <a:p>
                      <a:pPr indent="0" lvl="0" marL="0" marR="0" rtl="0" algn="l">
                        <a:lnSpc>
                          <a:spcPct val="120000"/>
                        </a:lnSpc>
                        <a:spcBef>
                          <a:spcPts val="0"/>
                        </a:spcBef>
                        <a:spcAft>
                          <a:spcPts val="0"/>
                        </a:spcAft>
                        <a:buNone/>
                      </a:pPr>
                      <a:r>
                        <a:rPr b="1" lang="en-US" sz="1400" u="none" cap="none" strike="noStrike">
                          <a:latin typeface="Times New Roman"/>
                          <a:ea typeface="Times New Roman"/>
                          <a:cs typeface="Times New Roman"/>
                          <a:sym typeface="Times New Roman"/>
                        </a:rPr>
                        <a:t>Kể tên một tác phẩm thơ đã học cùng viết về đề tài người lính, ghi rõ tên tác giả.</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47500">
                <a:tc>
                  <a:txBody>
                    <a:bodyPr/>
                    <a:lstStyle/>
                    <a:p>
                      <a:pPr indent="0" lvl="0" marL="0" marR="0" rtl="0" algn="l">
                        <a:lnSpc>
                          <a:spcPct val="120000"/>
                        </a:lnSpc>
                        <a:spcBef>
                          <a:spcPts val="0"/>
                        </a:spcBef>
                        <a:spcAft>
                          <a:spcPts val="0"/>
                        </a:spcAft>
                        <a:buNone/>
                      </a:pPr>
                      <a:r>
                        <a:rPr lang="en-US" sz="1400" u="none" cap="none" strike="noStrike">
                          <a:latin typeface="Times New Roman"/>
                          <a:ea typeface="Times New Roman"/>
                          <a:cs typeface="Times New Roman"/>
                          <a:sym typeface="Times New Roman"/>
                        </a:rPr>
                        <a:t>Kể tên tác phẩm cùng đề tài:</a:t>
                      </a:r>
                      <a:endParaRPr sz="11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400" u="none" cap="none" strike="noStrike">
                          <a:latin typeface="Times New Roman"/>
                          <a:ea typeface="Times New Roman"/>
                          <a:cs typeface="Times New Roman"/>
                          <a:sym typeface="Times New Roman"/>
                        </a:rPr>
                        <a:t>- Bài thơ: Đồng chí</a:t>
                      </a:r>
                      <a:endParaRPr sz="11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400" u="none" cap="none" strike="noStrike">
                          <a:latin typeface="Times New Roman"/>
                          <a:ea typeface="Times New Roman"/>
                          <a:cs typeface="Times New Roman"/>
                          <a:sym typeface="Times New Roman"/>
                        </a:rPr>
                        <a:t>- Tác giả: Chính Hữu </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graphicFrame>
        <p:nvGraphicFramePr>
          <p:cNvPr id="415" name="Google Shape;415;p11"/>
          <p:cNvGraphicFramePr/>
          <p:nvPr/>
        </p:nvGraphicFramePr>
        <p:xfrm>
          <a:off x="0" y="0"/>
          <a:ext cx="3000000" cy="3000000"/>
        </p:xfrm>
        <a:graphic>
          <a:graphicData uri="http://schemas.openxmlformats.org/drawingml/2006/table">
            <a:tbl>
              <a:tblPr>
                <a:noFill/>
                <a:tableStyleId>{0447205C-704D-4A96-865D-87E16A5CC216}</a:tableStyleId>
              </a:tblPr>
              <a:tblGrid>
                <a:gridCol w="12096200"/>
              </a:tblGrid>
              <a:tr h="679275">
                <a:tc>
                  <a:txBody>
                    <a:bodyPr/>
                    <a:lstStyle/>
                    <a:p>
                      <a:pPr indent="0" lvl="0" marL="0" marR="0" rtl="0" algn="l">
                        <a:lnSpc>
                          <a:spcPct val="120000"/>
                        </a:lnSpc>
                        <a:spcBef>
                          <a:spcPts val="0"/>
                        </a:spcBef>
                        <a:spcAft>
                          <a:spcPts val="0"/>
                        </a:spcAft>
                        <a:buNone/>
                      </a:pPr>
                      <a:r>
                        <a:rPr b="1" lang="en-US" sz="1800" u="none" cap="none" strike="noStrike">
                          <a:latin typeface="Times New Roman"/>
                          <a:ea typeface="Times New Roman"/>
                          <a:cs typeface="Times New Roman"/>
                          <a:sym typeface="Times New Roman"/>
                        </a:rPr>
                        <a:t>Dựa vào khổ thơ cuối của bài thơ, hãy viết một đoạn văn theo cách lập luận diễn dịch (khoảng 12 câu) lảm rõ hình ảnh những chiếc xe và bức chân dung tuyệt vời về người chiến sĩ lái xe Trường Sơn. Trong đoạn có sử dụng một phép nối và một câu mở rộng thành phần (gạch chân, chú thích rõ).</a:t>
                      </a:r>
                      <a:endParaRPr sz="1800" u="none" cap="none" strike="noStrike">
                        <a:latin typeface="Calibri"/>
                        <a:ea typeface="Calibri"/>
                        <a:cs typeface="Calibri"/>
                        <a:sym typeface="Calibri"/>
                      </a:endParaRPr>
                    </a:p>
                  </a:txBody>
                  <a:tcPr marT="0" marB="0" marR="64750" marL="64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61150">
                <a:tc>
                  <a:txBody>
                    <a:bodyPr/>
                    <a:lstStyle/>
                    <a:p>
                      <a:pPr indent="0" lvl="0" marL="0" marR="0" rtl="0" algn="l">
                        <a:lnSpc>
                          <a:spcPct val="120000"/>
                        </a:lnSpc>
                        <a:spcBef>
                          <a:spcPts val="0"/>
                        </a:spcBef>
                        <a:spcAft>
                          <a:spcPts val="0"/>
                        </a:spcAft>
                        <a:buNone/>
                      </a:pPr>
                      <a:r>
                        <a:rPr lang="en-US" sz="1800" u="none" cap="none" strike="noStrike">
                          <a:latin typeface="Times New Roman"/>
                          <a:ea typeface="Times New Roman"/>
                          <a:cs typeface="Times New Roman"/>
                          <a:sym typeface="Times New Roman"/>
                        </a:rPr>
                        <a:t>Viết đoạn văn làm rõ hình ảnh những chiếc xe và bức chân dung tuyệt vời về người chiến sĩ lái xe Trường Sơn:</a:t>
                      </a:r>
                      <a:endParaRPr sz="18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800" u="none" cap="none" strike="noStrike">
                          <a:latin typeface="Times New Roman"/>
                          <a:ea typeface="Times New Roman"/>
                          <a:cs typeface="Times New Roman"/>
                          <a:sym typeface="Times New Roman"/>
                        </a:rPr>
                        <a:t>* Hình ảnh chiếc xe:</a:t>
                      </a:r>
                      <a:endParaRPr sz="18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800" u="none" cap="none" strike="noStrike">
                          <a:latin typeface="Times New Roman"/>
                          <a:ea typeface="Times New Roman"/>
                          <a:cs typeface="Times New Roman"/>
                          <a:sym typeface="Times New Roman"/>
                        </a:rPr>
                        <a:t>- Bom đạn chiến tranh ngày càng làm nó hư hỏng, biến dạng: không kính, không đèn, không mui, thùng xe xước.</a:t>
                      </a:r>
                      <a:endParaRPr sz="18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800" u="none" cap="none" strike="noStrike">
                          <a:latin typeface="Times New Roman"/>
                          <a:ea typeface="Times New Roman"/>
                          <a:cs typeface="Times New Roman"/>
                          <a:sym typeface="Times New Roman"/>
                        </a:rPr>
                        <a:t>- Phân tích điệp ngữ không	</a:t>
                      </a:r>
                      <a:endParaRPr sz="18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800" u="none" cap="none" strike="noStrike">
                          <a:latin typeface="Times New Roman"/>
                          <a:ea typeface="Times New Roman"/>
                          <a:cs typeface="Times New Roman"/>
                          <a:sym typeface="Times New Roman"/>
                        </a:rPr>
                        <a:t>* Những chiếc xe vẫn chuyên động tiến vào miền Nam phía trước:</a:t>
                      </a:r>
                      <a:endParaRPr sz="18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800" u="none" cap="none" strike="noStrike">
                          <a:latin typeface="Times New Roman"/>
                          <a:ea typeface="Times New Roman"/>
                          <a:cs typeface="Times New Roman"/>
                          <a:sym typeface="Times New Roman"/>
                        </a:rPr>
                        <a:t>* Bức chân dung tuyệt vời về người chiến sĩ lái xe Trường Sơn:</a:t>
                      </a:r>
                      <a:endParaRPr sz="18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800" u="none" cap="none" strike="noStrike">
                          <a:latin typeface="Times New Roman"/>
                          <a:ea typeface="Times New Roman"/>
                          <a:cs typeface="Times New Roman"/>
                          <a:sym typeface="Times New Roman"/>
                        </a:rPr>
                        <a:t>- Là bức chân dung về phầm chất tâm hồn người chiến sĩ lái xẹ:</a:t>
                      </a:r>
                      <a:endParaRPr sz="18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800" u="none" cap="none" strike="noStrike">
                          <a:latin typeface="Times New Roman"/>
                          <a:ea typeface="Times New Roman"/>
                          <a:cs typeface="Times New Roman"/>
                          <a:sym typeface="Times New Roman"/>
                        </a:rPr>
                        <a:t>- Lòng dũng cảm ngoan cường...vượt mọi khó khăn chồng chất.</a:t>
                      </a:r>
                      <a:endParaRPr sz="18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800" u="none" cap="none" strike="noStrike">
                          <a:latin typeface="Times New Roman"/>
                          <a:ea typeface="Times New Roman"/>
                          <a:cs typeface="Times New Roman"/>
                          <a:sym typeface="Times New Roman"/>
                        </a:rPr>
                        <a:t>- Ý chí quyết tâm chiến đấu “Vì miền Nam phía trước.</a:t>
                      </a:r>
                      <a:endParaRPr sz="18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800" u="none" cap="none" strike="noStrike">
                          <a:latin typeface="Times New Roman"/>
                          <a:ea typeface="Times New Roman"/>
                          <a:cs typeface="Times New Roman"/>
                          <a:sym typeface="Times New Roman"/>
                        </a:rPr>
                        <a:t>* Phân tích hình ảnh hoán dụ trái tim, kết cấu "vẫn... chỉ cần" =&gt; vẻ đẹp hiên ngang bất khuất của người chiến sĩ lái xe.</a:t>
                      </a:r>
                      <a:endParaRPr sz="1800" u="none" cap="none" strike="noStrike">
                        <a:latin typeface="Calibri"/>
                        <a:ea typeface="Calibri"/>
                        <a:cs typeface="Calibri"/>
                        <a:sym typeface="Calibri"/>
                      </a:endParaRPr>
                    </a:p>
                  </a:txBody>
                  <a:tcPr marT="0" marB="0" marR="64750" marL="64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12"/>
          <p:cNvSpPr/>
          <p:nvPr/>
        </p:nvSpPr>
        <p:spPr>
          <a:xfrm>
            <a:off x="-1" y="21338"/>
            <a:ext cx="12017829" cy="6708824"/>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0" lang="en-US" sz="2400" u="none" cap="none" strike="noStrike">
                <a:solidFill>
                  <a:srgbClr val="FF0000"/>
                </a:solidFill>
                <a:latin typeface="Times New Roman"/>
                <a:ea typeface="Times New Roman"/>
                <a:cs typeface="Times New Roman"/>
                <a:sym typeface="Times New Roman"/>
              </a:rPr>
              <a:t>PHIẾU SỐ 3</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Cho câu thơ sau:</a:t>
            </a:r>
            <a:endParaRPr b="0" i="0" sz="2400" u="none" cap="none" strike="noStrike">
              <a:solidFill>
                <a:schemeClr val="dk1"/>
              </a:solidFill>
              <a:latin typeface="Calibri"/>
              <a:ea typeface="Calibri"/>
              <a:cs typeface="Calibri"/>
              <a:sym typeface="Calibri"/>
            </a:endParaRPr>
          </a:p>
          <a:p>
            <a:pPr indent="0" lvl="0" marL="0" marR="0" rtl="0" algn="ctr">
              <a:lnSpc>
                <a:spcPct val="120000"/>
              </a:lnSpc>
              <a:spcBef>
                <a:spcPts val="0"/>
              </a:spcBef>
              <a:spcAft>
                <a:spcPts val="0"/>
              </a:spcAft>
              <a:buNone/>
            </a:pPr>
            <a:r>
              <a:rPr b="0" i="1" lang="en-US" sz="2400" u="none" cap="none" strike="noStrike">
                <a:solidFill>
                  <a:schemeClr val="dk1"/>
                </a:solidFill>
                <a:latin typeface="Times New Roman"/>
                <a:ea typeface="Times New Roman"/>
                <a:cs typeface="Times New Roman"/>
                <a:sym typeface="Times New Roman"/>
              </a:rPr>
              <a:t>“Không có kính, ừ thì có bụi”</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Càu 1: Chép chính xác 7 câu thơ tiếp theo và cho biết đoạn thơ em vừa chép nằm trong tác phẩm nào? Ai là tác giả? Tác phẩm được sáng tác trong hoàn cảnh nào?</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Câu 2: Nét đặc sắc trong đoạn thơ em vừa chép là giọng điệu, ngôn ngữ và cấu trúc ngữ pháp. Hãy chỉ ra những câu thơ làm nên nét đặc sắc đó và cho biết tác dụng trong việc thể hiện nội dung của đoạn thơ. </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Câu 3: Phân tích đoạn thơ trên, một bạn đã viết câu văn sau:</a:t>
            </a:r>
            <a:br>
              <a:rPr b="0" i="0" lang="en-US" sz="2400" u="none" cap="none" strike="noStrike">
                <a:solidFill>
                  <a:schemeClr val="dk1"/>
                </a:solidFill>
                <a:latin typeface="Times New Roman"/>
                <a:ea typeface="Times New Roman"/>
                <a:cs typeface="Times New Roman"/>
                <a:sym typeface="Times New Roman"/>
              </a:rPr>
            </a:br>
            <a:r>
              <a:rPr b="0" i="0" lang="en-US" sz="2400" u="none" cap="none" strike="noStrike">
                <a:solidFill>
                  <a:schemeClr val="dk1"/>
                </a:solidFill>
                <a:latin typeface="Times New Roman"/>
                <a:ea typeface="Times New Roman"/>
                <a:cs typeface="Times New Roman"/>
                <a:sym typeface="Times New Roman"/>
              </a:rPr>
              <a:t>“Vậy là, với những câu thơ ngang tàng, khỏe khoắn, nhà thơ đã cho ta thấy thái độ ung dung hiên ngang, tâm hồn lạc quan trẻ trung của nhưng người lính lái xe Trường Sơn nói riêng và thế hệ trẻ Việt Nam nói chung trong cuộc kháng chiến chống  Mĩ oai hùng của dân tộc.”</a:t>
            </a:r>
            <a:br>
              <a:rPr b="0" i="0" lang="en-US" sz="2400" u="none" cap="none" strike="noStrike">
                <a:solidFill>
                  <a:schemeClr val="dk1"/>
                </a:solidFill>
                <a:latin typeface="Times New Roman"/>
                <a:ea typeface="Times New Roman"/>
                <a:cs typeface="Times New Roman"/>
                <a:sym typeface="Times New Roman"/>
              </a:rPr>
            </a:br>
            <a:r>
              <a:rPr b="0" i="0" lang="en-US" sz="2400" u="none" cap="none" strike="noStrike">
                <a:solidFill>
                  <a:schemeClr val="dk1"/>
                </a:solidFill>
                <a:latin typeface="Times New Roman"/>
                <a:ea typeface="Times New Roman"/>
                <a:cs typeface="Times New Roman"/>
                <a:sym typeface="Times New Roman"/>
              </a:rPr>
              <a:t>Coi câu văn trên là câu cuối trong đoạn văn quy nạp, em hãy viết khoảng 10-12 câu để hoàn chỉnh đoạn văn. Trong đoạn văn có sử dụng 01 câu bị động, (gạch chân và chú thích rõ câu bị động)</a:t>
            </a:r>
            <a:endParaRPr b="0" i="0" sz="24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graphicFrame>
        <p:nvGraphicFramePr>
          <p:cNvPr id="425" name="Google Shape;425;p13"/>
          <p:cNvGraphicFramePr/>
          <p:nvPr/>
        </p:nvGraphicFramePr>
        <p:xfrm>
          <a:off x="91440" y="1"/>
          <a:ext cx="3000000" cy="3000000"/>
        </p:xfrm>
        <a:graphic>
          <a:graphicData uri="http://schemas.openxmlformats.org/drawingml/2006/table">
            <a:tbl>
              <a:tblPr>
                <a:noFill/>
                <a:tableStyleId>{0447205C-704D-4A96-865D-87E16A5CC216}</a:tableStyleId>
              </a:tblPr>
              <a:tblGrid>
                <a:gridCol w="12004775"/>
              </a:tblGrid>
              <a:tr h="711925">
                <a:tc>
                  <a:txBody>
                    <a:bodyPr/>
                    <a:lstStyle/>
                    <a:p>
                      <a:pPr indent="0" lvl="0" marL="0" marR="0" rtl="0" algn="l">
                        <a:lnSpc>
                          <a:spcPct val="120000"/>
                        </a:lnSpc>
                        <a:spcBef>
                          <a:spcPts val="0"/>
                        </a:spcBef>
                        <a:spcAft>
                          <a:spcPts val="0"/>
                        </a:spcAft>
                        <a:buNone/>
                      </a:pPr>
                      <a:r>
                        <a:rPr b="1" lang="en-US" sz="2000" u="none" cap="none" strike="noStrike">
                          <a:latin typeface="Times New Roman"/>
                          <a:ea typeface="Times New Roman"/>
                          <a:cs typeface="Times New Roman"/>
                          <a:sym typeface="Times New Roman"/>
                        </a:rPr>
                        <a:t>Chép chính xác 7 câu thơ tiếp theo và cho biết đoạn thơ em vừa chép nằm trong tác phẩm nào? Ai là tác giả? Tác phẩm được sáng tác trong hoàn cảnh nào?</a:t>
                      </a:r>
                      <a:endParaRPr sz="2000" u="none" cap="none" strike="noStrike">
                        <a:latin typeface="Calibri"/>
                        <a:ea typeface="Calibri"/>
                        <a:cs typeface="Calibri"/>
                        <a:sym typeface="Calibri"/>
                      </a:endParaRPr>
                    </a:p>
                  </a:txBody>
                  <a:tcPr marT="0" marB="0" marR="64750" marL="64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559625">
                <a:tc>
                  <a:txBody>
                    <a:bodyPr/>
                    <a:lstStyle/>
                    <a:p>
                      <a:pPr indent="0" lvl="0" marL="0" marR="0" rtl="0" algn="l">
                        <a:lnSpc>
                          <a:spcPct val="120000"/>
                        </a:lnSpc>
                        <a:spcBef>
                          <a:spcPts val="0"/>
                        </a:spcBef>
                        <a:spcAft>
                          <a:spcPts val="0"/>
                        </a:spcAft>
                        <a:buNone/>
                      </a:pPr>
                      <a:r>
                        <a:rPr lang="en-US" sz="2000" u="none" cap="none" strike="noStrike">
                          <a:latin typeface="Times New Roman"/>
                          <a:ea typeface="Times New Roman"/>
                          <a:cs typeface="Times New Roman"/>
                          <a:sym typeface="Times New Roman"/>
                        </a:rPr>
                        <a:t>Chép thuộc, chính xác 7 câu thơ:</a:t>
                      </a:r>
                      <a:endParaRPr sz="20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2000" u="none" cap="none" strike="noStrike">
                          <a:latin typeface="Times New Roman"/>
                          <a:ea typeface="Times New Roman"/>
                          <a:cs typeface="Times New Roman"/>
                          <a:sym typeface="Times New Roman"/>
                        </a:rPr>
                        <a:t>- Chép tiếp từ:</a:t>
                      </a:r>
                      <a:endParaRPr sz="20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i="1" lang="en-US" sz="2000" u="none" cap="none" strike="noStrike">
                          <a:latin typeface="Times New Roman"/>
                          <a:ea typeface="Times New Roman"/>
                          <a:cs typeface="Times New Roman"/>
                          <a:sym typeface="Times New Roman"/>
                        </a:rPr>
                        <a:t>Bụi phun tóc trắng như người già </a:t>
                      </a:r>
                      <a:br>
                        <a:rPr i="1" lang="en-US" sz="2000" u="none" cap="none" strike="noStrike">
                          <a:latin typeface="Times New Roman"/>
                          <a:ea typeface="Times New Roman"/>
                          <a:cs typeface="Times New Roman"/>
                          <a:sym typeface="Times New Roman"/>
                        </a:rPr>
                      </a:br>
                      <a:r>
                        <a:rPr i="1" lang="en-US" sz="2000" u="none" cap="none" strike="noStrike">
                          <a:latin typeface="Times New Roman"/>
                          <a:ea typeface="Times New Roman"/>
                          <a:cs typeface="Times New Roman"/>
                          <a:sym typeface="Times New Roman"/>
                        </a:rPr>
                        <a:t>Chưa cần rửa, phì phèo châm điếu thuốc </a:t>
                      </a:r>
                      <a:br>
                        <a:rPr i="1" lang="en-US" sz="2000" u="none" cap="none" strike="noStrike">
                          <a:latin typeface="Times New Roman"/>
                          <a:ea typeface="Times New Roman"/>
                          <a:cs typeface="Times New Roman"/>
                          <a:sym typeface="Times New Roman"/>
                        </a:rPr>
                      </a:br>
                      <a:r>
                        <a:rPr i="1" lang="en-US" sz="2000" u="none" cap="none" strike="noStrike">
                          <a:latin typeface="Times New Roman"/>
                          <a:ea typeface="Times New Roman"/>
                          <a:cs typeface="Times New Roman"/>
                          <a:sym typeface="Times New Roman"/>
                        </a:rPr>
                        <a:t>Nhìn nhau mặt lấm cười ha ha.</a:t>
                      </a:r>
                      <a:endParaRPr sz="20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i="1" lang="en-US" sz="2000" u="none" cap="none" strike="noStrike">
                          <a:latin typeface="Times New Roman"/>
                          <a:ea typeface="Times New Roman"/>
                          <a:cs typeface="Times New Roman"/>
                          <a:sym typeface="Times New Roman"/>
                        </a:rPr>
                        <a:t> </a:t>
                      </a:r>
                      <a:endParaRPr sz="20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i="1" lang="en-US" sz="2000" u="none" cap="none" strike="noStrike">
                          <a:latin typeface="Times New Roman"/>
                          <a:ea typeface="Times New Roman"/>
                          <a:cs typeface="Times New Roman"/>
                          <a:sym typeface="Times New Roman"/>
                        </a:rPr>
                        <a:t>Không có kính, ừ thì ướt áo </a:t>
                      </a:r>
                      <a:br>
                        <a:rPr i="1" lang="en-US" sz="2000" u="none" cap="none" strike="noStrike">
                          <a:latin typeface="Times New Roman"/>
                          <a:ea typeface="Times New Roman"/>
                          <a:cs typeface="Times New Roman"/>
                          <a:sym typeface="Times New Roman"/>
                        </a:rPr>
                      </a:br>
                      <a:r>
                        <a:rPr i="1" lang="en-US" sz="2000" u="none" cap="none" strike="noStrike">
                          <a:latin typeface="Times New Roman"/>
                          <a:ea typeface="Times New Roman"/>
                          <a:cs typeface="Times New Roman"/>
                          <a:sym typeface="Times New Roman"/>
                        </a:rPr>
                        <a:t>Mưa tuôn, mưa xối như ngoài trời </a:t>
                      </a:r>
                      <a:endParaRPr sz="20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i="1" lang="en-US" sz="2000" u="none" cap="none" strike="noStrike">
                          <a:latin typeface="Times New Roman"/>
                          <a:ea typeface="Times New Roman"/>
                          <a:cs typeface="Times New Roman"/>
                          <a:sym typeface="Times New Roman"/>
                        </a:rPr>
                        <a:t>Chưa cần thay, lái trăm cây số nữa </a:t>
                      </a:r>
                      <a:endParaRPr sz="20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i="1" lang="en-US" sz="2000" u="none" cap="none" strike="noStrike">
                          <a:latin typeface="Times New Roman"/>
                          <a:ea typeface="Times New Roman"/>
                          <a:cs typeface="Times New Roman"/>
                          <a:sym typeface="Times New Roman"/>
                        </a:rPr>
                        <a:t>Mưa ngừng, gió lùa khô mau thôi.</a:t>
                      </a:r>
                      <a:endParaRPr sz="20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2000" u="none" cap="none" strike="noStrike">
                          <a:latin typeface="Times New Roman"/>
                          <a:ea typeface="Times New Roman"/>
                          <a:cs typeface="Times New Roman"/>
                          <a:sym typeface="Times New Roman"/>
                        </a:rPr>
                        <a:t>- Tên tác phẩm: Bài thơ về tiểu đội xe không kính</a:t>
                      </a:r>
                      <a:endParaRPr sz="20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2000" u="none" cap="none" strike="noStrike">
                          <a:latin typeface="Times New Roman"/>
                          <a:ea typeface="Times New Roman"/>
                          <a:cs typeface="Times New Roman"/>
                          <a:sym typeface="Times New Roman"/>
                        </a:rPr>
                        <a:t>- Tên tác giả: Phạm Tiến Duật</a:t>
                      </a:r>
                      <a:endParaRPr sz="20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2000" u="none" cap="none" strike="noStrike">
                          <a:latin typeface="Times New Roman"/>
                          <a:ea typeface="Times New Roman"/>
                          <a:cs typeface="Times New Roman"/>
                          <a:sym typeface="Times New Roman"/>
                        </a:rPr>
                        <a:t>- Hoàn cảnh sáng tác: Bài thơ sáng tác năm 1969, thời kì cuộc kháng chiến chống Mĩ đang diễn ra ác liệt, tác giả là bộ đội lái xe trên tuyến đường Trường Sơn. </a:t>
                      </a:r>
                      <a:endParaRPr sz="2000" u="none" cap="none" strike="noStrike">
                        <a:latin typeface="Calibri"/>
                        <a:ea typeface="Calibri"/>
                        <a:cs typeface="Calibri"/>
                        <a:sym typeface="Calibri"/>
                      </a:endParaRPr>
                    </a:p>
                  </a:txBody>
                  <a:tcPr marT="0" marB="0" marR="64750" marL="64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graphicFrame>
        <p:nvGraphicFramePr>
          <p:cNvPr id="430" name="Google Shape;430;p14"/>
          <p:cNvGraphicFramePr/>
          <p:nvPr/>
        </p:nvGraphicFramePr>
        <p:xfrm>
          <a:off x="91440" y="182879"/>
          <a:ext cx="3000000" cy="3000000"/>
        </p:xfrm>
        <a:graphic>
          <a:graphicData uri="http://schemas.openxmlformats.org/drawingml/2006/table">
            <a:tbl>
              <a:tblPr>
                <a:noFill/>
                <a:tableStyleId>{0447205C-704D-4A96-865D-87E16A5CC216}</a:tableStyleId>
              </a:tblPr>
              <a:tblGrid>
                <a:gridCol w="12004775"/>
              </a:tblGrid>
              <a:tr h="513800">
                <a:tc>
                  <a:txBody>
                    <a:bodyPr/>
                    <a:lstStyle/>
                    <a:p>
                      <a:pPr indent="0" lvl="0" marL="0" marR="0" rtl="0" algn="l">
                        <a:lnSpc>
                          <a:spcPct val="120000"/>
                        </a:lnSpc>
                        <a:spcBef>
                          <a:spcPts val="0"/>
                        </a:spcBef>
                        <a:spcAft>
                          <a:spcPts val="0"/>
                        </a:spcAft>
                        <a:buNone/>
                      </a:pPr>
                      <a:r>
                        <a:rPr b="1" lang="en-US" sz="2000" u="none" cap="none" strike="noStrike">
                          <a:latin typeface="Times New Roman"/>
                          <a:ea typeface="Times New Roman"/>
                          <a:cs typeface="Times New Roman"/>
                          <a:sym typeface="Times New Roman"/>
                        </a:rPr>
                        <a:t>Nét đặc sắc trong đoạn thơ em vừa chép là giọng điệu, ngôn ngữ và cấu trúc ngữ pháp. Hãy chỉ ra những câu thơ làm nên nét đặc sắc đó và cho biết tác dụng trong việc thể hiện nội dung của đoạn thơ.</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98325">
                <a:tc>
                  <a:txBody>
                    <a:bodyPr/>
                    <a:lstStyle/>
                    <a:p>
                      <a:pPr indent="0" lvl="0" marL="0" marR="0" rtl="0" algn="l">
                        <a:lnSpc>
                          <a:spcPct val="120000"/>
                        </a:lnSpc>
                        <a:spcBef>
                          <a:spcPts val="0"/>
                        </a:spcBef>
                        <a:spcAft>
                          <a:spcPts val="0"/>
                        </a:spcAft>
                        <a:buNone/>
                      </a:pPr>
                      <a:r>
                        <a:rPr lang="en-US" sz="2000" u="none" cap="none" strike="noStrike">
                          <a:latin typeface="Times New Roman"/>
                          <a:ea typeface="Times New Roman"/>
                          <a:cs typeface="Times New Roman"/>
                          <a:sym typeface="Times New Roman"/>
                        </a:rPr>
                        <a:t>Các câu thơ đặc sắc về giọng điệu, ngôn ngữ, tác dụng:</a:t>
                      </a:r>
                      <a:endParaRPr sz="20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2000" u="none" cap="none" strike="noStrike">
                          <a:latin typeface="Times New Roman"/>
                          <a:ea typeface="Times New Roman"/>
                          <a:cs typeface="Times New Roman"/>
                          <a:sym typeface="Times New Roman"/>
                        </a:rPr>
                        <a:t>- Một số câu thơ:</a:t>
                      </a:r>
                      <a:endParaRPr sz="20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2000" u="none" cap="none" strike="noStrike">
                          <a:latin typeface="Times New Roman"/>
                          <a:ea typeface="Times New Roman"/>
                          <a:cs typeface="Times New Roman"/>
                          <a:sym typeface="Times New Roman"/>
                        </a:rPr>
                        <a:t>Không có kính, ừ thì có bụi</a:t>
                      </a:r>
                      <a:endParaRPr sz="20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2000" u="none" cap="none" strike="noStrike">
                          <a:latin typeface="Times New Roman"/>
                          <a:ea typeface="Times New Roman"/>
                          <a:cs typeface="Times New Roman"/>
                          <a:sym typeface="Times New Roman"/>
                        </a:rPr>
                        <a:t>Chưa cần rửa, phì phèo châm điếu thuốc</a:t>
                      </a:r>
                      <a:endParaRPr sz="20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2000" u="none" cap="none" strike="noStrike">
                          <a:latin typeface="Times New Roman"/>
                          <a:ea typeface="Times New Roman"/>
                          <a:cs typeface="Times New Roman"/>
                          <a:sym typeface="Times New Roman"/>
                        </a:rPr>
                        <a:t>Không có kính ừ thì ướt áo</a:t>
                      </a:r>
                      <a:br>
                        <a:rPr lang="en-US" sz="2000" u="none" cap="none" strike="noStrike">
                          <a:latin typeface="Times New Roman"/>
                          <a:ea typeface="Times New Roman"/>
                          <a:cs typeface="Times New Roman"/>
                          <a:sym typeface="Times New Roman"/>
                        </a:rPr>
                      </a:br>
                      <a:r>
                        <a:rPr lang="en-US" sz="2000" u="none" cap="none" strike="noStrike">
                          <a:latin typeface="Times New Roman"/>
                          <a:ea typeface="Times New Roman"/>
                          <a:cs typeface="Times New Roman"/>
                          <a:sym typeface="Times New Roman"/>
                        </a:rPr>
                        <a:t>Chưa cần thay, lái trăm cây số nữa</a:t>
                      </a:r>
                      <a:endParaRPr sz="20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2000" u="none" cap="none" strike="noStrike">
                          <a:latin typeface="Times New Roman"/>
                          <a:ea typeface="Times New Roman"/>
                          <a:cs typeface="Times New Roman"/>
                          <a:sym typeface="Times New Roman"/>
                        </a:rPr>
                        <a:t>- Tác dụng: Cho ta thấy thái độ ngang tàng, ngạo nghễ, chấp nhận và vượt qua mọi khó khăn, gian khổ của người chiến sĩ lái xe.</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graphicFrame>
        <p:nvGraphicFramePr>
          <p:cNvPr id="435" name="Google Shape;435;p15"/>
          <p:cNvGraphicFramePr/>
          <p:nvPr/>
        </p:nvGraphicFramePr>
        <p:xfrm>
          <a:off x="91440" y="117567"/>
          <a:ext cx="3000000" cy="3000000"/>
        </p:xfrm>
        <a:graphic>
          <a:graphicData uri="http://schemas.openxmlformats.org/drawingml/2006/table">
            <a:tbl>
              <a:tblPr>
                <a:noFill/>
                <a:tableStyleId>{0447205C-704D-4A96-865D-87E16A5CC216}</a:tableStyleId>
              </a:tblPr>
              <a:tblGrid>
                <a:gridCol w="12100550"/>
              </a:tblGrid>
              <a:tr h="1514850">
                <a:tc>
                  <a:txBody>
                    <a:bodyPr/>
                    <a:lstStyle/>
                    <a:p>
                      <a:pPr indent="0" lvl="0" marL="0" marR="0" rtl="0" algn="l">
                        <a:lnSpc>
                          <a:spcPct val="120000"/>
                        </a:lnSpc>
                        <a:spcBef>
                          <a:spcPts val="0"/>
                        </a:spcBef>
                        <a:spcAft>
                          <a:spcPts val="0"/>
                        </a:spcAft>
                        <a:buNone/>
                      </a:pPr>
                      <a:r>
                        <a:rPr b="1" lang="en-US" sz="1400" u="none" cap="none" strike="noStrike">
                          <a:latin typeface="Times New Roman"/>
                          <a:ea typeface="Times New Roman"/>
                          <a:cs typeface="Times New Roman"/>
                          <a:sym typeface="Times New Roman"/>
                        </a:rPr>
                        <a:t>Phân tích đoạn thơ trên, một bạn đã viết câu văn sau:</a:t>
                      </a:r>
                      <a:br>
                        <a:rPr b="1" lang="en-US" sz="1400" u="none" cap="none" strike="noStrike">
                          <a:latin typeface="Times New Roman"/>
                          <a:ea typeface="Times New Roman"/>
                          <a:cs typeface="Times New Roman"/>
                          <a:sym typeface="Times New Roman"/>
                        </a:rPr>
                      </a:br>
                      <a:r>
                        <a:rPr b="1" lang="en-US" sz="1400" u="none" cap="none" strike="noStrike">
                          <a:latin typeface="Times New Roman"/>
                          <a:ea typeface="Times New Roman"/>
                          <a:cs typeface="Times New Roman"/>
                          <a:sym typeface="Times New Roman"/>
                        </a:rPr>
                        <a:t>“Vậy là, với những câu thơ ngang tàng, khỏe khoắn, nhà thơ đã cho ta thấy thái độ ung dung hiên ngang, tâm hồn lạc quan trẻ trung của nhưng người lính lái xe Trường Sơn nói riêng và thế hệ trẻ Việt Nam nói chung trong cuộc kháng chiến chống  Mĩ oai hùng của dân tộc.”</a:t>
                      </a:r>
                      <a:br>
                        <a:rPr b="1" lang="en-US" sz="1400" u="none" cap="none" strike="noStrike">
                          <a:latin typeface="Times New Roman"/>
                          <a:ea typeface="Times New Roman"/>
                          <a:cs typeface="Times New Roman"/>
                          <a:sym typeface="Times New Roman"/>
                        </a:rPr>
                      </a:br>
                      <a:r>
                        <a:rPr b="1" lang="en-US" sz="1400" u="none" cap="none" strike="noStrike">
                          <a:latin typeface="Times New Roman"/>
                          <a:ea typeface="Times New Roman"/>
                          <a:cs typeface="Times New Roman"/>
                          <a:sym typeface="Times New Roman"/>
                        </a:rPr>
                        <a:t>Coi câu văn trên là câu cuối trong đoạn văn quy nạp, em hãy viết khoảng 10-12 câu để hoàn chỉnh đoạn văn. Trong đoạn văn có sử dụng 01 câu bị động, (gạch chân và chú thích rõ câu bị động)</a:t>
                      </a:r>
                      <a:endParaRPr sz="1400" u="none" cap="none" strike="noStrike">
                        <a:latin typeface="Calibri"/>
                        <a:ea typeface="Calibri"/>
                        <a:cs typeface="Calibri"/>
                        <a:sym typeface="Calibri"/>
                      </a:endParaRPr>
                    </a:p>
                  </a:txBody>
                  <a:tcPr marT="0" marB="0" marR="36425" marL="36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44550">
                <a:tc>
                  <a:txBody>
                    <a:bodyPr/>
                    <a:lstStyle/>
                    <a:p>
                      <a:pPr indent="0" lvl="0" marL="0" marR="0" rtl="0" algn="l">
                        <a:lnSpc>
                          <a:spcPct val="120000"/>
                        </a:lnSpc>
                        <a:spcBef>
                          <a:spcPts val="0"/>
                        </a:spcBef>
                        <a:spcAft>
                          <a:spcPts val="0"/>
                        </a:spcAft>
                        <a:buNone/>
                      </a:pPr>
                      <a:r>
                        <a:rPr lang="en-US" sz="1400" u="none" cap="none" strike="noStrike">
                          <a:latin typeface="Times New Roman"/>
                          <a:ea typeface="Times New Roman"/>
                          <a:cs typeface="Times New Roman"/>
                          <a:sym typeface="Times New Roman"/>
                        </a:rPr>
                        <a:t>Viết đoạn văn để thấy thái độ ung dung hiên ngang, tâm hồn lạc quan trẻ trung của những người lính lái xe Trường Sơn nói riêng và thế hệ trẻ Việt Nam nói chung trong cuộc kháng chiến chống Mĩ oai hùng của dân tộc:</a:t>
                      </a:r>
                      <a:br>
                        <a:rPr lang="en-US" sz="1400" u="none" cap="none" strike="noStrike">
                          <a:latin typeface="Times New Roman"/>
                          <a:ea typeface="Times New Roman"/>
                          <a:cs typeface="Times New Roman"/>
                          <a:sym typeface="Times New Roman"/>
                        </a:rPr>
                      </a:br>
                      <a:r>
                        <a:rPr lang="en-US" sz="1400" u="none" cap="none" strike="noStrike">
                          <a:latin typeface="Times New Roman"/>
                          <a:ea typeface="Times New Roman"/>
                          <a:cs typeface="Times New Roman"/>
                          <a:sym typeface="Times New Roman"/>
                        </a:rPr>
                        <a:t>- Thử thách, khó khăn ập tới cụ thể, trực tiếp. Đó là “bụi phun tóc trắng” và “mưa tuôn xối xả” (gió, bụi, mưa tượng trưng cho gian khổ thử thách ở đời). Trên con đường chi viện cho miền Nam ruột thịt, những người lính đà nếm trải đủ mùi gian khổ.</a:t>
                      </a:r>
                      <a:br>
                        <a:rPr lang="en-US" sz="1400" u="none" cap="none" strike="noStrike">
                          <a:latin typeface="Times New Roman"/>
                          <a:ea typeface="Times New Roman"/>
                          <a:cs typeface="Times New Roman"/>
                          <a:sym typeface="Times New Roman"/>
                        </a:rPr>
                      </a:br>
                      <a:r>
                        <a:rPr lang="en-US" sz="1400" u="none" cap="none" strike="noStrike">
                          <a:latin typeface="Times New Roman"/>
                          <a:ea typeface="Times New Roman"/>
                          <a:cs typeface="Times New Roman"/>
                          <a:sym typeface="Times New Roman"/>
                        </a:rPr>
                        <a:t>- Trước thử thách mới, người chiến sĩ vẫn không nao núng. Các anh càng bình tĩnh, dũng cảm hơn “mưa tuôn, mưa xối”, thơi tiết khắc nghiệt, dữ dội nhưng đối với họ tất cả chỉ “chuyện nhỏ”, chẳng đáng bận tâm, chúng như đem lại niềm vui cho người lính. Chấp nhận thực tế, câu thơ vẫn vút lên tràn đầy niềm lạc quan sôi nổi: “không có kính ừ thì có bụi, ừ thì ướt áo”. Những tiếng “ừ thì” vang lên như một thách thức, một chấp nhận khó khăn đầy chủ động, một thái độ cứng cỏi. Gian khổ hiểm nguy của chiến tranh chưa làm mảy may ảnh hưởng đến tinh thần của họ, trái lại họ xem đây là một dịp để thử sức mình.</a:t>
                      </a:r>
                      <a:br>
                        <a:rPr lang="en-US" sz="1400" u="none" cap="none" strike="noStrike">
                          <a:latin typeface="Times New Roman"/>
                          <a:ea typeface="Times New Roman"/>
                          <a:cs typeface="Times New Roman"/>
                          <a:sym typeface="Times New Roman"/>
                        </a:rPr>
                      </a:br>
                      <a:r>
                        <a:rPr lang="en-US" sz="1400" u="none" cap="none" strike="noStrike">
                          <a:latin typeface="Times New Roman"/>
                          <a:ea typeface="Times New Roman"/>
                          <a:cs typeface="Times New Roman"/>
                          <a:sym typeface="Times New Roman"/>
                        </a:rPr>
                        <a:t>- Những tiếng cười đùa, những lời hứa hẹn, quyết tâm vượt gian khổ hiểm nguy: “Chưa cần rửa... khô mau thôi”, cấu trúc câu thơ vẫn cân đối, nhịp nhàng theo nhịp rung của những bánh xe lăn. Câu thơ cuối có 7 tiếng mà có 6 thanh bằng “mưa ngừng gió lùa khô mau thôi” gợi cảm giác nhẹ nhõm, ung dung rất lạc quan, rất thanh thản. Đó là khúc nhạc vui của tuổi mười tám đôi mươi hoà trong những hình ảnh hóm hỉnh: “phì phèo châm điếu thuốc - nhìn nhau mặt lấm cười ha ha”... ý thơ rộn rã, sôi động như sư sôi động hối hả của đoàn xe trên đường đi tới. </a:t>
                      </a:r>
                      <a:endParaRPr sz="1400" u="none" cap="none" strike="noStrike">
                        <a:latin typeface="Calibri"/>
                        <a:ea typeface="Calibri"/>
                        <a:cs typeface="Calibri"/>
                        <a:sym typeface="Calibri"/>
                      </a:endParaRPr>
                    </a:p>
                  </a:txBody>
                  <a:tcPr marT="0" marB="0" marR="36425" marL="36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16"/>
          <p:cNvSpPr/>
          <p:nvPr/>
        </p:nvSpPr>
        <p:spPr>
          <a:xfrm>
            <a:off x="0" y="8275"/>
            <a:ext cx="12192000" cy="6708824"/>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0" lang="en-US" sz="2400" u="none" cap="none" strike="noStrike">
                <a:solidFill>
                  <a:srgbClr val="FF0000"/>
                </a:solidFill>
                <a:latin typeface="Times New Roman"/>
                <a:ea typeface="Times New Roman"/>
                <a:cs typeface="Times New Roman"/>
                <a:sym typeface="Times New Roman"/>
              </a:rPr>
              <a:t>PHIẾU SỐ 4:</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Trong bài thơ “Bài thơ về tiểu đội xe không kinh” Phạm Tiến Duật có viết:</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“Không có kính, ừ thì có bụi </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Bụi phun tóc trắng như người già </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Chưa cần rửa phì phèo châm điếu thuốc </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Nhìn nhau mặt lấm cười ha ha”</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Câu 1: Nêu ý nghĩa nhan đề bài thơ? Cụm từ “ừ thì” được lặp lại hai lân trong bài thơ có ý nghĩa gì?</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Cáu 2: Khổ thơ trên đã ngợi ca vẻ đẹp nào của người lính lái xe Trường Sơn?</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Câu 3: Viết đoạn văn khoàng 12 câụ theo cách lập luận tổng - phân - hợp trình bày cảm nhận của em về khổ thơ trên làm rõ vẻ đẹp của người lính lái xe Trường Sơn có sử dụng câu phủ định, phép lặp? (chỉ rõ)</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Câu 4: Kể tên một bài thơ khác ghi rõ tên tác giả trong chương trình Ngữ văn 9 cũng viết về người lính không sợ gian khổ hy sinh. Từ đó em có suy nghĩ gì về sự hy sinh của những người lính trong công cuộc bảo vệ Tồ quốc? (Không quá 5 dòng)</a:t>
            </a:r>
            <a:endParaRPr b="0" i="0" sz="24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graphicFrame>
        <p:nvGraphicFramePr>
          <p:cNvPr id="445" name="Google Shape;445;p17"/>
          <p:cNvGraphicFramePr/>
          <p:nvPr/>
        </p:nvGraphicFramePr>
        <p:xfrm>
          <a:off x="0" y="0"/>
          <a:ext cx="3000000" cy="3000000"/>
        </p:xfrm>
        <a:graphic>
          <a:graphicData uri="http://schemas.openxmlformats.org/drawingml/2006/table">
            <a:tbl>
              <a:tblPr>
                <a:noFill/>
                <a:tableStyleId>{0447205C-704D-4A96-865D-87E16A5CC216}</a:tableStyleId>
              </a:tblPr>
              <a:tblGrid>
                <a:gridCol w="12192000"/>
              </a:tblGrid>
              <a:tr h="488025">
                <a:tc>
                  <a:txBody>
                    <a:bodyPr/>
                    <a:lstStyle/>
                    <a:p>
                      <a:pPr indent="0" lvl="0" marL="0" marR="0" rtl="0" algn="l">
                        <a:lnSpc>
                          <a:spcPct val="120000"/>
                        </a:lnSpc>
                        <a:spcBef>
                          <a:spcPts val="0"/>
                        </a:spcBef>
                        <a:spcAft>
                          <a:spcPts val="0"/>
                        </a:spcAft>
                        <a:buNone/>
                      </a:pPr>
                      <a:r>
                        <a:rPr b="1" lang="en-US" sz="1600" u="none" cap="none" strike="noStrike">
                          <a:latin typeface="Times New Roman"/>
                          <a:ea typeface="Times New Roman"/>
                          <a:cs typeface="Times New Roman"/>
                          <a:sym typeface="Times New Roman"/>
                        </a:rPr>
                        <a:t>Từ việc cảm nhận phẩm chất của nhừng người lính trong bài thơ trên và những hiểu biết xã hội của bản thân, em hay trình bày suy nghĩ (khoảng nửa trang giấy thi) về lòng dũng cảm.</a:t>
                      </a:r>
                      <a:endParaRPr sz="1600" u="none" cap="none" strike="noStrike">
                        <a:latin typeface="Calibri"/>
                        <a:ea typeface="Calibri"/>
                        <a:cs typeface="Calibri"/>
                        <a:sym typeface="Calibri"/>
                      </a:endParaRPr>
                    </a:p>
                  </a:txBody>
                  <a:tcPr marT="0" marB="0" marR="32375" marL="32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368300">
                <a:tc>
                  <a:txBody>
                    <a:bodyPr/>
                    <a:lstStyle/>
                    <a:p>
                      <a:pPr indent="0" lvl="0" marL="0" marR="0" rtl="0" algn="l">
                        <a:lnSpc>
                          <a:spcPct val="120000"/>
                        </a:lnSpc>
                        <a:spcBef>
                          <a:spcPts val="0"/>
                        </a:spcBef>
                        <a:spcAft>
                          <a:spcPts val="0"/>
                        </a:spcAft>
                        <a:buNone/>
                      </a:pPr>
                      <a:r>
                        <a:rPr lang="en-US" sz="1600" u="none" cap="none" strike="noStrike">
                          <a:latin typeface="Times New Roman"/>
                          <a:ea typeface="Times New Roman"/>
                          <a:cs typeface="Times New Roman"/>
                          <a:sym typeface="Times New Roman"/>
                        </a:rPr>
                        <a:t>Viết đoạn nghị luận xã hội nêu suy nghĩ về lòng dũng cảm:</a:t>
                      </a:r>
                      <a:endParaRPr sz="16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600" u="none" cap="none" strike="noStrike">
                          <a:latin typeface="Times New Roman"/>
                          <a:ea typeface="Times New Roman"/>
                          <a:cs typeface="Times New Roman"/>
                          <a:sym typeface="Times New Roman"/>
                        </a:rPr>
                        <a:t>a. Khẳng định PHIẾU SỐ:</a:t>
                      </a:r>
                      <a:endParaRPr sz="16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600" u="none" cap="none" strike="noStrike">
                          <a:latin typeface="Times New Roman"/>
                          <a:ea typeface="Times New Roman"/>
                          <a:cs typeface="Times New Roman"/>
                          <a:sym typeface="Times New Roman"/>
                        </a:rPr>
                        <a:t>- Những người lính trong “Bài thơ về tiểu đội xe không kính” dù ở nơi đâu khi làm bất cứ việc gì họ cũng đều là những người có lòng dũng cảm.</a:t>
                      </a:r>
                      <a:endParaRPr sz="16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600" u="none" cap="none" strike="noStrike">
                          <a:latin typeface="Times New Roman"/>
                          <a:ea typeface="Times New Roman"/>
                          <a:cs typeface="Times New Roman"/>
                          <a:sym typeface="Times New Roman"/>
                        </a:rPr>
                        <a:t>- Là tiêu biểu cho tuổi trẻ Việt Nam anh hùng thời kháng chiến chống Mĩ.</a:t>
                      </a:r>
                      <a:endParaRPr sz="16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600" u="none" cap="none" strike="noStrike">
                          <a:latin typeface="Times New Roman"/>
                          <a:ea typeface="Times New Roman"/>
                          <a:cs typeface="Times New Roman"/>
                          <a:sym typeface="Times New Roman"/>
                        </a:rPr>
                        <a:t>b. Giải thích khái niệm:</a:t>
                      </a:r>
                      <a:endParaRPr sz="16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600" u="none" cap="none" strike="noStrike">
                          <a:latin typeface="Times New Roman"/>
                          <a:ea typeface="Times New Roman"/>
                          <a:cs typeface="Times New Roman"/>
                          <a:sym typeface="Times New Roman"/>
                        </a:rPr>
                        <a:t>Dũng cảm là không sợ nguy hiểm, khó khăn. Người có lòng dũng cảm là người không run sợ, không hèn nhát, dám đứng lên đau tranh chống lại cái xấu, cái ác, các thể lực tàn bạo để bảo vệ công lí, chính nghĩa</a:t>
                      </a:r>
                      <a:endParaRPr sz="16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600" u="none" cap="none" strike="noStrike">
                          <a:latin typeface="Times New Roman"/>
                          <a:ea typeface="Times New Roman"/>
                          <a:cs typeface="Times New Roman"/>
                          <a:sym typeface="Times New Roman"/>
                        </a:rPr>
                        <a:t>c. Biểu hiện:</a:t>
                      </a:r>
                      <a:endParaRPr sz="16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600" u="none" cap="none" strike="noStrike">
                          <a:latin typeface="Times New Roman"/>
                          <a:ea typeface="Times New Roman"/>
                          <a:cs typeface="Times New Roman"/>
                          <a:sym typeface="Times New Roman"/>
                        </a:rPr>
                        <a:t>Dũng cảm lá phẩm chất tốt đẹp của con người ở mọi thời đại:</a:t>
                      </a:r>
                      <a:endParaRPr sz="16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600" u="none" cap="none" strike="noStrike">
                          <a:latin typeface="Times New Roman"/>
                          <a:ea typeface="Times New Roman"/>
                          <a:cs typeface="Times New Roman"/>
                          <a:sym typeface="Times New Roman"/>
                        </a:rPr>
                        <a:t>- Trong lịch sử đấu tranh chống giặc ngoại xâm của dân tộc Việt Nam (nêu dẫn chứng)</a:t>
                      </a:r>
                      <a:endParaRPr sz="16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600" u="none" cap="none" strike="noStrike">
                          <a:latin typeface="Times New Roman"/>
                          <a:ea typeface="Times New Roman"/>
                          <a:cs typeface="Times New Roman"/>
                          <a:sym typeface="Times New Roman"/>
                        </a:rPr>
                        <a:t>- Ngày nay: trên mặt trận lao động sản xuất, đấu tranh phòng chống tội phạm (nêu một vài tấm gương tiêu biểu của chiến sĩ cảnh sát, bộ đội...)</a:t>
                      </a:r>
                      <a:endParaRPr sz="16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600" u="none" cap="none" strike="noStrike">
                          <a:latin typeface="Times New Roman"/>
                          <a:ea typeface="Times New Roman"/>
                          <a:cs typeface="Times New Roman"/>
                          <a:sym typeface="Times New Roman"/>
                        </a:rPr>
                        <a:t>- Trong cuộc sống hằng ngày: cứu người bị hại, gặp nạn</a:t>
                      </a:r>
                      <a:endParaRPr sz="16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600" u="none" cap="none" strike="noStrike">
                          <a:latin typeface="Times New Roman"/>
                          <a:ea typeface="Times New Roman"/>
                          <a:cs typeface="Times New Roman"/>
                          <a:sym typeface="Times New Roman"/>
                        </a:rPr>
                        <a:t>- Liên hệ tình hình biển Đông hiện nay, lòng dũng cảm của các chiến sĩ cảnh sát biển, đang ngày đêm bám biển bảo vệ chủ quyền của dân tộc.</a:t>
                      </a:r>
                      <a:endParaRPr sz="16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600" u="none" cap="none" strike="noStrike">
                          <a:latin typeface="Times New Roman"/>
                          <a:ea typeface="Times New Roman"/>
                          <a:cs typeface="Times New Roman"/>
                          <a:sym typeface="Times New Roman"/>
                        </a:rPr>
                        <a:t>d. Bàn bạc mở rộng</a:t>
                      </a:r>
                      <a:endParaRPr sz="16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600" u="none" cap="none" strike="noStrike">
                          <a:latin typeface="Times New Roman"/>
                          <a:ea typeface="Times New Roman"/>
                          <a:cs typeface="Times New Roman"/>
                          <a:sym typeface="Times New Roman"/>
                        </a:rPr>
                        <a:t>- Những người nhầm tưởng lòng dũng cảm với hành động liều lĩnh, mù quáng, bất chấp công lý.</a:t>
                      </a:r>
                      <a:endParaRPr sz="16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600" u="none" cap="none" strike="noStrike">
                          <a:latin typeface="Times New Roman"/>
                          <a:ea typeface="Times New Roman"/>
                          <a:cs typeface="Times New Roman"/>
                          <a:sym typeface="Times New Roman"/>
                        </a:rPr>
                        <a:t>- Phê phán những người hèn nhát, bạc nhược không dám đấu tranh, không dám đương đầu với khó khăn thử thách để vươn lên trong cuộc sống.</a:t>
                      </a:r>
                      <a:endParaRPr sz="16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600" u="none" cap="none" strike="noStrike">
                          <a:latin typeface="Times New Roman"/>
                          <a:ea typeface="Times New Roman"/>
                          <a:cs typeface="Times New Roman"/>
                          <a:sym typeface="Times New Roman"/>
                        </a:rPr>
                        <a:t>e. Liên hệ thực tế và bản thân:</a:t>
                      </a:r>
                      <a:endParaRPr sz="16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600" u="none" cap="none" strike="noStrike">
                          <a:latin typeface="Times New Roman"/>
                          <a:ea typeface="Times New Roman"/>
                          <a:cs typeface="Times New Roman"/>
                          <a:sym typeface="Times New Roman"/>
                        </a:rPr>
                        <a:t>- Trách nhiệm của tuổi trẻ trong việc rèn luyện lòng dũng cảm, phát huy truyền thống quý báu của dân tộc</a:t>
                      </a:r>
                      <a:endParaRPr sz="16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600" u="none" cap="none" strike="noStrike">
                          <a:latin typeface="Times New Roman"/>
                          <a:ea typeface="Times New Roman"/>
                          <a:cs typeface="Times New Roman"/>
                          <a:sym typeface="Times New Roman"/>
                        </a:rPr>
                        <a:t>- Rèn luyện tinh thần dũng cảm từ việc làm nhỏ nhất trong cuộc sống hàng ngày nơi gia đình, nhà trường như dám nhận lỗi khi mắc lỗi, dũng cảm chỉ khuyết điểm của bạn</a:t>
                      </a:r>
                      <a:endParaRPr sz="16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600" u="none" cap="none" strike="noStrike">
                          <a:latin typeface="Times New Roman"/>
                          <a:ea typeface="Times New Roman"/>
                          <a:cs typeface="Times New Roman"/>
                          <a:sym typeface="Times New Roman"/>
                        </a:rPr>
                        <a:t>- Liên hệ bản thân đã dũng cảm trong những việc gì... </a:t>
                      </a:r>
                      <a:endParaRPr sz="1600" u="none" cap="none" strike="noStrike">
                        <a:latin typeface="Calibri"/>
                        <a:ea typeface="Calibri"/>
                        <a:cs typeface="Calibri"/>
                        <a:sym typeface="Calibri"/>
                      </a:endParaRPr>
                    </a:p>
                  </a:txBody>
                  <a:tcPr marT="0" marB="0" marR="32375" marL="32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graphicFrame>
        <p:nvGraphicFramePr>
          <p:cNvPr id="450" name="Google Shape;450;p18"/>
          <p:cNvGraphicFramePr/>
          <p:nvPr/>
        </p:nvGraphicFramePr>
        <p:xfrm>
          <a:off x="91440" y="0"/>
          <a:ext cx="3000000" cy="3000000"/>
        </p:xfrm>
        <a:graphic>
          <a:graphicData uri="http://schemas.openxmlformats.org/drawingml/2006/table">
            <a:tbl>
              <a:tblPr>
                <a:noFill/>
                <a:tableStyleId>{0447205C-704D-4A96-865D-87E16A5CC216}</a:tableStyleId>
              </a:tblPr>
              <a:tblGrid>
                <a:gridCol w="12100550"/>
              </a:tblGrid>
              <a:tr h="343550">
                <a:tc>
                  <a:txBody>
                    <a:bodyPr/>
                    <a:lstStyle/>
                    <a:p>
                      <a:pPr indent="0" lvl="0" marL="0" marR="0" rtl="0" algn="l">
                        <a:lnSpc>
                          <a:spcPct val="120000"/>
                        </a:lnSpc>
                        <a:spcBef>
                          <a:spcPts val="0"/>
                        </a:spcBef>
                        <a:spcAft>
                          <a:spcPts val="0"/>
                        </a:spcAft>
                        <a:buNone/>
                      </a:pPr>
                      <a:r>
                        <a:rPr b="1" lang="en-US" sz="1800" u="none" cap="none" strike="noStrike">
                          <a:latin typeface="Times New Roman"/>
                          <a:ea typeface="Times New Roman"/>
                          <a:cs typeface="Times New Roman"/>
                          <a:sym typeface="Times New Roman"/>
                        </a:rPr>
                        <a:t>Nêu ý nghĩa nhan đề bài thơ? Cụm từ “ừ thì” được lặp lại hai lân trong bài thơ có ý nghĩa gì?</a:t>
                      </a:r>
                      <a:endParaRPr sz="18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091975">
                <a:tc>
                  <a:txBody>
                    <a:bodyPr/>
                    <a:lstStyle/>
                    <a:p>
                      <a:pPr indent="0" lvl="0" marL="0" marR="0" rtl="0" algn="l">
                        <a:lnSpc>
                          <a:spcPct val="120000"/>
                        </a:lnSpc>
                        <a:spcBef>
                          <a:spcPts val="0"/>
                        </a:spcBef>
                        <a:spcAft>
                          <a:spcPts val="0"/>
                        </a:spcAft>
                        <a:buNone/>
                      </a:pPr>
                      <a:r>
                        <a:rPr lang="en-US" sz="1800" u="none" cap="none" strike="noStrike">
                          <a:latin typeface="Times New Roman"/>
                          <a:ea typeface="Times New Roman"/>
                          <a:cs typeface="Times New Roman"/>
                          <a:sym typeface="Times New Roman"/>
                        </a:rPr>
                        <a:t>Ý nghĩa nhan đề và tác dụng của cụm từ “ừ thì”:</a:t>
                      </a:r>
                      <a:br>
                        <a:rPr lang="en-US" sz="1800" u="none" cap="none" strike="noStrike">
                          <a:latin typeface="Times New Roman"/>
                          <a:ea typeface="Times New Roman"/>
                          <a:cs typeface="Times New Roman"/>
                          <a:sym typeface="Times New Roman"/>
                        </a:rPr>
                      </a:br>
                      <a:r>
                        <a:rPr lang="en-US" sz="1800" u="none" cap="none" strike="noStrike">
                          <a:latin typeface="Times New Roman"/>
                          <a:ea typeface="Times New Roman"/>
                          <a:cs typeface="Times New Roman"/>
                          <a:sym typeface="Times New Roman"/>
                        </a:rPr>
                        <a:t>* Ý nghĩa nhan đề:</a:t>
                      </a:r>
                      <a:br>
                        <a:rPr lang="en-US" sz="1800" u="none" cap="none" strike="noStrike">
                          <a:latin typeface="Times New Roman"/>
                          <a:ea typeface="Times New Roman"/>
                          <a:cs typeface="Times New Roman"/>
                          <a:sym typeface="Times New Roman"/>
                        </a:rPr>
                      </a:br>
                      <a:r>
                        <a:rPr lang="en-US" sz="1800" u="none" cap="none" strike="noStrike">
                          <a:latin typeface="Times New Roman"/>
                          <a:ea typeface="Times New Roman"/>
                          <a:cs typeface="Times New Roman"/>
                          <a:sym typeface="Times New Roman"/>
                        </a:rPr>
                        <a:t>- Nhan đề dài, tưởng như có chỗ thừa nhưng thu hút người đọc ở cái vẻ lạ độc đáo của nó.</a:t>
                      </a:r>
                      <a:br>
                        <a:rPr lang="en-US" sz="1800" u="none" cap="none" strike="noStrike">
                          <a:latin typeface="Times New Roman"/>
                          <a:ea typeface="Times New Roman"/>
                          <a:cs typeface="Times New Roman"/>
                          <a:sym typeface="Times New Roman"/>
                        </a:rPr>
                      </a:br>
                      <a:r>
                        <a:rPr lang="en-US" sz="1800" u="none" cap="none" strike="noStrike">
                          <a:latin typeface="Times New Roman"/>
                          <a:ea typeface="Times New Roman"/>
                          <a:cs typeface="Times New Roman"/>
                          <a:sym typeface="Times New Roman"/>
                        </a:rPr>
                        <a:t>- Lảm nổi bật hình ảnh toàn bài: những chiếc xe không kính.</a:t>
                      </a:r>
                      <a:br>
                        <a:rPr lang="en-US" sz="1800" u="none" cap="none" strike="noStrike">
                          <a:latin typeface="Times New Roman"/>
                          <a:ea typeface="Times New Roman"/>
                          <a:cs typeface="Times New Roman"/>
                          <a:sym typeface="Times New Roman"/>
                        </a:rPr>
                      </a:br>
                      <a:r>
                        <a:rPr lang="en-US" sz="1800" u="none" cap="none" strike="noStrike">
                          <a:latin typeface="Times New Roman"/>
                          <a:ea typeface="Times New Roman"/>
                          <a:cs typeface="Times New Roman"/>
                          <a:sym typeface="Times New Roman"/>
                        </a:rPr>
                        <a:t>- Hai chữ "Bài thơ” thêm vàọ cho thảy rõ hơn cách nhìn, cách khai thác hiện thực của tác giả muốn nói về chất thơ của hiện thực khốc liệt thời chiến tranh, chất thơ của tuổi trẻ hiên ngang, dũng cảm vượt lên thiếu thốn, gian khổ hiểm nguy của thời chiến.</a:t>
                      </a:r>
                      <a:br>
                        <a:rPr lang="en-US" sz="1800" u="none" cap="none" strike="noStrike">
                          <a:latin typeface="Times New Roman"/>
                          <a:ea typeface="Times New Roman"/>
                          <a:cs typeface="Times New Roman"/>
                          <a:sym typeface="Times New Roman"/>
                        </a:rPr>
                      </a:br>
                      <a:r>
                        <a:rPr lang="en-US" sz="1800" u="none" cap="none" strike="noStrike">
                          <a:latin typeface="Times New Roman"/>
                          <a:ea typeface="Times New Roman"/>
                          <a:cs typeface="Times New Roman"/>
                          <a:sym typeface="Times New Roman"/>
                        </a:rPr>
                        <a:t>* Tác dụng lặp cụm từ “ừ thì”:</a:t>
                      </a:r>
                      <a:br>
                        <a:rPr lang="en-US" sz="1800" u="none" cap="none" strike="noStrike">
                          <a:latin typeface="Times New Roman"/>
                          <a:ea typeface="Times New Roman"/>
                          <a:cs typeface="Times New Roman"/>
                          <a:sym typeface="Times New Roman"/>
                        </a:rPr>
                      </a:br>
                      <a:r>
                        <a:rPr lang="en-US" sz="1800" u="none" cap="none" strike="noStrike">
                          <a:latin typeface="Times New Roman"/>
                          <a:ea typeface="Times New Roman"/>
                          <a:cs typeface="Times New Roman"/>
                          <a:sym typeface="Times New Roman"/>
                        </a:rPr>
                        <a:t>- Lặp cấu trúc.</a:t>
                      </a:r>
                      <a:br>
                        <a:rPr lang="en-US" sz="1800" u="none" cap="none" strike="noStrike">
                          <a:latin typeface="Times New Roman"/>
                          <a:ea typeface="Times New Roman"/>
                          <a:cs typeface="Times New Roman"/>
                          <a:sym typeface="Times New Roman"/>
                        </a:rPr>
                      </a:br>
                      <a:r>
                        <a:rPr lang="en-US" sz="1800" u="none" cap="none" strike="noStrike">
                          <a:latin typeface="Times New Roman"/>
                          <a:ea typeface="Times New Roman"/>
                          <a:cs typeface="Times New Roman"/>
                          <a:sym typeface="Times New Roman"/>
                        </a:rPr>
                        <a:t>- Giọng điệu ngang tàng, thản nhiên, ngôn ngữ giàu tính khẩu ngữ.</a:t>
                      </a:r>
                      <a:endParaRPr sz="18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451" name="Google Shape;451;p18"/>
          <p:cNvGraphicFramePr/>
          <p:nvPr/>
        </p:nvGraphicFramePr>
        <p:xfrm>
          <a:off x="91441" y="3439591"/>
          <a:ext cx="3000000" cy="3000000"/>
        </p:xfrm>
        <a:graphic>
          <a:graphicData uri="http://schemas.openxmlformats.org/drawingml/2006/table">
            <a:tbl>
              <a:tblPr>
                <a:noFill/>
                <a:tableStyleId>{0447205C-704D-4A96-865D-87E16A5CC216}</a:tableStyleId>
              </a:tblPr>
              <a:tblGrid>
                <a:gridCol w="12100550"/>
              </a:tblGrid>
              <a:tr h="254000">
                <a:tc>
                  <a:txBody>
                    <a:bodyPr/>
                    <a:lstStyle/>
                    <a:p>
                      <a:pPr indent="0" lvl="0" marL="0" marR="0" rtl="0" algn="l">
                        <a:lnSpc>
                          <a:spcPct val="120000"/>
                        </a:lnSpc>
                        <a:spcBef>
                          <a:spcPts val="0"/>
                        </a:spcBef>
                        <a:spcAft>
                          <a:spcPts val="0"/>
                        </a:spcAft>
                        <a:buNone/>
                      </a:pPr>
                      <a:r>
                        <a:rPr b="1" lang="en-US" sz="2000" u="none" cap="none" strike="noStrike">
                          <a:latin typeface="Times New Roman"/>
                          <a:ea typeface="Times New Roman"/>
                          <a:cs typeface="Times New Roman"/>
                          <a:sym typeface="Times New Roman"/>
                        </a:rPr>
                        <a:t>Khổ thơ trên đã ngợi ca vẻ đẹp nào của người lính lái xe Trường Sơn?</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4000">
                <a:tc>
                  <a:txBody>
                    <a:bodyPr/>
                    <a:lstStyle/>
                    <a:p>
                      <a:pPr indent="0" lvl="0" marL="0" marR="0" rtl="0" algn="l">
                        <a:lnSpc>
                          <a:spcPct val="120000"/>
                        </a:lnSpc>
                        <a:spcBef>
                          <a:spcPts val="0"/>
                        </a:spcBef>
                        <a:spcAft>
                          <a:spcPts val="0"/>
                        </a:spcAft>
                        <a:buNone/>
                      </a:pPr>
                      <a:r>
                        <a:rPr lang="en-US" sz="2000" u="none" cap="none" strike="noStrike">
                          <a:latin typeface="Times New Roman"/>
                          <a:ea typeface="Times New Roman"/>
                          <a:cs typeface="Times New Roman"/>
                          <a:sym typeface="Times New Roman"/>
                        </a:rPr>
                        <a:t>Vẻ đẹp của người lính:</a:t>
                      </a:r>
                      <a:endParaRPr sz="20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2000" u="none" cap="none" strike="noStrike">
                          <a:latin typeface="Times New Roman"/>
                          <a:ea typeface="Times New Roman"/>
                          <a:cs typeface="Times New Roman"/>
                          <a:sym typeface="Times New Roman"/>
                        </a:rPr>
                        <a:t>- Dũng cảm, kiên cường đối mặt với khó khăn hiểm nguy.</a:t>
                      </a:r>
                      <a:endParaRPr sz="20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2000" u="none" cap="none" strike="noStrike">
                          <a:latin typeface="Times New Roman"/>
                          <a:ea typeface="Times New Roman"/>
                          <a:cs typeface="Times New Roman"/>
                          <a:sym typeface="Times New Roman"/>
                        </a:rPr>
                        <a:t>- Trẻ trung, sôi nổi, lạc quan yêu đời.</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452" name="Google Shape;452;p18"/>
          <p:cNvGraphicFramePr/>
          <p:nvPr/>
        </p:nvGraphicFramePr>
        <p:xfrm>
          <a:off x="0" y="4952274"/>
          <a:ext cx="3000000" cy="3000000"/>
        </p:xfrm>
        <a:graphic>
          <a:graphicData uri="http://schemas.openxmlformats.org/drawingml/2006/table">
            <a:tbl>
              <a:tblPr>
                <a:noFill/>
                <a:tableStyleId>{0447205C-704D-4A96-865D-87E16A5CC216}</a:tableStyleId>
              </a:tblPr>
              <a:tblGrid>
                <a:gridCol w="12192000"/>
              </a:tblGrid>
              <a:tr h="36825">
                <a:tc>
                  <a:txBody>
                    <a:bodyPr/>
                    <a:lstStyle/>
                    <a:p>
                      <a:pPr indent="0" lvl="0" marL="0" marR="0" rtl="0" algn="l">
                        <a:lnSpc>
                          <a:spcPct val="120000"/>
                        </a:lnSpc>
                        <a:spcBef>
                          <a:spcPts val="0"/>
                        </a:spcBef>
                        <a:spcAft>
                          <a:spcPts val="0"/>
                        </a:spcAft>
                        <a:buNone/>
                      </a:pPr>
                      <a:r>
                        <a:rPr b="1" lang="en-US" sz="1400" u="none" cap="none" strike="noStrike">
                          <a:latin typeface="Times New Roman"/>
                          <a:ea typeface="Times New Roman"/>
                          <a:cs typeface="Times New Roman"/>
                          <a:sym typeface="Times New Roman"/>
                        </a:rPr>
                        <a:t>Kể tên một bài thơ khác ghi rõ tên tác giả trong chương trình Ngữ văn 9 cũng viết về người lính không sợ gian khổ hy sinh. Từ đó em có suy nghĩ gì về sự hy sinh của những người lính trong công cuộc bảo vệ Tồ quốc? (Không quá 5 dòng)</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825">
                <a:tc>
                  <a:txBody>
                    <a:bodyPr/>
                    <a:lstStyle/>
                    <a:p>
                      <a:pPr indent="0" lvl="0" marL="0" marR="0" rtl="0" algn="l">
                        <a:lnSpc>
                          <a:spcPct val="120000"/>
                        </a:lnSpc>
                        <a:spcBef>
                          <a:spcPts val="0"/>
                        </a:spcBef>
                        <a:spcAft>
                          <a:spcPts val="0"/>
                        </a:spcAft>
                        <a:buNone/>
                      </a:pPr>
                      <a:r>
                        <a:rPr lang="en-US" sz="1400" u="none" cap="none" strike="noStrike">
                          <a:latin typeface="Times New Roman"/>
                          <a:ea typeface="Times New Roman"/>
                          <a:cs typeface="Times New Roman"/>
                          <a:sym typeface="Times New Roman"/>
                        </a:rPr>
                        <a:t>- Đồng chí – Chính Hữu.</a:t>
                      </a:r>
                      <a:endParaRPr sz="11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400" u="none" cap="none" strike="noStrike">
                          <a:latin typeface="Times New Roman"/>
                          <a:ea typeface="Times New Roman"/>
                          <a:cs typeface="Times New Roman"/>
                          <a:sym typeface="Times New Roman"/>
                        </a:rPr>
                        <a:t>- Suy nghĩ về sự hy sinh của người lính trong công cuộc bảo vệ Tổ quốc:</a:t>
                      </a:r>
                      <a:endParaRPr sz="11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400" u="none" cap="none" strike="noStrike">
                          <a:latin typeface="Times New Roman"/>
                          <a:ea typeface="Times New Roman"/>
                          <a:cs typeface="Times New Roman"/>
                          <a:sym typeface="Times New Roman"/>
                        </a:rPr>
                        <a:t>+ Cuộc chiến đấu gian khổ, vất vả, đầy nguy hiểm.</a:t>
                      </a:r>
                      <a:endParaRPr sz="11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400" u="none" cap="none" strike="noStrike">
                          <a:latin typeface="Times New Roman"/>
                          <a:ea typeface="Times New Roman"/>
                          <a:cs typeface="Times New Roman"/>
                          <a:sym typeface="Times New Roman"/>
                        </a:rPr>
                        <a:t>+ Điều kiện sống, chiến đấu thiếu thốn về vật chất: ăn đất, ngủ rừng.</a:t>
                      </a:r>
                      <a:endParaRPr sz="11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400" u="none" cap="none" strike="noStrike">
                          <a:latin typeface="Times New Roman"/>
                          <a:ea typeface="Times New Roman"/>
                          <a:cs typeface="Times New Roman"/>
                          <a:sym typeface="Times New Roman"/>
                        </a:rPr>
                        <a:t>+ Phải sống xa gia đình, người thân, bạn bè.</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graphicFrame>
        <p:nvGraphicFramePr>
          <p:cNvPr id="457" name="Google Shape;457;p19"/>
          <p:cNvGraphicFramePr/>
          <p:nvPr/>
        </p:nvGraphicFramePr>
        <p:xfrm>
          <a:off x="0" y="0"/>
          <a:ext cx="3000000" cy="3000000"/>
        </p:xfrm>
        <a:graphic>
          <a:graphicData uri="http://schemas.openxmlformats.org/drawingml/2006/table">
            <a:tbl>
              <a:tblPr>
                <a:noFill/>
                <a:tableStyleId>{0447205C-704D-4A96-865D-87E16A5CC216}</a:tableStyleId>
              </a:tblPr>
              <a:tblGrid>
                <a:gridCol w="12192000"/>
              </a:tblGrid>
              <a:tr h="672050">
                <a:tc>
                  <a:txBody>
                    <a:bodyPr/>
                    <a:lstStyle/>
                    <a:p>
                      <a:pPr indent="0" lvl="0" marL="0" marR="0" rtl="0" algn="l">
                        <a:lnSpc>
                          <a:spcPct val="120000"/>
                        </a:lnSpc>
                        <a:spcBef>
                          <a:spcPts val="0"/>
                        </a:spcBef>
                        <a:spcAft>
                          <a:spcPts val="0"/>
                        </a:spcAft>
                        <a:buNone/>
                      </a:pPr>
                      <a:r>
                        <a:rPr b="1" lang="en-US" sz="1800" u="none" cap="none" strike="noStrike">
                          <a:latin typeface="Times New Roman"/>
                          <a:ea typeface="Times New Roman"/>
                          <a:cs typeface="Times New Roman"/>
                          <a:sym typeface="Times New Roman"/>
                        </a:rPr>
                        <a:t>Viết đoạn văn khoàng 12 câụ theo cách lập luận tổng - phân - hợp trình bày cảm nhận của em về khổ thơ trên làm rõ vẻ đẹp của người lính lái xe Trường Sơn có sử dụng câu phủ định, phép lặp? (chỉ rõ)</a:t>
                      </a:r>
                      <a:endParaRPr sz="1800" u="none" cap="none" strike="noStrike">
                        <a:latin typeface="Calibri"/>
                        <a:ea typeface="Calibri"/>
                        <a:cs typeface="Calibri"/>
                        <a:sym typeface="Calibri"/>
                      </a:endParaRPr>
                    </a:p>
                  </a:txBody>
                  <a:tcPr marT="0" marB="0" marR="43175" marL="43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376300">
                <a:tc>
                  <a:txBody>
                    <a:bodyPr/>
                    <a:lstStyle/>
                    <a:p>
                      <a:pPr indent="0" lvl="0" marL="0" marR="0" rtl="0" algn="l">
                        <a:lnSpc>
                          <a:spcPct val="120000"/>
                        </a:lnSpc>
                        <a:spcBef>
                          <a:spcPts val="0"/>
                        </a:spcBef>
                        <a:spcAft>
                          <a:spcPts val="0"/>
                        </a:spcAft>
                        <a:buNone/>
                      </a:pPr>
                      <a:r>
                        <a:rPr lang="en-US" sz="1800" u="none" cap="none" strike="noStrike">
                          <a:latin typeface="Times New Roman"/>
                          <a:ea typeface="Times New Roman"/>
                          <a:cs typeface="Times New Roman"/>
                          <a:sym typeface="Times New Roman"/>
                        </a:rPr>
                        <a:t>Viết đoạn văn làm rõ vẻ đẹp của người lính lái xe:</a:t>
                      </a:r>
                      <a:br>
                        <a:rPr lang="en-US" sz="1800" u="none" cap="none" strike="noStrike">
                          <a:latin typeface="Times New Roman"/>
                          <a:ea typeface="Times New Roman"/>
                          <a:cs typeface="Times New Roman"/>
                          <a:sym typeface="Times New Roman"/>
                        </a:rPr>
                      </a:br>
                      <a:r>
                        <a:rPr lang="en-US" sz="1800" u="none" cap="none" strike="noStrike">
                          <a:latin typeface="Times New Roman"/>
                          <a:ea typeface="Times New Roman"/>
                          <a:cs typeface="Times New Roman"/>
                          <a:sym typeface="Times New Roman"/>
                        </a:rPr>
                        <a:t>- Thử thách, khó khăn ập tới cụ thể, trực tiếp. Đó là “bụi phun tóc trắng” (gió, bụi tượng trưng cho gian khổ thử thách ở đời). Trên con đường chi viện cho miền Nam ruột thịt, những người lính đã nếm trải đủ mùi gian khổ.</a:t>
                      </a:r>
                      <a:br>
                        <a:rPr lang="en-US" sz="1800" u="none" cap="none" strike="noStrike">
                          <a:latin typeface="Times New Roman"/>
                          <a:ea typeface="Times New Roman"/>
                          <a:cs typeface="Times New Roman"/>
                          <a:sym typeface="Times New Roman"/>
                        </a:rPr>
                      </a:br>
                      <a:r>
                        <a:rPr lang="en-US" sz="1800" u="none" cap="none" strike="noStrike">
                          <a:latin typeface="Times New Roman"/>
                          <a:ea typeface="Times New Roman"/>
                          <a:cs typeface="Times New Roman"/>
                          <a:sym typeface="Times New Roman"/>
                        </a:rPr>
                        <a:t>- Trước thử thách mới, người chiến sĩ vẫn không nao núng. Các anh càng bình tĩnh, dũng cảm hơn. Thời tiết khắc nghiệt, dữ dội nhưng đối với họ tất cả chỉ là “chuyện nhỏ”, chẳng đáng bận tâm, chúng như đem lại niềm vui cho người lính.Chấp nhận thực tế, câu thơ vẫn vút lên tràn đầy niềm lạc quan sôi nổi: “Không có kính ừ thì có bụi”. Những tiếng “ừ thì” vang lên như một thách thức, một chấp nhận khó khăn đầy chủ động, một thái độ cứng cỏi. Giạn khổ hiểm nguy của chiến tranh chưa làm mảy may ảnh hưởng đến tinh thần của họ, trái lại họ xem đây là một dịp để thử sức mình.</a:t>
                      </a:r>
                      <a:endParaRPr sz="18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800" u="none" cap="none" strike="noStrike">
                          <a:latin typeface="Times New Roman"/>
                          <a:ea typeface="Times New Roman"/>
                          <a:cs typeface="Times New Roman"/>
                          <a:sym typeface="Times New Roman"/>
                        </a:rPr>
                        <a:t>- Những tiếng cười đùa, những lời hứa hẹn, quyết tâm vượt gian khổ hiểm nguy: “Chưa cần rửa”, cấu trúc câu thơ vẫn cân đổi, nhịp nhàng theo nhịp rung của những bánh xe lăn. Câu thơ cuối gợi cảm giác nhẹ nhõm, ung dung rất lạc quan, rất thanh thản. Đó là khúc nhạc vui của tuổi mười tám đôi mươi hoà trong những hình ảnh hóm hỉnh: “phì phèo châm điếu thuốc - nhìn nhau mặt lấm cười ha ha”... ý thơ rộn rã, sôi động như sự sôi động hối hả của đoàn xe trên đường đi tới.</a:t>
                      </a:r>
                      <a:endParaRPr sz="18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800" u="none" cap="none" strike="noStrike">
                          <a:latin typeface="Times New Roman"/>
                          <a:ea typeface="Times New Roman"/>
                          <a:cs typeface="Times New Roman"/>
                          <a:sym typeface="Times New Roman"/>
                        </a:rPr>
                        <a:t>=&gt; Những vần thơ ít chất thơ nhưng càng đọc thì lại càng thấy thích thú, giọng thơ có chút gì nghịch ngợm, lính tráng. Ta nghe như họ đương cười đùa, tếu táo với nhau vậy.</a:t>
                      </a:r>
                      <a:endParaRPr sz="1800" u="none" cap="none" strike="noStrike">
                        <a:latin typeface="Calibri"/>
                        <a:ea typeface="Calibri"/>
                        <a:cs typeface="Calibri"/>
                        <a:sym typeface="Calibri"/>
                      </a:endParaRPr>
                    </a:p>
                  </a:txBody>
                  <a:tcPr marT="0" marB="0" marR="43175" marL="43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descr="Cover" id="331" name="Google Shape;331;p2"/>
          <p:cNvPicPr preferRelativeResize="0"/>
          <p:nvPr/>
        </p:nvPicPr>
        <p:blipFill rotWithShape="1">
          <a:blip r:embed="rId3">
            <a:alphaModFix/>
          </a:blip>
          <a:srcRect b="0" l="0" r="0" t="0"/>
          <a:stretch/>
        </p:blipFill>
        <p:spPr>
          <a:xfrm>
            <a:off x="609600" y="1129666"/>
            <a:ext cx="5396866" cy="2969894"/>
          </a:xfrm>
          <a:prstGeom prst="rect">
            <a:avLst/>
          </a:prstGeom>
          <a:noFill/>
          <a:ln>
            <a:noFill/>
          </a:ln>
        </p:spPr>
      </p:pic>
      <p:pic>
        <p:nvPicPr>
          <p:cNvPr descr="Cover" id="332" name="Google Shape;332;p2"/>
          <p:cNvPicPr preferRelativeResize="0"/>
          <p:nvPr/>
        </p:nvPicPr>
        <p:blipFill rotWithShape="1">
          <a:blip r:embed="rId4">
            <a:alphaModFix/>
          </a:blip>
          <a:srcRect b="0" l="0" r="0" t="0"/>
          <a:stretch/>
        </p:blipFill>
        <p:spPr>
          <a:xfrm>
            <a:off x="946786" y="3108961"/>
            <a:ext cx="5053964" cy="2884170"/>
          </a:xfrm>
          <a:prstGeom prst="rect">
            <a:avLst/>
          </a:prstGeom>
          <a:noFill/>
          <a:ln>
            <a:noFill/>
          </a:ln>
        </p:spPr>
      </p:pic>
      <p:pic>
        <p:nvPicPr>
          <p:cNvPr descr="Cover" id="333" name="Google Shape;333;p2"/>
          <p:cNvPicPr preferRelativeResize="0"/>
          <p:nvPr/>
        </p:nvPicPr>
        <p:blipFill rotWithShape="1">
          <a:blip r:embed="rId5">
            <a:alphaModFix/>
          </a:blip>
          <a:srcRect b="0" l="0" r="0" t="0"/>
          <a:stretch/>
        </p:blipFill>
        <p:spPr>
          <a:xfrm>
            <a:off x="5692140" y="3131820"/>
            <a:ext cx="4920616" cy="2857500"/>
          </a:xfrm>
          <a:prstGeom prst="rect">
            <a:avLst/>
          </a:prstGeom>
          <a:noFill/>
          <a:ln>
            <a:noFill/>
          </a:ln>
        </p:spPr>
      </p:pic>
      <p:pic>
        <p:nvPicPr>
          <p:cNvPr descr="Cover" id="334" name="Google Shape;334;p2"/>
          <p:cNvPicPr preferRelativeResize="0"/>
          <p:nvPr/>
        </p:nvPicPr>
        <p:blipFill rotWithShape="1">
          <a:blip r:embed="rId6">
            <a:alphaModFix/>
          </a:blip>
          <a:srcRect b="0" l="0" r="0" t="0"/>
          <a:stretch/>
        </p:blipFill>
        <p:spPr>
          <a:xfrm>
            <a:off x="5692140" y="3139441"/>
            <a:ext cx="5890260" cy="1245870"/>
          </a:xfrm>
          <a:prstGeom prst="rect">
            <a:avLst/>
          </a:prstGeom>
          <a:noFill/>
          <a:ln>
            <a:noFill/>
          </a:ln>
        </p:spPr>
      </p:pic>
      <p:pic>
        <p:nvPicPr>
          <p:cNvPr descr="Cover" id="335" name="Google Shape;335;p2"/>
          <p:cNvPicPr preferRelativeResize="0"/>
          <p:nvPr/>
        </p:nvPicPr>
        <p:blipFill rotWithShape="1">
          <a:blip r:embed="rId7">
            <a:alphaModFix/>
          </a:blip>
          <a:srcRect b="0" l="0" r="0" t="0"/>
          <a:stretch/>
        </p:blipFill>
        <p:spPr>
          <a:xfrm>
            <a:off x="6572250" y="1965960"/>
            <a:ext cx="4112896" cy="954406"/>
          </a:xfrm>
          <a:prstGeom prst="rect">
            <a:avLst/>
          </a:prstGeom>
          <a:noFill/>
          <a:ln>
            <a:noFill/>
          </a:ln>
        </p:spPr>
      </p:pic>
      <p:pic>
        <p:nvPicPr>
          <p:cNvPr descr="Cover" id="336" name="Google Shape;336;p2"/>
          <p:cNvPicPr preferRelativeResize="0"/>
          <p:nvPr/>
        </p:nvPicPr>
        <p:blipFill rotWithShape="1">
          <a:blip r:embed="rId8">
            <a:alphaModFix/>
          </a:blip>
          <a:srcRect b="0" l="0" r="0" t="0"/>
          <a:stretch/>
        </p:blipFill>
        <p:spPr>
          <a:xfrm>
            <a:off x="6433186" y="798196"/>
            <a:ext cx="3971924" cy="1533524"/>
          </a:xfrm>
          <a:prstGeom prst="rect">
            <a:avLst/>
          </a:prstGeom>
          <a:noFill/>
          <a:ln>
            <a:noFill/>
          </a:ln>
        </p:spPr>
      </p:pic>
      <p:pic>
        <p:nvPicPr>
          <p:cNvPr descr="Cover" id="337" name="Google Shape;337;p2"/>
          <p:cNvPicPr preferRelativeResize="0"/>
          <p:nvPr/>
        </p:nvPicPr>
        <p:blipFill rotWithShape="1">
          <a:blip r:embed="rId9">
            <a:alphaModFix/>
          </a:blip>
          <a:srcRect b="0" l="0" r="0" t="0"/>
          <a:stretch/>
        </p:blipFill>
        <p:spPr>
          <a:xfrm>
            <a:off x="5646420" y="2025016"/>
            <a:ext cx="1150620" cy="1866900"/>
          </a:xfrm>
          <a:prstGeom prst="rect">
            <a:avLst/>
          </a:prstGeom>
          <a:noFill/>
          <a:ln>
            <a:noFill/>
          </a:ln>
        </p:spPr>
      </p:pic>
      <p:pic>
        <p:nvPicPr>
          <p:cNvPr descr="Cover" id="338" name="Google Shape;338;p2"/>
          <p:cNvPicPr preferRelativeResize="0"/>
          <p:nvPr/>
        </p:nvPicPr>
        <p:blipFill rotWithShape="1">
          <a:blip r:embed="rId10">
            <a:alphaModFix/>
          </a:blip>
          <a:srcRect b="0" l="0" r="0" t="0"/>
          <a:stretch/>
        </p:blipFill>
        <p:spPr>
          <a:xfrm>
            <a:off x="4552950" y="3025140"/>
            <a:ext cx="2575560" cy="1165860"/>
          </a:xfrm>
          <a:prstGeom prst="rect">
            <a:avLst/>
          </a:prstGeom>
          <a:noFill/>
          <a:ln>
            <a:noFill/>
          </a:ln>
        </p:spPr>
      </p:pic>
      <p:pic>
        <p:nvPicPr>
          <p:cNvPr descr="Vẻ đẹp của người lái xe Trường Sơn trong Bài thơ về tiểu đội xe ..." id="339" name="Google Shape;339;p2"/>
          <p:cNvPicPr preferRelativeResize="0"/>
          <p:nvPr/>
        </p:nvPicPr>
        <p:blipFill rotWithShape="1">
          <a:blip r:embed="rId11">
            <a:alphaModFix/>
          </a:blip>
          <a:srcRect b="0" l="0" r="0" t="0"/>
          <a:stretch/>
        </p:blipFill>
        <p:spPr>
          <a:xfrm>
            <a:off x="3973831" y="118110"/>
            <a:ext cx="2823210" cy="1744980"/>
          </a:xfrm>
          <a:prstGeom prst="rect">
            <a:avLst/>
          </a:prstGeom>
          <a:noFill/>
          <a:ln>
            <a:noFill/>
          </a:ln>
        </p:spPr>
      </p:pic>
      <p:pic>
        <p:nvPicPr>
          <p:cNvPr descr="Bình giảng bài thơ về tiểu đội xe không kính của tác giả Phạm Tiến ..." id="340" name="Google Shape;340;p2"/>
          <p:cNvPicPr preferRelativeResize="0"/>
          <p:nvPr/>
        </p:nvPicPr>
        <p:blipFill rotWithShape="1">
          <a:blip r:embed="rId12">
            <a:alphaModFix/>
          </a:blip>
          <a:srcRect b="0" l="0" r="0" t="0"/>
          <a:stretch/>
        </p:blipFill>
        <p:spPr>
          <a:xfrm>
            <a:off x="3973830" y="5196840"/>
            <a:ext cx="2402206" cy="15849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par>
                                <p:cTn fill="hold" nodeType="with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20"/>
          <p:cNvSpPr/>
          <p:nvPr/>
        </p:nvSpPr>
        <p:spPr>
          <a:xfrm>
            <a:off x="418011" y="139901"/>
            <a:ext cx="11773989" cy="659751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0" lang="en-US" sz="1800" u="none" cap="none" strike="noStrike">
                <a:solidFill>
                  <a:srgbClr val="FF0000"/>
                </a:solidFill>
                <a:latin typeface="Times New Roman"/>
                <a:ea typeface="Times New Roman"/>
                <a:cs typeface="Times New Roman"/>
                <a:sym typeface="Times New Roman"/>
              </a:rPr>
              <a:t>PHIẾU SỐ 5:</a:t>
            </a:r>
            <a:endParaRPr b="0" i="0" sz="18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Đọc đoạn thơ sau và trả lời các câu hỏi:</a:t>
            </a:r>
            <a:endParaRPr b="0" i="0" sz="1800" u="none" cap="none" strike="noStrike">
              <a:solidFill>
                <a:schemeClr val="dk1"/>
              </a:solidFill>
              <a:latin typeface="Calibri"/>
              <a:ea typeface="Calibri"/>
              <a:cs typeface="Calibri"/>
              <a:sym typeface="Calibri"/>
            </a:endParaRPr>
          </a:p>
          <a:p>
            <a:pPr indent="0" lvl="0" marL="2430780" marR="0" rtl="0" algn="l">
              <a:lnSpc>
                <a:spcPct val="120000"/>
              </a:lnSpc>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Bếp Hoàng Cầm ta dựng giữa trời </a:t>
            </a:r>
            <a:endParaRPr b="0" i="0" sz="1800" u="none" cap="none" strike="noStrike">
              <a:solidFill>
                <a:schemeClr val="dk1"/>
              </a:solidFill>
              <a:latin typeface="Calibri"/>
              <a:ea typeface="Calibri"/>
              <a:cs typeface="Calibri"/>
              <a:sym typeface="Calibri"/>
            </a:endParaRPr>
          </a:p>
          <a:p>
            <a:pPr indent="0" lvl="0" marL="2430780" marR="0" rtl="0" algn="l">
              <a:lnSpc>
                <a:spcPct val="120000"/>
              </a:lnSpc>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Chung bát đũa nghĩa là gia đình đấy </a:t>
            </a:r>
            <a:endParaRPr b="0" i="0" sz="1800" u="none" cap="none" strike="noStrike">
              <a:solidFill>
                <a:schemeClr val="dk1"/>
              </a:solidFill>
              <a:latin typeface="Calibri"/>
              <a:ea typeface="Calibri"/>
              <a:cs typeface="Calibri"/>
              <a:sym typeface="Calibri"/>
            </a:endParaRPr>
          </a:p>
          <a:p>
            <a:pPr indent="0" lvl="0" marL="2430780" marR="0" rtl="0" algn="l">
              <a:lnSpc>
                <a:spcPct val="120000"/>
              </a:lnSpc>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Võng mắc chông chênh đường xe chạy </a:t>
            </a:r>
            <a:br>
              <a:rPr b="0" i="0" lang="en-US" sz="1800" u="none" cap="none" strike="noStrike">
                <a:solidFill>
                  <a:schemeClr val="dk1"/>
                </a:solidFill>
                <a:latin typeface="Times New Roman"/>
                <a:ea typeface="Times New Roman"/>
                <a:cs typeface="Times New Roman"/>
                <a:sym typeface="Times New Roman"/>
              </a:rPr>
            </a:br>
            <a:endParaRPr b="0" i="0" sz="1800" u="none" cap="none" strike="noStrike">
              <a:solidFill>
                <a:schemeClr val="dk1"/>
              </a:solidFill>
              <a:latin typeface="Calibri"/>
              <a:ea typeface="Calibri"/>
              <a:cs typeface="Calibri"/>
              <a:sym typeface="Calibri"/>
            </a:endParaRPr>
          </a:p>
          <a:p>
            <a:pPr indent="0" lvl="0" marL="2430780" marR="0" rtl="0" algn="l">
              <a:lnSpc>
                <a:spcPct val="120000"/>
              </a:lnSpc>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Lại đi, lại đi trời xanh thêm.</a:t>
            </a:r>
            <a:endParaRPr b="0" i="0" sz="1800" u="none" cap="none" strike="noStrike">
              <a:solidFill>
                <a:schemeClr val="dk1"/>
              </a:solidFill>
              <a:latin typeface="Calibri"/>
              <a:ea typeface="Calibri"/>
              <a:cs typeface="Calibri"/>
              <a:sym typeface="Calibri"/>
            </a:endParaRPr>
          </a:p>
          <a:p>
            <a:pPr indent="0" lvl="0" marL="2430780" marR="0" rtl="0" algn="l">
              <a:lnSpc>
                <a:spcPct val="120000"/>
              </a:lnSpc>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Không có kính, rồi xe không có đèn </a:t>
            </a:r>
            <a:endParaRPr b="0" i="0" sz="1800" u="none" cap="none" strike="noStrike">
              <a:solidFill>
                <a:schemeClr val="dk1"/>
              </a:solidFill>
              <a:latin typeface="Calibri"/>
              <a:ea typeface="Calibri"/>
              <a:cs typeface="Calibri"/>
              <a:sym typeface="Calibri"/>
            </a:endParaRPr>
          </a:p>
          <a:p>
            <a:pPr indent="0" lvl="0" marL="2430780" marR="0" rtl="0" algn="l">
              <a:lnSpc>
                <a:spcPct val="120000"/>
              </a:lnSpc>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Không có mui xe, thùng xe có xước,</a:t>
            </a:r>
            <a:endParaRPr b="0" i="0" sz="1800" u="none" cap="none" strike="noStrike">
              <a:solidFill>
                <a:schemeClr val="dk1"/>
              </a:solidFill>
              <a:latin typeface="Calibri"/>
              <a:ea typeface="Calibri"/>
              <a:cs typeface="Calibri"/>
              <a:sym typeface="Calibri"/>
            </a:endParaRPr>
          </a:p>
          <a:p>
            <a:pPr indent="0" lvl="0" marL="2430780" marR="0" rtl="0" algn="l">
              <a:lnSpc>
                <a:spcPct val="120000"/>
              </a:lnSpc>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Xe vẫn chạy vì miền Nam phía trước </a:t>
            </a:r>
            <a:endParaRPr b="0" i="0" sz="1800" u="none" cap="none" strike="noStrike">
              <a:solidFill>
                <a:schemeClr val="dk1"/>
              </a:solidFill>
              <a:latin typeface="Calibri"/>
              <a:ea typeface="Calibri"/>
              <a:cs typeface="Calibri"/>
              <a:sym typeface="Calibri"/>
            </a:endParaRPr>
          </a:p>
          <a:p>
            <a:pPr indent="0" lvl="0" marL="2430780" marR="0" rtl="0" algn="l">
              <a:lnSpc>
                <a:spcPct val="120000"/>
              </a:lnSpc>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Chỉ cần trong xe có một trái tim.</a:t>
            </a:r>
            <a:endParaRPr b="0" i="0" sz="1800" u="none" cap="none" strike="noStrike">
              <a:solidFill>
                <a:schemeClr val="dk1"/>
              </a:solidFill>
              <a:latin typeface="Calibri"/>
              <a:ea typeface="Calibri"/>
              <a:cs typeface="Calibri"/>
              <a:sym typeface="Calibri"/>
            </a:endParaRPr>
          </a:p>
          <a:p>
            <a:pPr indent="0" lvl="0" marL="2430780" marR="0" rtl="0" algn="l">
              <a:lnSpc>
                <a:spcPct val="120000"/>
              </a:lnSpc>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(Trích Ngữ văn 9, tập một)</a:t>
            </a:r>
            <a:endParaRPr b="0" i="0" sz="18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Câu 1: Đoạn thơ trên nằm trong tác phẩm nào? Giới thiệu ngắn gọn về tác giả và hoàn cảnh sáng tác của tác phẩm ấy.</a:t>
            </a:r>
            <a:endParaRPr b="0" i="0" sz="18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Câu 2: Tìm một hình ảnh ẩn dụ trong đoạn thơ trên và nêu tác dụng của hình ảnh ẩn dụ đó.</a:t>
            </a:r>
            <a:endParaRPr b="0" i="0" sz="18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Câu 3: Tại sao nói hình ảnh những chiếc xe không kính là một sáng tạo độc đáo của Phạm Tiến Duật?</a:t>
            </a:r>
            <a:endParaRPr b="0" i="0" sz="18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Câu 4: Viết đoạn văn nêu cảm nhận về khổ cuối bài thơ để thấy được ý chí chiến đấu, quyết tâm sắt đá, tình cảm sâu đậm với miền Nam ruột thịt.</a:t>
            </a:r>
            <a:endParaRPr b="0" i="0" sz="18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Câu 5: Từ việc cảm nhận phẩm chất của nhừng người lính trong bài thơ trên và những hiểu biết xã hội của bản thân, em hay trình bày suy nghĩ (khoảng nửa trang giấy thi) về lòng dũng cảm.</a:t>
            </a:r>
            <a:br>
              <a:rPr b="0" i="0" lang="en-US" sz="1400" u="none" cap="none" strike="noStrike">
                <a:solidFill>
                  <a:schemeClr val="dk1"/>
                </a:solidFill>
                <a:latin typeface="Times New Roman"/>
                <a:ea typeface="Times New Roman"/>
                <a:cs typeface="Times New Roman"/>
                <a:sym typeface="Times New Roman"/>
              </a:rPr>
            </a:br>
            <a:endParaRPr b="0" i="0" sz="11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xEl>
                                              <p:pRg end="15" st="1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graphicFrame>
        <p:nvGraphicFramePr>
          <p:cNvPr id="467" name="Google Shape;467;p21"/>
          <p:cNvGraphicFramePr/>
          <p:nvPr/>
        </p:nvGraphicFramePr>
        <p:xfrm>
          <a:off x="0" y="51080"/>
          <a:ext cx="3000000" cy="3000000"/>
        </p:xfrm>
        <a:graphic>
          <a:graphicData uri="http://schemas.openxmlformats.org/drawingml/2006/table">
            <a:tbl>
              <a:tblPr>
                <a:noFill/>
                <a:tableStyleId>{0447205C-704D-4A96-865D-87E16A5CC216}</a:tableStyleId>
              </a:tblPr>
              <a:tblGrid>
                <a:gridCol w="12192000"/>
              </a:tblGrid>
              <a:tr h="177800">
                <a:tc>
                  <a:txBody>
                    <a:bodyPr/>
                    <a:lstStyle/>
                    <a:p>
                      <a:pPr indent="0" lvl="0" marL="0" marR="0" rtl="0" algn="l">
                        <a:lnSpc>
                          <a:spcPct val="120000"/>
                        </a:lnSpc>
                        <a:spcBef>
                          <a:spcPts val="0"/>
                        </a:spcBef>
                        <a:spcAft>
                          <a:spcPts val="0"/>
                        </a:spcAft>
                        <a:buNone/>
                      </a:pPr>
                      <a:r>
                        <a:rPr b="1" lang="en-US" sz="1400" u="none" cap="none" strike="noStrike">
                          <a:latin typeface="Times New Roman"/>
                          <a:ea typeface="Times New Roman"/>
                          <a:cs typeface="Times New Roman"/>
                          <a:sym typeface="Times New Roman"/>
                        </a:rPr>
                        <a:t>Đoạn thơ trên nằm trong tác phẩm nào? Giới thiệu ngắn gọn về tác giả và hoàn cảnh sáng tác của tác phẩm ấy.</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800">
                <a:tc>
                  <a:txBody>
                    <a:bodyPr/>
                    <a:lstStyle/>
                    <a:p>
                      <a:pPr indent="0" lvl="0" marL="0" marR="0" rtl="0" algn="l">
                        <a:lnSpc>
                          <a:spcPct val="120000"/>
                        </a:lnSpc>
                        <a:spcBef>
                          <a:spcPts val="0"/>
                        </a:spcBef>
                        <a:spcAft>
                          <a:spcPts val="0"/>
                        </a:spcAft>
                        <a:buNone/>
                      </a:pPr>
                      <a:r>
                        <a:rPr lang="en-US" sz="1400" u="none" cap="none" strike="noStrike">
                          <a:latin typeface="Times New Roman"/>
                          <a:ea typeface="Times New Roman"/>
                          <a:cs typeface="Times New Roman"/>
                          <a:sym typeface="Times New Roman"/>
                        </a:rPr>
                        <a:t>Nêu xuất xứ, tác giả và hoàn cảnh sáng tác:</a:t>
                      </a:r>
                      <a:endParaRPr sz="11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400" u="none" cap="none" strike="noStrike">
                          <a:latin typeface="Times New Roman"/>
                          <a:ea typeface="Times New Roman"/>
                          <a:cs typeface="Times New Roman"/>
                          <a:sym typeface="Times New Roman"/>
                        </a:rPr>
                        <a:t>- Bài thơ: "Bài thơ về tiểu đội xe không kính”</a:t>
                      </a:r>
                      <a:endParaRPr sz="11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400" u="none" cap="none" strike="noStrike">
                          <a:latin typeface="Times New Roman"/>
                          <a:ea typeface="Times New Roman"/>
                          <a:cs typeface="Times New Roman"/>
                          <a:sym typeface="Times New Roman"/>
                        </a:rPr>
                        <a:t>- Tác giả: Phạm Tiến Duật</a:t>
                      </a:r>
                      <a:endParaRPr sz="11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400" u="none" cap="none" strike="noStrike">
                          <a:latin typeface="Times New Roman"/>
                          <a:ea typeface="Times New Roman"/>
                          <a:cs typeface="Times New Roman"/>
                          <a:sym typeface="Times New Roman"/>
                        </a:rPr>
                        <a:t>- Hoàn cảnh sáng tác: Bài thơ được sáng tác năm 1969 giữa lúc cuộc kháng chiến chống đế quốc Mĩ đang diễn ra vô cùng ác liệt, tác già lả bộ đội lái xe trên tuyến đường Trường Sơn</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468" name="Google Shape;468;p21"/>
          <p:cNvGraphicFramePr/>
          <p:nvPr/>
        </p:nvGraphicFramePr>
        <p:xfrm>
          <a:off x="0" y="1658983"/>
          <a:ext cx="3000000" cy="3000000"/>
        </p:xfrm>
        <a:graphic>
          <a:graphicData uri="http://schemas.openxmlformats.org/drawingml/2006/table">
            <a:tbl>
              <a:tblPr>
                <a:noFill/>
                <a:tableStyleId>{0447205C-704D-4A96-865D-87E16A5CC216}</a:tableStyleId>
              </a:tblPr>
              <a:tblGrid>
                <a:gridCol w="12192000"/>
              </a:tblGrid>
              <a:tr h="260350">
                <a:tc>
                  <a:txBody>
                    <a:bodyPr/>
                    <a:lstStyle/>
                    <a:p>
                      <a:pPr indent="0" lvl="0" marL="0" marR="0" rtl="0" algn="l">
                        <a:lnSpc>
                          <a:spcPct val="120000"/>
                        </a:lnSpc>
                        <a:spcBef>
                          <a:spcPts val="0"/>
                        </a:spcBef>
                        <a:spcAft>
                          <a:spcPts val="0"/>
                        </a:spcAft>
                        <a:buNone/>
                      </a:pPr>
                      <a:r>
                        <a:rPr b="1" lang="en-US" sz="1400" u="none" cap="none" strike="noStrike">
                          <a:latin typeface="Times New Roman"/>
                          <a:ea typeface="Times New Roman"/>
                          <a:cs typeface="Times New Roman"/>
                          <a:sym typeface="Times New Roman"/>
                        </a:rPr>
                        <a:t>Tìm một hình ảnh ẩn dụ trong đoạn thơ trên và nêu tác dụng của hình ảnh ẩn dụ đó.</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562075">
                <a:tc>
                  <a:txBody>
                    <a:bodyPr/>
                    <a:lstStyle/>
                    <a:p>
                      <a:pPr indent="0" lvl="0" marL="0" marR="0" rtl="0" algn="l">
                        <a:lnSpc>
                          <a:spcPct val="120000"/>
                        </a:lnSpc>
                        <a:spcBef>
                          <a:spcPts val="0"/>
                        </a:spcBef>
                        <a:spcAft>
                          <a:spcPts val="0"/>
                        </a:spcAft>
                        <a:buNone/>
                      </a:pPr>
                      <a:r>
                        <a:rPr lang="en-US" sz="1400" u="none" cap="none" strike="noStrike">
                          <a:latin typeface="Times New Roman"/>
                          <a:ea typeface="Times New Roman"/>
                          <a:cs typeface="Times New Roman"/>
                          <a:sym typeface="Times New Roman"/>
                        </a:rPr>
                        <a:t>Hình ảnh ấn dụ, hoán dụ và tác dụng:</a:t>
                      </a:r>
                      <a:endParaRPr sz="11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400" u="none" cap="none" strike="noStrike">
                          <a:latin typeface="Times New Roman"/>
                          <a:ea typeface="Times New Roman"/>
                          <a:cs typeface="Times New Roman"/>
                          <a:sym typeface="Times New Roman"/>
                        </a:rPr>
                        <a:t>- Hình ảnh ẩn dụ: trơi xanh</a:t>
                      </a:r>
                      <a:endParaRPr sz="11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400" u="none" cap="none" strike="noStrike">
                          <a:latin typeface="Times New Roman"/>
                          <a:ea typeface="Times New Roman"/>
                          <a:cs typeface="Times New Roman"/>
                          <a:sym typeface="Times New Roman"/>
                        </a:rPr>
                        <a:t>- Tác dụng: làm tăng sức gợi hình, gợi cảm cho điều tác giả muốn thể hiện. Trời xanh là ẩn dụ cho hòa bình và cuộc sống tươi đẹp.</a:t>
                      </a:r>
                      <a:endParaRPr sz="11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400" u="none" cap="none" strike="noStrike">
                          <a:latin typeface="Times New Roman"/>
                          <a:ea typeface="Times New Roman"/>
                          <a:cs typeface="Times New Roman"/>
                          <a:sym typeface="Times New Roman"/>
                        </a:rPr>
                        <a:t>- Hình ảnh hoán dụ: Trái tim</a:t>
                      </a:r>
                      <a:endParaRPr sz="11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400" u="none" cap="none" strike="noStrike">
                          <a:latin typeface="Times New Roman"/>
                          <a:ea typeface="Times New Roman"/>
                          <a:cs typeface="Times New Roman"/>
                          <a:sym typeface="Times New Roman"/>
                        </a:rPr>
                        <a:t>- Tác dụng: “trái tim” chỉ tình yêu Tổ quốc lớn lao, như máu thịt, như mẹ cha, như vợ, như chồng...; chỉ khát khao giải phổng miền Nam thống nhất đất nước của người lính.</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469" name="Google Shape;469;p21"/>
          <p:cNvGraphicFramePr/>
          <p:nvPr/>
        </p:nvGraphicFramePr>
        <p:xfrm>
          <a:off x="0" y="3476171"/>
          <a:ext cx="3000000" cy="3000000"/>
        </p:xfrm>
        <a:graphic>
          <a:graphicData uri="http://schemas.openxmlformats.org/drawingml/2006/table">
            <a:tbl>
              <a:tblPr>
                <a:noFill/>
                <a:tableStyleId>{0447205C-704D-4A96-865D-87E16A5CC216}</a:tableStyleId>
              </a:tblPr>
              <a:tblGrid>
                <a:gridCol w="12192000"/>
              </a:tblGrid>
              <a:tr h="263575">
                <a:tc>
                  <a:txBody>
                    <a:bodyPr/>
                    <a:lstStyle/>
                    <a:p>
                      <a:pPr indent="0" lvl="0" marL="0" marR="0" rtl="0" algn="l">
                        <a:lnSpc>
                          <a:spcPct val="120000"/>
                        </a:lnSpc>
                        <a:spcBef>
                          <a:spcPts val="0"/>
                        </a:spcBef>
                        <a:spcAft>
                          <a:spcPts val="0"/>
                        </a:spcAft>
                        <a:buNone/>
                      </a:pPr>
                      <a:r>
                        <a:rPr b="1" lang="en-US" sz="1400" u="none" cap="none" strike="noStrike">
                          <a:latin typeface="Times New Roman"/>
                          <a:ea typeface="Times New Roman"/>
                          <a:cs typeface="Times New Roman"/>
                          <a:sym typeface="Times New Roman"/>
                        </a:rPr>
                        <a:t>Tại sao nói hình ảnh những chiếc xe không kính là một sáng tạo độc đáo của Phạm Tiến Duật?</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54325">
                <a:tc>
                  <a:txBody>
                    <a:bodyPr/>
                    <a:lstStyle/>
                    <a:p>
                      <a:pPr indent="0" lvl="0" marL="0" marR="0" rtl="0" algn="l">
                        <a:lnSpc>
                          <a:spcPct val="120000"/>
                        </a:lnSpc>
                        <a:spcBef>
                          <a:spcPts val="0"/>
                        </a:spcBef>
                        <a:spcAft>
                          <a:spcPts val="0"/>
                        </a:spcAft>
                        <a:buNone/>
                      </a:pPr>
                      <a:r>
                        <a:rPr lang="en-US" sz="1400" u="none" cap="none" strike="noStrike">
                          <a:latin typeface="Times New Roman"/>
                          <a:ea typeface="Times New Roman"/>
                          <a:cs typeface="Times New Roman"/>
                          <a:sym typeface="Times New Roman"/>
                        </a:rPr>
                        <a:t>Hình ảnh những chiếc xe không kính rất độc đáo vi:</a:t>
                      </a:r>
                      <a:endParaRPr sz="11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400" u="none" cap="none" strike="noStrike">
                          <a:latin typeface="Times New Roman"/>
                          <a:ea typeface="Times New Roman"/>
                          <a:cs typeface="Times New Roman"/>
                          <a:sym typeface="Times New Roman"/>
                        </a:rPr>
                        <a:t>- Đó là những chiếc xe có thực trên tuyến đường Trường Sơn trong thời kì chống Mĩ và đã đi vào thơ Phạm Tiến Duật cũng rất thực, không một chút thi vị hóa.</a:t>
                      </a:r>
                      <a:endParaRPr sz="11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400" u="none" cap="none" strike="noStrike">
                          <a:latin typeface="Times New Roman"/>
                          <a:ea typeface="Times New Roman"/>
                          <a:cs typeface="Times New Roman"/>
                          <a:sym typeface="Times New Roman"/>
                        </a:rPr>
                        <a:t>- Hình ảnh ấy vừa nói lên cái khốc liệt của chiến tranh vừa làm nổi bật chân dung tinh thần của người lính; thể hiện phong cách thơ của Phạm Tiến Duật: nhạy cảm vơi nét ngang tàng, tinh nghịch, yêu thích cái lạ.</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graphicFrame>
        <p:nvGraphicFramePr>
          <p:cNvPr id="474" name="Google Shape;474;p22"/>
          <p:cNvGraphicFramePr/>
          <p:nvPr/>
        </p:nvGraphicFramePr>
        <p:xfrm>
          <a:off x="91440" y="454010"/>
          <a:ext cx="3000000" cy="3000000"/>
        </p:xfrm>
        <a:graphic>
          <a:graphicData uri="http://schemas.openxmlformats.org/drawingml/2006/table">
            <a:tbl>
              <a:tblPr>
                <a:noFill/>
                <a:tableStyleId>{0447205C-704D-4A96-865D-87E16A5CC216}</a:tableStyleId>
              </a:tblPr>
              <a:tblGrid>
                <a:gridCol w="12100550"/>
              </a:tblGrid>
              <a:tr h="502075">
                <a:tc>
                  <a:txBody>
                    <a:bodyPr/>
                    <a:lstStyle/>
                    <a:p>
                      <a:pPr indent="0" lvl="0" marL="0" marR="0" rtl="0" algn="l">
                        <a:lnSpc>
                          <a:spcPct val="120000"/>
                        </a:lnSpc>
                        <a:spcBef>
                          <a:spcPts val="0"/>
                        </a:spcBef>
                        <a:spcAft>
                          <a:spcPts val="0"/>
                        </a:spcAft>
                        <a:buNone/>
                      </a:pPr>
                      <a:r>
                        <a:rPr b="1" lang="en-US" sz="1800" u="none" cap="none" strike="noStrike">
                          <a:latin typeface="Times New Roman"/>
                          <a:ea typeface="Times New Roman"/>
                          <a:cs typeface="Times New Roman"/>
                          <a:sym typeface="Times New Roman"/>
                        </a:rPr>
                        <a:t>Viết đoạn văn nêu cảm nhận về khổ cuối bài thơ để thấy được ý chí chiến đấu, quyết tâm sắt đá, tình cảm sâu đậm với miền Nam ruột thịt.</a:t>
                      </a:r>
                      <a:endParaRPr sz="1800" u="none" cap="none" strike="noStrike">
                        <a:latin typeface="Calibri"/>
                        <a:ea typeface="Calibri"/>
                        <a:cs typeface="Calibri"/>
                        <a:sym typeface="Calibri"/>
                      </a:endParaRPr>
                    </a:p>
                  </a:txBody>
                  <a:tcPr marT="0" marB="0" marR="44825" marL="44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49250">
                <a:tc>
                  <a:txBody>
                    <a:bodyPr/>
                    <a:lstStyle/>
                    <a:p>
                      <a:pPr indent="0" lvl="0" marL="0" marR="0" rtl="0" algn="l">
                        <a:lnSpc>
                          <a:spcPct val="120000"/>
                        </a:lnSpc>
                        <a:spcBef>
                          <a:spcPts val="0"/>
                        </a:spcBef>
                        <a:spcAft>
                          <a:spcPts val="0"/>
                        </a:spcAft>
                        <a:buNone/>
                      </a:pPr>
                      <a:r>
                        <a:rPr lang="en-US" sz="1800" u="none" cap="none" strike="noStrike">
                          <a:latin typeface="Times New Roman"/>
                          <a:ea typeface="Times New Roman"/>
                          <a:cs typeface="Times New Roman"/>
                          <a:sym typeface="Times New Roman"/>
                        </a:rPr>
                        <a:t>Viết đoạn văn để thấy được ý chí chiến đấu, quyết tâm sắt đá, tình cảm sâu đệm với miền Nam ruột thịt:</a:t>
                      </a:r>
                      <a:endParaRPr sz="18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800" u="none" cap="none" strike="noStrike">
                          <a:latin typeface="Times New Roman"/>
                          <a:ea typeface="Times New Roman"/>
                          <a:cs typeface="Times New Roman"/>
                          <a:sym typeface="Times New Roman"/>
                        </a:rPr>
                        <a:t>- Trải qua mưa bom bão đạn, những chiếc xe ban đầu đã không có kính, nay càng trở nên hư hại hơn, vật chất ngày càng thiếu thốn.</a:t>
                      </a:r>
                      <a:endParaRPr sz="18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800" u="none" cap="none" strike="noStrike">
                          <a:latin typeface="Times New Roman"/>
                          <a:ea typeface="Times New Roman"/>
                          <a:cs typeface="Times New Roman"/>
                          <a:sym typeface="Times New Roman"/>
                        </a:rPr>
                        <a:t>- Điệp ngữ và cũng là từ phủ định “không có” được nhắc lại ba lần không chỉ nhắn mạnh sự thiếu thốn đến trận trụi của những chiếc xe mà con cho ta thấy mức độ ác liệt của chiến trường. Nhưng không có gì có thể cản trở được sự chuyển động của những chiếc xe không kính ấy.</a:t>
                      </a:r>
                      <a:endParaRPr sz="18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800" u="none" cap="none" strike="noStrike">
                          <a:latin typeface="Times New Roman"/>
                          <a:ea typeface="Times New Roman"/>
                          <a:cs typeface="Times New Roman"/>
                          <a:sym typeface="Times New Roman"/>
                        </a:rPr>
                        <a:t>- Bom đạn quân thù có thể làm biến dạng chiếc xe nhưng không đè bẹp được tinh thần, ý chí chiến đấu của nhưng chiến sĩ lái xe. Xe vẫn chạy không chỉ vì có động cơ máy móc mà còn có một động cơ tinh thần “vì miền Nam phía trước” của người lính lái xe.</a:t>
                      </a:r>
                      <a:endParaRPr sz="18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800" u="none" cap="none" strike="noStrike">
                          <a:latin typeface="Times New Roman"/>
                          <a:ea typeface="Times New Roman"/>
                          <a:cs typeface="Times New Roman"/>
                          <a:sym typeface="Times New Roman"/>
                        </a:rPr>
                        <a:t>- Đối lập với tất cả những cái “không có” ở trên lả một cái “có” duy nhất. Đó là trái tim - sức mạnh của người lính. Sức mạnh con người đã chiến thắng bom đạn kẻ thù.</a:t>
                      </a:r>
                      <a:endParaRPr sz="18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800" u="none" cap="none" strike="noStrike">
                          <a:latin typeface="Times New Roman"/>
                          <a:ea typeface="Times New Roman"/>
                          <a:cs typeface="Times New Roman"/>
                          <a:sym typeface="Times New Roman"/>
                        </a:rPr>
                        <a:t>- Trái tim là một hình ảnh hoán dụ tuyệt đẹp gợi ra biết bao ý nghĩa. Trái tỉm ấy thay thế cho tất cả những thiếu thốn “không kính, không đèn” hợp nhất với người chiến sĩ lái xe thành một cơ thể sống để tiếp tục tiến lên phía trươc hướng về miền Nam thân yêu.</a:t>
                      </a:r>
                      <a:endParaRPr sz="18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800" u="none" cap="none" strike="noStrike">
                          <a:latin typeface="Times New Roman"/>
                          <a:ea typeface="Times New Roman"/>
                          <a:cs typeface="Times New Roman"/>
                          <a:sym typeface="Times New Roman"/>
                        </a:rPr>
                        <a:t>- Trái tim trở thành nhãn tự bài thơ, cô đúc ý toàn bài, hội tụ vẻ đẹp của người lính và để lại cảm xúc sâu lắng trong lòng người đọc.</a:t>
                      </a:r>
                      <a:endParaRPr sz="18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lang="en-US" sz="1800" u="none" cap="none" strike="noStrike">
                          <a:latin typeface="Times New Roman"/>
                          <a:ea typeface="Times New Roman"/>
                          <a:cs typeface="Times New Roman"/>
                          <a:sym typeface="Times New Roman"/>
                        </a:rPr>
                        <a:t>- Trái tim người lính toả sáng rực rỡ mãi đến mai sau khiến ta không quên một thế hệ thanh niên thời kỳ chống Mỹ oanh liệt.</a:t>
                      </a:r>
                      <a:endParaRPr sz="1800" u="none" cap="none" strike="noStrike">
                        <a:latin typeface="Calibri"/>
                        <a:ea typeface="Calibri"/>
                        <a:cs typeface="Calibri"/>
                        <a:sym typeface="Calibri"/>
                      </a:endParaRPr>
                    </a:p>
                  </a:txBody>
                  <a:tcPr marT="0" marB="0" marR="44825" marL="44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descr="Cover" id="345" name="Google Shape;345;p3"/>
          <p:cNvPicPr preferRelativeResize="0"/>
          <p:nvPr/>
        </p:nvPicPr>
        <p:blipFill rotWithShape="1">
          <a:blip r:embed="rId3">
            <a:alphaModFix/>
          </a:blip>
          <a:srcRect b="0" l="0" r="0" t="0"/>
          <a:stretch/>
        </p:blipFill>
        <p:spPr>
          <a:xfrm>
            <a:off x="619126" y="228600"/>
            <a:ext cx="3630930" cy="1935480"/>
          </a:xfrm>
          <a:prstGeom prst="rect">
            <a:avLst/>
          </a:prstGeom>
          <a:noFill/>
          <a:ln>
            <a:noFill/>
          </a:ln>
        </p:spPr>
      </p:pic>
      <p:pic>
        <p:nvPicPr>
          <p:cNvPr descr="Cover" id="346" name="Google Shape;346;p3"/>
          <p:cNvPicPr preferRelativeResize="0"/>
          <p:nvPr/>
        </p:nvPicPr>
        <p:blipFill rotWithShape="1">
          <a:blip r:embed="rId4">
            <a:alphaModFix/>
          </a:blip>
          <a:srcRect b="0" l="0" r="0" t="0"/>
          <a:stretch/>
        </p:blipFill>
        <p:spPr>
          <a:xfrm>
            <a:off x="666750" y="1965960"/>
            <a:ext cx="3390900" cy="1621156"/>
          </a:xfrm>
          <a:prstGeom prst="rect">
            <a:avLst/>
          </a:prstGeom>
          <a:noFill/>
          <a:ln>
            <a:noFill/>
          </a:ln>
        </p:spPr>
      </p:pic>
      <p:pic>
        <p:nvPicPr>
          <p:cNvPr descr="Cover" id="347" name="Google Shape;347;p3"/>
          <p:cNvPicPr preferRelativeResize="0"/>
          <p:nvPr/>
        </p:nvPicPr>
        <p:blipFill rotWithShape="1">
          <a:blip r:embed="rId5">
            <a:alphaModFix/>
          </a:blip>
          <a:srcRect b="0" l="0" r="0" t="0"/>
          <a:stretch/>
        </p:blipFill>
        <p:spPr>
          <a:xfrm>
            <a:off x="609600" y="1508760"/>
            <a:ext cx="3453766" cy="1110616"/>
          </a:xfrm>
          <a:prstGeom prst="rect">
            <a:avLst/>
          </a:prstGeom>
          <a:noFill/>
          <a:ln>
            <a:noFill/>
          </a:ln>
        </p:spPr>
      </p:pic>
      <p:pic>
        <p:nvPicPr>
          <p:cNvPr descr="Cover" id="348" name="Google Shape;348;p3"/>
          <p:cNvPicPr preferRelativeResize="0"/>
          <p:nvPr/>
        </p:nvPicPr>
        <p:blipFill rotWithShape="1">
          <a:blip r:embed="rId6">
            <a:alphaModFix/>
          </a:blip>
          <a:srcRect b="0" l="0" r="0" t="0"/>
          <a:stretch/>
        </p:blipFill>
        <p:spPr>
          <a:xfrm>
            <a:off x="3857626" y="1783080"/>
            <a:ext cx="1824990" cy="2070736"/>
          </a:xfrm>
          <a:prstGeom prst="rect">
            <a:avLst/>
          </a:prstGeom>
          <a:noFill/>
          <a:ln>
            <a:noFill/>
          </a:ln>
        </p:spPr>
      </p:pic>
      <p:pic>
        <p:nvPicPr>
          <p:cNvPr descr="Cover" id="349" name="Google Shape;349;p3"/>
          <p:cNvPicPr preferRelativeResize="0"/>
          <p:nvPr/>
        </p:nvPicPr>
        <p:blipFill rotWithShape="1">
          <a:blip r:embed="rId7">
            <a:alphaModFix/>
          </a:blip>
          <a:srcRect b="0" l="0" r="0" t="0"/>
          <a:stretch/>
        </p:blipFill>
        <p:spPr>
          <a:xfrm>
            <a:off x="3661411" y="5391151"/>
            <a:ext cx="4720590" cy="1421130"/>
          </a:xfrm>
          <a:prstGeom prst="rect">
            <a:avLst/>
          </a:prstGeom>
          <a:noFill/>
          <a:ln>
            <a:noFill/>
          </a:ln>
        </p:spPr>
      </p:pic>
      <p:pic>
        <p:nvPicPr>
          <p:cNvPr descr="Cover" id="350" name="Google Shape;350;p3"/>
          <p:cNvPicPr preferRelativeResize="0"/>
          <p:nvPr/>
        </p:nvPicPr>
        <p:blipFill rotWithShape="1">
          <a:blip r:embed="rId8">
            <a:alphaModFix/>
          </a:blip>
          <a:srcRect b="0" l="0" r="0" t="0"/>
          <a:stretch/>
        </p:blipFill>
        <p:spPr>
          <a:xfrm>
            <a:off x="691516" y="4434840"/>
            <a:ext cx="3305174" cy="1110616"/>
          </a:xfrm>
          <a:prstGeom prst="rect">
            <a:avLst/>
          </a:prstGeom>
          <a:noFill/>
          <a:ln>
            <a:noFill/>
          </a:ln>
        </p:spPr>
      </p:pic>
      <p:pic>
        <p:nvPicPr>
          <p:cNvPr descr="Cover" id="351" name="Google Shape;351;p3"/>
          <p:cNvPicPr preferRelativeResize="0"/>
          <p:nvPr/>
        </p:nvPicPr>
        <p:blipFill rotWithShape="1">
          <a:blip r:embed="rId9">
            <a:alphaModFix/>
          </a:blip>
          <a:srcRect b="0" l="0" r="0" t="0"/>
          <a:stretch/>
        </p:blipFill>
        <p:spPr>
          <a:xfrm>
            <a:off x="3661411" y="3739516"/>
            <a:ext cx="1992630" cy="2158364"/>
          </a:xfrm>
          <a:prstGeom prst="rect">
            <a:avLst/>
          </a:prstGeom>
          <a:noFill/>
          <a:ln>
            <a:noFill/>
          </a:ln>
        </p:spPr>
      </p:pic>
      <p:pic>
        <p:nvPicPr>
          <p:cNvPr descr="Cover" id="352" name="Google Shape;352;p3"/>
          <p:cNvPicPr preferRelativeResize="0"/>
          <p:nvPr/>
        </p:nvPicPr>
        <p:blipFill rotWithShape="1">
          <a:blip r:embed="rId10">
            <a:alphaModFix/>
          </a:blip>
          <a:srcRect b="0" l="0" r="0" t="0"/>
          <a:stretch/>
        </p:blipFill>
        <p:spPr>
          <a:xfrm>
            <a:off x="8090536" y="1874520"/>
            <a:ext cx="3449954" cy="2798446"/>
          </a:xfrm>
          <a:prstGeom prst="rect">
            <a:avLst/>
          </a:prstGeom>
          <a:noFill/>
          <a:ln>
            <a:noFill/>
          </a:ln>
        </p:spPr>
      </p:pic>
      <p:pic>
        <p:nvPicPr>
          <p:cNvPr descr="Cover" id="353" name="Google Shape;353;p3"/>
          <p:cNvPicPr preferRelativeResize="0"/>
          <p:nvPr/>
        </p:nvPicPr>
        <p:blipFill rotWithShape="1">
          <a:blip r:embed="rId11">
            <a:alphaModFix/>
          </a:blip>
          <a:srcRect b="0" l="0" r="0" t="0"/>
          <a:stretch/>
        </p:blipFill>
        <p:spPr>
          <a:xfrm>
            <a:off x="8090536" y="1874520"/>
            <a:ext cx="3449954" cy="1095376"/>
          </a:xfrm>
          <a:prstGeom prst="rect">
            <a:avLst/>
          </a:prstGeom>
          <a:noFill/>
          <a:ln>
            <a:noFill/>
          </a:ln>
        </p:spPr>
      </p:pic>
      <p:pic>
        <p:nvPicPr>
          <p:cNvPr descr="Cover" id="354" name="Google Shape;354;p3"/>
          <p:cNvPicPr preferRelativeResize="0"/>
          <p:nvPr/>
        </p:nvPicPr>
        <p:blipFill rotWithShape="1">
          <a:blip r:embed="rId12">
            <a:alphaModFix/>
          </a:blip>
          <a:srcRect b="0" l="0" r="0" t="0"/>
          <a:stretch/>
        </p:blipFill>
        <p:spPr>
          <a:xfrm>
            <a:off x="7970520" y="1325881"/>
            <a:ext cx="3606166" cy="742950"/>
          </a:xfrm>
          <a:prstGeom prst="rect">
            <a:avLst/>
          </a:prstGeom>
          <a:noFill/>
          <a:ln>
            <a:noFill/>
          </a:ln>
        </p:spPr>
      </p:pic>
      <p:pic>
        <p:nvPicPr>
          <p:cNvPr descr="Cover" id="355" name="Google Shape;355;p3"/>
          <p:cNvPicPr preferRelativeResize="0"/>
          <p:nvPr/>
        </p:nvPicPr>
        <p:blipFill rotWithShape="1">
          <a:blip r:embed="rId13">
            <a:alphaModFix/>
          </a:blip>
          <a:srcRect b="0" l="0" r="0" t="0"/>
          <a:stretch/>
        </p:blipFill>
        <p:spPr>
          <a:xfrm>
            <a:off x="7903846" y="85726"/>
            <a:ext cx="3587114" cy="1971674"/>
          </a:xfrm>
          <a:prstGeom prst="rect">
            <a:avLst/>
          </a:prstGeom>
          <a:noFill/>
          <a:ln>
            <a:noFill/>
          </a:ln>
        </p:spPr>
      </p:pic>
      <p:pic>
        <p:nvPicPr>
          <p:cNvPr descr="Cover" id="356" name="Google Shape;356;p3"/>
          <p:cNvPicPr preferRelativeResize="0"/>
          <p:nvPr/>
        </p:nvPicPr>
        <p:blipFill rotWithShape="1">
          <a:blip r:embed="rId14">
            <a:alphaModFix/>
          </a:blip>
          <a:srcRect b="0" l="0" r="0" t="0"/>
          <a:stretch/>
        </p:blipFill>
        <p:spPr>
          <a:xfrm>
            <a:off x="5374006" y="137160"/>
            <a:ext cx="3099434" cy="1935480"/>
          </a:xfrm>
          <a:prstGeom prst="rect">
            <a:avLst/>
          </a:prstGeom>
          <a:noFill/>
          <a:ln>
            <a:noFill/>
          </a:ln>
        </p:spPr>
      </p:pic>
      <p:pic>
        <p:nvPicPr>
          <p:cNvPr descr="Cover" id="357" name="Google Shape;357;p3"/>
          <p:cNvPicPr preferRelativeResize="0"/>
          <p:nvPr/>
        </p:nvPicPr>
        <p:blipFill rotWithShape="1">
          <a:blip r:embed="rId15">
            <a:alphaModFix/>
          </a:blip>
          <a:srcRect b="0" l="0" r="0" t="0"/>
          <a:stretch/>
        </p:blipFill>
        <p:spPr>
          <a:xfrm>
            <a:off x="5343526" y="1508760"/>
            <a:ext cx="2937510" cy="2301240"/>
          </a:xfrm>
          <a:prstGeom prst="rect">
            <a:avLst/>
          </a:prstGeom>
          <a:noFill/>
          <a:ln>
            <a:noFill/>
          </a:ln>
        </p:spPr>
      </p:pic>
      <p:pic>
        <p:nvPicPr>
          <p:cNvPr descr="Cover" id="358" name="Google Shape;358;p3"/>
          <p:cNvPicPr preferRelativeResize="0"/>
          <p:nvPr/>
        </p:nvPicPr>
        <p:blipFill rotWithShape="1">
          <a:blip r:embed="rId16">
            <a:alphaModFix/>
          </a:blip>
          <a:srcRect b="0" l="0" r="0" t="0"/>
          <a:stretch/>
        </p:blipFill>
        <p:spPr>
          <a:xfrm>
            <a:off x="4541520" y="3063240"/>
            <a:ext cx="1714500" cy="1181100"/>
          </a:xfrm>
          <a:prstGeom prst="rect">
            <a:avLst/>
          </a:prstGeom>
          <a:noFill/>
          <a:ln>
            <a:noFill/>
          </a:ln>
        </p:spPr>
      </p:pic>
      <p:pic>
        <p:nvPicPr>
          <p:cNvPr descr="10 bảo bối bất khả li thân của bộ đội Cụ Hồ" id="359" name="Google Shape;359;p3"/>
          <p:cNvPicPr preferRelativeResize="0"/>
          <p:nvPr/>
        </p:nvPicPr>
        <p:blipFill rotWithShape="1">
          <a:blip r:embed="rId17">
            <a:alphaModFix/>
          </a:blip>
          <a:srcRect b="0" l="0" r="0" t="0"/>
          <a:stretch/>
        </p:blipFill>
        <p:spPr>
          <a:xfrm>
            <a:off x="6280786" y="2362200"/>
            <a:ext cx="1861184" cy="1282066"/>
          </a:xfrm>
          <a:prstGeom prst="rect">
            <a:avLst/>
          </a:prstGeom>
          <a:noFill/>
          <a:ln>
            <a:noFill/>
          </a:ln>
        </p:spPr>
      </p:pic>
      <p:pic>
        <p:nvPicPr>
          <p:cNvPr descr="Viết đoạn văn (khoảng 8 - 10 câu) nêu cảm nhận của em về nhan đề ..." id="360" name="Google Shape;360;p3"/>
          <p:cNvPicPr preferRelativeResize="0"/>
          <p:nvPr/>
        </p:nvPicPr>
        <p:blipFill rotWithShape="1">
          <a:blip r:embed="rId18">
            <a:alphaModFix/>
          </a:blip>
          <a:srcRect b="0" l="0" r="0" t="0"/>
          <a:stretch/>
        </p:blipFill>
        <p:spPr>
          <a:xfrm>
            <a:off x="3217546" y="3537586"/>
            <a:ext cx="1280160" cy="1289684"/>
          </a:xfrm>
          <a:prstGeom prst="rect">
            <a:avLst/>
          </a:prstGeom>
          <a:noFill/>
          <a:ln>
            <a:noFill/>
          </a:ln>
        </p:spPr>
      </p:pic>
      <p:pic>
        <p:nvPicPr>
          <p:cNvPr descr="BÁO SÀI GÒN GIẢI PHÓNG" id="361" name="Google Shape;361;p3"/>
          <p:cNvPicPr preferRelativeResize="0"/>
          <p:nvPr/>
        </p:nvPicPr>
        <p:blipFill rotWithShape="1">
          <a:blip r:embed="rId19">
            <a:alphaModFix/>
          </a:blip>
          <a:srcRect b="0" l="0" r="0" t="0"/>
          <a:stretch/>
        </p:blipFill>
        <p:spPr>
          <a:xfrm>
            <a:off x="8747760" y="4665346"/>
            <a:ext cx="2743200" cy="20097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descr="Cover" id="366" name="Google Shape;366;p4"/>
          <p:cNvPicPr preferRelativeResize="0"/>
          <p:nvPr/>
        </p:nvPicPr>
        <p:blipFill rotWithShape="1">
          <a:blip r:embed="rId3">
            <a:alphaModFix/>
          </a:blip>
          <a:srcRect b="0" l="0" r="0" t="0"/>
          <a:stretch/>
        </p:blipFill>
        <p:spPr>
          <a:xfrm>
            <a:off x="3819526" y="4983480"/>
            <a:ext cx="4672964" cy="1737360"/>
          </a:xfrm>
          <a:prstGeom prst="rect">
            <a:avLst/>
          </a:prstGeom>
          <a:noFill/>
          <a:ln>
            <a:noFill/>
          </a:ln>
        </p:spPr>
      </p:pic>
      <p:pic>
        <p:nvPicPr>
          <p:cNvPr descr="Cover" id="367" name="Google Shape;367;p4"/>
          <p:cNvPicPr preferRelativeResize="0"/>
          <p:nvPr/>
        </p:nvPicPr>
        <p:blipFill rotWithShape="1">
          <a:blip r:embed="rId4">
            <a:alphaModFix/>
          </a:blip>
          <a:srcRect b="0" l="0" r="0" t="0"/>
          <a:stretch/>
        </p:blipFill>
        <p:spPr>
          <a:xfrm>
            <a:off x="609600" y="3850006"/>
            <a:ext cx="3467100" cy="1956434"/>
          </a:xfrm>
          <a:prstGeom prst="rect">
            <a:avLst/>
          </a:prstGeom>
          <a:noFill/>
          <a:ln>
            <a:noFill/>
          </a:ln>
        </p:spPr>
      </p:pic>
      <p:pic>
        <p:nvPicPr>
          <p:cNvPr descr="Cover" id="368" name="Google Shape;368;p4"/>
          <p:cNvPicPr preferRelativeResize="0"/>
          <p:nvPr/>
        </p:nvPicPr>
        <p:blipFill rotWithShape="1">
          <a:blip r:embed="rId5">
            <a:alphaModFix/>
          </a:blip>
          <a:srcRect b="0" l="0" r="0" t="0"/>
          <a:stretch/>
        </p:blipFill>
        <p:spPr>
          <a:xfrm>
            <a:off x="628651" y="1417320"/>
            <a:ext cx="3516630" cy="3709036"/>
          </a:xfrm>
          <a:prstGeom prst="rect">
            <a:avLst/>
          </a:prstGeom>
          <a:noFill/>
          <a:ln>
            <a:noFill/>
          </a:ln>
        </p:spPr>
      </p:pic>
      <p:pic>
        <p:nvPicPr>
          <p:cNvPr descr="Cover" id="369" name="Google Shape;369;p4"/>
          <p:cNvPicPr preferRelativeResize="0"/>
          <p:nvPr/>
        </p:nvPicPr>
        <p:blipFill rotWithShape="1">
          <a:blip r:embed="rId6">
            <a:alphaModFix/>
          </a:blip>
          <a:srcRect b="0" l="0" r="0" t="0"/>
          <a:stretch/>
        </p:blipFill>
        <p:spPr>
          <a:xfrm>
            <a:off x="3775710" y="3731896"/>
            <a:ext cx="2687956" cy="1617344"/>
          </a:xfrm>
          <a:prstGeom prst="rect">
            <a:avLst/>
          </a:prstGeom>
          <a:noFill/>
          <a:ln>
            <a:noFill/>
          </a:ln>
        </p:spPr>
      </p:pic>
      <p:pic>
        <p:nvPicPr>
          <p:cNvPr descr="Cover" id="370" name="Google Shape;370;p4"/>
          <p:cNvPicPr preferRelativeResize="0"/>
          <p:nvPr/>
        </p:nvPicPr>
        <p:blipFill rotWithShape="1">
          <a:blip r:embed="rId7">
            <a:alphaModFix/>
          </a:blip>
          <a:srcRect b="0" l="0" r="0" t="0"/>
          <a:stretch/>
        </p:blipFill>
        <p:spPr>
          <a:xfrm>
            <a:off x="8362950" y="2057400"/>
            <a:ext cx="3213736" cy="2341246"/>
          </a:xfrm>
          <a:prstGeom prst="rect">
            <a:avLst/>
          </a:prstGeom>
          <a:noFill/>
          <a:ln>
            <a:noFill/>
          </a:ln>
        </p:spPr>
      </p:pic>
      <p:pic>
        <p:nvPicPr>
          <p:cNvPr descr="Cover" id="371" name="Google Shape;371;p4"/>
          <p:cNvPicPr preferRelativeResize="0"/>
          <p:nvPr/>
        </p:nvPicPr>
        <p:blipFill rotWithShape="1">
          <a:blip r:embed="rId8">
            <a:alphaModFix/>
          </a:blip>
          <a:srcRect b="0" l="0" r="0" t="0"/>
          <a:stretch/>
        </p:blipFill>
        <p:spPr>
          <a:xfrm>
            <a:off x="8214361" y="828676"/>
            <a:ext cx="3348990" cy="1503044"/>
          </a:xfrm>
          <a:prstGeom prst="rect">
            <a:avLst/>
          </a:prstGeom>
          <a:noFill/>
          <a:ln>
            <a:noFill/>
          </a:ln>
        </p:spPr>
      </p:pic>
      <p:pic>
        <p:nvPicPr>
          <p:cNvPr descr="Cover" id="372" name="Google Shape;372;p4"/>
          <p:cNvPicPr preferRelativeResize="0"/>
          <p:nvPr/>
        </p:nvPicPr>
        <p:blipFill rotWithShape="1">
          <a:blip r:embed="rId9">
            <a:alphaModFix/>
          </a:blip>
          <a:srcRect b="0" l="0" r="0" t="0"/>
          <a:stretch/>
        </p:blipFill>
        <p:spPr>
          <a:xfrm>
            <a:off x="4953001" y="320040"/>
            <a:ext cx="3821430" cy="1866900"/>
          </a:xfrm>
          <a:prstGeom prst="rect">
            <a:avLst/>
          </a:prstGeom>
          <a:noFill/>
          <a:ln>
            <a:noFill/>
          </a:ln>
        </p:spPr>
      </p:pic>
      <p:pic>
        <p:nvPicPr>
          <p:cNvPr descr="Cover" id="373" name="Google Shape;373;p4"/>
          <p:cNvPicPr preferRelativeResize="0"/>
          <p:nvPr/>
        </p:nvPicPr>
        <p:blipFill rotWithShape="1">
          <a:blip r:embed="rId10">
            <a:alphaModFix/>
          </a:blip>
          <a:srcRect b="0" l="0" r="0" t="0"/>
          <a:stretch/>
        </p:blipFill>
        <p:spPr>
          <a:xfrm>
            <a:off x="5775960" y="1691641"/>
            <a:ext cx="2764156" cy="1946910"/>
          </a:xfrm>
          <a:prstGeom prst="rect">
            <a:avLst/>
          </a:prstGeom>
          <a:noFill/>
          <a:ln>
            <a:noFill/>
          </a:ln>
        </p:spPr>
      </p:pic>
      <p:pic>
        <p:nvPicPr>
          <p:cNvPr descr="Cover" id="374" name="Google Shape;374;p4"/>
          <p:cNvPicPr preferRelativeResize="0"/>
          <p:nvPr/>
        </p:nvPicPr>
        <p:blipFill rotWithShape="1">
          <a:blip r:embed="rId11">
            <a:alphaModFix/>
          </a:blip>
          <a:srcRect b="0" l="0" r="0" t="0"/>
          <a:stretch/>
        </p:blipFill>
        <p:spPr>
          <a:xfrm>
            <a:off x="5120640" y="3112770"/>
            <a:ext cx="2085976" cy="1076326"/>
          </a:xfrm>
          <a:prstGeom prst="rect">
            <a:avLst/>
          </a:prstGeom>
          <a:noFill/>
          <a:ln>
            <a:noFill/>
          </a:ln>
        </p:spPr>
      </p:pic>
      <p:pic>
        <p:nvPicPr>
          <p:cNvPr descr="Thơ, văn “xẻ dọc Trường Sơn”..." id="375" name="Google Shape;375;p4"/>
          <p:cNvPicPr preferRelativeResize="0"/>
          <p:nvPr/>
        </p:nvPicPr>
        <p:blipFill rotWithShape="1">
          <a:blip r:embed="rId12">
            <a:alphaModFix/>
          </a:blip>
          <a:srcRect b="0" l="0" r="0" t="0"/>
          <a:stretch/>
        </p:blipFill>
        <p:spPr>
          <a:xfrm>
            <a:off x="3903346" y="1459230"/>
            <a:ext cx="2009774" cy="1548766"/>
          </a:xfrm>
          <a:prstGeom prst="rect">
            <a:avLst/>
          </a:prstGeom>
          <a:noFill/>
          <a:ln>
            <a:noFill/>
          </a:ln>
        </p:spPr>
      </p:pic>
      <p:pic>
        <p:nvPicPr>
          <p:cNvPr descr="Phạm Tiến Duật: Người mang chân dung một thời đại | Báo Dân trí" id="376" name="Google Shape;376;p4"/>
          <p:cNvPicPr preferRelativeResize="0"/>
          <p:nvPr/>
        </p:nvPicPr>
        <p:blipFill rotWithShape="1">
          <a:blip r:embed="rId13">
            <a:alphaModFix/>
          </a:blip>
          <a:srcRect b="0" l="0" r="0" t="0"/>
          <a:stretch/>
        </p:blipFill>
        <p:spPr>
          <a:xfrm>
            <a:off x="7218046" y="4029076"/>
            <a:ext cx="1737360" cy="15030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
          <p:cNvSpPr/>
          <p:nvPr/>
        </p:nvSpPr>
        <p:spPr>
          <a:xfrm>
            <a:off x="0" y="296213"/>
            <a:ext cx="12192000" cy="2047741"/>
          </a:xfrm>
          <a:prstGeom prst="ellipse">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chemeClr val="lt1"/>
                </a:solidFill>
                <a:latin typeface="Times New Roman"/>
                <a:ea typeface="Times New Roman"/>
                <a:cs typeface="Times New Roman"/>
                <a:sym typeface="Times New Roman"/>
              </a:rPr>
              <a:t>LUYỆN ĐỀ: BÀI THƠ VỀ TIỂU ĐỘI XE KHÔNG KÍNH- PHẠM TIẾN DUẬT</a:t>
            </a:r>
            <a:endParaRPr b="1" i="0" sz="3600" u="none" cap="none" strike="noStrik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
          <p:cNvSpPr/>
          <p:nvPr/>
        </p:nvSpPr>
        <p:spPr>
          <a:xfrm>
            <a:off x="0" y="-987"/>
            <a:ext cx="12192000" cy="6998839"/>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i="0" lang="en-US" sz="1400" u="none" cap="none" strike="noStrike">
                <a:solidFill>
                  <a:srgbClr val="FF0000"/>
                </a:solidFill>
                <a:latin typeface="Times New Roman"/>
                <a:ea typeface="Times New Roman"/>
                <a:cs typeface="Times New Roman"/>
                <a:sym typeface="Times New Roman"/>
              </a:rPr>
              <a:t>BÀI THƠ VỀ TIỂU ĐỘI XE KHÔNG KÍNH</a:t>
            </a:r>
            <a:endParaRPr b="0" i="0" sz="11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1" i="0" lang="en-US" sz="2400" u="none" cap="none" strike="noStrike">
                <a:solidFill>
                  <a:srgbClr val="FF0000"/>
                </a:solidFill>
                <a:latin typeface="Times New Roman"/>
                <a:ea typeface="Times New Roman"/>
                <a:cs typeface="Times New Roman"/>
                <a:sym typeface="Times New Roman"/>
              </a:rPr>
              <a:t>PHIẾU SỐ 1: </a:t>
            </a:r>
            <a:r>
              <a:rPr b="0" i="0" lang="en-US" sz="2400" u="none" cap="none" strike="noStrike">
                <a:solidFill>
                  <a:schemeClr val="dk1"/>
                </a:solidFill>
                <a:latin typeface="Times New Roman"/>
                <a:ea typeface="Times New Roman"/>
                <a:cs typeface="Times New Roman"/>
                <a:sym typeface="Times New Roman"/>
              </a:rPr>
              <a:t>Nhà thơ Phạm Tiến Duật có câu thơ thật độc đáo:</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1" lang="en-US" sz="2400" u="none" cap="none" strike="noStrike">
                <a:solidFill>
                  <a:schemeClr val="dk1"/>
                </a:solidFill>
                <a:latin typeface="Times New Roman"/>
                <a:ea typeface="Times New Roman"/>
                <a:cs typeface="Times New Roman"/>
                <a:sym typeface="Times New Roman"/>
              </a:rPr>
              <a:t>“Không có kính không phải vì xe không có kính </a:t>
            </a:r>
            <a:br>
              <a:rPr b="0" i="1" lang="en-US" sz="2400" u="none" cap="none" strike="noStrike">
                <a:solidFill>
                  <a:schemeClr val="dk1"/>
                </a:solidFill>
                <a:latin typeface="Times New Roman"/>
                <a:ea typeface="Times New Roman"/>
                <a:cs typeface="Times New Roman"/>
                <a:sym typeface="Times New Roman"/>
              </a:rPr>
            </a:br>
            <a:r>
              <a:rPr b="0" i="1" lang="en-US" sz="2400" u="none" cap="none" strike="noStrike">
                <a:solidFill>
                  <a:schemeClr val="dk1"/>
                </a:solidFill>
                <a:latin typeface="Times New Roman"/>
                <a:ea typeface="Times New Roman"/>
                <a:cs typeface="Times New Roman"/>
                <a:sym typeface="Times New Roman"/>
              </a:rPr>
              <a:t>Bom giật bom rung kính vỡ đi rồi”</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Và trên chiếc xe ấy, người chiến sĩ lái xe đã:</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1" lang="en-US" sz="2400" u="none" cap="none" strike="noStrike">
                <a:solidFill>
                  <a:schemeClr val="dk1"/>
                </a:solidFill>
                <a:latin typeface="Times New Roman"/>
                <a:ea typeface="Times New Roman"/>
                <a:cs typeface="Times New Roman"/>
                <a:sym typeface="Times New Roman"/>
              </a:rPr>
              <a:t>“Nhìn thấy gió vào xoa mắt đắng </a:t>
            </a:r>
            <a:br>
              <a:rPr b="0" i="1" lang="en-US" sz="2400" u="none" cap="none" strike="noStrike">
                <a:solidFill>
                  <a:schemeClr val="dk1"/>
                </a:solidFill>
                <a:latin typeface="Times New Roman"/>
                <a:ea typeface="Times New Roman"/>
                <a:cs typeface="Times New Roman"/>
                <a:sym typeface="Times New Roman"/>
              </a:rPr>
            </a:br>
            <a:r>
              <a:rPr b="0" i="1" lang="en-US" sz="2400" u="none" cap="none" strike="noStrike">
                <a:solidFill>
                  <a:schemeClr val="dk1"/>
                </a:solidFill>
                <a:latin typeface="Times New Roman"/>
                <a:ea typeface="Times New Roman"/>
                <a:cs typeface="Times New Roman"/>
                <a:sym typeface="Times New Roman"/>
              </a:rPr>
              <a:t>Thấy con đường chạy thẳng vào tim.</a:t>
            </a:r>
            <a:br>
              <a:rPr b="0" i="1" lang="en-US" sz="2400" u="none" cap="none" strike="noStrike">
                <a:solidFill>
                  <a:schemeClr val="dk1"/>
                </a:solidFill>
                <a:latin typeface="Times New Roman"/>
                <a:ea typeface="Times New Roman"/>
                <a:cs typeface="Times New Roman"/>
                <a:sym typeface="Times New Roman"/>
              </a:rPr>
            </a:br>
            <a:r>
              <a:rPr b="0" i="1" lang="en-US" sz="2400" u="none" cap="none" strike="noStrike">
                <a:solidFill>
                  <a:schemeClr val="dk1"/>
                </a:solidFill>
                <a:latin typeface="Times New Roman"/>
                <a:ea typeface="Times New Roman"/>
                <a:cs typeface="Times New Roman"/>
                <a:sym typeface="Times New Roman"/>
              </a:rPr>
              <a:t>Thấy sao trời và đột ngột cánh chim </a:t>
            </a:r>
            <a:br>
              <a:rPr b="0" i="1" lang="en-US" sz="2400" u="none" cap="none" strike="noStrike">
                <a:solidFill>
                  <a:schemeClr val="dk1"/>
                </a:solidFill>
                <a:latin typeface="Times New Roman"/>
                <a:ea typeface="Times New Roman"/>
                <a:cs typeface="Times New Roman"/>
                <a:sym typeface="Times New Roman"/>
              </a:rPr>
            </a:br>
            <a:r>
              <a:rPr b="0" i="1" lang="en-US" sz="2400" u="none" cap="none" strike="noStrike">
                <a:solidFill>
                  <a:schemeClr val="dk1"/>
                </a:solidFill>
                <a:latin typeface="Times New Roman"/>
                <a:ea typeface="Times New Roman"/>
                <a:cs typeface="Times New Roman"/>
                <a:sym typeface="Times New Roman"/>
              </a:rPr>
              <a:t>Như sa như ùa vào buồng lái”.</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Câu 1: Những câu thơ vừa dẫn trích trong tác phẩm nào? Cho biết năm sáng tác của tác phẩm đó.</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Câu 2: Chỉ ra từ phủ định trong câu thơ độc đáo trên. Việc dùng liên tiếp từ phủ định ấy nhằm khẳng định điểu gì và góp phần tạo nên giọng điệu nào cho bài thơ?</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Câu 3: Dựa vào khổ thơ trên, hãy viết đoạn văn nghị luận khoảng 12 câu theo cách lập luận diễn dịch làm rõ cảm giác của người chiến sĩ lái xe trên chiếc xe không kính, trong đó có sử dụng câu phủ định và phép thế (gạch dưới câu phủ định và nhừng từ ngữ dùng làm phép thế).</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Câu 4: Chép lại hai câu thơ liên tiếp sử dụng từ phủ định trong tác phẩm (được xác định câu 1).	 </a:t>
            </a:r>
            <a:endParaRPr b="0" i="0" sz="24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graphicFrame>
        <p:nvGraphicFramePr>
          <p:cNvPr id="391" name="Google Shape;391;p7"/>
          <p:cNvGraphicFramePr/>
          <p:nvPr/>
        </p:nvGraphicFramePr>
        <p:xfrm>
          <a:off x="0" y="38627"/>
          <a:ext cx="3000000" cy="3000000"/>
        </p:xfrm>
        <a:graphic>
          <a:graphicData uri="http://schemas.openxmlformats.org/drawingml/2006/table">
            <a:tbl>
              <a:tblPr>
                <a:noFill/>
                <a:tableStyleId>{0447205C-704D-4A96-865D-87E16A5CC216}</a:tableStyleId>
              </a:tblPr>
              <a:tblGrid>
                <a:gridCol w="12192000"/>
              </a:tblGrid>
              <a:tr h="261125">
                <a:tc>
                  <a:txBody>
                    <a:bodyPr/>
                    <a:lstStyle/>
                    <a:p>
                      <a:pPr indent="0" lvl="0" marL="0" marR="0" rtl="0" algn="l">
                        <a:lnSpc>
                          <a:spcPct val="120000"/>
                        </a:lnSpc>
                        <a:spcBef>
                          <a:spcPts val="0"/>
                        </a:spcBef>
                        <a:spcAft>
                          <a:spcPts val="0"/>
                        </a:spcAft>
                        <a:buNone/>
                      </a:pPr>
                      <a:r>
                        <a:rPr b="1" lang="en-US" sz="2000" u="none" cap="none" strike="noStrike">
                          <a:latin typeface="Times New Roman"/>
                          <a:ea typeface="Times New Roman"/>
                          <a:cs typeface="Times New Roman"/>
                          <a:sym typeface="Times New Roman"/>
                        </a:rPr>
                        <a:t>Những câu thơ vừa dẫn trích trong tác phẩm nào? Cho biết năm sáng tác của tác phẩm đó.</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94925">
                <a:tc>
                  <a:txBody>
                    <a:bodyPr/>
                    <a:lstStyle/>
                    <a:p>
                      <a:pPr indent="0" lvl="0" marL="0" marR="0" rtl="0" algn="l">
                        <a:lnSpc>
                          <a:spcPct val="120000"/>
                        </a:lnSpc>
                        <a:spcBef>
                          <a:spcPts val="0"/>
                        </a:spcBef>
                        <a:spcAft>
                          <a:spcPts val="0"/>
                        </a:spcAft>
                        <a:buNone/>
                      </a:pPr>
                      <a:r>
                        <a:rPr lang="en-US" sz="2000" u="none" cap="none" strike="noStrike">
                          <a:latin typeface="Times New Roman"/>
                          <a:ea typeface="Times New Roman"/>
                          <a:cs typeface="Times New Roman"/>
                          <a:sym typeface="Times New Roman"/>
                        </a:rPr>
                        <a:t>Xuất xứ và năm sáng tác:</a:t>
                      </a:r>
                      <a:br>
                        <a:rPr lang="en-US" sz="2000" u="none" cap="none" strike="noStrike">
                          <a:latin typeface="Times New Roman"/>
                          <a:ea typeface="Times New Roman"/>
                          <a:cs typeface="Times New Roman"/>
                          <a:sym typeface="Times New Roman"/>
                        </a:rPr>
                      </a:br>
                      <a:r>
                        <a:rPr lang="en-US" sz="2000" u="none" cap="none" strike="noStrike">
                          <a:latin typeface="Times New Roman"/>
                          <a:ea typeface="Times New Roman"/>
                          <a:cs typeface="Times New Roman"/>
                          <a:sym typeface="Times New Roman"/>
                        </a:rPr>
                        <a:t>- Những câu thơ trích trong “Bài thơ về tiểu đội xe không kính”</a:t>
                      </a:r>
                      <a:br>
                        <a:rPr lang="en-US" sz="2000" u="none" cap="none" strike="noStrike">
                          <a:latin typeface="Times New Roman"/>
                          <a:ea typeface="Times New Roman"/>
                          <a:cs typeface="Times New Roman"/>
                          <a:sym typeface="Times New Roman"/>
                        </a:rPr>
                      </a:br>
                      <a:r>
                        <a:rPr lang="en-US" sz="2000" u="none" cap="none" strike="noStrike">
                          <a:latin typeface="Times New Roman"/>
                          <a:ea typeface="Times New Roman"/>
                          <a:cs typeface="Times New Roman"/>
                          <a:sym typeface="Times New Roman"/>
                        </a:rPr>
                        <a:t>- Sáng tác năm 1969.</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392" name="Google Shape;392;p7"/>
          <p:cNvGraphicFramePr/>
          <p:nvPr/>
        </p:nvGraphicFramePr>
        <p:xfrm>
          <a:off x="0" y="1481063"/>
          <a:ext cx="3000000" cy="3000000"/>
        </p:xfrm>
        <a:graphic>
          <a:graphicData uri="http://schemas.openxmlformats.org/drawingml/2006/table">
            <a:tbl>
              <a:tblPr>
                <a:noFill/>
                <a:tableStyleId>{0447205C-704D-4A96-865D-87E16A5CC216}</a:tableStyleId>
              </a:tblPr>
              <a:tblGrid>
                <a:gridCol w="12192000"/>
              </a:tblGrid>
              <a:tr h="258500">
                <a:tc>
                  <a:txBody>
                    <a:bodyPr/>
                    <a:lstStyle/>
                    <a:p>
                      <a:pPr indent="0" lvl="0" marL="0" marR="0" rtl="0" algn="l">
                        <a:lnSpc>
                          <a:spcPct val="120000"/>
                        </a:lnSpc>
                        <a:spcBef>
                          <a:spcPts val="0"/>
                        </a:spcBef>
                        <a:spcAft>
                          <a:spcPts val="0"/>
                        </a:spcAft>
                        <a:buNone/>
                      </a:pPr>
                      <a:r>
                        <a:rPr b="1" lang="en-US" sz="2000" u="none" cap="none" strike="noStrike">
                          <a:latin typeface="Times New Roman"/>
                          <a:ea typeface="Times New Roman"/>
                          <a:cs typeface="Times New Roman"/>
                          <a:sym typeface="Times New Roman"/>
                        </a:rPr>
                        <a:t>Chỉ ra từ phủ định trong câu thơ độc đáo trên. Việc dùng liên tiếp từ phủ định ấy nhằm khẳng định điểu gì và góp phần tạo nên giọng điệu nào cho bài thơ?</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551050">
                <a:tc>
                  <a:txBody>
                    <a:bodyPr/>
                    <a:lstStyle/>
                    <a:p>
                      <a:pPr indent="0" lvl="0" marL="0" marR="0" rtl="0" algn="l">
                        <a:lnSpc>
                          <a:spcPct val="120000"/>
                        </a:lnSpc>
                        <a:spcBef>
                          <a:spcPts val="0"/>
                        </a:spcBef>
                        <a:spcAft>
                          <a:spcPts val="0"/>
                        </a:spcAft>
                        <a:buNone/>
                      </a:pPr>
                      <a:r>
                        <a:rPr lang="en-US" sz="2000" u="none" cap="none" strike="noStrike">
                          <a:latin typeface="Times New Roman"/>
                          <a:ea typeface="Times New Roman"/>
                          <a:cs typeface="Times New Roman"/>
                          <a:sym typeface="Times New Roman"/>
                        </a:rPr>
                        <a:t>Chỉ ra từ phủ định và tác dụng của việc sử dụng từ phủ định:</a:t>
                      </a:r>
                      <a:br>
                        <a:rPr lang="en-US" sz="2000" u="none" cap="none" strike="noStrike">
                          <a:latin typeface="Times New Roman"/>
                          <a:ea typeface="Times New Roman"/>
                          <a:cs typeface="Times New Roman"/>
                          <a:sym typeface="Times New Roman"/>
                        </a:rPr>
                      </a:br>
                      <a:r>
                        <a:rPr lang="en-US" sz="2000" u="none" cap="none" strike="noStrike">
                          <a:latin typeface="Times New Roman"/>
                          <a:ea typeface="Times New Roman"/>
                          <a:cs typeface="Times New Roman"/>
                          <a:sym typeface="Times New Roman"/>
                        </a:rPr>
                        <a:t>- Từ phủ định là từ: “không”</a:t>
                      </a:r>
                      <a:br>
                        <a:rPr lang="en-US" sz="2000" u="none" cap="none" strike="noStrike">
                          <a:latin typeface="Times New Roman"/>
                          <a:ea typeface="Times New Roman"/>
                          <a:cs typeface="Times New Roman"/>
                          <a:sym typeface="Times New Roman"/>
                        </a:rPr>
                      </a:br>
                      <a:r>
                        <a:rPr lang="en-US" sz="2000" u="none" cap="none" strike="noStrike">
                          <a:latin typeface="Times New Roman"/>
                          <a:ea typeface="Times New Roman"/>
                          <a:cs typeface="Times New Roman"/>
                          <a:sym typeface="Times New Roman"/>
                        </a:rPr>
                        <a:t>- Việc dùng liên tiếp từ phủ định trên nhằm khẳng định:</a:t>
                      </a:r>
                      <a:br>
                        <a:rPr lang="en-US" sz="2000" u="none" cap="none" strike="noStrike">
                          <a:latin typeface="Times New Roman"/>
                          <a:ea typeface="Times New Roman"/>
                          <a:cs typeface="Times New Roman"/>
                          <a:sym typeface="Times New Roman"/>
                        </a:rPr>
                      </a:br>
                      <a:r>
                        <a:rPr lang="en-US" sz="2000" u="none" cap="none" strike="noStrike">
                          <a:latin typeface="Times New Roman"/>
                          <a:ea typeface="Times New Roman"/>
                          <a:cs typeface="Times New Roman"/>
                          <a:sym typeface="Times New Roman"/>
                        </a:rPr>
                        <a:t>+ Nguyên nhân vì sao chiếc xe không có kính. Đó là do “Bom giật bom rung kính vỡ đi rồi”.</a:t>
                      </a:r>
                      <a:br>
                        <a:rPr lang="en-US" sz="2000" u="none" cap="none" strike="noStrike">
                          <a:latin typeface="Times New Roman"/>
                          <a:ea typeface="Times New Roman"/>
                          <a:cs typeface="Times New Roman"/>
                          <a:sym typeface="Times New Roman"/>
                        </a:rPr>
                      </a:br>
                      <a:r>
                        <a:rPr lang="en-US" sz="2000" u="none" cap="none" strike="noStrike">
                          <a:latin typeface="Times New Roman"/>
                          <a:ea typeface="Times New Roman"/>
                          <a:cs typeface="Times New Roman"/>
                          <a:sym typeface="Times New Roman"/>
                        </a:rPr>
                        <a:t>+ Phản ánh rõ hiện thực khốc liệt của cuộc chiến tranh chống Mỹ cứu nước diễn ra trên tuyến đường Trường Sơn.</a:t>
                      </a:r>
                      <a:br>
                        <a:rPr lang="en-US" sz="2000" u="none" cap="none" strike="noStrike">
                          <a:latin typeface="Times New Roman"/>
                          <a:ea typeface="Times New Roman"/>
                          <a:cs typeface="Times New Roman"/>
                          <a:sym typeface="Times New Roman"/>
                        </a:rPr>
                      </a:br>
                      <a:r>
                        <a:rPr lang="en-US" sz="2000" u="none" cap="none" strike="noStrike">
                          <a:latin typeface="Times New Roman"/>
                          <a:ea typeface="Times New Roman"/>
                          <a:cs typeface="Times New Roman"/>
                          <a:sym typeface="Times New Roman"/>
                        </a:rPr>
                        <a:t>- Cách sử dụng liên tiếp từ phủ định cũng góp phần tạo nên giọng điệu ngang tàng, thản nhiên, câu thơ rất gần với câu văn xuôi.</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393" name="Google Shape;393;p7"/>
          <p:cNvGraphicFramePr/>
          <p:nvPr/>
        </p:nvGraphicFramePr>
        <p:xfrm>
          <a:off x="0" y="4802874"/>
          <a:ext cx="3000000" cy="3000000"/>
        </p:xfrm>
        <a:graphic>
          <a:graphicData uri="http://schemas.openxmlformats.org/drawingml/2006/table">
            <a:tbl>
              <a:tblPr>
                <a:noFill/>
                <a:tableStyleId>{0447205C-704D-4A96-865D-87E16A5CC216}</a:tableStyleId>
              </a:tblPr>
              <a:tblGrid>
                <a:gridCol w="12192000"/>
              </a:tblGrid>
              <a:tr h="534950">
                <a:tc>
                  <a:txBody>
                    <a:bodyPr/>
                    <a:lstStyle/>
                    <a:p>
                      <a:pPr indent="0" lvl="0" marL="0" marR="0" rtl="0" algn="l">
                        <a:lnSpc>
                          <a:spcPct val="120000"/>
                        </a:lnSpc>
                        <a:spcBef>
                          <a:spcPts val="0"/>
                        </a:spcBef>
                        <a:spcAft>
                          <a:spcPts val="0"/>
                        </a:spcAft>
                        <a:buNone/>
                      </a:pPr>
                      <a:r>
                        <a:rPr b="1" lang="en-US" sz="2000" u="none" cap="none" strike="noStrike">
                          <a:latin typeface="Times New Roman"/>
                          <a:ea typeface="Times New Roman"/>
                          <a:cs typeface="Times New Roman"/>
                          <a:sym typeface="Times New Roman"/>
                        </a:rPr>
                        <a:t>Chép lại hai câu thơ liên tiếp sử dụng từ phủ định trong tác phẩm (được xác định ở câu hỏi 1).	</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34950">
                <a:tc>
                  <a:txBody>
                    <a:bodyPr/>
                    <a:lstStyle/>
                    <a:p>
                      <a:pPr indent="0" lvl="0" marL="0" marR="0" rtl="0" algn="l">
                        <a:lnSpc>
                          <a:spcPct val="120000"/>
                        </a:lnSpc>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Không có kính không phải vì xe không có kính</a:t>
                      </a:r>
                      <a:br>
                        <a:rPr lang="en-US" sz="2000" u="none" cap="none" strike="noStrike">
                          <a:solidFill>
                            <a:srgbClr val="000000"/>
                          </a:solidFill>
                          <a:latin typeface="Times New Roman"/>
                          <a:ea typeface="Times New Roman"/>
                          <a:cs typeface="Times New Roman"/>
                          <a:sym typeface="Times New Roman"/>
                        </a:rPr>
                      </a:br>
                      <a:r>
                        <a:rPr lang="en-US" sz="2000" u="none" cap="none" strike="noStrike">
                          <a:solidFill>
                            <a:srgbClr val="000000"/>
                          </a:solidFill>
                          <a:latin typeface="Times New Roman"/>
                          <a:ea typeface="Times New Roman"/>
                          <a:cs typeface="Times New Roman"/>
                          <a:sym typeface="Times New Roman"/>
                        </a:rPr>
                        <a:t>Bom giật, bom rung kính vỡ đi rồi</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graphicFrame>
        <p:nvGraphicFramePr>
          <p:cNvPr id="398" name="Google Shape;398;p8"/>
          <p:cNvGraphicFramePr/>
          <p:nvPr/>
        </p:nvGraphicFramePr>
        <p:xfrm>
          <a:off x="0" y="0"/>
          <a:ext cx="3000000" cy="3000000"/>
        </p:xfrm>
        <a:graphic>
          <a:graphicData uri="http://schemas.openxmlformats.org/drawingml/2006/table">
            <a:tbl>
              <a:tblPr>
                <a:noFill/>
                <a:tableStyleId>{0447205C-704D-4A96-865D-87E16A5CC216}</a:tableStyleId>
              </a:tblPr>
              <a:tblGrid>
                <a:gridCol w="12192000"/>
              </a:tblGrid>
              <a:tr h="836725">
                <a:tc>
                  <a:txBody>
                    <a:bodyPr/>
                    <a:lstStyle/>
                    <a:p>
                      <a:pPr indent="0" lvl="0" marL="0" marR="0" rtl="0" algn="l">
                        <a:lnSpc>
                          <a:spcPct val="120000"/>
                        </a:lnSpc>
                        <a:spcBef>
                          <a:spcPts val="0"/>
                        </a:spcBef>
                        <a:spcAft>
                          <a:spcPts val="0"/>
                        </a:spcAft>
                        <a:buNone/>
                      </a:pPr>
                      <a:r>
                        <a:rPr b="1" lang="en-US" sz="1800" u="none" cap="none" strike="noStrike">
                          <a:latin typeface="Times New Roman"/>
                          <a:ea typeface="Times New Roman"/>
                          <a:cs typeface="Times New Roman"/>
                          <a:sym typeface="Times New Roman"/>
                        </a:rPr>
                        <a:t>Dựa vào khổ thơ trên, hãy viết đoạn văn nghị luận khoảng 12 câu theo cách lập luận diễn dịch làm rõ cảm giác của người chiến sĩ lái xe trên chiếc xe không kính, trong đó có sử dụng câu phủ định và phép thế (gạch dưới câu phủ định và nhừng từ ngữ dùng làm phép thế).</a:t>
                      </a:r>
                      <a:endParaRPr sz="1800" u="none" cap="none" strike="noStrike">
                        <a:latin typeface="Calibri"/>
                        <a:ea typeface="Calibri"/>
                        <a:cs typeface="Calibri"/>
                        <a:sym typeface="Calibri"/>
                      </a:endParaRPr>
                    </a:p>
                  </a:txBody>
                  <a:tcPr marT="0" marB="0" marR="46625" marL="466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92775">
                <a:tc>
                  <a:txBody>
                    <a:bodyPr/>
                    <a:lstStyle/>
                    <a:p>
                      <a:pPr indent="0" lvl="0" marL="0" marR="0" rtl="0" algn="l">
                        <a:lnSpc>
                          <a:spcPct val="120000"/>
                        </a:lnSpc>
                        <a:spcBef>
                          <a:spcPts val="0"/>
                        </a:spcBef>
                        <a:spcAft>
                          <a:spcPts val="0"/>
                        </a:spcAft>
                        <a:buNone/>
                      </a:pPr>
                      <a:r>
                        <a:rPr lang="en-US" sz="1800" u="none" cap="none" strike="noStrike">
                          <a:latin typeface="Times New Roman"/>
                          <a:ea typeface="Times New Roman"/>
                          <a:cs typeface="Times New Roman"/>
                          <a:sym typeface="Times New Roman"/>
                        </a:rPr>
                        <a:t>Viết đoạn văn làm rõ cảm giác của người chiến sĩ lái xe trên chiếc xe không kính:</a:t>
                      </a:r>
                      <a:br>
                        <a:rPr lang="en-US" sz="1800" u="none" cap="none" strike="noStrike">
                          <a:latin typeface="Times New Roman"/>
                          <a:ea typeface="Times New Roman"/>
                          <a:cs typeface="Times New Roman"/>
                          <a:sym typeface="Times New Roman"/>
                        </a:rPr>
                      </a:br>
                      <a:r>
                        <a:rPr lang="en-US" sz="1800" u="none" cap="none" strike="noStrike">
                          <a:latin typeface="Times New Roman"/>
                          <a:ea typeface="Times New Roman"/>
                          <a:cs typeface="Times New Roman"/>
                          <a:sym typeface="Times New Roman"/>
                        </a:rPr>
                        <a:t>- Cảm nhận được cảm giác mạnh mẽ, đột ngột cụ thể của người lái xe ngồi trong chiếc xe không kính.</a:t>
                      </a:r>
                      <a:br>
                        <a:rPr lang="en-US" sz="1800" u="none" cap="none" strike="noStrike">
                          <a:latin typeface="Times New Roman"/>
                          <a:ea typeface="Times New Roman"/>
                          <a:cs typeface="Times New Roman"/>
                          <a:sym typeface="Times New Roman"/>
                        </a:rPr>
                      </a:br>
                      <a:r>
                        <a:rPr lang="en-US" sz="1800" u="none" cap="none" strike="noStrike">
                          <a:latin typeface="Times New Roman"/>
                          <a:ea typeface="Times New Roman"/>
                          <a:cs typeface="Times New Roman"/>
                          <a:sym typeface="Times New Roman"/>
                        </a:rPr>
                        <a:t>- Qua khung cửa xe không có kính chắn gió, người lái xe tiếp xúc trực tiếp với thế giới bên ngoài:</a:t>
                      </a:r>
                      <a:br>
                        <a:rPr lang="en-US" sz="1800" u="none" cap="none" strike="noStrike">
                          <a:latin typeface="Times New Roman"/>
                          <a:ea typeface="Times New Roman"/>
                          <a:cs typeface="Times New Roman"/>
                          <a:sym typeface="Times New Roman"/>
                        </a:rPr>
                      </a:br>
                      <a:r>
                        <a:rPr lang="en-US" sz="1800" u="none" cap="none" strike="noStrike">
                          <a:latin typeface="Times New Roman"/>
                          <a:ea typeface="Times New Roman"/>
                          <a:cs typeface="Times New Roman"/>
                          <a:sym typeface="Times New Roman"/>
                        </a:rPr>
                        <a:t>- Điệp ngữ “nhìn thấy” kết hợp với các hình ảnh dược liệt kê: gió, con đường, sao trời, cánh chim, làm rõ những khó khăn mà người lính lái xe đang phải đối mặt khi làm nhiệm vụ, nhưng cũng mang lại cho họ cảm giác thích thú: “xoa mắt đắng”, “chạy thẳng vào tim”, “Như sa như ùa vào buồng lái” =&gt; Nghệ thuật nhân hóa: “xoa”, “chạy thẳng”, “sa”, “ùa” khắc họa cảm giác rất cụ thể của người lính.</a:t>
                      </a:r>
                      <a:br>
                        <a:rPr lang="en-US" sz="1800" u="none" cap="none" strike="noStrike">
                          <a:latin typeface="Times New Roman"/>
                          <a:ea typeface="Times New Roman"/>
                          <a:cs typeface="Times New Roman"/>
                          <a:sym typeface="Times New Roman"/>
                        </a:rPr>
                      </a:br>
                      <a:r>
                        <a:rPr lang="en-US" sz="1800" u="none" cap="none" strike="noStrike">
                          <a:latin typeface="Times New Roman"/>
                          <a:ea typeface="Times New Roman"/>
                          <a:cs typeface="Times New Roman"/>
                          <a:sym typeface="Times New Roman"/>
                        </a:rPr>
                        <a:t>- Qua các điệp ngữ “thấy” và “như”, khổ thơ cũng diễn tả một cách chính xác và gợi cảm tốc độ của những chiếc xe đang lao nhanh ra chiến trường. Người đọc cảm nhận được đoạn đường của xe chạy: khi thì là con đường chạy thẳng: “con đường chạy thẳng vào tim”, khi thì xe đang chạy ở lưng chừng núi, ở độ cao tiếp xúc với “sao trời”, với “cánh chim. Người đọc cảm nhận được cung đường gập ghềnh, khúc khuỷu đầy khó khăn mà người lính lái xe phải vượt quá.</a:t>
                      </a:r>
                      <a:br>
                        <a:rPr lang="en-US" sz="1800" u="none" cap="none" strike="noStrike">
                          <a:latin typeface="Times New Roman"/>
                          <a:ea typeface="Times New Roman"/>
                          <a:cs typeface="Times New Roman"/>
                          <a:sym typeface="Times New Roman"/>
                        </a:rPr>
                      </a:br>
                      <a:r>
                        <a:rPr lang="en-US" sz="1800" u="none" cap="none" strike="noStrike">
                          <a:latin typeface="Times New Roman"/>
                          <a:ea typeface="Times New Roman"/>
                          <a:cs typeface="Times New Roman"/>
                          <a:sym typeface="Times New Roman"/>
                        </a:rPr>
                        <a:t>- Qua cảm giác mạnh, đột ngột của người lính lái xe khi ngồi trong buồng lái, nguời đọc thấy được thái độ bất chấp khó khăn, nguy hiểm và tâm hồn lạc quan, trẻ trung, yêu đời của người lính lái xe trên tuyến đường Trường Sơn qua hình ảnh:</a:t>
                      </a:r>
                      <a:endParaRPr sz="1800" u="none" cap="none" strike="noStrike">
                        <a:latin typeface="Calibri"/>
                        <a:ea typeface="Calibri"/>
                        <a:cs typeface="Calibri"/>
                        <a:sym typeface="Calibri"/>
                      </a:endParaRPr>
                    </a:p>
                    <a:p>
                      <a:pPr indent="0" lvl="0" marL="0" marR="0" rtl="0" algn="l">
                        <a:lnSpc>
                          <a:spcPct val="120000"/>
                        </a:lnSpc>
                        <a:spcBef>
                          <a:spcPts val="0"/>
                        </a:spcBef>
                        <a:spcAft>
                          <a:spcPts val="0"/>
                        </a:spcAft>
                        <a:buNone/>
                      </a:pPr>
                      <a:r>
                        <a:rPr i="1" lang="en-US" sz="1800" u="none" cap="none" strike="noStrike">
                          <a:latin typeface="Times New Roman"/>
                          <a:ea typeface="Times New Roman"/>
                          <a:cs typeface="Times New Roman"/>
                          <a:sym typeface="Times New Roman"/>
                        </a:rPr>
                        <a:t>"... Sao trời và đột ngột cánh chim”</a:t>
                      </a:r>
                      <a:br>
                        <a:rPr i="1" lang="en-US" sz="1800" u="none" cap="none" strike="noStrike">
                          <a:latin typeface="Times New Roman"/>
                          <a:ea typeface="Times New Roman"/>
                          <a:cs typeface="Times New Roman"/>
                          <a:sym typeface="Times New Roman"/>
                        </a:rPr>
                      </a:br>
                      <a:r>
                        <a:rPr i="1" lang="en-US" sz="1800" u="none" cap="none" strike="noStrike">
                          <a:latin typeface="Times New Roman"/>
                          <a:ea typeface="Times New Roman"/>
                          <a:cs typeface="Times New Roman"/>
                          <a:sym typeface="Times New Roman"/>
                        </a:rPr>
                        <a:t>Như sa như ùa vao buồng lái”</a:t>
                      </a:r>
                      <a:endParaRPr sz="1800" u="none" cap="none" strike="noStrike">
                        <a:latin typeface="Calibri"/>
                        <a:ea typeface="Calibri"/>
                        <a:cs typeface="Calibri"/>
                        <a:sym typeface="Calibri"/>
                      </a:endParaRPr>
                    </a:p>
                  </a:txBody>
                  <a:tcPr marT="0" marB="0" marR="46625" marL="466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9"/>
          <p:cNvSpPr/>
          <p:nvPr/>
        </p:nvSpPr>
        <p:spPr>
          <a:xfrm>
            <a:off x="0" y="24066"/>
            <a:ext cx="12057016" cy="674030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0" lang="en-US" sz="2400" u="none" cap="none" strike="noStrike">
                <a:solidFill>
                  <a:srgbClr val="FF0000"/>
                </a:solidFill>
                <a:latin typeface="Times New Roman"/>
                <a:ea typeface="Times New Roman"/>
                <a:cs typeface="Times New Roman"/>
                <a:sym typeface="Times New Roman"/>
              </a:rPr>
              <a:t>PHIẾU SỐ 2:</a:t>
            </a:r>
            <a:r>
              <a:rPr b="0" i="0" lang="en-US" sz="2400" u="none" cap="none" strike="noStrike">
                <a:solidFill>
                  <a:schemeClr val="dk1"/>
                </a:solidFill>
                <a:latin typeface="Times New Roman"/>
                <a:ea typeface="Times New Roman"/>
                <a:cs typeface="Times New Roman"/>
                <a:sym typeface="Times New Roman"/>
              </a:rPr>
              <a:t>Trong lời bài hát “Xe ta đi trong đêm Trường Sơn” có đoạn;</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1" lang="en-US" sz="2400" u="none" cap="none" strike="noStrike">
                <a:solidFill>
                  <a:schemeClr val="dk1"/>
                </a:solidFill>
                <a:latin typeface="Times New Roman"/>
                <a:ea typeface="Times New Roman"/>
                <a:cs typeface="Times New Roman"/>
                <a:sym typeface="Times New Roman"/>
              </a:rPr>
              <a:t>“Những đêm Trường Sơn </a:t>
            </a:r>
            <a:br>
              <a:rPr b="0" i="1" lang="en-US" sz="2400" u="none" cap="none" strike="noStrike">
                <a:solidFill>
                  <a:schemeClr val="dk1"/>
                </a:solidFill>
                <a:latin typeface="Times New Roman"/>
                <a:ea typeface="Times New Roman"/>
                <a:cs typeface="Times New Roman"/>
                <a:sym typeface="Times New Roman"/>
              </a:rPr>
            </a:br>
            <a:r>
              <a:rPr b="0" i="1" lang="en-US" sz="2400" u="none" cap="none" strike="noStrike">
                <a:solidFill>
                  <a:schemeClr val="dk1"/>
                </a:solidFill>
                <a:latin typeface="Times New Roman"/>
                <a:ea typeface="Times New Roman"/>
                <a:cs typeface="Times New Roman"/>
                <a:sym typeface="Times New Roman"/>
              </a:rPr>
              <a:t>Đường tiền tuyến uốn quanh co </a:t>
            </a:r>
            <a:br>
              <a:rPr b="0" i="1" lang="en-US" sz="2400" u="none" cap="none" strike="noStrike">
                <a:solidFill>
                  <a:schemeClr val="dk1"/>
                </a:solidFill>
                <a:latin typeface="Times New Roman"/>
                <a:ea typeface="Times New Roman"/>
                <a:cs typeface="Times New Roman"/>
                <a:sym typeface="Times New Roman"/>
              </a:rPr>
            </a:br>
            <a:r>
              <a:rPr b="0" i="1" lang="en-US" sz="2400" u="none" cap="none" strike="noStrike">
                <a:solidFill>
                  <a:schemeClr val="dk1"/>
                </a:solidFill>
                <a:latin typeface="Times New Roman"/>
                <a:ea typeface="Times New Roman"/>
                <a:cs typeface="Times New Roman"/>
                <a:sym typeface="Times New Roman"/>
              </a:rPr>
              <a:t>Mây trời đẹp quá,</a:t>
            </a:r>
            <a:br>
              <a:rPr b="0" i="1" lang="en-US" sz="2400" u="none" cap="none" strike="noStrike">
                <a:solidFill>
                  <a:schemeClr val="dk1"/>
                </a:solidFill>
                <a:latin typeface="Times New Roman"/>
                <a:ea typeface="Times New Roman"/>
                <a:cs typeface="Times New Roman"/>
                <a:sym typeface="Times New Roman"/>
              </a:rPr>
            </a:br>
            <a:r>
              <a:rPr b="0" i="1" lang="en-US" sz="2400" u="none" cap="none" strike="noStrike">
                <a:solidFill>
                  <a:schemeClr val="dk1"/>
                </a:solidFill>
                <a:latin typeface="Times New Roman"/>
                <a:ea typeface="Times New Roman"/>
                <a:cs typeface="Times New Roman"/>
                <a:sym typeface="Times New Roman"/>
              </a:rPr>
              <a:t>vỡ kính rồi, trăng tràn cả vào xe"....</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(Nhạc và lời: Tân Huyền)</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Câu 1: Đoạn lời bài hát trên gợi em liên tưởng đến bài thơ nào trong chương trình Ngữ văn lớp 9? Nêu tên tác giả và hoàn cảnh sáng tác bài thơ.</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Câu 2: Tác giả đã đưa vào trong bài thơ em vừa gợi nhớ một hình ảnh rất độc đảo. Theo em, đó là hình ảnh nào? Việc sáng tạo hình ảnh đó của tác giả nhằm mục đích gì?</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Câu 3: Dựa vào khổ thơ cuối của bài thơ, hãy viết một đoạn văn theo cách lập luận diễn dịch (khoảng 12 câu) lảm rõ hình ảnh những chiếc xe và bức chân dung tuyệt vời về người chiến sĩ lái xe Trường Sơn. Trong đoạn có sử dụng một phép nối và một câu mở rộng thành phần (gạch chân, chú thích rõ). </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Câu 4: Kể tên một tác phẩm thơ đã học cùng viết về đề tài người lính, ghi rõ tên tác giả. </a:t>
            </a:r>
            <a:endParaRPr b="0" i="0" sz="24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2021-05-14T03:23:22Z</dcterms:created>
</cp:coreProperties>
</file>