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91" r:id="rId5"/>
    <p:sldId id="307" r:id="rId6"/>
    <p:sldId id="261" r:id="rId7"/>
    <p:sldId id="302" r:id="rId8"/>
    <p:sldId id="303" r:id="rId9"/>
    <p:sldId id="308" r:id="rId10"/>
    <p:sldId id="294" r:id="rId11"/>
    <p:sldId id="304" r:id="rId12"/>
    <p:sldId id="296" r:id="rId13"/>
    <p:sldId id="309" r:id="rId14"/>
    <p:sldId id="298" r:id="rId15"/>
    <p:sldId id="299" r:id="rId16"/>
    <p:sldId id="300" r:id="rId17"/>
    <p:sldId id="305" r:id="rId18"/>
    <p:sldId id="310" r:id="rId19"/>
    <p:sldId id="288" r:id="rId20"/>
    <p:sldId id="306" r:id="rId21"/>
    <p:sldId id="279" r:id="rId22"/>
  </p:sldIdLst>
  <p:sldSz cx="12192000" cy="6858000"/>
  <p:notesSz cx="6858000" cy="9144000"/>
  <p:embeddedFontLst>
    <p:embeddedFont>
      <p:font typeface="Bookman Old Style" panose="0205060405050502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JEZVBuSlhFcYbST2hBHfNbedv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2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18BD4-89A2-46EA-AB62-DCD18EEC588E}"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US"/>
        </a:p>
      </dgm:t>
    </dgm:pt>
    <dgm:pt modelId="{79325A4C-E81D-4306-A80C-BC5FA6673A89}">
      <dgm:prSet phldrT="[Text]" custT="1"/>
      <dgm:spPr/>
      <dgm:t>
        <a:bodyPr/>
        <a:lstStyle/>
        <a:p>
          <a:r>
            <a:rPr lang="en-US" sz="2400"/>
            <a:t>FAO and its activities in Viet Nam</a:t>
          </a:r>
          <a:endParaRPr lang="en-US" sz="2400" dirty="0"/>
        </a:p>
      </dgm:t>
    </dgm:pt>
    <dgm:pt modelId="{92746C1F-3B53-4AE1-857E-7728FDF7E437}" type="parTrans" cxnId="{C0FE8BCF-B22C-4982-AA6F-C225F775460D}">
      <dgm:prSet/>
      <dgm:spPr/>
      <dgm:t>
        <a:bodyPr/>
        <a:lstStyle/>
        <a:p>
          <a:endParaRPr lang="en-US">
            <a:solidFill>
              <a:schemeClr val="accent2">
                <a:lumMod val="50000"/>
              </a:schemeClr>
            </a:solidFill>
          </a:endParaRPr>
        </a:p>
      </dgm:t>
    </dgm:pt>
    <dgm:pt modelId="{609A99D1-AB91-4A0F-8CEB-CBA5D4CB4B74}" type="sibTrans" cxnId="{C0FE8BCF-B22C-4982-AA6F-C225F775460D}">
      <dgm:prSet/>
      <dgm:spPr/>
      <dgm:t>
        <a:bodyPr/>
        <a:lstStyle/>
        <a:p>
          <a:endParaRPr lang="en-US">
            <a:solidFill>
              <a:schemeClr val="accent2">
                <a:lumMod val="50000"/>
              </a:schemeClr>
            </a:solidFill>
          </a:endParaRPr>
        </a:p>
      </dgm:t>
    </dgm:pt>
    <dgm:pt modelId="{976299A4-4812-487B-B6C1-B3D4D8D9FC19}">
      <dgm:prSet phldrT="[Text]"/>
      <dgm:spPr/>
      <dgm:t>
        <a:bodyPr/>
        <a:lstStyle/>
        <a:p>
          <a:r>
            <a:rPr lang="en-US"/>
            <a:t>FAO</a:t>
          </a:r>
          <a:endParaRPr lang="en-US" dirty="0"/>
        </a:p>
      </dgm:t>
    </dgm:pt>
    <dgm:pt modelId="{EEE5DFAB-F8BC-4F06-A3D6-CB93EB9E420F}" type="parTrans" cxnId="{AFE8E965-1C69-4CCD-8A45-59C650B1C5E8}">
      <dgm:prSet/>
      <dgm:spPr/>
      <dgm:t>
        <a:bodyPr/>
        <a:lstStyle/>
        <a:p>
          <a:endParaRPr lang="en-US">
            <a:solidFill>
              <a:schemeClr val="accent2">
                <a:lumMod val="50000"/>
              </a:schemeClr>
            </a:solidFill>
          </a:endParaRPr>
        </a:p>
      </dgm:t>
    </dgm:pt>
    <dgm:pt modelId="{F8EE8D28-7AAB-44A4-9A2B-07E7A14B4B1F}" type="sibTrans" cxnId="{AFE8E965-1C69-4CCD-8A45-59C650B1C5E8}">
      <dgm:prSet/>
      <dgm:spPr/>
      <dgm:t>
        <a:bodyPr/>
        <a:lstStyle/>
        <a:p>
          <a:endParaRPr lang="en-US">
            <a:solidFill>
              <a:schemeClr val="accent2">
                <a:lumMod val="50000"/>
              </a:schemeClr>
            </a:solidFill>
          </a:endParaRPr>
        </a:p>
      </dgm:t>
    </dgm:pt>
    <dgm:pt modelId="{B12EAE0D-D3EA-49D3-A141-1961F5C10544}">
      <dgm:prSet phldrT="[Text]"/>
      <dgm:spPr/>
      <dgm:t>
        <a:bodyPr/>
        <a:lstStyle/>
        <a:p>
          <a:r>
            <a:rPr lang="en-US"/>
            <a:t>FAO in Viet Nam</a:t>
          </a:r>
          <a:endParaRPr lang="en-US" dirty="0"/>
        </a:p>
      </dgm:t>
    </dgm:pt>
    <dgm:pt modelId="{FBBAF227-5453-4AC1-A22A-AF0A2607E7FA}" type="parTrans" cxnId="{83D28728-F9B8-4DD6-9863-E9C9A0A4E595}">
      <dgm:prSet/>
      <dgm:spPr/>
      <dgm:t>
        <a:bodyPr/>
        <a:lstStyle/>
        <a:p>
          <a:endParaRPr lang="en-US">
            <a:solidFill>
              <a:schemeClr val="accent2">
                <a:lumMod val="50000"/>
              </a:schemeClr>
            </a:solidFill>
          </a:endParaRPr>
        </a:p>
      </dgm:t>
    </dgm:pt>
    <dgm:pt modelId="{A4875331-FB25-4053-859F-38670DDFD69F}" type="sibTrans" cxnId="{83D28728-F9B8-4DD6-9863-E9C9A0A4E595}">
      <dgm:prSet/>
      <dgm:spPr/>
      <dgm:t>
        <a:bodyPr/>
        <a:lstStyle/>
        <a:p>
          <a:endParaRPr lang="en-US">
            <a:solidFill>
              <a:schemeClr val="accent2">
                <a:lumMod val="50000"/>
              </a:schemeClr>
            </a:solidFill>
          </a:endParaRPr>
        </a:p>
      </dgm:t>
    </dgm:pt>
    <dgm:pt modelId="{DD03A553-F288-4727-89A3-20AC954B125F}">
      <dgm:prSet phldrT="[Text]"/>
      <dgm:spPr/>
      <dgm:t>
        <a:bodyPr/>
        <a:lstStyle/>
        <a:p>
          <a:r>
            <a:rPr lang="en-US"/>
            <a:t>Viet Nam’s participation</a:t>
          </a:r>
          <a:endParaRPr lang="en-US" dirty="0"/>
        </a:p>
      </dgm:t>
    </dgm:pt>
    <dgm:pt modelId="{21FFE72F-373C-4EC6-8509-FCD5282BEEED}" type="parTrans" cxnId="{CA28BCA8-D62B-4CF3-8545-3421BDD4F554}">
      <dgm:prSet/>
      <dgm:spPr/>
      <dgm:t>
        <a:bodyPr/>
        <a:lstStyle/>
        <a:p>
          <a:endParaRPr lang="en-US">
            <a:solidFill>
              <a:schemeClr val="accent2">
                <a:lumMod val="50000"/>
              </a:schemeClr>
            </a:solidFill>
          </a:endParaRPr>
        </a:p>
      </dgm:t>
    </dgm:pt>
    <dgm:pt modelId="{E03D0ED6-D492-4AB6-964A-9DD9CB70C958}" type="sibTrans" cxnId="{CA28BCA8-D62B-4CF3-8545-3421BDD4F554}">
      <dgm:prSet/>
      <dgm:spPr/>
      <dgm:t>
        <a:bodyPr/>
        <a:lstStyle/>
        <a:p>
          <a:endParaRPr lang="en-US">
            <a:solidFill>
              <a:schemeClr val="accent2">
                <a:lumMod val="50000"/>
              </a:schemeClr>
            </a:solidFill>
          </a:endParaRPr>
        </a:p>
      </dgm:t>
    </dgm:pt>
    <dgm:pt modelId="{1C2E82CF-5AD3-49FE-9FE4-DDC26D801250}">
      <dgm:prSet phldrT="[Text]"/>
      <dgm:spPr/>
      <dgm:t>
        <a:bodyPr/>
        <a:lstStyle/>
        <a:p>
          <a:r>
            <a:rPr lang="en-US" dirty="0"/>
            <a:t>has participated in (5)__________</a:t>
          </a:r>
          <a:r>
            <a:rPr lang="vi-VN" dirty="0"/>
            <a:t> and nutrition</a:t>
          </a:r>
          <a:r>
            <a:rPr lang="en-US" dirty="0"/>
            <a:t> activities</a:t>
          </a:r>
        </a:p>
      </dgm:t>
    </dgm:pt>
    <dgm:pt modelId="{ED47CF2D-012B-4F64-A8A2-86AD974DA4A2}" type="parTrans" cxnId="{231587B8-5F1A-44AA-B8A6-0D166C0DB47B}">
      <dgm:prSet/>
      <dgm:spPr/>
      <dgm:t>
        <a:bodyPr/>
        <a:lstStyle/>
        <a:p>
          <a:endParaRPr lang="en-US">
            <a:solidFill>
              <a:schemeClr val="accent2">
                <a:lumMod val="50000"/>
              </a:schemeClr>
            </a:solidFill>
          </a:endParaRPr>
        </a:p>
      </dgm:t>
    </dgm:pt>
    <dgm:pt modelId="{597E0202-765B-4ECA-A21F-289F604CE779}" type="sibTrans" cxnId="{231587B8-5F1A-44AA-B8A6-0D166C0DB47B}">
      <dgm:prSet/>
      <dgm:spPr/>
      <dgm:t>
        <a:bodyPr/>
        <a:lstStyle/>
        <a:p>
          <a:endParaRPr lang="en-US">
            <a:solidFill>
              <a:schemeClr val="accent2">
                <a:lumMod val="50000"/>
              </a:schemeClr>
            </a:solidFill>
          </a:endParaRPr>
        </a:p>
      </dgm:t>
    </dgm:pt>
    <dgm:pt modelId="{62AF1EBA-DEE4-4A07-8A55-319142FFB492}">
      <dgm:prSet phldrT="[Text]"/>
      <dgm:spPr/>
      <dgm:t>
        <a:bodyPr/>
        <a:lstStyle/>
        <a:p>
          <a:r>
            <a:rPr lang="en-US" dirty="0"/>
            <a:t>formed in (1)__________</a:t>
          </a:r>
        </a:p>
      </dgm:t>
    </dgm:pt>
    <dgm:pt modelId="{EAB1673B-077B-4228-BEDA-68918A1DE035}" type="parTrans" cxnId="{94DE5307-1641-4734-BFB9-CB872D0F4371}">
      <dgm:prSet/>
      <dgm:spPr/>
      <dgm:t>
        <a:bodyPr/>
        <a:lstStyle/>
        <a:p>
          <a:endParaRPr lang="en-US">
            <a:solidFill>
              <a:schemeClr val="accent2">
                <a:lumMod val="50000"/>
              </a:schemeClr>
            </a:solidFill>
          </a:endParaRPr>
        </a:p>
      </dgm:t>
    </dgm:pt>
    <dgm:pt modelId="{E52E630D-A5C8-4DD4-BC36-8D073024EF87}" type="sibTrans" cxnId="{94DE5307-1641-4734-BFB9-CB872D0F4371}">
      <dgm:prSet/>
      <dgm:spPr/>
      <dgm:t>
        <a:bodyPr/>
        <a:lstStyle/>
        <a:p>
          <a:endParaRPr lang="en-US">
            <a:solidFill>
              <a:schemeClr val="accent2">
                <a:lumMod val="50000"/>
              </a:schemeClr>
            </a:solidFill>
          </a:endParaRPr>
        </a:p>
      </dgm:t>
    </dgm:pt>
    <dgm:pt modelId="{C31B92A3-D7CA-492D-B2B8-FE8383B9C842}">
      <dgm:prSet phldrT="[Text]"/>
      <dgm:spPr/>
      <dgm:t>
        <a:bodyPr/>
        <a:lstStyle/>
        <a:p>
          <a:r>
            <a:rPr lang="en-US" dirty="0"/>
            <a:t>main aim is to (2)_________</a:t>
          </a:r>
        </a:p>
      </dgm:t>
    </dgm:pt>
    <dgm:pt modelId="{27F4F557-4B4C-45FA-9932-42508679C9A8}" type="parTrans" cxnId="{F84C0500-1B92-4E17-948B-C28C7B6B8A90}">
      <dgm:prSet/>
      <dgm:spPr/>
      <dgm:t>
        <a:bodyPr/>
        <a:lstStyle/>
        <a:p>
          <a:endParaRPr lang="en-US">
            <a:solidFill>
              <a:schemeClr val="accent2">
                <a:lumMod val="50000"/>
              </a:schemeClr>
            </a:solidFill>
          </a:endParaRPr>
        </a:p>
      </dgm:t>
    </dgm:pt>
    <dgm:pt modelId="{37FEBBF1-DC33-453F-8980-3BE7C35718A0}" type="sibTrans" cxnId="{F84C0500-1B92-4E17-948B-C28C7B6B8A90}">
      <dgm:prSet/>
      <dgm:spPr/>
      <dgm:t>
        <a:bodyPr/>
        <a:lstStyle/>
        <a:p>
          <a:endParaRPr lang="en-US">
            <a:solidFill>
              <a:schemeClr val="accent2">
                <a:lumMod val="50000"/>
              </a:schemeClr>
            </a:solidFill>
          </a:endParaRPr>
        </a:p>
      </dgm:t>
    </dgm:pt>
    <dgm:pt modelId="{50B6F3EF-4E11-45B8-978E-F8DB21797497}">
      <dgm:prSet phldrT="[Text]"/>
      <dgm:spPr/>
      <dgm:t>
        <a:bodyPr/>
        <a:lstStyle/>
        <a:p>
          <a:r>
            <a:rPr lang="en-US" dirty="0"/>
            <a:t>started in (3)_________</a:t>
          </a:r>
        </a:p>
      </dgm:t>
    </dgm:pt>
    <dgm:pt modelId="{3B7B71CA-ED7A-4F4D-9992-8224D09F52D3}" type="parTrans" cxnId="{7AE01F3E-5ED3-42F3-843E-9EB75D2463B0}">
      <dgm:prSet/>
      <dgm:spPr/>
      <dgm:t>
        <a:bodyPr/>
        <a:lstStyle/>
        <a:p>
          <a:endParaRPr lang="en-US">
            <a:solidFill>
              <a:schemeClr val="accent2">
                <a:lumMod val="50000"/>
              </a:schemeClr>
            </a:solidFill>
          </a:endParaRPr>
        </a:p>
      </dgm:t>
    </dgm:pt>
    <dgm:pt modelId="{5C418619-0107-4E33-B22D-05A93A5768BE}" type="sibTrans" cxnId="{7AE01F3E-5ED3-42F3-843E-9EB75D2463B0}">
      <dgm:prSet/>
      <dgm:spPr/>
      <dgm:t>
        <a:bodyPr/>
        <a:lstStyle/>
        <a:p>
          <a:endParaRPr lang="en-US">
            <a:solidFill>
              <a:schemeClr val="accent2">
                <a:lumMod val="50000"/>
              </a:schemeClr>
            </a:solidFill>
          </a:endParaRPr>
        </a:p>
      </dgm:t>
    </dgm:pt>
    <dgm:pt modelId="{3481DE56-0FE5-4117-8289-C8BD4C0D7EC6}">
      <dgm:prSet phldrT="[Text]"/>
      <dgm:spPr/>
      <dgm:t>
        <a:bodyPr/>
        <a:lstStyle/>
        <a:p>
          <a:r>
            <a:rPr lang="en-US" dirty="0"/>
            <a:t>has provided (4)__________ and advice to the government</a:t>
          </a:r>
        </a:p>
      </dgm:t>
    </dgm:pt>
    <dgm:pt modelId="{7692F231-5A54-4850-911A-623427AB213A}" type="parTrans" cxnId="{E392C3DE-18E0-4580-8120-09247AD8455E}">
      <dgm:prSet/>
      <dgm:spPr/>
      <dgm:t>
        <a:bodyPr/>
        <a:lstStyle/>
        <a:p>
          <a:endParaRPr lang="en-US">
            <a:solidFill>
              <a:schemeClr val="accent2">
                <a:lumMod val="50000"/>
              </a:schemeClr>
            </a:solidFill>
          </a:endParaRPr>
        </a:p>
      </dgm:t>
    </dgm:pt>
    <dgm:pt modelId="{F62D02FF-83E4-41C0-B404-1E88D5FF6295}" type="sibTrans" cxnId="{E392C3DE-18E0-4580-8120-09247AD8455E}">
      <dgm:prSet/>
      <dgm:spPr/>
      <dgm:t>
        <a:bodyPr/>
        <a:lstStyle/>
        <a:p>
          <a:endParaRPr lang="en-US">
            <a:solidFill>
              <a:schemeClr val="accent2">
                <a:lumMod val="50000"/>
              </a:schemeClr>
            </a:solidFill>
          </a:endParaRPr>
        </a:p>
      </dgm:t>
    </dgm:pt>
    <dgm:pt modelId="{331CC6B0-8A1E-4E7E-92AC-E3D5B31153E4}" type="pres">
      <dgm:prSet presAssocID="{D0C18BD4-89A2-46EA-AB62-DCD18EEC588E}" presName="Name0" presStyleCnt="0">
        <dgm:presLayoutVars>
          <dgm:chPref val="1"/>
          <dgm:dir/>
          <dgm:animOne val="branch"/>
          <dgm:animLvl val="lvl"/>
          <dgm:resizeHandles val="exact"/>
        </dgm:presLayoutVars>
      </dgm:prSet>
      <dgm:spPr/>
    </dgm:pt>
    <dgm:pt modelId="{F0463D04-A384-4CBF-BB9B-41C60633A5EA}" type="pres">
      <dgm:prSet presAssocID="{79325A4C-E81D-4306-A80C-BC5FA6673A89}" presName="root1" presStyleCnt="0"/>
      <dgm:spPr/>
    </dgm:pt>
    <dgm:pt modelId="{9713711F-BE59-4014-9144-532C54EF7BED}" type="pres">
      <dgm:prSet presAssocID="{79325A4C-E81D-4306-A80C-BC5FA6673A89}" presName="LevelOneTextNode" presStyleLbl="node0" presStyleIdx="0" presStyleCnt="1" custScaleY="69603">
        <dgm:presLayoutVars>
          <dgm:chPref val="3"/>
        </dgm:presLayoutVars>
      </dgm:prSet>
      <dgm:spPr/>
    </dgm:pt>
    <dgm:pt modelId="{766E72B5-9E3D-4A23-A704-6433070843AC}" type="pres">
      <dgm:prSet presAssocID="{79325A4C-E81D-4306-A80C-BC5FA6673A89}" presName="level2hierChild" presStyleCnt="0"/>
      <dgm:spPr/>
    </dgm:pt>
    <dgm:pt modelId="{FE688B99-E1BC-4725-A9C4-CA7B84123D2E}" type="pres">
      <dgm:prSet presAssocID="{EEE5DFAB-F8BC-4F06-A3D6-CB93EB9E420F}" presName="conn2-1" presStyleLbl="parChTrans1D2" presStyleIdx="0" presStyleCnt="3"/>
      <dgm:spPr/>
    </dgm:pt>
    <dgm:pt modelId="{58D05721-DF27-4DF8-9D62-436CE068BE55}" type="pres">
      <dgm:prSet presAssocID="{EEE5DFAB-F8BC-4F06-A3D6-CB93EB9E420F}" presName="connTx" presStyleLbl="parChTrans1D2" presStyleIdx="0" presStyleCnt="3"/>
      <dgm:spPr/>
    </dgm:pt>
    <dgm:pt modelId="{7834472A-71A7-4D7F-A874-51513FB0136B}" type="pres">
      <dgm:prSet presAssocID="{976299A4-4812-487B-B6C1-B3D4D8D9FC19}" presName="root2" presStyleCnt="0"/>
      <dgm:spPr/>
    </dgm:pt>
    <dgm:pt modelId="{232A1D29-5078-43BB-94DC-77034CB1F4C1}" type="pres">
      <dgm:prSet presAssocID="{976299A4-4812-487B-B6C1-B3D4D8D9FC19}" presName="LevelTwoTextNode" presStyleLbl="node2" presStyleIdx="0" presStyleCnt="3" custScaleX="81117" custScaleY="63870">
        <dgm:presLayoutVars>
          <dgm:chPref val="3"/>
        </dgm:presLayoutVars>
      </dgm:prSet>
      <dgm:spPr/>
    </dgm:pt>
    <dgm:pt modelId="{3853F4C7-93F9-4E31-ADF1-CE7850077598}" type="pres">
      <dgm:prSet presAssocID="{976299A4-4812-487B-B6C1-B3D4D8D9FC19}" presName="level3hierChild" presStyleCnt="0"/>
      <dgm:spPr/>
    </dgm:pt>
    <dgm:pt modelId="{C379D31D-F0B1-4D8B-9821-A9FAEB9E7D72}" type="pres">
      <dgm:prSet presAssocID="{EAB1673B-077B-4228-BEDA-68918A1DE035}" presName="conn2-1" presStyleLbl="parChTrans1D3" presStyleIdx="0" presStyleCnt="5"/>
      <dgm:spPr/>
    </dgm:pt>
    <dgm:pt modelId="{1C2C1625-7CA0-467E-95C3-39BACA2F01FD}" type="pres">
      <dgm:prSet presAssocID="{EAB1673B-077B-4228-BEDA-68918A1DE035}" presName="connTx" presStyleLbl="parChTrans1D3" presStyleIdx="0" presStyleCnt="5"/>
      <dgm:spPr/>
    </dgm:pt>
    <dgm:pt modelId="{CFE1C912-6058-4E74-B0B5-BEBD586D6FF2}" type="pres">
      <dgm:prSet presAssocID="{62AF1EBA-DEE4-4A07-8A55-319142FFB492}" presName="root2" presStyleCnt="0"/>
      <dgm:spPr/>
    </dgm:pt>
    <dgm:pt modelId="{27669120-9F19-4918-A01D-003B87FA4381}" type="pres">
      <dgm:prSet presAssocID="{62AF1EBA-DEE4-4A07-8A55-319142FFB492}" presName="LevelTwoTextNode" presStyleLbl="node3" presStyleIdx="0" presStyleCnt="5" custScaleX="99680" custScaleY="58602">
        <dgm:presLayoutVars>
          <dgm:chPref val="3"/>
        </dgm:presLayoutVars>
      </dgm:prSet>
      <dgm:spPr/>
    </dgm:pt>
    <dgm:pt modelId="{3696BF63-6E90-44EB-A505-A9B24C42C4D4}" type="pres">
      <dgm:prSet presAssocID="{62AF1EBA-DEE4-4A07-8A55-319142FFB492}" presName="level3hierChild" presStyleCnt="0"/>
      <dgm:spPr/>
    </dgm:pt>
    <dgm:pt modelId="{83F448B6-7ABB-474F-8F55-FDF42F4D5222}" type="pres">
      <dgm:prSet presAssocID="{27F4F557-4B4C-45FA-9932-42508679C9A8}" presName="conn2-1" presStyleLbl="parChTrans1D3" presStyleIdx="1" presStyleCnt="5"/>
      <dgm:spPr/>
    </dgm:pt>
    <dgm:pt modelId="{5152746F-6E65-45F0-9DEB-76E06B862F8E}" type="pres">
      <dgm:prSet presAssocID="{27F4F557-4B4C-45FA-9932-42508679C9A8}" presName="connTx" presStyleLbl="parChTrans1D3" presStyleIdx="1" presStyleCnt="5"/>
      <dgm:spPr/>
    </dgm:pt>
    <dgm:pt modelId="{AD2B4A84-EF64-4555-AFE5-2FA2359024FA}" type="pres">
      <dgm:prSet presAssocID="{C31B92A3-D7CA-492D-B2B8-FE8383B9C842}" presName="root2" presStyleCnt="0"/>
      <dgm:spPr/>
    </dgm:pt>
    <dgm:pt modelId="{A27C9553-F824-402E-BA5E-41A95BAA7C83}" type="pres">
      <dgm:prSet presAssocID="{C31B92A3-D7CA-492D-B2B8-FE8383B9C842}" presName="LevelTwoTextNode" presStyleLbl="node3" presStyleIdx="1" presStyleCnt="5" custScaleX="99825" custScaleY="56392">
        <dgm:presLayoutVars>
          <dgm:chPref val="3"/>
        </dgm:presLayoutVars>
      </dgm:prSet>
      <dgm:spPr/>
    </dgm:pt>
    <dgm:pt modelId="{C1DFFAA1-B89B-4482-AF19-D08B6615519C}" type="pres">
      <dgm:prSet presAssocID="{C31B92A3-D7CA-492D-B2B8-FE8383B9C842}" presName="level3hierChild" presStyleCnt="0"/>
      <dgm:spPr/>
    </dgm:pt>
    <dgm:pt modelId="{1EE1A52D-5C47-4BE9-ADDA-6505B479509C}" type="pres">
      <dgm:prSet presAssocID="{FBBAF227-5453-4AC1-A22A-AF0A2607E7FA}" presName="conn2-1" presStyleLbl="parChTrans1D2" presStyleIdx="1" presStyleCnt="3"/>
      <dgm:spPr/>
    </dgm:pt>
    <dgm:pt modelId="{A1141B01-C64F-41B2-A7F8-99BFEA7DA8BD}" type="pres">
      <dgm:prSet presAssocID="{FBBAF227-5453-4AC1-A22A-AF0A2607E7FA}" presName="connTx" presStyleLbl="parChTrans1D2" presStyleIdx="1" presStyleCnt="3"/>
      <dgm:spPr/>
    </dgm:pt>
    <dgm:pt modelId="{56406BA5-54DB-4E53-9935-749E37132705}" type="pres">
      <dgm:prSet presAssocID="{B12EAE0D-D3EA-49D3-A141-1961F5C10544}" presName="root2" presStyleCnt="0"/>
      <dgm:spPr/>
    </dgm:pt>
    <dgm:pt modelId="{B18BA5A9-CB56-4F48-9F38-417244F6DD0A}" type="pres">
      <dgm:prSet presAssocID="{B12EAE0D-D3EA-49D3-A141-1961F5C10544}" presName="LevelTwoTextNode" presStyleLbl="node2" presStyleIdx="1" presStyleCnt="3" custScaleX="73945" custScaleY="60295" custLinFactNeighborX="7318" custLinFactNeighborY="-13513">
        <dgm:presLayoutVars>
          <dgm:chPref val="3"/>
        </dgm:presLayoutVars>
      </dgm:prSet>
      <dgm:spPr/>
    </dgm:pt>
    <dgm:pt modelId="{254BAA90-0355-47BA-88CE-09A36781208F}" type="pres">
      <dgm:prSet presAssocID="{B12EAE0D-D3EA-49D3-A141-1961F5C10544}" presName="level3hierChild" presStyleCnt="0"/>
      <dgm:spPr/>
    </dgm:pt>
    <dgm:pt modelId="{0935D84A-8536-4638-9A4C-99A2E84D2207}" type="pres">
      <dgm:prSet presAssocID="{3B7B71CA-ED7A-4F4D-9992-8224D09F52D3}" presName="conn2-1" presStyleLbl="parChTrans1D3" presStyleIdx="2" presStyleCnt="5"/>
      <dgm:spPr/>
    </dgm:pt>
    <dgm:pt modelId="{917E652E-C91E-473C-88DD-93A5171805D4}" type="pres">
      <dgm:prSet presAssocID="{3B7B71CA-ED7A-4F4D-9992-8224D09F52D3}" presName="connTx" presStyleLbl="parChTrans1D3" presStyleIdx="2" presStyleCnt="5"/>
      <dgm:spPr/>
    </dgm:pt>
    <dgm:pt modelId="{16B65065-757D-43AE-A813-C8E740BD8A80}" type="pres">
      <dgm:prSet presAssocID="{50B6F3EF-4E11-45B8-978E-F8DB21797497}" presName="root2" presStyleCnt="0"/>
      <dgm:spPr/>
    </dgm:pt>
    <dgm:pt modelId="{C0597773-060E-4DDB-BA52-8705CD64AF6E}" type="pres">
      <dgm:prSet presAssocID="{50B6F3EF-4E11-45B8-978E-F8DB21797497}" presName="LevelTwoTextNode" presStyleLbl="node3" presStyleIdx="2" presStyleCnt="5" custScaleX="100055" custScaleY="54532" custLinFactNeighborX="7735" custLinFactNeighborY="-2671">
        <dgm:presLayoutVars>
          <dgm:chPref val="3"/>
        </dgm:presLayoutVars>
      </dgm:prSet>
      <dgm:spPr/>
    </dgm:pt>
    <dgm:pt modelId="{ADE5DC91-6DFC-47F5-9B8E-25CC872C705F}" type="pres">
      <dgm:prSet presAssocID="{50B6F3EF-4E11-45B8-978E-F8DB21797497}" presName="level3hierChild" presStyleCnt="0"/>
      <dgm:spPr/>
    </dgm:pt>
    <dgm:pt modelId="{3A44A55B-4D5B-4416-AF33-004A7603285B}" type="pres">
      <dgm:prSet presAssocID="{7692F231-5A54-4850-911A-623427AB213A}" presName="conn2-1" presStyleLbl="parChTrans1D3" presStyleIdx="3" presStyleCnt="5"/>
      <dgm:spPr/>
    </dgm:pt>
    <dgm:pt modelId="{2E5B4781-93FD-4D07-952F-5176C7EA757A}" type="pres">
      <dgm:prSet presAssocID="{7692F231-5A54-4850-911A-623427AB213A}" presName="connTx" presStyleLbl="parChTrans1D3" presStyleIdx="3" presStyleCnt="5"/>
      <dgm:spPr/>
    </dgm:pt>
    <dgm:pt modelId="{DFAA432B-2CC8-440D-82F6-32208CB2F2E1}" type="pres">
      <dgm:prSet presAssocID="{3481DE56-0FE5-4117-8289-C8BD4C0D7EC6}" presName="root2" presStyleCnt="0"/>
      <dgm:spPr/>
    </dgm:pt>
    <dgm:pt modelId="{C38C97CF-B8F4-478A-993C-899386141D9C}" type="pres">
      <dgm:prSet presAssocID="{3481DE56-0FE5-4117-8289-C8BD4C0D7EC6}" presName="LevelTwoTextNode" presStyleLbl="node3" presStyleIdx="3" presStyleCnt="5" custScaleX="100604" custScaleY="71900" custLinFactNeighborX="8142" custLinFactNeighborY="1335">
        <dgm:presLayoutVars>
          <dgm:chPref val="3"/>
        </dgm:presLayoutVars>
      </dgm:prSet>
      <dgm:spPr/>
    </dgm:pt>
    <dgm:pt modelId="{E7B3D819-3BC3-45DD-A100-EF9C236BF4FA}" type="pres">
      <dgm:prSet presAssocID="{3481DE56-0FE5-4117-8289-C8BD4C0D7EC6}" presName="level3hierChild" presStyleCnt="0"/>
      <dgm:spPr/>
    </dgm:pt>
    <dgm:pt modelId="{6EC87F44-B794-421F-B5A6-02E9D519501E}" type="pres">
      <dgm:prSet presAssocID="{21FFE72F-373C-4EC6-8509-FCD5282BEEED}" presName="conn2-1" presStyleLbl="parChTrans1D2" presStyleIdx="2" presStyleCnt="3"/>
      <dgm:spPr/>
    </dgm:pt>
    <dgm:pt modelId="{998CE411-464A-48F4-857C-F803C76EEC7E}" type="pres">
      <dgm:prSet presAssocID="{21FFE72F-373C-4EC6-8509-FCD5282BEEED}" presName="connTx" presStyleLbl="parChTrans1D2" presStyleIdx="2" presStyleCnt="3"/>
      <dgm:spPr/>
    </dgm:pt>
    <dgm:pt modelId="{C08A9D00-7AF3-443E-A059-3DC35C90F938}" type="pres">
      <dgm:prSet presAssocID="{DD03A553-F288-4727-89A3-20AC954B125F}" presName="root2" presStyleCnt="0"/>
      <dgm:spPr/>
    </dgm:pt>
    <dgm:pt modelId="{D7058112-F4AB-4A4C-AA47-A6FD4D7B7F90}" type="pres">
      <dgm:prSet presAssocID="{DD03A553-F288-4727-89A3-20AC954B125F}" presName="LevelTwoTextNode" presStyleLbl="node2" presStyleIdx="2" presStyleCnt="3" custScaleX="90021" custScaleY="47063">
        <dgm:presLayoutVars>
          <dgm:chPref val="3"/>
        </dgm:presLayoutVars>
      </dgm:prSet>
      <dgm:spPr/>
    </dgm:pt>
    <dgm:pt modelId="{78251281-DE95-4E7E-9E72-3BBED2E1F424}" type="pres">
      <dgm:prSet presAssocID="{DD03A553-F288-4727-89A3-20AC954B125F}" presName="level3hierChild" presStyleCnt="0"/>
      <dgm:spPr/>
    </dgm:pt>
    <dgm:pt modelId="{4B846FC6-A26E-4744-A02E-94C5EAF1BEA3}" type="pres">
      <dgm:prSet presAssocID="{ED47CF2D-012B-4F64-A8A2-86AD974DA4A2}" presName="conn2-1" presStyleLbl="parChTrans1D3" presStyleIdx="4" presStyleCnt="5"/>
      <dgm:spPr/>
    </dgm:pt>
    <dgm:pt modelId="{B6DA2372-E2F1-490D-87E4-48276C7D1D6F}" type="pres">
      <dgm:prSet presAssocID="{ED47CF2D-012B-4F64-A8A2-86AD974DA4A2}" presName="connTx" presStyleLbl="parChTrans1D3" presStyleIdx="4" presStyleCnt="5"/>
      <dgm:spPr/>
    </dgm:pt>
    <dgm:pt modelId="{29C1B15C-6107-4047-874A-A87E910AA510}" type="pres">
      <dgm:prSet presAssocID="{1C2E82CF-5AD3-49FE-9FE4-DDC26D801250}" presName="root2" presStyleCnt="0"/>
      <dgm:spPr/>
    </dgm:pt>
    <dgm:pt modelId="{EB0E72C6-A686-4EBF-B24E-60F24414E354}" type="pres">
      <dgm:prSet presAssocID="{1C2E82CF-5AD3-49FE-9FE4-DDC26D801250}" presName="LevelTwoTextNode" presStyleLbl="node3" presStyleIdx="4" presStyleCnt="5" custLinFactNeighborX="-6921" custLinFactNeighborY="0">
        <dgm:presLayoutVars>
          <dgm:chPref val="3"/>
        </dgm:presLayoutVars>
      </dgm:prSet>
      <dgm:spPr/>
    </dgm:pt>
    <dgm:pt modelId="{CCB645E1-18D8-441C-AF83-D5D067D695BF}" type="pres">
      <dgm:prSet presAssocID="{1C2E82CF-5AD3-49FE-9FE4-DDC26D801250}" presName="level3hierChild" presStyleCnt="0"/>
      <dgm:spPr/>
    </dgm:pt>
  </dgm:ptLst>
  <dgm:cxnLst>
    <dgm:cxn modelId="{F84C0500-1B92-4E17-948B-C28C7B6B8A90}" srcId="{976299A4-4812-487B-B6C1-B3D4D8D9FC19}" destId="{C31B92A3-D7CA-492D-B2B8-FE8383B9C842}" srcOrd="1" destOrd="0" parTransId="{27F4F557-4B4C-45FA-9932-42508679C9A8}" sibTransId="{37FEBBF1-DC33-453F-8980-3BE7C35718A0}"/>
    <dgm:cxn modelId="{A7E98605-9193-4C15-A469-995DD9FB0DC4}" type="presOf" srcId="{7692F231-5A54-4850-911A-623427AB213A}" destId="{2E5B4781-93FD-4D07-952F-5176C7EA757A}" srcOrd="1" destOrd="0" presId="urn:microsoft.com/office/officeart/2008/layout/HorizontalMultiLevelHierarchy"/>
    <dgm:cxn modelId="{94DE5307-1641-4734-BFB9-CB872D0F4371}" srcId="{976299A4-4812-487B-B6C1-B3D4D8D9FC19}" destId="{62AF1EBA-DEE4-4A07-8A55-319142FFB492}" srcOrd="0" destOrd="0" parTransId="{EAB1673B-077B-4228-BEDA-68918A1DE035}" sibTransId="{E52E630D-A5C8-4DD4-BC36-8D073024EF87}"/>
    <dgm:cxn modelId="{69186408-6A7B-4AB6-B648-EB559FEADEE7}" type="presOf" srcId="{ED47CF2D-012B-4F64-A8A2-86AD974DA4A2}" destId="{B6DA2372-E2F1-490D-87E4-48276C7D1D6F}" srcOrd="1" destOrd="0" presId="urn:microsoft.com/office/officeart/2008/layout/HorizontalMultiLevelHierarchy"/>
    <dgm:cxn modelId="{47B66C08-F7F6-4E6F-8E53-1D95AC707220}" type="presOf" srcId="{62AF1EBA-DEE4-4A07-8A55-319142FFB492}" destId="{27669120-9F19-4918-A01D-003B87FA4381}" srcOrd="0" destOrd="0" presId="urn:microsoft.com/office/officeart/2008/layout/HorizontalMultiLevelHierarchy"/>
    <dgm:cxn modelId="{690F851D-0D04-4259-A522-69324A7A76CF}" type="presOf" srcId="{EAB1673B-077B-4228-BEDA-68918A1DE035}" destId="{1C2C1625-7CA0-467E-95C3-39BACA2F01FD}" srcOrd="1" destOrd="0" presId="urn:microsoft.com/office/officeart/2008/layout/HorizontalMultiLevelHierarchy"/>
    <dgm:cxn modelId="{83D28728-F9B8-4DD6-9863-E9C9A0A4E595}" srcId="{79325A4C-E81D-4306-A80C-BC5FA6673A89}" destId="{B12EAE0D-D3EA-49D3-A141-1961F5C10544}" srcOrd="1" destOrd="0" parTransId="{FBBAF227-5453-4AC1-A22A-AF0A2607E7FA}" sibTransId="{A4875331-FB25-4053-859F-38670DDFD69F}"/>
    <dgm:cxn modelId="{9554A73D-7C12-41EC-AE96-B041C2059AA5}" type="presOf" srcId="{D0C18BD4-89A2-46EA-AB62-DCD18EEC588E}" destId="{331CC6B0-8A1E-4E7E-92AC-E3D5B31153E4}" srcOrd="0" destOrd="0" presId="urn:microsoft.com/office/officeart/2008/layout/HorizontalMultiLevelHierarchy"/>
    <dgm:cxn modelId="{7AE01F3E-5ED3-42F3-843E-9EB75D2463B0}" srcId="{B12EAE0D-D3EA-49D3-A141-1961F5C10544}" destId="{50B6F3EF-4E11-45B8-978E-F8DB21797497}" srcOrd="0" destOrd="0" parTransId="{3B7B71CA-ED7A-4F4D-9992-8224D09F52D3}" sibTransId="{5C418619-0107-4E33-B22D-05A93A5768BE}"/>
    <dgm:cxn modelId="{66669842-D2DA-4940-9735-6227D7C65E27}" type="presOf" srcId="{3B7B71CA-ED7A-4F4D-9992-8224D09F52D3}" destId="{917E652E-C91E-473C-88DD-93A5171805D4}" srcOrd="1" destOrd="0" presId="urn:microsoft.com/office/officeart/2008/layout/HorizontalMultiLevelHierarchy"/>
    <dgm:cxn modelId="{E5CDFA62-C22B-4C69-B383-3847A6E645AC}" type="presOf" srcId="{DD03A553-F288-4727-89A3-20AC954B125F}" destId="{D7058112-F4AB-4A4C-AA47-A6FD4D7B7F90}" srcOrd="0" destOrd="0" presId="urn:microsoft.com/office/officeart/2008/layout/HorizontalMultiLevelHierarchy"/>
    <dgm:cxn modelId="{AFE8E965-1C69-4CCD-8A45-59C650B1C5E8}" srcId="{79325A4C-E81D-4306-A80C-BC5FA6673A89}" destId="{976299A4-4812-487B-B6C1-B3D4D8D9FC19}" srcOrd="0" destOrd="0" parTransId="{EEE5DFAB-F8BC-4F06-A3D6-CB93EB9E420F}" sibTransId="{F8EE8D28-7AAB-44A4-9A2B-07E7A14B4B1F}"/>
    <dgm:cxn modelId="{1BB6364A-EADE-48D4-A495-0139CB95A23F}" type="presOf" srcId="{27F4F557-4B4C-45FA-9932-42508679C9A8}" destId="{5152746F-6E65-45F0-9DEB-76E06B862F8E}" srcOrd="1" destOrd="0" presId="urn:microsoft.com/office/officeart/2008/layout/HorizontalMultiLevelHierarchy"/>
    <dgm:cxn modelId="{467CEF4B-4552-4962-92B1-91966C060216}" type="presOf" srcId="{79325A4C-E81D-4306-A80C-BC5FA6673A89}" destId="{9713711F-BE59-4014-9144-532C54EF7BED}" srcOrd="0" destOrd="0" presId="urn:microsoft.com/office/officeart/2008/layout/HorizontalMultiLevelHierarchy"/>
    <dgm:cxn modelId="{6E02176C-5CFF-4872-A613-C5CDACCFA98F}" type="presOf" srcId="{50B6F3EF-4E11-45B8-978E-F8DB21797497}" destId="{C0597773-060E-4DDB-BA52-8705CD64AF6E}" srcOrd="0" destOrd="0" presId="urn:microsoft.com/office/officeart/2008/layout/HorizontalMultiLevelHierarchy"/>
    <dgm:cxn modelId="{29338D6E-15FA-4FD7-AD8E-D457269D6082}" type="presOf" srcId="{EEE5DFAB-F8BC-4F06-A3D6-CB93EB9E420F}" destId="{FE688B99-E1BC-4725-A9C4-CA7B84123D2E}" srcOrd="0" destOrd="0" presId="urn:microsoft.com/office/officeart/2008/layout/HorizontalMultiLevelHierarchy"/>
    <dgm:cxn modelId="{B6E61070-429C-4CAE-A76D-D6944235C5CF}" type="presOf" srcId="{27F4F557-4B4C-45FA-9932-42508679C9A8}" destId="{83F448B6-7ABB-474F-8F55-FDF42F4D5222}" srcOrd="0" destOrd="0" presId="urn:microsoft.com/office/officeart/2008/layout/HorizontalMultiLevelHierarchy"/>
    <dgm:cxn modelId="{67780574-5BD3-4ABB-A2F3-EEEE74E01FF9}" type="presOf" srcId="{3481DE56-0FE5-4117-8289-C8BD4C0D7EC6}" destId="{C38C97CF-B8F4-478A-993C-899386141D9C}" srcOrd="0" destOrd="0" presId="urn:microsoft.com/office/officeart/2008/layout/HorizontalMultiLevelHierarchy"/>
    <dgm:cxn modelId="{A4829C5A-B9F7-4429-A61A-7FFBB471CB9D}" type="presOf" srcId="{FBBAF227-5453-4AC1-A22A-AF0A2607E7FA}" destId="{1EE1A52D-5C47-4BE9-ADDA-6505B479509C}" srcOrd="0" destOrd="0" presId="urn:microsoft.com/office/officeart/2008/layout/HorizontalMultiLevelHierarchy"/>
    <dgm:cxn modelId="{A797077B-614B-446D-8B27-662A07313224}" type="presOf" srcId="{ED47CF2D-012B-4F64-A8A2-86AD974DA4A2}" destId="{4B846FC6-A26E-4744-A02E-94C5EAF1BEA3}" srcOrd="0" destOrd="0" presId="urn:microsoft.com/office/officeart/2008/layout/HorizontalMultiLevelHierarchy"/>
    <dgm:cxn modelId="{FFC4A487-2CA8-47D8-A2B5-B13904138F49}" type="presOf" srcId="{B12EAE0D-D3EA-49D3-A141-1961F5C10544}" destId="{B18BA5A9-CB56-4F48-9F38-417244F6DD0A}" srcOrd="0" destOrd="0" presId="urn:microsoft.com/office/officeart/2008/layout/HorizontalMultiLevelHierarchy"/>
    <dgm:cxn modelId="{870AA99B-3FF3-4BEB-9B3B-15383B6A8B4E}" type="presOf" srcId="{EAB1673B-077B-4228-BEDA-68918A1DE035}" destId="{C379D31D-F0B1-4D8B-9821-A9FAEB9E7D72}" srcOrd="0" destOrd="0" presId="urn:microsoft.com/office/officeart/2008/layout/HorizontalMultiLevelHierarchy"/>
    <dgm:cxn modelId="{CA28BCA8-D62B-4CF3-8545-3421BDD4F554}" srcId="{79325A4C-E81D-4306-A80C-BC5FA6673A89}" destId="{DD03A553-F288-4727-89A3-20AC954B125F}" srcOrd="2" destOrd="0" parTransId="{21FFE72F-373C-4EC6-8509-FCD5282BEEED}" sibTransId="{E03D0ED6-D492-4AB6-964A-9DD9CB70C958}"/>
    <dgm:cxn modelId="{231587B8-5F1A-44AA-B8A6-0D166C0DB47B}" srcId="{DD03A553-F288-4727-89A3-20AC954B125F}" destId="{1C2E82CF-5AD3-49FE-9FE4-DDC26D801250}" srcOrd="0" destOrd="0" parTransId="{ED47CF2D-012B-4F64-A8A2-86AD974DA4A2}" sibTransId="{597E0202-765B-4ECA-A21F-289F604CE779}"/>
    <dgm:cxn modelId="{82FE56BE-C6F0-48B3-A1B1-DF72621B388B}" type="presOf" srcId="{1C2E82CF-5AD3-49FE-9FE4-DDC26D801250}" destId="{EB0E72C6-A686-4EBF-B24E-60F24414E354}" srcOrd="0" destOrd="0" presId="urn:microsoft.com/office/officeart/2008/layout/HorizontalMultiLevelHierarchy"/>
    <dgm:cxn modelId="{D29479BE-E15C-417D-BA9F-C874BACA26EF}" type="presOf" srcId="{21FFE72F-373C-4EC6-8509-FCD5282BEEED}" destId="{998CE411-464A-48F4-857C-F803C76EEC7E}" srcOrd="1" destOrd="0" presId="urn:microsoft.com/office/officeart/2008/layout/HorizontalMultiLevelHierarchy"/>
    <dgm:cxn modelId="{DD6E4DC2-C619-4F8F-99BA-715F088816A0}" type="presOf" srcId="{FBBAF227-5453-4AC1-A22A-AF0A2607E7FA}" destId="{A1141B01-C64F-41B2-A7F8-99BFEA7DA8BD}" srcOrd="1" destOrd="0" presId="urn:microsoft.com/office/officeart/2008/layout/HorizontalMultiLevelHierarchy"/>
    <dgm:cxn modelId="{BCE9BCC3-BF72-4FEE-8E25-62D324F5539C}" type="presOf" srcId="{7692F231-5A54-4850-911A-623427AB213A}" destId="{3A44A55B-4D5B-4416-AF33-004A7603285B}" srcOrd="0" destOrd="0" presId="urn:microsoft.com/office/officeart/2008/layout/HorizontalMultiLevelHierarchy"/>
    <dgm:cxn modelId="{44E1EECB-EC7E-48C8-872B-1EA39BADEC84}" type="presOf" srcId="{EEE5DFAB-F8BC-4F06-A3D6-CB93EB9E420F}" destId="{58D05721-DF27-4DF8-9D62-436CE068BE55}" srcOrd="1" destOrd="0" presId="urn:microsoft.com/office/officeart/2008/layout/HorizontalMultiLevelHierarchy"/>
    <dgm:cxn modelId="{056543CF-33F4-422E-80E7-2A79E2F9D193}" type="presOf" srcId="{C31B92A3-D7CA-492D-B2B8-FE8383B9C842}" destId="{A27C9553-F824-402E-BA5E-41A95BAA7C83}" srcOrd="0" destOrd="0" presId="urn:microsoft.com/office/officeart/2008/layout/HorizontalMultiLevelHierarchy"/>
    <dgm:cxn modelId="{C0FE8BCF-B22C-4982-AA6F-C225F775460D}" srcId="{D0C18BD4-89A2-46EA-AB62-DCD18EEC588E}" destId="{79325A4C-E81D-4306-A80C-BC5FA6673A89}" srcOrd="0" destOrd="0" parTransId="{92746C1F-3B53-4AE1-857E-7728FDF7E437}" sibTransId="{609A99D1-AB91-4A0F-8CEB-CBA5D4CB4B74}"/>
    <dgm:cxn modelId="{E392C3DE-18E0-4580-8120-09247AD8455E}" srcId="{B12EAE0D-D3EA-49D3-A141-1961F5C10544}" destId="{3481DE56-0FE5-4117-8289-C8BD4C0D7EC6}" srcOrd="1" destOrd="0" parTransId="{7692F231-5A54-4850-911A-623427AB213A}" sibTransId="{F62D02FF-83E4-41C0-B404-1E88D5FF6295}"/>
    <dgm:cxn modelId="{DC6296E1-B052-4DE8-ABC8-A20D77E21234}" type="presOf" srcId="{976299A4-4812-487B-B6C1-B3D4D8D9FC19}" destId="{232A1D29-5078-43BB-94DC-77034CB1F4C1}" srcOrd="0" destOrd="0" presId="urn:microsoft.com/office/officeart/2008/layout/HorizontalMultiLevelHierarchy"/>
    <dgm:cxn modelId="{E0C02EE9-E95B-497D-A214-4C36BF19C152}" type="presOf" srcId="{21FFE72F-373C-4EC6-8509-FCD5282BEEED}" destId="{6EC87F44-B794-421F-B5A6-02E9D519501E}" srcOrd="0" destOrd="0" presId="urn:microsoft.com/office/officeart/2008/layout/HorizontalMultiLevelHierarchy"/>
    <dgm:cxn modelId="{88132DEC-D1C2-488E-87FA-26F717435789}" type="presOf" srcId="{3B7B71CA-ED7A-4F4D-9992-8224D09F52D3}" destId="{0935D84A-8536-4638-9A4C-99A2E84D2207}" srcOrd="0" destOrd="0" presId="urn:microsoft.com/office/officeart/2008/layout/HorizontalMultiLevelHierarchy"/>
    <dgm:cxn modelId="{E341DBCA-0F91-4562-B373-0A419A4074AB}" type="presParOf" srcId="{331CC6B0-8A1E-4E7E-92AC-E3D5B31153E4}" destId="{F0463D04-A384-4CBF-BB9B-41C60633A5EA}" srcOrd="0" destOrd="0" presId="urn:microsoft.com/office/officeart/2008/layout/HorizontalMultiLevelHierarchy"/>
    <dgm:cxn modelId="{6145B333-53EE-4D8F-87DA-8D8BBDB0874E}" type="presParOf" srcId="{F0463D04-A384-4CBF-BB9B-41C60633A5EA}" destId="{9713711F-BE59-4014-9144-532C54EF7BED}" srcOrd="0" destOrd="0" presId="urn:microsoft.com/office/officeart/2008/layout/HorizontalMultiLevelHierarchy"/>
    <dgm:cxn modelId="{A3472C30-C77A-41BB-B8CF-8E2FDEDDC3C6}" type="presParOf" srcId="{F0463D04-A384-4CBF-BB9B-41C60633A5EA}" destId="{766E72B5-9E3D-4A23-A704-6433070843AC}" srcOrd="1" destOrd="0" presId="urn:microsoft.com/office/officeart/2008/layout/HorizontalMultiLevelHierarchy"/>
    <dgm:cxn modelId="{39819C96-578F-40E3-BBAA-B07C67E68A64}" type="presParOf" srcId="{766E72B5-9E3D-4A23-A704-6433070843AC}" destId="{FE688B99-E1BC-4725-A9C4-CA7B84123D2E}" srcOrd="0" destOrd="0" presId="urn:microsoft.com/office/officeart/2008/layout/HorizontalMultiLevelHierarchy"/>
    <dgm:cxn modelId="{D314C339-C2B1-4D72-853E-5E3141C5604B}" type="presParOf" srcId="{FE688B99-E1BC-4725-A9C4-CA7B84123D2E}" destId="{58D05721-DF27-4DF8-9D62-436CE068BE55}" srcOrd="0" destOrd="0" presId="urn:microsoft.com/office/officeart/2008/layout/HorizontalMultiLevelHierarchy"/>
    <dgm:cxn modelId="{0909E6CD-5025-45E8-8DC4-E90DBDE83B1D}" type="presParOf" srcId="{766E72B5-9E3D-4A23-A704-6433070843AC}" destId="{7834472A-71A7-4D7F-A874-51513FB0136B}" srcOrd="1" destOrd="0" presId="urn:microsoft.com/office/officeart/2008/layout/HorizontalMultiLevelHierarchy"/>
    <dgm:cxn modelId="{C02424E8-E1FA-4697-865F-FEB99A1E4B78}" type="presParOf" srcId="{7834472A-71A7-4D7F-A874-51513FB0136B}" destId="{232A1D29-5078-43BB-94DC-77034CB1F4C1}" srcOrd="0" destOrd="0" presId="urn:microsoft.com/office/officeart/2008/layout/HorizontalMultiLevelHierarchy"/>
    <dgm:cxn modelId="{A6282AEF-5D2A-4B90-A344-DC65069EA2EA}" type="presParOf" srcId="{7834472A-71A7-4D7F-A874-51513FB0136B}" destId="{3853F4C7-93F9-4E31-ADF1-CE7850077598}" srcOrd="1" destOrd="0" presId="urn:microsoft.com/office/officeart/2008/layout/HorizontalMultiLevelHierarchy"/>
    <dgm:cxn modelId="{615D9717-8880-46F9-BE22-847BCF05719D}" type="presParOf" srcId="{3853F4C7-93F9-4E31-ADF1-CE7850077598}" destId="{C379D31D-F0B1-4D8B-9821-A9FAEB9E7D72}" srcOrd="0" destOrd="0" presId="urn:microsoft.com/office/officeart/2008/layout/HorizontalMultiLevelHierarchy"/>
    <dgm:cxn modelId="{AA189D98-E415-4340-B7DC-05AE3E2DBABE}" type="presParOf" srcId="{C379D31D-F0B1-4D8B-9821-A9FAEB9E7D72}" destId="{1C2C1625-7CA0-467E-95C3-39BACA2F01FD}" srcOrd="0" destOrd="0" presId="urn:microsoft.com/office/officeart/2008/layout/HorizontalMultiLevelHierarchy"/>
    <dgm:cxn modelId="{E385B559-F3C5-417B-B086-57EE0F25607E}" type="presParOf" srcId="{3853F4C7-93F9-4E31-ADF1-CE7850077598}" destId="{CFE1C912-6058-4E74-B0B5-BEBD586D6FF2}" srcOrd="1" destOrd="0" presId="urn:microsoft.com/office/officeart/2008/layout/HorizontalMultiLevelHierarchy"/>
    <dgm:cxn modelId="{AE57B588-1DF0-45BD-B4BF-297B7F1CC4E5}" type="presParOf" srcId="{CFE1C912-6058-4E74-B0B5-BEBD586D6FF2}" destId="{27669120-9F19-4918-A01D-003B87FA4381}" srcOrd="0" destOrd="0" presId="urn:microsoft.com/office/officeart/2008/layout/HorizontalMultiLevelHierarchy"/>
    <dgm:cxn modelId="{09B7F4EB-F5DE-4DBA-AA85-755C1F66457F}" type="presParOf" srcId="{CFE1C912-6058-4E74-B0B5-BEBD586D6FF2}" destId="{3696BF63-6E90-44EB-A505-A9B24C42C4D4}" srcOrd="1" destOrd="0" presId="urn:microsoft.com/office/officeart/2008/layout/HorizontalMultiLevelHierarchy"/>
    <dgm:cxn modelId="{B2DF47F2-61B7-42D7-AEB0-FB4B13CCE0ED}" type="presParOf" srcId="{3853F4C7-93F9-4E31-ADF1-CE7850077598}" destId="{83F448B6-7ABB-474F-8F55-FDF42F4D5222}" srcOrd="2" destOrd="0" presId="urn:microsoft.com/office/officeart/2008/layout/HorizontalMultiLevelHierarchy"/>
    <dgm:cxn modelId="{F2EA54A4-D70C-4259-82B9-F575474BB954}" type="presParOf" srcId="{83F448B6-7ABB-474F-8F55-FDF42F4D5222}" destId="{5152746F-6E65-45F0-9DEB-76E06B862F8E}" srcOrd="0" destOrd="0" presId="urn:microsoft.com/office/officeart/2008/layout/HorizontalMultiLevelHierarchy"/>
    <dgm:cxn modelId="{C4FB1920-0D97-412B-84FA-33A6FF0FBAFB}" type="presParOf" srcId="{3853F4C7-93F9-4E31-ADF1-CE7850077598}" destId="{AD2B4A84-EF64-4555-AFE5-2FA2359024FA}" srcOrd="3" destOrd="0" presId="urn:microsoft.com/office/officeart/2008/layout/HorizontalMultiLevelHierarchy"/>
    <dgm:cxn modelId="{17AF4B13-22C7-496B-8ED0-F8249A4724CE}" type="presParOf" srcId="{AD2B4A84-EF64-4555-AFE5-2FA2359024FA}" destId="{A27C9553-F824-402E-BA5E-41A95BAA7C83}" srcOrd="0" destOrd="0" presId="urn:microsoft.com/office/officeart/2008/layout/HorizontalMultiLevelHierarchy"/>
    <dgm:cxn modelId="{65AF49D3-3265-42BC-AECC-2EC08EC02061}" type="presParOf" srcId="{AD2B4A84-EF64-4555-AFE5-2FA2359024FA}" destId="{C1DFFAA1-B89B-4482-AF19-D08B6615519C}" srcOrd="1" destOrd="0" presId="urn:microsoft.com/office/officeart/2008/layout/HorizontalMultiLevelHierarchy"/>
    <dgm:cxn modelId="{B7D4F077-842E-4ED5-8F87-6E0122BE1261}" type="presParOf" srcId="{766E72B5-9E3D-4A23-A704-6433070843AC}" destId="{1EE1A52D-5C47-4BE9-ADDA-6505B479509C}" srcOrd="2" destOrd="0" presId="urn:microsoft.com/office/officeart/2008/layout/HorizontalMultiLevelHierarchy"/>
    <dgm:cxn modelId="{37A58EFE-F047-46D1-AA5D-C67D3AA8102C}" type="presParOf" srcId="{1EE1A52D-5C47-4BE9-ADDA-6505B479509C}" destId="{A1141B01-C64F-41B2-A7F8-99BFEA7DA8BD}" srcOrd="0" destOrd="0" presId="urn:microsoft.com/office/officeart/2008/layout/HorizontalMultiLevelHierarchy"/>
    <dgm:cxn modelId="{856C6404-334C-4F66-AC18-5BDAD896AB33}" type="presParOf" srcId="{766E72B5-9E3D-4A23-A704-6433070843AC}" destId="{56406BA5-54DB-4E53-9935-749E37132705}" srcOrd="3" destOrd="0" presId="urn:microsoft.com/office/officeart/2008/layout/HorizontalMultiLevelHierarchy"/>
    <dgm:cxn modelId="{42977B7D-7B92-40BF-81B7-B7E41F1FB17B}" type="presParOf" srcId="{56406BA5-54DB-4E53-9935-749E37132705}" destId="{B18BA5A9-CB56-4F48-9F38-417244F6DD0A}" srcOrd="0" destOrd="0" presId="urn:microsoft.com/office/officeart/2008/layout/HorizontalMultiLevelHierarchy"/>
    <dgm:cxn modelId="{2ED45568-5D28-4650-B69C-0BEDBB3D3FF9}" type="presParOf" srcId="{56406BA5-54DB-4E53-9935-749E37132705}" destId="{254BAA90-0355-47BA-88CE-09A36781208F}" srcOrd="1" destOrd="0" presId="urn:microsoft.com/office/officeart/2008/layout/HorizontalMultiLevelHierarchy"/>
    <dgm:cxn modelId="{8C22C6F4-056A-4263-9A86-542E78EAC3B6}" type="presParOf" srcId="{254BAA90-0355-47BA-88CE-09A36781208F}" destId="{0935D84A-8536-4638-9A4C-99A2E84D2207}" srcOrd="0" destOrd="0" presId="urn:microsoft.com/office/officeart/2008/layout/HorizontalMultiLevelHierarchy"/>
    <dgm:cxn modelId="{5AA35C9F-610D-44D5-9D87-12C3AF5602F0}" type="presParOf" srcId="{0935D84A-8536-4638-9A4C-99A2E84D2207}" destId="{917E652E-C91E-473C-88DD-93A5171805D4}" srcOrd="0" destOrd="0" presId="urn:microsoft.com/office/officeart/2008/layout/HorizontalMultiLevelHierarchy"/>
    <dgm:cxn modelId="{62034B04-4D3A-4392-8BE7-9A9A7AE6D05E}" type="presParOf" srcId="{254BAA90-0355-47BA-88CE-09A36781208F}" destId="{16B65065-757D-43AE-A813-C8E740BD8A80}" srcOrd="1" destOrd="0" presId="urn:microsoft.com/office/officeart/2008/layout/HorizontalMultiLevelHierarchy"/>
    <dgm:cxn modelId="{4CF7DD4F-0C52-4006-8274-F893B1353FA2}" type="presParOf" srcId="{16B65065-757D-43AE-A813-C8E740BD8A80}" destId="{C0597773-060E-4DDB-BA52-8705CD64AF6E}" srcOrd="0" destOrd="0" presId="urn:microsoft.com/office/officeart/2008/layout/HorizontalMultiLevelHierarchy"/>
    <dgm:cxn modelId="{5877755C-C931-4D91-A2AD-B880C8B7FB34}" type="presParOf" srcId="{16B65065-757D-43AE-A813-C8E740BD8A80}" destId="{ADE5DC91-6DFC-47F5-9B8E-25CC872C705F}" srcOrd="1" destOrd="0" presId="urn:microsoft.com/office/officeart/2008/layout/HorizontalMultiLevelHierarchy"/>
    <dgm:cxn modelId="{2038AA16-F6DA-4F87-9F91-8CD1BD097867}" type="presParOf" srcId="{254BAA90-0355-47BA-88CE-09A36781208F}" destId="{3A44A55B-4D5B-4416-AF33-004A7603285B}" srcOrd="2" destOrd="0" presId="urn:microsoft.com/office/officeart/2008/layout/HorizontalMultiLevelHierarchy"/>
    <dgm:cxn modelId="{96F1F297-D8EF-42CE-82E8-71CED345A9BF}" type="presParOf" srcId="{3A44A55B-4D5B-4416-AF33-004A7603285B}" destId="{2E5B4781-93FD-4D07-952F-5176C7EA757A}" srcOrd="0" destOrd="0" presId="urn:microsoft.com/office/officeart/2008/layout/HorizontalMultiLevelHierarchy"/>
    <dgm:cxn modelId="{C915D087-F7BD-49FA-9AB6-105C442D96E7}" type="presParOf" srcId="{254BAA90-0355-47BA-88CE-09A36781208F}" destId="{DFAA432B-2CC8-440D-82F6-32208CB2F2E1}" srcOrd="3" destOrd="0" presId="urn:microsoft.com/office/officeart/2008/layout/HorizontalMultiLevelHierarchy"/>
    <dgm:cxn modelId="{FF951728-F465-45E8-9F6A-7B4883BB67FF}" type="presParOf" srcId="{DFAA432B-2CC8-440D-82F6-32208CB2F2E1}" destId="{C38C97CF-B8F4-478A-993C-899386141D9C}" srcOrd="0" destOrd="0" presId="urn:microsoft.com/office/officeart/2008/layout/HorizontalMultiLevelHierarchy"/>
    <dgm:cxn modelId="{4CC29FA0-5930-4C74-A29E-0FF9E7839E3D}" type="presParOf" srcId="{DFAA432B-2CC8-440D-82F6-32208CB2F2E1}" destId="{E7B3D819-3BC3-45DD-A100-EF9C236BF4FA}" srcOrd="1" destOrd="0" presId="urn:microsoft.com/office/officeart/2008/layout/HorizontalMultiLevelHierarchy"/>
    <dgm:cxn modelId="{6C55F7CA-4154-4634-8D38-2340B6F86493}" type="presParOf" srcId="{766E72B5-9E3D-4A23-A704-6433070843AC}" destId="{6EC87F44-B794-421F-B5A6-02E9D519501E}" srcOrd="4" destOrd="0" presId="urn:microsoft.com/office/officeart/2008/layout/HorizontalMultiLevelHierarchy"/>
    <dgm:cxn modelId="{C778BD1C-5E77-4FBC-BF2A-17D05235DD58}" type="presParOf" srcId="{6EC87F44-B794-421F-B5A6-02E9D519501E}" destId="{998CE411-464A-48F4-857C-F803C76EEC7E}" srcOrd="0" destOrd="0" presId="urn:microsoft.com/office/officeart/2008/layout/HorizontalMultiLevelHierarchy"/>
    <dgm:cxn modelId="{9DBCE751-C5C6-4681-B342-2BB657BC3480}" type="presParOf" srcId="{766E72B5-9E3D-4A23-A704-6433070843AC}" destId="{C08A9D00-7AF3-443E-A059-3DC35C90F938}" srcOrd="5" destOrd="0" presId="urn:microsoft.com/office/officeart/2008/layout/HorizontalMultiLevelHierarchy"/>
    <dgm:cxn modelId="{219F649D-2B65-4A32-B8B1-29D9B069758B}" type="presParOf" srcId="{C08A9D00-7AF3-443E-A059-3DC35C90F938}" destId="{D7058112-F4AB-4A4C-AA47-A6FD4D7B7F90}" srcOrd="0" destOrd="0" presId="urn:microsoft.com/office/officeart/2008/layout/HorizontalMultiLevelHierarchy"/>
    <dgm:cxn modelId="{8D241DAC-FB24-48BF-B174-D0C5D0CCC6F4}" type="presParOf" srcId="{C08A9D00-7AF3-443E-A059-3DC35C90F938}" destId="{78251281-DE95-4E7E-9E72-3BBED2E1F424}" srcOrd="1" destOrd="0" presId="urn:microsoft.com/office/officeart/2008/layout/HorizontalMultiLevelHierarchy"/>
    <dgm:cxn modelId="{26E58558-114C-4677-A855-26D7C75B8C49}" type="presParOf" srcId="{78251281-DE95-4E7E-9E72-3BBED2E1F424}" destId="{4B846FC6-A26E-4744-A02E-94C5EAF1BEA3}" srcOrd="0" destOrd="0" presId="urn:microsoft.com/office/officeart/2008/layout/HorizontalMultiLevelHierarchy"/>
    <dgm:cxn modelId="{58EF447F-5AEC-4C1D-A695-EFE0A29C424D}" type="presParOf" srcId="{4B846FC6-A26E-4744-A02E-94C5EAF1BEA3}" destId="{B6DA2372-E2F1-490D-87E4-48276C7D1D6F}" srcOrd="0" destOrd="0" presId="urn:microsoft.com/office/officeart/2008/layout/HorizontalMultiLevelHierarchy"/>
    <dgm:cxn modelId="{000FBF71-50A5-44CB-A29E-88AE4EE8E95F}" type="presParOf" srcId="{78251281-DE95-4E7E-9E72-3BBED2E1F424}" destId="{29C1B15C-6107-4047-874A-A87E910AA510}" srcOrd="1" destOrd="0" presId="urn:microsoft.com/office/officeart/2008/layout/HorizontalMultiLevelHierarchy"/>
    <dgm:cxn modelId="{14B3BE44-2CB0-4E02-ABF5-0D974CFA9FD1}" type="presParOf" srcId="{29C1B15C-6107-4047-874A-A87E910AA510}" destId="{EB0E72C6-A686-4EBF-B24E-60F24414E354}" srcOrd="0" destOrd="0" presId="urn:microsoft.com/office/officeart/2008/layout/HorizontalMultiLevelHierarchy"/>
    <dgm:cxn modelId="{CB904FC2-A347-413E-ABDE-EFBA4315EA75}" type="presParOf" srcId="{29C1B15C-6107-4047-874A-A87E910AA510}" destId="{CCB645E1-18D8-441C-AF83-D5D067D695B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18BD4-89A2-46EA-AB62-DCD18EEC588E}"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US"/>
        </a:p>
      </dgm:t>
    </dgm:pt>
    <dgm:pt modelId="{79325A4C-E81D-4306-A80C-BC5FA6673A89}">
      <dgm:prSet phldrT="[Text]" custT="1"/>
      <dgm:spPr/>
      <dgm:t>
        <a:bodyPr/>
        <a:lstStyle/>
        <a:p>
          <a:r>
            <a:rPr lang="en-US" sz="2400"/>
            <a:t>FAO and its activities in Viet Nam</a:t>
          </a:r>
          <a:endParaRPr lang="en-US" sz="2400" dirty="0"/>
        </a:p>
      </dgm:t>
    </dgm:pt>
    <dgm:pt modelId="{92746C1F-3B53-4AE1-857E-7728FDF7E437}" type="parTrans" cxnId="{C0FE8BCF-B22C-4982-AA6F-C225F775460D}">
      <dgm:prSet/>
      <dgm:spPr/>
      <dgm:t>
        <a:bodyPr/>
        <a:lstStyle/>
        <a:p>
          <a:endParaRPr lang="en-US">
            <a:solidFill>
              <a:schemeClr val="accent2">
                <a:lumMod val="50000"/>
              </a:schemeClr>
            </a:solidFill>
          </a:endParaRPr>
        </a:p>
      </dgm:t>
    </dgm:pt>
    <dgm:pt modelId="{609A99D1-AB91-4A0F-8CEB-CBA5D4CB4B74}" type="sibTrans" cxnId="{C0FE8BCF-B22C-4982-AA6F-C225F775460D}">
      <dgm:prSet/>
      <dgm:spPr/>
      <dgm:t>
        <a:bodyPr/>
        <a:lstStyle/>
        <a:p>
          <a:endParaRPr lang="en-US">
            <a:solidFill>
              <a:schemeClr val="accent2">
                <a:lumMod val="50000"/>
              </a:schemeClr>
            </a:solidFill>
          </a:endParaRPr>
        </a:p>
      </dgm:t>
    </dgm:pt>
    <dgm:pt modelId="{976299A4-4812-487B-B6C1-B3D4D8D9FC19}">
      <dgm:prSet phldrT="[Text]"/>
      <dgm:spPr/>
      <dgm:t>
        <a:bodyPr/>
        <a:lstStyle/>
        <a:p>
          <a:r>
            <a:rPr lang="en-US"/>
            <a:t>FAO</a:t>
          </a:r>
          <a:endParaRPr lang="en-US" dirty="0"/>
        </a:p>
      </dgm:t>
    </dgm:pt>
    <dgm:pt modelId="{EEE5DFAB-F8BC-4F06-A3D6-CB93EB9E420F}" type="parTrans" cxnId="{AFE8E965-1C69-4CCD-8A45-59C650B1C5E8}">
      <dgm:prSet/>
      <dgm:spPr/>
      <dgm:t>
        <a:bodyPr/>
        <a:lstStyle/>
        <a:p>
          <a:endParaRPr lang="en-US">
            <a:solidFill>
              <a:schemeClr val="accent2">
                <a:lumMod val="50000"/>
              </a:schemeClr>
            </a:solidFill>
          </a:endParaRPr>
        </a:p>
      </dgm:t>
    </dgm:pt>
    <dgm:pt modelId="{F8EE8D28-7AAB-44A4-9A2B-07E7A14B4B1F}" type="sibTrans" cxnId="{AFE8E965-1C69-4CCD-8A45-59C650B1C5E8}">
      <dgm:prSet/>
      <dgm:spPr/>
      <dgm:t>
        <a:bodyPr/>
        <a:lstStyle/>
        <a:p>
          <a:endParaRPr lang="en-US">
            <a:solidFill>
              <a:schemeClr val="accent2">
                <a:lumMod val="50000"/>
              </a:schemeClr>
            </a:solidFill>
          </a:endParaRPr>
        </a:p>
      </dgm:t>
    </dgm:pt>
    <dgm:pt modelId="{B12EAE0D-D3EA-49D3-A141-1961F5C10544}">
      <dgm:prSet phldrT="[Text]"/>
      <dgm:spPr/>
      <dgm:t>
        <a:bodyPr/>
        <a:lstStyle/>
        <a:p>
          <a:r>
            <a:rPr lang="en-US"/>
            <a:t>FAO in Viet Nam</a:t>
          </a:r>
          <a:endParaRPr lang="en-US" dirty="0"/>
        </a:p>
      </dgm:t>
    </dgm:pt>
    <dgm:pt modelId="{FBBAF227-5453-4AC1-A22A-AF0A2607E7FA}" type="parTrans" cxnId="{83D28728-F9B8-4DD6-9863-E9C9A0A4E595}">
      <dgm:prSet/>
      <dgm:spPr/>
      <dgm:t>
        <a:bodyPr/>
        <a:lstStyle/>
        <a:p>
          <a:endParaRPr lang="en-US">
            <a:solidFill>
              <a:schemeClr val="accent2">
                <a:lumMod val="50000"/>
              </a:schemeClr>
            </a:solidFill>
          </a:endParaRPr>
        </a:p>
      </dgm:t>
    </dgm:pt>
    <dgm:pt modelId="{A4875331-FB25-4053-859F-38670DDFD69F}" type="sibTrans" cxnId="{83D28728-F9B8-4DD6-9863-E9C9A0A4E595}">
      <dgm:prSet/>
      <dgm:spPr/>
      <dgm:t>
        <a:bodyPr/>
        <a:lstStyle/>
        <a:p>
          <a:endParaRPr lang="en-US">
            <a:solidFill>
              <a:schemeClr val="accent2">
                <a:lumMod val="50000"/>
              </a:schemeClr>
            </a:solidFill>
          </a:endParaRPr>
        </a:p>
      </dgm:t>
    </dgm:pt>
    <dgm:pt modelId="{DD03A553-F288-4727-89A3-20AC954B125F}">
      <dgm:prSet phldrT="[Text]"/>
      <dgm:spPr/>
      <dgm:t>
        <a:bodyPr/>
        <a:lstStyle/>
        <a:p>
          <a:r>
            <a:rPr lang="en-US"/>
            <a:t>Viet Nam’s participation</a:t>
          </a:r>
          <a:endParaRPr lang="en-US" dirty="0"/>
        </a:p>
      </dgm:t>
    </dgm:pt>
    <dgm:pt modelId="{21FFE72F-373C-4EC6-8509-FCD5282BEEED}" type="parTrans" cxnId="{CA28BCA8-D62B-4CF3-8545-3421BDD4F554}">
      <dgm:prSet/>
      <dgm:spPr/>
      <dgm:t>
        <a:bodyPr/>
        <a:lstStyle/>
        <a:p>
          <a:endParaRPr lang="en-US">
            <a:solidFill>
              <a:schemeClr val="accent2">
                <a:lumMod val="50000"/>
              </a:schemeClr>
            </a:solidFill>
          </a:endParaRPr>
        </a:p>
      </dgm:t>
    </dgm:pt>
    <dgm:pt modelId="{E03D0ED6-D492-4AB6-964A-9DD9CB70C958}" type="sibTrans" cxnId="{CA28BCA8-D62B-4CF3-8545-3421BDD4F554}">
      <dgm:prSet/>
      <dgm:spPr/>
      <dgm:t>
        <a:bodyPr/>
        <a:lstStyle/>
        <a:p>
          <a:endParaRPr lang="en-US">
            <a:solidFill>
              <a:schemeClr val="accent2">
                <a:lumMod val="50000"/>
              </a:schemeClr>
            </a:solidFill>
          </a:endParaRPr>
        </a:p>
      </dgm:t>
    </dgm:pt>
    <dgm:pt modelId="{1C2E82CF-5AD3-49FE-9FE4-DDC26D801250}">
      <dgm:prSet phldrT="[Text]" custT="1"/>
      <dgm:spPr/>
      <dgm:t>
        <a:bodyPr/>
        <a:lstStyle/>
        <a:p>
          <a:r>
            <a:rPr lang="en-US" sz="1900" kern="1200" dirty="0"/>
            <a:t>has participated in (5) </a:t>
          </a:r>
          <a:r>
            <a:rPr lang="en-US" b="1" dirty="0">
              <a:solidFill>
                <a:srgbClr val="BF0D5E"/>
              </a:solidFill>
            </a:rPr>
            <a:t>food security and nutrition activities</a:t>
          </a:r>
        </a:p>
      </dgm:t>
    </dgm:pt>
    <dgm:pt modelId="{ED47CF2D-012B-4F64-A8A2-86AD974DA4A2}" type="parTrans" cxnId="{231587B8-5F1A-44AA-B8A6-0D166C0DB47B}">
      <dgm:prSet/>
      <dgm:spPr/>
      <dgm:t>
        <a:bodyPr/>
        <a:lstStyle/>
        <a:p>
          <a:endParaRPr lang="en-US">
            <a:solidFill>
              <a:schemeClr val="accent2">
                <a:lumMod val="50000"/>
              </a:schemeClr>
            </a:solidFill>
          </a:endParaRPr>
        </a:p>
      </dgm:t>
    </dgm:pt>
    <dgm:pt modelId="{597E0202-765B-4ECA-A21F-289F604CE779}" type="sibTrans" cxnId="{231587B8-5F1A-44AA-B8A6-0D166C0DB47B}">
      <dgm:prSet/>
      <dgm:spPr/>
      <dgm:t>
        <a:bodyPr/>
        <a:lstStyle/>
        <a:p>
          <a:endParaRPr lang="en-US">
            <a:solidFill>
              <a:schemeClr val="accent2">
                <a:lumMod val="50000"/>
              </a:schemeClr>
            </a:solidFill>
          </a:endParaRPr>
        </a:p>
      </dgm:t>
    </dgm:pt>
    <dgm:pt modelId="{62AF1EBA-DEE4-4A07-8A55-319142FFB492}">
      <dgm:prSet phldrT="[Text]"/>
      <dgm:spPr/>
      <dgm:t>
        <a:bodyPr/>
        <a:lstStyle/>
        <a:p>
          <a:r>
            <a:rPr lang="en-US" dirty="0"/>
            <a:t>formed in (1) </a:t>
          </a:r>
          <a:r>
            <a:rPr lang="en-US" b="1" dirty="0">
              <a:solidFill>
                <a:srgbClr val="BF0D5E"/>
              </a:solidFill>
            </a:rPr>
            <a:t>1945</a:t>
          </a:r>
        </a:p>
      </dgm:t>
    </dgm:pt>
    <dgm:pt modelId="{EAB1673B-077B-4228-BEDA-68918A1DE035}" type="parTrans" cxnId="{94DE5307-1641-4734-BFB9-CB872D0F4371}">
      <dgm:prSet/>
      <dgm:spPr/>
      <dgm:t>
        <a:bodyPr/>
        <a:lstStyle/>
        <a:p>
          <a:endParaRPr lang="en-US">
            <a:solidFill>
              <a:schemeClr val="accent2">
                <a:lumMod val="50000"/>
              </a:schemeClr>
            </a:solidFill>
          </a:endParaRPr>
        </a:p>
      </dgm:t>
    </dgm:pt>
    <dgm:pt modelId="{E52E630D-A5C8-4DD4-BC36-8D073024EF87}" type="sibTrans" cxnId="{94DE5307-1641-4734-BFB9-CB872D0F4371}">
      <dgm:prSet/>
      <dgm:spPr/>
      <dgm:t>
        <a:bodyPr/>
        <a:lstStyle/>
        <a:p>
          <a:endParaRPr lang="en-US">
            <a:solidFill>
              <a:schemeClr val="accent2">
                <a:lumMod val="50000"/>
              </a:schemeClr>
            </a:solidFill>
          </a:endParaRPr>
        </a:p>
      </dgm:t>
    </dgm:pt>
    <dgm:pt modelId="{C31B92A3-D7CA-492D-B2B8-FE8383B9C842}">
      <dgm:prSet phldrT="[Text]"/>
      <dgm:spPr/>
      <dgm:t>
        <a:bodyPr/>
        <a:lstStyle/>
        <a:p>
          <a:r>
            <a:rPr lang="en-US" dirty="0"/>
            <a:t>main aim is to (2) </a:t>
          </a:r>
          <a:r>
            <a:rPr lang="en-US" b="1" dirty="0">
              <a:solidFill>
                <a:srgbClr val="BF0D5E"/>
              </a:solidFill>
            </a:rPr>
            <a:t>end hunger and poverty</a:t>
          </a:r>
        </a:p>
      </dgm:t>
    </dgm:pt>
    <dgm:pt modelId="{27F4F557-4B4C-45FA-9932-42508679C9A8}" type="parTrans" cxnId="{F84C0500-1B92-4E17-948B-C28C7B6B8A90}">
      <dgm:prSet/>
      <dgm:spPr/>
      <dgm:t>
        <a:bodyPr/>
        <a:lstStyle/>
        <a:p>
          <a:endParaRPr lang="en-US">
            <a:solidFill>
              <a:schemeClr val="accent2">
                <a:lumMod val="50000"/>
              </a:schemeClr>
            </a:solidFill>
          </a:endParaRPr>
        </a:p>
      </dgm:t>
    </dgm:pt>
    <dgm:pt modelId="{37FEBBF1-DC33-453F-8980-3BE7C35718A0}" type="sibTrans" cxnId="{F84C0500-1B92-4E17-948B-C28C7B6B8A90}">
      <dgm:prSet/>
      <dgm:spPr/>
      <dgm:t>
        <a:bodyPr/>
        <a:lstStyle/>
        <a:p>
          <a:endParaRPr lang="en-US">
            <a:solidFill>
              <a:schemeClr val="accent2">
                <a:lumMod val="50000"/>
              </a:schemeClr>
            </a:solidFill>
          </a:endParaRPr>
        </a:p>
      </dgm:t>
    </dgm:pt>
    <dgm:pt modelId="{50B6F3EF-4E11-45B8-978E-F8DB21797497}">
      <dgm:prSet phldrT="[Text]"/>
      <dgm:spPr/>
      <dgm:t>
        <a:bodyPr/>
        <a:lstStyle/>
        <a:p>
          <a:r>
            <a:rPr lang="en-US" dirty="0"/>
            <a:t>started in (3) </a:t>
          </a:r>
          <a:r>
            <a:rPr lang="en-US" b="1" dirty="0">
              <a:solidFill>
                <a:srgbClr val="BF0D5E"/>
              </a:solidFill>
            </a:rPr>
            <a:t>1978</a:t>
          </a:r>
        </a:p>
      </dgm:t>
    </dgm:pt>
    <dgm:pt modelId="{3B7B71CA-ED7A-4F4D-9992-8224D09F52D3}" type="parTrans" cxnId="{7AE01F3E-5ED3-42F3-843E-9EB75D2463B0}">
      <dgm:prSet/>
      <dgm:spPr/>
      <dgm:t>
        <a:bodyPr/>
        <a:lstStyle/>
        <a:p>
          <a:endParaRPr lang="en-US">
            <a:solidFill>
              <a:schemeClr val="accent2">
                <a:lumMod val="50000"/>
              </a:schemeClr>
            </a:solidFill>
          </a:endParaRPr>
        </a:p>
      </dgm:t>
    </dgm:pt>
    <dgm:pt modelId="{5C418619-0107-4E33-B22D-05A93A5768BE}" type="sibTrans" cxnId="{7AE01F3E-5ED3-42F3-843E-9EB75D2463B0}">
      <dgm:prSet/>
      <dgm:spPr/>
      <dgm:t>
        <a:bodyPr/>
        <a:lstStyle/>
        <a:p>
          <a:endParaRPr lang="en-US">
            <a:solidFill>
              <a:schemeClr val="accent2">
                <a:lumMod val="50000"/>
              </a:schemeClr>
            </a:solidFill>
          </a:endParaRPr>
        </a:p>
      </dgm:t>
    </dgm:pt>
    <dgm:pt modelId="{3481DE56-0FE5-4117-8289-C8BD4C0D7EC6}">
      <dgm:prSet phldrT="[Text]"/>
      <dgm:spPr/>
      <dgm:t>
        <a:bodyPr/>
        <a:lstStyle/>
        <a:p>
          <a:r>
            <a:rPr lang="en-US" dirty="0"/>
            <a:t>has provided (4) </a:t>
          </a:r>
          <a:r>
            <a:rPr lang="en-US" b="1" dirty="0">
              <a:solidFill>
                <a:srgbClr val="BF0D5E"/>
              </a:solidFill>
            </a:rPr>
            <a:t>technical support and advice to the government</a:t>
          </a:r>
        </a:p>
      </dgm:t>
    </dgm:pt>
    <dgm:pt modelId="{7692F231-5A54-4850-911A-623427AB213A}" type="parTrans" cxnId="{E392C3DE-18E0-4580-8120-09247AD8455E}">
      <dgm:prSet/>
      <dgm:spPr/>
      <dgm:t>
        <a:bodyPr/>
        <a:lstStyle/>
        <a:p>
          <a:endParaRPr lang="en-US">
            <a:solidFill>
              <a:schemeClr val="accent2">
                <a:lumMod val="50000"/>
              </a:schemeClr>
            </a:solidFill>
          </a:endParaRPr>
        </a:p>
      </dgm:t>
    </dgm:pt>
    <dgm:pt modelId="{F62D02FF-83E4-41C0-B404-1E88D5FF6295}" type="sibTrans" cxnId="{E392C3DE-18E0-4580-8120-09247AD8455E}">
      <dgm:prSet/>
      <dgm:spPr/>
      <dgm:t>
        <a:bodyPr/>
        <a:lstStyle/>
        <a:p>
          <a:endParaRPr lang="en-US">
            <a:solidFill>
              <a:schemeClr val="accent2">
                <a:lumMod val="50000"/>
              </a:schemeClr>
            </a:solidFill>
          </a:endParaRPr>
        </a:p>
      </dgm:t>
    </dgm:pt>
    <dgm:pt modelId="{331CC6B0-8A1E-4E7E-92AC-E3D5B31153E4}" type="pres">
      <dgm:prSet presAssocID="{D0C18BD4-89A2-46EA-AB62-DCD18EEC588E}" presName="Name0" presStyleCnt="0">
        <dgm:presLayoutVars>
          <dgm:chPref val="1"/>
          <dgm:dir/>
          <dgm:animOne val="branch"/>
          <dgm:animLvl val="lvl"/>
          <dgm:resizeHandles val="exact"/>
        </dgm:presLayoutVars>
      </dgm:prSet>
      <dgm:spPr/>
    </dgm:pt>
    <dgm:pt modelId="{F0463D04-A384-4CBF-BB9B-41C60633A5EA}" type="pres">
      <dgm:prSet presAssocID="{79325A4C-E81D-4306-A80C-BC5FA6673A89}" presName="root1" presStyleCnt="0"/>
      <dgm:spPr/>
    </dgm:pt>
    <dgm:pt modelId="{9713711F-BE59-4014-9144-532C54EF7BED}" type="pres">
      <dgm:prSet presAssocID="{79325A4C-E81D-4306-A80C-BC5FA6673A89}" presName="LevelOneTextNode" presStyleLbl="node0" presStyleIdx="0" presStyleCnt="1" custScaleY="69603">
        <dgm:presLayoutVars>
          <dgm:chPref val="3"/>
        </dgm:presLayoutVars>
      </dgm:prSet>
      <dgm:spPr/>
    </dgm:pt>
    <dgm:pt modelId="{766E72B5-9E3D-4A23-A704-6433070843AC}" type="pres">
      <dgm:prSet presAssocID="{79325A4C-E81D-4306-A80C-BC5FA6673A89}" presName="level2hierChild" presStyleCnt="0"/>
      <dgm:spPr/>
    </dgm:pt>
    <dgm:pt modelId="{FE688B99-E1BC-4725-A9C4-CA7B84123D2E}" type="pres">
      <dgm:prSet presAssocID="{EEE5DFAB-F8BC-4F06-A3D6-CB93EB9E420F}" presName="conn2-1" presStyleLbl="parChTrans1D2" presStyleIdx="0" presStyleCnt="3"/>
      <dgm:spPr/>
    </dgm:pt>
    <dgm:pt modelId="{58D05721-DF27-4DF8-9D62-436CE068BE55}" type="pres">
      <dgm:prSet presAssocID="{EEE5DFAB-F8BC-4F06-A3D6-CB93EB9E420F}" presName="connTx" presStyleLbl="parChTrans1D2" presStyleIdx="0" presStyleCnt="3"/>
      <dgm:spPr/>
    </dgm:pt>
    <dgm:pt modelId="{7834472A-71A7-4D7F-A874-51513FB0136B}" type="pres">
      <dgm:prSet presAssocID="{976299A4-4812-487B-B6C1-B3D4D8D9FC19}" presName="root2" presStyleCnt="0"/>
      <dgm:spPr/>
    </dgm:pt>
    <dgm:pt modelId="{232A1D29-5078-43BB-94DC-77034CB1F4C1}" type="pres">
      <dgm:prSet presAssocID="{976299A4-4812-487B-B6C1-B3D4D8D9FC19}" presName="LevelTwoTextNode" presStyleLbl="node2" presStyleIdx="0" presStyleCnt="3" custScaleX="81117" custScaleY="63870">
        <dgm:presLayoutVars>
          <dgm:chPref val="3"/>
        </dgm:presLayoutVars>
      </dgm:prSet>
      <dgm:spPr/>
    </dgm:pt>
    <dgm:pt modelId="{3853F4C7-93F9-4E31-ADF1-CE7850077598}" type="pres">
      <dgm:prSet presAssocID="{976299A4-4812-487B-B6C1-B3D4D8D9FC19}" presName="level3hierChild" presStyleCnt="0"/>
      <dgm:spPr/>
    </dgm:pt>
    <dgm:pt modelId="{C379D31D-F0B1-4D8B-9821-A9FAEB9E7D72}" type="pres">
      <dgm:prSet presAssocID="{EAB1673B-077B-4228-BEDA-68918A1DE035}" presName="conn2-1" presStyleLbl="parChTrans1D3" presStyleIdx="0" presStyleCnt="5"/>
      <dgm:spPr/>
    </dgm:pt>
    <dgm:pt modelId="{1C2C1625-7CA0-467E-95C3-39BACA2F01FD}" type="pres">
      <dgm:prSet presAssocID="{EAB1673B-077B-4228-BEDA-68918A1DE035}" presName="connTx" presStyleLbl="parChTrans1D3" presStyleIdx="0" presStyleCnt="5"/>
      <dgm:spPr/>
    </dgm:pt>
    <dgm:pt modelId="{CFE1C912-6058-4E74-B0B5-BEBD586D6FF2}" type="pres">
      <dgm:prSet presAssocID="{62AF1EBA-DEE4-4A07-8A55-319142FFB492}" presName="root2" presStyleCnt="0"/>
      <dgm:spPr/>
    </dgm:pt>
    <dgm:pt modelId="{27669120-9F19-4918-A01D-003B87FA4381}" type="pres">
      <dgm:prSet presAssocID="{62AF1EBA-DEE4-4A07-8A55-319142FFB492}" presName="LevelTwoTextNode" presStyleLbl="node3" presStyleIdx="0" presStyleCnt="5" custScaleX="99680" custScaleY="58602">
        <dgm:presLayoutVars>
          <dgm:chPref val="3"/>
        </dgm:presLayoutVars>
      </dgm:prSet>
      <dgm:spPr/>
    </dgm:pt>
    <dgm:pt modelId="{3696BF63-6E90-44EB-A505-A9B24C42C4D4}" type="pres">
      <dgm:prSet presAssocID="{62AF1EBA-DEE4-4A07-8A55-319142FFB492}" presName="level3hierChild" presStyleCnt="0"/>
      <dgm:spPr/>
    </dgm:pt>
    <dgm:pt modelId="{83F448B6-7ABB-474F-8F55-FDF42F4D5222}" type="pres">
      <dgm:prSet presAssocID="{27F4F557-4B4C-45FA-9932-42508679C9A8}" presName="conn2-1" presStyleLbl="parChTrans1D3" presStyleIdx="1" presStyleCnt="5"/>
      <dgm:spPr/>
    </dgm:pt>
    <dgm:pt modelId="{5152746F-6E65-45F0-9DEB-76E06B862F8E}" type="pres">
      <dgm:prSet presAssocID="{27F4F557-4B4C-45FA-9932-42508679C9A8}" presName="connTx" presStyleLbl="parChTrans1D3" presStyleIdx="1" presStyleCnt="5"/>
      <dgm:spPr/>
    </dgm:pt>
    <dgm:pt modelId="{AD2B4A84-EF64-4555-AFE5-2FA2359024FA}" type="pres">
      <dgm:prSet presAssocID="{C31B92A3-D7CA-492D-B2B8-FE8383B9C842}" presName="root2" presStyleCnt="0"/>
      <dgm:spPr/>
    </dgm:pt>
    <dgm:pt modelId="{A27C9553-F824-402E-BA5E-41A95BAA7C83}" type="pres">
      <dgm:prSet presAssocID="{C31B92A3-D7CA-492D-B2B8-FE8383B9C842}" presName="LevelTwoTextNode" presStyleLbl="node3" presStyleIdx="1" presStyleCnt="5" custScaleX="99825" custScaleY="56392">
        <dgm:presLayoutVars>
          <dgm:chPref val="3"/>
        </dgm:presLayoutVars>
      </dgm:prSet>
      <dgm:spPr/>
    </dgm:pt>
    <dgm:pt modelId="{C1DFFAA1-B89B-4482-AF19-D08B6615519C}" type="pres">
      <dgm:prSet presAssocID="{C31B92A3-D7CA-492D-B2B8-FE8383B9C842}" presName="level3hierChild" presStyleCnt="0"/>
      <dgm:spPr/>
    </dgm:pt>
    <dgm:pt modelId="{1EE1A52D-5C47-4BE9-ADDA-6505B479509C}" type="pres">
      <dgm:prSet presAssocID="{FBBAF227-5453-4AC1-A22A-AF0A2607E7FA}" presName="conn2-1" presStyleLbl="parChTrans1D2" presStyleIdx="1" presStyleCnt="3"/>
      <dgm:spPr/>
    </dgm:pt>
    <dgm:pt modelId="{A1141B01-C64F-41B2-A7F8-99BFEA7DA8BD}" type="pres">
      <dgm:prSet presAssocID="{FBBAF227-5453-4AC1-A22A-AF0A2607E7FA}" presName="connTx" presStyleLbl="parChTrans1D2" presStyleIdx="1" presStyleCnt="3"/>
      <dgm:spPr/>
    </dgm:pt>
    <dgm:pt modelId="{56406BA5-54DB-4E53-9935-749E37132705}" type="pres">
      <dgm:prSet presAssocID="{B12EAE0D-D3EA-49D3-A141-1961F5C10544}" presName="root2" presStyleCnt="0"/>
      <dgm:spPr/>
    </dgm:pt>
    <dgm:pt modelId="{B18BA5A9-CB56-4F48-9F38-417244F6DD0A}" type="pres">
      <dgm:prSet presAssocID="{B12EAE0D-D3EA-49D3-A141-1961F5C10544}" presName="LevelTwoTextNode" presStyleLbl="node2" presStyleIdx="1" presStyleCnt="3" custScaleX="73945" custScaleY="60295" custLinFactNeighborX="7318" custLinFactNeighborY="-13513">
        <dgm:presLayoutVars>
          <dgm:chPref val="3"/>
        </dgm:presLayoutVars>
      </dgm:prSet>
      <dgm:spPr/>
    </dgm:pt>
    <dgm:pt modelId="{254BAA90-0355-47BA-88CE-09A36781208F}" type="pres">
      <dgm:prSet presAssocID="{B12EAE0D-D3EA-49D3-A141-1961F5C10544}" presName="level3hierChild" presStyleCnt="0"/>
      <dgm:spPr/>
    </dgm:pt>
    <dgm:pt modelId="{0935D84A-8536-4638-9A4C-99A2E84D2207}" type="pres">
      <dgm:prSet presAssocID="{3B7B71CA-ED7A-4F4D-9992-8224D09F52D3}" presName="conn2-1" presStyleLbl="parChTrans1D3" presStyleIdx="2" presStyleCnt="5"/>
      <dgm:spPr/>
    </dgm:pt>
    <dgm:pt modelId="{917E652E-C91E-473C-88DD-93A5171805D4}" type="pres">
      <dgm:prSet presAssocID="{3B7B71CA-ED7A-4F4D-9992-8224D09F52D3}" presName="connTx" presStyleLbl="parChTrans1D3" presStyleIdx="2" presStyleCnt="5"/>
      <dgm:spPr/>
    </dgm:pt>
    <dgm:pt modelId="{16B65065-757D-43AE-A813-C8E740BD8A80}" type="pres">
      <dgm:prSet presAssocID="{50B6F3EF-4E11-45B8-978E-F8DB21797497}" presName="root2" presStyleCnt="0"/>
      <dgm:spPr/>
    </dgm:pt>
    <dgm:pt modelId="{C0597773-060E-4DDB-BA52-8705CD64AF6E}" type="pres">
      <dgm:prSet presAssocID="{50B6F3EF-4E11-45B8-978E-F8DB21797497}" presName="LevelTwoTextNode" presStyleLbl="node3" presStyleIdx="2" presStyleCnt="5" custScaleX="100055" custScaleY="54532" custLinFactNeighborX="7735" custLinFactNeighborY="-2671">
        <dgm:presLayoutVars>
          <dgm:chPref val="3"/>
        </dgm:presLayoutVars>
      </dgm:prSet>
      <dgm:spPr/>
    </dgm:pt>
    <dgm:pt modelId="{ADE5DC91-6DFC-47F5-9B8E-25CC872C705F}" type="pres">
      <dgm:prSet presAssocID="{50B6F3EF-4E11-45B8-978E-F8DB21797497}" presName="level3hierChild" presStyleCnt="0"/>
      <dgm:spPr/>
    </dgm:pt>
    <dgm:pt modelId="{3A44A55B-4D5B-4416-AF33-004A7603285B}" type="pres">
      <dgm:prSet presAssocID="{7692F231-5A54-4850-911A-623427AB213A}" presName="conn2-1" presStyleLbl="parChTrans1D3" presStyleIdx="3" presStyleCnt="5"/>
      <dgm:spPr/>
    </dgm:pt>
    <dgm:pt modelId="{2E5B4781-93FD-4D07-952F-5176C7EA757A}" type="pres">
      <dgm:prSet presAssocID="{7692F231-5A54-4850-911A-623427AB213A}" presName="connTx" presStyleLbl="parChTrans1D3" presStyleIdx="3" presStyleCnt="5"/>
      <dgm:spPr/>
    </dgm:pt>
    <dgm:pt modelId="{DFAA432B-2CC8-440D-82F6-32208CB2F2E1}" type="pres">
      <dgm:prSet presAssocID="{3481DE56-0FE5-4117-8289-C8BD4C0D7EC6}" presName="root2" presStyleCnt="0"/>
      <dgm:spPr/>
    </dgm:pt>
    <dgm:pt modelId="{C38C97CF-B8F4-478A-993C-899386141D9C}" type="pres">
      <dgm:prSet presAssocID="{3481DE56-0FE5-4117-8289-C8BD4C0D7EC6}" presName="LevelTwoTextNode" presStyleLbl="node3" presStyleIdx="3" presStyleCnt="5" custScaleX="100604" custScaleY="91002" custLinFactNeighborX="8142" custLinFactNeighborY="1335">
        <dgm:presLayoutVars>
          <dgm:chPref val="3"/>
        </dgm:presLayoutVars>
      </dgm:prSet>
      <dgm:spPr/>
    </dgm:pt>
    <dgm:pt modelId="{E7B3D819-3BC3-45DD-A100-EF9C236BF4FA}" type="pres">
      <dgm:prSet presAssocID="{3481DE56-0FE5-4117-8289-C8BD4C0D7EC6}" presName="level3hierChild" presStyleCnt="0"/>
      <dgm:spPr/>
    </dgm:pt>
    <dgm:pt modelId="{6EC87F44-B794-421F-B5A6-02E9D519501E}" type="pres">
      <dgm:prSet presAssocID="{21FFE72F-373C-4EC6-8509-FCD5282BEEED}" presName="conn2-1" presStyleLbl="parChTrans1D2" presStyleIdx="2" presStyleCnt="3"/>
      <dgm:spPr/>
    </dgm:pt>
    <dgm:pt modelId="{998CE411-464A-48F4-857C-F803C76EEC7E}" type="pres">
      <dgm:prSet presAssocID="{21FFE72F-373C-4EC6-8509-FCD5282BEEED}" presName="connTx" presStyleLbl="parChTrans1D2" presStyleIdx="2" presStyleCnt="3"/>
      <dgm:spPr/>
    </dgm:pt>
    <dgm:pt modelId="{C08A9D00-7AF3-443E-A059-3DC35C90F938}" type="pres">
      <dgm:prSet presAssocID="{DD03A553-F288-4727-89A3-20AC954B125F}" presName="root2" presStyleCnt="0"/>
      <dgm:spPr/>
    </dgm:pt>
    <dgm:pt modelId="{D7058112-F4AB-4A4C-AA47-A6FD4D7B7F90}" type="pres">
      <dgm:prSet presAssocID="{DD03A553-F288-4727-89A3-20AC954B125F}" presName="LevelTwoTextNode" presStyleLbl="node2" presStyleIdx="2" presStyleCnt="3" custScaleX="90021" custScaleY="47063">
        <dgm:presLayoutVars>
          <dgm:chPref val="3"/>
        </dgm:presLayoutVars>
      </dgm:prSet>
      <dgm:spPr/>
    </dgm:pt>
    <dgm:pt modelId="{78251281-DE95-4E7E-9E72-3BBED2E1F424}" type="pres">
      <dgm:prSet presAssocID="{DD03A553-F288-4727-89A3-20AC954B125F}" presName="level3hierChild" presStyleCnt="0"/>
      <dgm:spPr/>
    </dgm:pt>
    <dgm:pt modelId="{4B846FC6-A26E-4744-A02E-94C5EAF1BEA3}" type="pres">
      <dgm:prSet presAssocID="{ED47CF2D-012B-4F64-A8A2-86AD974DA4A2}" presName="conn2-1" presStyleLbl="parChTrans1D3" presStyleIdx="4" presStyleCnt="5"/>
      <dgm:spPr/>
    </dgm:pt>
    <dgm:pt modelId="{B6DA2372-E2F1-490D-87E4-48276C7D1D6F}" type="pres">
      <dgm:prSet presAssocID="{ED47CF2D-012B-4F64-A8A2-86AD974DA4A2}" presName="connTx" presStyleLbl="parChTrans1D3" presStyleIdx="4" presStyleCnt="5"/>
      <dgm:spPr/>
    </dgm:pt>
    <dgm:pt modelId="{29C1B15C-6107-4047-874A-A87E910AA510}" type="pres">
      <dgm:prSet presAssocID="{1C2E82CF-5AD3-49FE-9FE4-DDC26D801250}" presName="root2" presStyleCnt="0"/>
      <dgm:spPr/>
    </dgm:pt>
    <dgm:pt modelId="{EB0E72C6-A686-4EBF-B24E-60F24414E354}" type="pres">
      <dgm:prSet presAssocID="{1C2E82CF-5AD3-49FE-9FE4-DDC26D801250}" presName="LevelTwoTextNode" presStyleLbl="node3" presStyleIdx="4" presStyleCnt="5" custLinFactNeighborX="-6921" custLinFactNeighborY="0">
        <dgm:presLayoutVars>
          <dgm:chPref val="3"/>
        </dgm:presLayoutVars>
      </dgm:prSet>
      <dgm:spPr/>
    </dgm:pt>
    <dgm:pt modelId="{CCB645E1-18D8-441C-AF83-D5D067D695BF}" type="pres">
      <dgm:prSet presAssocID="{1C2E82CF-5AD3-49FE-9FE4-DDC26D801250}" presName="level3hierChild" presStyleCnt="0"/>
      <dgm:spPr/>
    </dgm:pt>
  </dgm:ptLst>
  <dgm:cxnLst>
    <dgm:cxn modelId="{F84C0500-1B92-4E17-948B-C28C7B6B8A90}" srcId="{976299A4-4812-487B-B6C1-B3D4D8D9FC19}" destId="{C31B92A3-D7CA-492D-B2B8-FE8383B9C842}" srcOrd="1" destOrd="0" parTransId="{27F4F557-4B4C-45FA-9932-42508679C9A8}" sibTransId="{37FEBBF1-DC33-453F-8980-3BE7C35718A0}"/>
    <dgm:cxn modelId="{A7E98605-9193-4C15-A469-995DD9FB0DC4}" type="presOf" srcId="{7692F231-5A54-4850-911A-623427AB213A}" destId="{2E5B4781-93FD-4D07-952F-5176C7EA757A}" srcOrd="1" destOrd="0" presId="urn:microsoft.com/office/officeart/2008/layout/HorizontalMultiLevelHierarchy"/>
    <dgm:cxn modelId="{94DE5307-1641-4734-BFB9-CB872D0F4371}" srcId="{976299A4-4812-487B-B6C1-B3D4D8D9FC19}" destId="{62AF1EBA-DEE4-4A07-8A55-319142FFB492}" srcOrd="0" destOrd="0" parTransId="{EAB1673B-077B-4228-BEDA-68918A1DE035}" sibTransId="{E52E630D-A5C8-4DD4-BC36-8D073024EF87}"/>
    <dgm:cxn modelId="{69186408-6A7B-4AB6-B648-EB559FEADEE7}" type="presOf" srcId="{ED47CF2D-012B-4F64-A8A2-86AD974DA4A2}" destId="{B6DA2372-E2F1-490D-87E4-48276C7D1D6F}" srcOrd="1" destOrd="0" presId="urn:microsoft.com/office/officeart/2008/layout/HorizontalMultiLevelHierarchy"/>
    <dgm:cxn modelId="{47B66C08-F7F6-4E6F-8E53-1D95AC707220}" type="presOf" srcId="{62AF1EBA-DEE4-4A07-8A55-319142FFB492}" destId="{27669120-9F19-4918-A01D-003B87FA4381}" srcOrd="0" destOrd="0" presId="urn:microsoft.com/office/officeart/2008/layout/HorizontalMultiLevelHierarchy"/>
    <dgm:cxn modelId="{690F851D-0D04-4259-A522-69324A7A76CF}" type="presOf" srcId="{EAB1673B-077B-4228-BEDA-68918A1DE035}" destId="{1C2C1625-7CA0-467E-95C3-39BACA2F01FD}" srcOrd="1" destOrd="0" presId="urn:microsoft.com/office/officeart/2008/layout/HorizontalMultiLevelHierarchy"/>
    <dgm:cxn modelId="{83D28728-F9B8-4DD6-9863-E9C9A0A4E595}" srcId="{79325A4C-E81D-4306-A80C-BC5FA6673A89}" destId="{B12EAE0D-D3EA-49D3-A141-1961F5C10544}" srcOrd="1" destOrd="0" parTransId="{FBBAF227-5453-4AC1-A22A-AF0A2607E7FA}" sibTransId="{A4875331-FB25-4053-859F-38670DDFD69F}"/>
    <dgm:cxn modelId="{9554A73D-7C12-41EC-AE96-B041C2059AA5}" type="presOf" srcId="{D0C18BD4-89A2-46EA-AB62-DCD18EEC588E}" destId="{331CC6B0-8A1E-4E7E-92AC-E3D5B31153E4}" srcOrd="0" destOrd="0" presId="urn:microsoft.com/office/officeart/2008/layout/HorizontalMultiLevelHierarchy"/>
    <dgm:cxn modelId="{7AE01F3E-5ED3-42F3-843E-9EB75D2463B0}" srcId="{B12EAE0D-D3EA-49D3-A141-1961F5C10544}" destId="{50B6F3EF-4E11-45B8-978E-F8DB21797497}" srcOrd="0" destOrd="0" parTransId="{3B7B71CA-ED7A-4F4D-9992-8224D09F52D3}" sibTransId="{5C418619-0107-4E33-B22D-05A93A5768BE}"/>
    <dgm:cxn modelId="{66669842-D2DA-4940-9735-6227D7C65E27}" type="presOf" srcId="{3B7B71CA-ED7A-4F4D-9992-8224D09F52D3}" destId="{917E652E-C91E-473C-88DD-93A5171805D4}" srcOrd="1" destOrd="0" presId="urn:microsoft.com/office/officeart/2008/layout/HorizontalMultiLevelHierarchy"/>
    <dgm:cxn modelId="{E5CDFA62-C22B-4C69-B383-3847A6E645AC}" type="presOf" srcId="{DD03A553-F288-4727-89A3-20AC954B125F}" destId="{D7058112-F4AB-4A4C-AA47-A6FD4D7B7F90}" srcOrd="0" destOrd="0" presId="urn:microsoft.com/office/officeart/2008/layout/HorizontalMultiLevelHierarchy"/>
    <dgm:cxn modelId="{AFE8E965-1C69-4CCD-8A45-59C650B1C5E8}" srcId="{79325A4C-E81D-4306-A80C-BC5FA6673A89}" destId="{976299A4-4812-487B-B6C1-B3D4D8D9FC19}" srcOrd="0" destOrd="0" parTransId="{EEE5DFAB-F8BC-4F06-A3D6-CB93EB9E420F}" sibTransId="{F8EE8D28-7AAB-44A4-9A2B-07E7A14B4B1F}"/>
    <dgm:cxn modelId="{1BB6364A-EADE-48D4-A495-0139CB95A23F}" type="presOf" srcId="{27F4F557-4B4C-45FA-9932-42508679C9A8}" destId="{5152746F-6E65-45F0-9DEB-76E06B862F8E}" srcOrd="1" destOrd="0" presId="urn:microsoft.com/office/officeart/2008/layout/HorizontalMultiLevelHierarchy"/>
    <dgm:cxn modelId="{467CEF4B-4552-4962-92B1-91966C060216}" type="presOf" srcId="{79325A4C-E81D-4306-A80C-BC5FA6673A89}" destId="{9713711F-BE59-4014-9144-532C54EF7BED}" srcOrd="0" destOrd="0" presId="urn:microsoft.com/office/officeart/2008/layout/HorizontalMultiLevelHierarchy"/>
    <dgm:cxn modelId="{6E02176C-5CFF-4872-A613-C5CDACCFA98F}" type="presOf" srcId="{50B6F3EF-4E11-45B8-978E-F8DB21797497}" destId="{C0597773-060E-4DDB-BA52-8705CD64AF6E}" srcOrd="0" destOrd="0" presId="urn:microsoft.com/office/officeart/2008/layout/HorizontalMultiLevelHierarchy"/>
    <dgm:cxn modelId="{29338D6E-15FA-4FD7-AD8E-D457269D6082}" type="presOf" srcId="{EEE5DFAB-F8BC-4F06-A3D6-CB93EB9E420F}" destId="{FE688B99-E1BC-4725-A9C4-CA7B84123D2E}" srcOrd="0" destOrd="0" presId="urn:microsoft.com/office/officeart/2008/layout/HorizontalMultiLevelHierarchy"/>
    <dgm:cxn modelId="{B6E61070-429C-4CAE-A76D-D6944235C5CF}" type="presOf" srcId="{27F4F557-4B4C-45FA-9932-42508679C9A8}" destId="{83F448B6-7ABB-474F-8F55-FDF42F4D5222}" srcOrd="0" destOrd="0" presId="urn:microsoft.com/office/officeart/2008/layout/HorizontalMultiLevelHierarchy"/>
    <dgm:cxn modelId="{67780574-5BD3-4ABB-A2F3-EEEE74E01FF9}" type="presOf" srcId="{3481DE56-0FE5-4117-8289-C8BD4C0D7EC6}" destId="{C38C97CF-B8F4-478A-993C-899386141D9C}" srcOrd="0" destOrd="0" presId="urn:microsoft.com/office/officeart/2008/layout/HorizontalMultiLevelHierarchy"/>
    <dgm:cxn modelId="{A4829C5A-B9F7-4429-A61A-7FFBB471CB9D}" type="presOf" srcId="{FBBAF227-5453-4AC1-A22A-AF0A2607E7FA}" destId="{1EE1A52D-5C47-4BE9-ADDA-6505B479509C}" srcOrd="0" destOrd="0" presId="urn:microsoft.com/office/officeart/2008/layout/HorizontalMultiLevelHierarchy"/>
    <dgm:cxn modelId="{A797077B-614B-446D-8B27-662A07313224}" type="presOf" srcId="{ED47CF2D-012B-4F64-A8A2-86AD974DA4A2}" destId="{4B846FC6-A26E-4744-A02E-94C5EAF1BEA3}" srcOrd="0" destOrd="0" presId="urn:microsoft.com/office/officeart/2008/layout/HorizontalMultiLevelHierarchy"/>
    <dgm:cxn modelId="{FFC4A487-2CA8-47D8-A2B5-B13904138F49}" type="presOf" srcId="{B12EAE0D-D3EA-49D3-A141-1961F5C10544}" destId="{B18BA5A9-CB56-4F48-9F38-417244F6DD0A}" srcOrd="0" destOrd="0" presId="urn:microsoft.com/office/officeart/2008/layout/HorizontalMultiLevelHierarchy"/>
    <dgm:cxn modelId="{870AA99B-3FF3-4BEB-9B3B-15383B6A8B4E}" type="presOf" srcId="{EAB1673B-077B-4228-BEDA-68918A1DE035}" destId="{C379D31D-F0B1-4D8B-9821-A9FAEB9E7D72}" srcOrd="0" destOrd="0" presId="urn:microsoft.com/office/officeart/2008/layout/HorizontalMultiLevelHierarchy"/>
    <dgm:cxn modelId="{CA28BCA8-D62B-4CF3-8545-3421BDD4F554}" srcId="{79325A4C-E81D-4306-A80C-BC5FA6673A89}" destId="{DD03A553-F288-4727-89A3-20AC954B125F}" srcOrd="2" destOrd="0" parTransId="{21FFE72F-373C-4EC6-8509-FCD5282BEEED}" sibTransId="{E03D0ED6-D492-4AB6-964A-9DD9CB70C958}"/>
    <dgm:cxn modelId="{231587B8-5F1A-44AA-B8A6-0D166C0DB47B}" srcId="{DD03A553-F288-4727-89A3-20AC954B125F}" destId="{1C2E82CF-5AD3-49FE-9FE4-DDC26D801250}" srcOrd="0" destOrd="0" parTransId="{ED47CF2D-012B-4F64-A8A2-86AD974DA4A2}" sibTransId="{597E0202-765B-4ECA-A21F-289F604CE779}"/>
    <dgm:cxn modelId="{82FE56BE-C6F0-48B3-A1B1-DF72621B388B}" type="presOf" srcId="{1C2E82CF-5AD3-49FE-9FE4-DDC26D801250}" destId="{EB0E72C6-A686-4EBF-B24E-60F24414E354}" srcOrd="0" destOrd="0" presId="urn:microsoft.com/office/officeart/2008/layout/HorizontalMultiLevelHierarchy"/>
    <dgm:cxn modelId="{D29479BE-E15C-417D-BA9F-C874BACA26EF}" type="presOf" srcId="{21FFE72F-373C-4EC6-8509-FCD5282BEEED}" destId="{998CE411-464A-48F4-857C-F803C76EEC7E}" srcOrd="1" destOrd="0" presId="urn:microsoft.com/office/officeart/2008/layout/HorizontalMultiLevelHierarchy"/>
    <dgm:cxn modelId="{DD6E4DC2-C619-4F8F-99BA-715F088816A0}" type="presOf" srcId="{FBBAF227-5453-4AC1-A22A-AF0A2607E7FA}" destId="{A1141B01-C64F-41B2-A7F8-99BFEA7DA8BD}" srcOrd="1" destOrd="0" presId="urn:microsoft.com/office/officeart/2008/layout/HorizontalMultiLevelHierarchy"/>
    <dgm:cxn modelId="{BCE9BCC3-BF72-4FEE-8E25-62D324F5539C}" type="presOf" srcId="{7692F231-5A54-4850-911A-623427AB213A}" destId="{3A44A55B-4D5B-4416-AF33-004A7603285B}" srcOrd="0" destOrd="0" presId="urn:microsoft.com/office/officeart/2008/layout/HorizontalMultiLevelHierarchy"/>
    <dgm:cxn modelId="{44E1EECB-EC7E-48C8-872B-1EA39BADEC84}" type="presOf" srcId="{EEE5DFAB-F8BC-4F06-A3D6-CB93EB9E420F}" destId="{58D05721-DF27-4DF8-9D62-436CE068BE55}" srcOrd="1" destOrd="0" presId="urn:microsoft.com/office/officeart/2008/layout/HorizontalMultiLevelHierarchy"/>
    <dgm:cxn modelId="{056543CF-33F4-422E-80E7-2A79E2F9D193}" type="presOf" srcId="{C31B92A3-D7CA-492D-B2B8-FE8383B9C842}" destId="{A27C9553-F824-402E-BA5E-41A95BAA7C83}" srcOrd="0" destOrd="0" presId="urn:microsoft.com/office/officeart/2008/layout/HorizontalMultiLevelHierarchy"/>
    <dgm:cxn modelId="{C0FE8BCF-B22C-4982-AA6F-C225F775460D}" srcId="{D0C18BD4-89A2-46EA-AB62-DCD18EEC588E}" destId="{79325A4C-E81D-4306-A80C-BC5FA6673A89}" srcOrd="0" destOrd="0" parTransId="{92746C1F-3B53-4AE1-857E-7728FDF7E437}" sibTransId="{609A99D1-AB91-4A0F-8CEB-CBA5D4CB4B74}"/>
    <dgm:cxn modelId="{E392C3DE-18E0-4580-8120-09247AD8455E}" srcId="{B12EAE0D-D3EA-49D3-A141-1961F5C10544}" destId="{3481DE56-0FE5-4117-8289-C8BD4C0D7EC6}" srcOrd="1" destOrd="0" parTransId="{7692F231-5A54-4850-911A-623427AB213A}" sibTransId="{F62D02FF-83E4-41C0-B404-1E88D5FF6295}"/>
    <dgm:cxn modelId="{DC6296E1-B052-4DE8-ABC8-A20D77E21234}" type="presOf" srcId="{976299A4-4812-487B-B6C1-B3D4D8D9FC19}" destId="{232A1D29-5078-43BB-94DC-77034CB1F4C1}" srcOrd="0" destOrd="0" presId="urn:microsoft.com/office/officeart/2008/layout/HorizontalMultiLevelHierarchy"/>
    <dgm:cxn modelId="{E0C02EE9-E95B-497D-A214-4C36BF19C152}" type="presOf" srcId="{21FFE72F-373C-4EC6-8509-FCD5282BEEED}" destId="{6EC87F44-B794-421F-B5A6-02E9D519501E}" srcOrd="0" destOrd="0" presId="urn:microsoft.com/office/officeart/2008/layout/HorizontalMultiLevelHierarchy"/>
    <dgm:cxn modelId="{88132DEC-D1C2-488E-87FA-26F717435789}" type="presOf" srcId="{3B7B71CA-ED7A-4F4D-9992-8224D09F52D3}" destId="{0935D84A-8536-4638-9A4C-99A2E84D2207}" srcOrd="0" destOrd="0" presId="urn:microsoft.com/office/officeart/2008/layout/HorizontalMultiLevelHierarchy"/>
    <dgm:cxn modelId="{E341DBCA-0F91-4562-B373-0A419A4074AB}" type="presParOf" srcId="{331CC6B0-8A1E-4E7E-92AC-E3D5B31153E4}" destId="{F0463D04-A384-4CBF-BB9B-41C60633A5EA}" srcOrd="0" destOrd="0" presId="urn:microsoft.com/office/officeart/2008/layout/HorizontalMultiLevelHierarchy"/>
    <dgm:cxn modelId="{6145B333-53EE-4D8F-87DA-8D8BBDB0874E}" type="presParOf" srcId="{F0463D04-A384-4CBF-BB9B-41C60633A5EA}" destId="{9713711F-BE59-4014-9144-532C54EF7BED}" srcOrd="0" destOrd="0" presId="urn:microsoft.com/office/officeart/2008/layout/HorizontalMultiLevelHierarchy"/>
    <dgm:cxn modelId="{A3472C30-C77A-41BB-B8CF-8E2FDEDDC3C6}" type="presParOf" srcId="{F0463D04-A384-4CBF-BB9B-41C60633A5EA}" destId="{766E72B5-9E3D-4A23-A704-6433070843AC}" srcOrd="1" destOrd="0" presId="urn:microsoft.com/office/officeart/2008/layout/HorizontalMultiLevelHierarchy"/>
    <dgm:cxn modelId="{39819C96-578F-40E3-BBAA-B07C67E68A64}" type="presParOf" srcId="{766E72B5-9E3D-4A23-A704-6433070843AC}" destId="{FE688B99-E1BC-4725-A9C4-CA7B84123D2E}" srcOrd="0" destOrd="0" presId="urn:microsoft.com/office/officeart/2008/layout/HorizontalMultiLevelHierarchy"/>
    <dgm:cxn modelId="{D314C339-C2B1-4D72-853E-5E3141C5604B}" type="presParOf" srcId="{FE688B99-E1BC-4725-A9C4-CA7B84123D2E}" destId="{58D05721-DF27-4DF8-9D62-436CE068BE55}" srcOrd="0" destOrd="0" presId="urn:microsoft.com/office/officeart/2008/layout/HorizontalMultiLevelHierarchy"/>
    <dgm:cxn modelId="{0909E6CD-5025-45E8-8DC4-E90DBDE83B1D}" type="presParOf" srcId="{766E72B5-9E3D-4A23-A704-6433070843AC}" destId="{7834472A-71A7-4D7F-A874-51513FB0136B}" srcOrd="1" destOrd="0" presId="urn:microsoft.com/office/officeart/2008/layout/HorizontalMultiLevelHierarchy"/>
    <dgm:cxn modelId="{C02424E8-E1FA-4697-865F-FEB99A1E4B78}" type="presParOf" srcId="{7834472A-71A7-4D7F-A874-51513FB0136B}" destId="{232A1D29-5078-43BB-94DC-77034CB1F4C1}" srcOrd="0" destOrd="0" presId="urn:microsoft.com/office/officeart/2008/layout/HorizontalMultiLevelHierarchy"/>
    <dgm:cxn modelId="{A6282AEF-5D2A-4B90-A344-DC65069EA2EA}" type="presParOf" srcId="{7834472A-71A7-4D7F-A874-51513FB0136B}" destId="{3853F4C7-93F9-4E31-ADF1-CE7850077598}" srcOrd="1" destOrd="0" presId="urn:microsoft.com/office/officeart/2008/layout/HorizontalMultiLevelHierarchy"/>
    <dgm:cxn modelId="{615D9717-8880-46F9-BE22-847BCF05719D}" type="presParOf" srcId="{3853F4C7-93F9-4E31-ADF1-CE7850077598}" destId="{C379D31D-F0B1-4D8B-9821-A9FAEB9E7D72}" srcOrd="0" destOrd="0" presId="urn:microsoft.com/office/officeart/2008/layout/HorizontalMultiLevelHierarchy"/>
    <dgm:cxn modelId="{AA189D98-E415-4340-B7DC-05AE3E2DBABE}" type="presParOf" srcId="{C379D31D-F0B1-4D8B-9821-A9FAEB9E7D72}" destId="{1C2C1625-7CA0-467E-95C3-39BACA2F01FD}" srcOrd="0" destOrd="0" presId="urn:microsoft.com/office/officeart/2008/layout/HorizontalMultiLevelHierarchy"/>
    <dgm:cxn modelId="{E385B559-F3C5-417B-B086-57EE0F25607E}" type="presParOf" srcId="{3853F4C7-93F9-4E31-ADF1-CE7850077598}" destId="{CFE1C912-6058-4E74-B0B5-BEBD586D6FF2}" srcOrd="1" destOrd="0" presId="urn:microsoft.com/office/officeart/2008/layout/HorizontalMultiLevelHierarchy"/>
    <dgm:cxn modelId="{AE57B588-1DF0-45BD-B4BF-297B7F1CC4E5}" type="presParOf" srcId="{CFE1C912-6058-4E74-B0B5-BEBD586D6FF2}" destId="{27669120-9F19-4918-A01D-003B87FA4381}" srcOrd="0" destOrd="0" presId="urn:microsoft.com/office/officeart/2008/layout/HorizontalMultiLevelHierarchy"/>
    <dgm:cxn modelId="{09B7F4EB-F5DE-4DBA-AA85-755C1F66457F}" type="presParOf" srcId="{CFE1C912-6058-4E74-B0B5-BEBD586D6FF2}" destId="{3696BF63-6E90-44EB-A505-A9B24C42C4D4}" srcOrd="1" destOrd="0" presId="urn:microsoft.com/office/officeart/2008/layout/HorizontalMultiLevelHierarchy"/>
    <dgm:cxn modelId="{B2DF47F2-61B7-42D7-AEB0-FB4B13CCE0ED}" type="presParOf" srcId="{3853F4C7-93F9-4E31-ADF1-CE7850077598}" destId="{83F448B6-7ABB-474F-8F55-FDF42F4D5222}" srcOrd="2" destOrd="0" presId="urn:microsoft.com/office/officeart/2008/layout/HorizontalMultiLevelHierarchy"/>
    <dgm:cxn modelId="{F2EA54A4-D70C-4259-82B9-F575474BB954}" type="presParOf" srcId="{83F448B6-7ABB-474F-8F55-FDF42F4D5222}" destId="{5152746F-6E65-45F0-9DEB-76E06B862F8E}" srcOrd="0" destOrd="0" presId="urn:microsoft.com/office/officeart/2008/layout/HorizontalMultiLevelHierarchy"/>
    <dgm:cxn modelId="{C4FB1920-0D97-412B-84FA-33A6FF0FBAFB}" type="presParOf" srcId="{3853F4C7-93F9-4E31-ADF1-CE7850077598}" destId="{AD2B4A84-EF64-4555-AFE5-2FA2359024FA}" srcOrd="3" destOrd="0" presId="urn:microsoft.com/office/officeart/2008/layout/HorizontalMultiLevelHierarchy"/>
    <dgm:cxn modelId="{17AF4B13-22C7-496B-8ED0-F8249A4724CE}" type="presParOf" srcId="{AD2B4A84-EF64-4555-AFE5-2FA2359024FA}" destId="{A27C9553-F824-402E-BA5E-41A95BAA7C83}" srcOrd="0" destOrd="0" presId="urn:microsoft.com/office/officeart/2008/layout/HorizontalMultiLevelHierarchy"/>
    <dgm:cxn modelId="{65AF49D3-3265-42BC-AECC-2EC08EC02061}" type="presParOf" srcId="{AD2B4A84-EF64-4555-AFE5-2FA2359024FA}" destId="{C1DFFAA1-B89B-4482-AF19-D08B6615519C}" srcOrd="1" destOrd="0" presId="urn:microsoft.com/office/officeart/2008/layout/HorizontalMultiLevelHierarchy"/>
    <dgm:cxn modelId="{B7D4F077-842E-4ED5-8F87-6E0122BE1261}" type="presParOf" srcId="{766E72B5-9E3D-4A23-A704-6433070843AC}" destId="{1EE1A52D-5C47-4BE9-ADDA-6505B479509C}" srcOrd="2" destOrd="0" presId="urn:microsoft.com/office/officeart/2008/layout/HorizontalMultiLevelHierarchy"/>
    <dgm:cxn modelId="{37A58EFE-F047-46D1-AA5D-C67D3AA8102C}" type="presParOf" srcId="{1EE1A52D-5C47-4BE9-ADDA-6505B479509C}" destId="{A1141B01-C64F-41B2-A7F8-99BFEA7DA8BD}" srcOrd="0" destOrd="0" presId="urn:microsoft.com/office/officeart/2008/layout/HorizontalMultiLevelHierarchy"/>
    <dgm:cxn modelId="{856C6404-334C-4F66-AC18-5BDAD896AB33}" type="presParOf" srcId="{766E72B5-9E3D-4A23-A704-6433070843AC}" destId="{56406BA5-54DB-4E53-9935-749E37132705}" srcOrd="3" destOrd="0" presId="urn:microsoft.com/office/officeart/2008/layout/HorizontalMultiLevelHierarchy"/>
    <dgm:cxn modelId="{42977B7D-7B92-40BF-81B7-B7E41F1FB17B}" type="presParOf" srcId="{56406BA5-54DB-4E53-9935-749E37132705}" destId="{B18BA5A9-CB56-4F48-9F38-417244F6DD0A}" srcOrd="0" destOrd="0" presId="urn:microsoft.com/office/officeart/2008/layout/HorizontalMultiLevelHierarchy"/>
    <dgm:cxn modelId="{2ED45568-5D28-4650-B69C-0BEDBB3D3FF9}" type="presParOf" srcId="{56406BA5-54DB-4E53-9935-749E37132705}" destId="{254BAA90-0355-47BA-88CE-09A36781208F}" srcOrd="1" destOrd="0" presId="urn:microsoft.com/office/officeart/2008/layout/HorizontalMultiLevelHierarchy"/>
    <dgm:cxn modelId="{8C22C6F4-056A-4263-9A86-542E78EAC3B6}" type="presParOf" srcId="{254BAA90-0355-47BA-88CE-09A36781208F}" destId="{0935D84A-8536-4638-9A4C-99A2E84D2207}" srcOrd="0" destOrd="0" presId="urn:microsoft.com/office/officeart/2008/layout/HorizontalMultiLevelHierarchy"/>
    <dgm:cxn modelId="{5AA35C9F-610D-44D5-9D87-12C3AF5602F0}" type="presParOf" srcId="{0935D84A-8536-4638-9A4C-99A2E84D2207}" destId="{917E652E-C91E-473C-88DD-93A5171805D4}" srcOrd="0" destOrd="0" presId="urn:microsoft.com/office/officeart/2008/layout/HorizontalMultiLevelHierarchy"/>
    <dgm:cxn modelId="{62034B04-4D3A-4392-8BE7-9A9A7AE6D05E}" type="presParOf" srcId="{254BAA90-0355-47BA-88CE-09A36781208F}" destId="{16B65065-757D-43AE-A813-C8E740BD8A80}" srcOrd="1" destOrd="0" presId="urn:microsoft.com/office/officeart/2008/layout/HorizontalMultiLevelHierarchy"/>
    <dgm:cxn modelId="{4CF7DD4F-0C52-4006-8274-F893B1353FA2}" type="presParOf" srcId="{16B65065-757D-43AE-A813-C8E740BD8A80}" destId="{C0597773-060E-4DDB-BA52-8705CD64AF6E}" srcOrd="0" destOrd="0" presId="urn:microsoft.com/office/officeart/2008/layout/HorizontalMultiLevelHierarchy"/>
    <dgm:cxn modelId="{5877755C-C931-4D91-A2AD-B880C8B7FB34}" type="presParOf" srcId="{16B65065-757D-43AE-A813-C8E740BD8A80}" destId="{ADE5DC91-6DFC-47F5-9B8E-25CC872C705F}" srcOrd="1" destOrd="0" presId="urn:microsoft.com/office/officeart/2008/layout/HorizontalMultiLevelHierarchy"/>
    <dgm:cxn modelId="{2038AA16-F6DA-4F87-9F91-8CD1BD097867}" type="presParOf" srcId="{254BAA90-0355-47BA-88CE-09A36781208F}" destId="{3A44A55B-4D5B-4416-AF33-004A7603285B}" srcOrd="2" destOrd="0" presId="urn:microsoft.com/office/officeart/2008/layout/HorizontalMultiLevelHierarchy"/>
    <dgm:cxn modelId="{96F1F297-D8EF-42CE-82E8-71CED345A9BF}" type="presParOf" srcId="{3A44A55B-4D5B-4416-AF33-004A7603285B}" destId="{2E5B4781-93FD-4D07-952F-5176C7EA757A}" srcOrd="0" destOrd="0" presId="urn:microsoft.com/office/officeart/2008/layout/HorizontalMultiLevelHierarchy"/>
    <dgm:cxn modelId="{C915D087-F7BD-49FA-9AB6-105C442D96E7}" type="presParOf" srcId="{254BAA90-0355-47BA-88CE-09A36781208F}" destId="{DFAA432B-2CC8-440D-82F6-32208CB2F2E1}" srcOrd="3" destOrd="0" presId="urn:microsoft.com/office/officeart/2008/layout/HorizontalMultiLevelHierarchy"/>
    <dgm:cxn modelId="{FF951728-F465-45E8-9F6A-7B4883BB67FF}" type="presParOf" srcId="{DFAA432B-2CC8-440D-82F6-32208CB2F2E1}" destId="{C38C97CF-B8F4-478A-993C-899386141D9C}" srcOrd="0" destOrd="0" presId="urn:microsoft.com/office/officeart/2008/layout/HorizontalMultiLevelHierarchy"/>
    <dgm:cxn modelId="{4CC29FA0-5930-4C74-A29E-0FF9E7839E3D}" type="presParOf" srcId="{DFAA432B-2CC8-440D-82F6-32208CB2F2E1}" destId="{E7B3D819-3BC3-45DD-A100-EF9C236BF4FA}" srcOrd="1" destOrd="0" presId="urn:microsoft.com/office/officeart/2008/layout/HorizontalMultiLevelHierarchy"/>
    <dgm:cxn modelId="{6C55F7CA-4154-4634-8D38-2340B6F86493}" type="presParOf" srcId="{766E72B5-9E3D-4A23-A704-6433070843AC}" destId="{6EC87F44-B794-421F-B5A6-02E9D519501E}" srcOrd="4" destOrd="0" presId="urn:microsoft.com/office/officeart/2008/layout/HorizontalMultiLevelHierarchy"/>
    <dgm:cxn modelId="{C778BD1C-5E77-4FBC-BF2A-17D05235DD58}" type="presParOf" srcId="{6EC87F44-B794-421F-B5A6-02E9D519501E}" destId="{998CE411-464A-48F4-857C-F803C76EEC7E}" srcOrd="0" destOrd="0" presId="urn:microsoft.com/office/officeart/2008/layout/HorizontalMultiLevelHierarchy"/>
    <dgm:cxn modelId="{9DBCE751-C5C6-4681-B342-2BB657BC3480}" type="presParOf" srcId="{766E72B5-9E3D-4A23-A704-6433070843AC}" destId="{C08A9D00-7AF3-443E-A059-3DC35C90F938}" srcOrd="5" destOrd="0" presId="urn:microsoft.com/office/officeart/2008/layout/HorizontalMultiLevelHierarchy"/>
    <dgm:cxn modelId="{219F649D-2B65-4A32-B8B1-29D9B069758B}" type="presParOf" srcId="{C08A9D00-7AF3-443E-A059-3DC35C90F938}" destId="{D7058112-F4AB-4A4C-AA47-A6FD4D7B7F90}" srcOrd="0" destOrd="0" presId="urn:microsoft.com/office/officeart/2008/layout/HorizontalMultiLevelHierarchy"/>
    <dgm:cxn modelId="{8D241DAC-FB24-48BF-B174-D0C5D0CCC6F4}" type="presParOf" srcId="{C08A9D00-7AF3-443E-A059-3DC35C90F938}" destId="{78251281-DE95-4E7E-9E72-3BBED2E1F424}" srcOrd="1" destOrd="0" presId="urn:microsoft.com/office/officeart/2008/layout/HorizontalMultiLevelHierarchy"/>
    <dgm:cxn modelId="{26E58558-114C-4677-A855-26D7C75B8C49}" type="presParOf" srcId="{78251281-DE95-4E7E-9E72-3BBED2E1F424}" destId="{4B846FC6-A26E-4744-A02E-94C5EAF1BEA3}" srcOrd="0" destOrd="0" presId="urn:microsoft.com/office/officeart/2008/layout/HorizontalMultiLevelHierarchy"/>
    <dgm:cxn modelId="{58EF447F-5AEC-4C1D-A695-EFE0A29C424D}" type="presParOf" srcId="{4B846FC6-A26E-4744-A02E-94C5EAF1BEA3}" destId="{B6DA2372-E2F1-490D-87E4-48276C7D1D6F}" srcOrd="0" destOrd="0" presId="urn:microsoft.com/office/officeart/2008/layout/HorizontalMultiLevelHierarchy"/>
    <dgm:cxn modelId="{000FBF71-50A5-44CB-A29E-88AE4EE8E95F}" type="presParOf" srcId="{78251281-DE95-4E7E-9E72-3BBED2E1F424}" destId="{29C1B15C-6107-4047-874A-A87E910AA510}" srcOrd="1" destOrd="0" presId="urn:microsoft.com/office/officeart/2008/layout/HorizontalMultiLevelHierarchy"/>
    <dgm:cxn modelId="{14B3BE44-2CB0-4E02-ABF5-0D974CFA9FD1}" type="presParOf" srcId="{29C1B15C-6107-4047-874A-A87E910AA510}" destId="{EB0E72C6-A686-4EBF-B24E-60F24414E354}" srcOrd="0" destOrd="0" presId="urn:microsoft.com/office/officeart/2008/layout/HorizontalMultiLevelHierarchy"/>
    <dgm:cxn modelId="{CB904FC2-A347-413E-ABDE-EFBA4315EA75}" type="presParOf" srcId="{29C1B15C-6107-4047-874A-A87E910AA510}" destId="{CCB645E1-18D8-441C-AF83-D5D067D695B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46FC6-A26E-4744-A02E-94C5EAF1BEA3}">
      <dsp:nvSpPr>
        <dsp:cNvPr id="0" name=""/>
        <dsp:cNvSpPr/>
      </dsp:nvSpPr>
      <dsp:spPr>
        <a:xfrm>
          <a:off x="4383905" y="4287306"/>
          <a:ext cx="408023" cy="91440"/>
        </a:xfrm>
        <a:custGeom>
          <a:avLst/>
          <a:gdLst/>
          <a:ahLst/>
          <a:cxnLst/>
          <a:rect l="0" t="0" r="0" b="0"/>
          <a:pathLst>
            <a:path>
              <a:moveTo>
                <a:pt x="0" y="45720"/>
              </a:moveTo>
              <a:lnTo>
                <a:pt x="408023" y="4572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577716" y="4322825"/>
        <a:ext cx="20401" cy="20401"/>
      </dsp:txXfrm>
    </dsp:sp>
    <dsp:sp modelId="{6EC87F44-B794-421F-B5A6-02E9D519501E}">
      <dsp:nvSpPr>
        <dsp:cNvPr id="0" name=""/>
        <dsp:cNvSpPr/>
      </dsp:nvSpPr>
      <dsp:spPr>
        <a:xfrm>
          <a:off x="951593" y="2764467"/>
          <a:ext cx="623937" cy="1568558"/>
        </a:xfrm>
        <a:custGeom>
          <a:avLst/>
          <a:gdLst/>
          <a:ahLst/>
          <a:cxnLst/>
          <a:rect l="0" t="0" r="0" b="0"/>
          <a:pathLst>
            <a:path>
              <a:moveTo>
                <a:pt x="0" y="0"/>
              </a:moveTo>
              <a:lnTo>
                <a:pt x="311968" y="0"/>
              </a:lnTo>
              <a:lnTo>
                <a:pt x="311968" y="1568558"/>
              </a:lnTo>
              <a:lnTo>
                <a:pt x="623937" y="15685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21360" y="3506544"/>
        <a:ext cx="84404" cy="84404"/>
      </dsp:txXfrm>
    </dsp:sp>
    <dsp:sp modelId="{3A44A55B-4D5B-4416-AF33-004A7603285B}">
      <dsp:nvSpPr>
        <dsp:cNvPr id="0" name=""/>
        <dsp:cNvSpPr/>
      </dsp:nvSpPr>
      <dsp:spPr>
        <a:xfrm>
          <a:off x="4110683" y="2771004"/>
          <a:ext cx="649643" cy="519446"/>
        </a:xfrm>
        <a:custGeom>
          <a:avLst/>
          <a:gdLst/>
          <a:ahLst/>
          <a:cxnLst/>
          <a:rect l="0" t="0" r="0" b="0"/>
          <a:pathLst>
            <a:path>
              <a:moveTo>
                <a:pt x="0" y="0"/>
              </a:moveTo>
              <a:lnTo>
                <a:pt x="324821" y="0"/>
              </a:lnTo>
              <a:lnTo>
                <a:pt x="324821" y="519446"/>
              </a:lnTo>
              <a:lnTo>
                <a:pt x="649643" y="5194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14710" y="3009933"/>
        <a:ext cx="41589" cy="41589"/>
      </dsp:txXfrm>
    </dsp:sp>
    <dsp:sp modelId="{0935D84A-8536-4638-9A4C-99A2E84D2207}">
      <dsp:nvSpPr>
        <dsp:cNvPr id="0" name=""/>
        <dsp:cNvSpPr/>
      </dsp:nvSpPr>
      <dsp:spPr>
        <a:xfrm>
          <a:off x="4110683" y="2413305"/>
          <a:ext cx="636946" cy="357698"/>
        </a:xfrm>
        <a:custGeom>
          <a:avLst/>
          <a:gdLst/>
          <a:ahLst/>
          <a:cxnLst/>
          <a:rect l="0" t="0" r="0" b="0"/>
          <a:pathLst>
            <a:path>
              <a:moveTo>
                <a:pt x="0" y="357698"/>
              </a:moveTo>
              <a:lnTo>
                <a:pt x="318473" y="357698"/>
              </a:lnTo>
              <a:lnTo>
                <a:pt x="318473" y="0"/>
              </a:lnTo>
              <a:lnTo>
                <a:pt x="636946"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10893" y="2573892"/>
        <a:ext cx="36525" cy="36525"/>
      </dsp:txXfrm>
    </dsp:sp>
    <dsp:sp modelId="{1EE1A52D-5C47-4BE9-ADDA-6505B479509C}">
      <dsp:nvSpPr>
        <dsp:cNvPr id="0" name=""/>
        <dsp:cNvSpPr/>
      </dsp:nvSpPr>
      <dsp:spPr>
        <a:xfrm>
          <a:off x="951593" y="2718747"/>
          <a:ext cx="852236" cy="91440"/>
        </a:xfrm>
        <a:custGeom>
          <a:avLst/>
          <a:gdLst/>
          <a:ahLst/>
          <a:cxnLst/>
          <a:rect l="0" t="0" r="0" b="0"/>
          <a:pathLst>
            <a:path>
              <a:moveTo>
                <a:pt x="0" y="45720"/>
              </a:moveTo>
              <a:lnTo>
                <a:pt x="426118" y="45720"/>
              </a:lnTo>
              <a:lnTo>
                <a:pt x="426118" y="52256"/>
              </a:lnTo>
              <a:lnTo>
                <a:pt x="852236" y="522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1356405" y="2743161"/>
        <a:ext cx="42613" cy="42613"/>
      </dsp:txXfrm>
    </dsp:sp>
    <dsp:sp modelId="{83F448B6-7ABB-474F-8F55-FDF42F4D5222}">
      <dsp:nvSpPr>
        <dsp:cNvPr id="0" name=""/>
        <dsp:cNvSpPr/>
      </dsp:nvSpPr>
      <dsp:spPr>
        <a:xfrm>
          <a:off x="4106128" y="1275837"/>
          <a:ext cx="623937" cy="397579"/>
        </a:xfrm>
        <a:custGeom>
          <a:avLst/>
          <a:gdLst/>
          <a:ahLst/>
          <a:cxnLst/>
          <a:rect l="0" t="0" r="0" b="0"/>
          <a:pathLst>
            <a:path>
              <a:moveTo>
                <a:pt x="0" y="0"/>
              </a:moveTo>
              <a:lnTo>
                <a:pt x="311968" y="0"/>
              </a:lnTo>
              <a:lnTo>
                <a:pt x="311968" y="397579"/>
              </a:lnTo>
              <a:lnTo>
                <a:pt x="623937" y="39757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601" y="1456130"/>
        <a:ext cx="36992" cy="36992"/>
      </dsp:txXfrm>
    </dsp:sp>
    <dsp:sp modelId="{C379D31D-F0B1-4D8B-9821-A9FAEB9E7D72}">
      <dsp:nvSpPr>
        <dsp:cNvPr id="0" name=""/>
        <dsp:cNvSpPr/>
      </dsp:nvSpPr>
      <dsp:spPr>
        <a:xfrm>
          <a:off x="4106128" y="888767"/>
          <a:ext cx="623937" cy="387069"/>
        </a:xfrm>
        <a:custGeom>
          <a:avLst/>
          <a:gdLst/>
          <a:ahLst/>
          <a:cxnLst/>
          <a:rect l="0" t="0" r="0" b="0"/>
          <a:pathLst>
            <a:path>
              <a:moveTo>
                <a:pt x="0" y="387069"/>
              </a:moveTo>
              <a:lnTo>
                <a:pt x="311968" y="387069"/>
              </a:lnTo>
              <a:lnTo>
                <a:pt x="311968" y="0"/>
              </a:lnTo>
              <a:lnTo>
                <a:pt x="623937"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740" y="1063946"/>
        <a:ext cx="36712" cy="36712"/>
      </dsp:txXfrm>
    </dsp:sp>
    <dsp:sp modelId="{FE688B99-E1BC-4725-A9C4-CA7B84123D2E}">
      <dsp:nvSpPr>
        <dsp:cNvPr id="0" name=""/>
        <dsp:cNvSpPr/>
      </dsp:nvSpPr>
      <dsp:spPr>
        <a:xfrm>
          <a:off x="951593" y="1275837"/>
          <a:ext cx="623937" cy="1488630"/>
        </a:xfrm>
        <a:custGeom>
          <a:avLst/>
          <a:gdLst/>
          <a:ahLst/>
          <a:cxnLst/>
          <a:rect l="0" t="0" r="0" b="0"/>
          <a:pathLst>
            <a:path>
              <a:moveTo>
                <a:pt x="0" y="1488630"/>
              </a:moveTo>
              <a:lnTo>
                <a:pt x="311968" y="1488630"/>
              </a:lnTo>
              <a:lnTo>
                <a:pt x="311968" y="0"/>
              </a:lnTo>
              <a:lnTo>
                <a:pt x="62393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23210" y="1979799"/>
        <a:ext cx="80705" cy="80705"/>
      </dsp:txXfrm>
    </dsp:sp>
    <dsp:sp modelId="{9713711F-BE59-4014-9144-532C54EF7BED}">
      <dsp:nvSpPr>
        <dsp:cNvPr id="0" name=""/>
        <dsp:cNvSpPr/>
      </dsp:nvSpPr>
      <dsp:spPr>
        <a:xfrm rot="16200000">
          <a:off x="-1266102" y="2288905"/>
          <a:ext cx="3484268" cy="9511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FAO and its activities in Viet Nam</a:t>
          </a:r>
          <a:endParaRPr lang="en-US" sz="2400" kern="1200" dirty="0"/>
        </a:p>
      </dsp:txBody>
      <dsp:txXfrm>
        <a:off x="-1266102" y="2288905"/>
        <a:ext cx="3484268" cy="951124"/>
      </dsp:txXfrm>
    </dsp:sp>
    <dsp:sp modelId="{232A1D29-5078-43BB-94DC-77034CB1F4C1}">
      <dsp:nvSpPr>
        <dsp:cNvPr id="0" name=""/>
        <dsp:cNvSpPr/>
      </dsp:nvSpPr>
      <dsp:spPr>
        <a:xfrm>
          <a:off x="1575531" y="972095"/>
          <a:ext cx="2530596" cy="60748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FAO</a:t>
          </a:r>
          <a:endParaRPr lang="en-US" sz="1800" kern="1200" dirty="0"/>
        </a:p>
      </dsp:txBody>
      <dsp:txXfrm>
        <a:off x="1575531" y="972095"/>
        <a:ext cx="2530596" cy="607483"/>
      </dsp:txXfrm>
    </dsp:sp>
    <dsp:sp modelId="{27669120-9F19-4918-A01D-003B87FA4381}">
      <dsp:nvSpPr>
        <dsp:cNvPr id="0" name=""/>
        <dsp:cNvSpPr/>
      </dsp:nvSpPr>
      <dsp:spPr>
        <a:xfrm>
          <a:off x="4730065" y="610078"/>
          <a:ext cx="3109704" cy="55737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formed in (1)__________</a:t>
          </a:r>
        </a:p>
      </dsp:txBody>
      <dsp:txXfrm>
        <a:off x="4730065" y="610078"/>
        <a:ext cx="3109704" cy="557377"/>
      </dsp:txXfrm>
    </dsp:sp>
    <dsp:sp modelId="{A27C9553-F824-402E-BA5E-41A95BAA7C83}">
      <dsp:nvSpPr>
        <dsp:cNvPr id="0" name=""/>
        <dsp:cNvSpPr/>
      </dsp:nvSpPr>
      <dsp:spPr>
        <a:xfrm>
          <a:off x="4730065" y="1405237"/>
          <a:ext cx="3114228" cy="5363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main aim is to (2)_________</a:t>
          </a:r>
        </a:p>
      </dsp:txBody>
      <dsp:txXfrm>
        <a:off x="4730065" y="1405237"/>
        <a:ext cx="3114228" cy="536357"/>
      </dsp:txXfrm>
    </dsp:sp>
    <dsp:sp modelId="{B18BA5A9-CB56-4F48-9F38-417244F6DD0A}">
      <dsp:nvSpPr>
        <dsp:cNvPr id="0" name=""/>
        <dsp:cNvSpPr/>
      </dsp:nvSpPr>
      <dsp:spPr>
        <a:xfrm>
          <a:off x="1803830" y="2484264"/>
          <a:ext cx="2306852" cy="57348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FAO in Viet Nam</a:t>
          </a:r>
          <a:endParaRPr lang="en-US" sz="1800" kern="1200" dirty="0"/>
        </a:p>
      </dsp:txBody>
      <dsp:txXfrm>
        <a:off x="1803830" y="2484264"/>
        <a:ext cx="2306852" cy="573480"/>
      </dsp:txXfrm>
    </dsp:sp>
    <dsp:sp modelId="{C0597773-060E-4DDB-BA52-8705CD64AF6E}">
      <dsp:nvSpPr>
        <dsp:cNvPr id="0" name=""/>
        <dsp:cNvSpPr/>
      </dsp:nvSpPr>
      <dsp:spPr>
        <a:xfrm>
          <a:off x="4747629" y="2153972"/>
          <a:ext cx="3121403" cy="51866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started in (3)_________</a:t>
          </a:r>
        </a:p>
      </dsp:txBody>
      <dsp:txXfrm>
        <a:off x="4747629" y="2153972"/>
        <a:ext cx="3121403" cy="518667"/>
      </dsp:txXfrm>
    </dsp:sp>
    <dsp:sp modelId="{C38C97CF-B8F4-478A-993C-899386141D9C}">
      <dsp:nvSpPr>
        <dsp:cNvPr id="0" name=""/>
        <dsp:cNvSpPr/>
      </dsp:nvSpPr>
      <dsp:spPr>
        <a:xfrm>
          <a:off x="4760326" y="2948522"/>
          <a:ext cx="3138530" cy="68385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has provided (4)__________ and advice to the government</a:t>
          </a:r>
        </a:p>
      </dsp:txBody>
      <dsp:txXfrm>
        <a:off x="4760326" y="2948522"/>
        <a:ext cx="3138530" cy="683858"/>
      </dsp:txXfrm>
    </dsp:sp>
    <dsp:sp modelId="{D7058112-F4AB-4A4C-AA47-A6FD4D7B7F90}">
      <dsp:nvSpPr>
        <dsp:cNvPr id="0" name=""/>
        <dsp:cNvSpPr/>
      </dsp:nvSpPr>
      <dsp:spPr>
        <a:xfrm>
          <a:off x="1575531" y="4109212"/>
          <a:ext cx="2808373" cy="44762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Viet Nam’s participation</a:t>
          </a:r>
          <a:endParaRPr lang="en-US" sz="1800" kern="1200" dirty="0"/>
        </a:p>
      </dsp:txBody>
      <dsp:txXfrm>
        <a:off x="1575531" y="4109212"/>
        <a:ext cx="2808373" cy="447627"/>
      </dsp:txXfrm>
    </dsp:sp>
    <dsp:sp modelId="{EB0E72C6-A686-4EBF-B24E-60F24414E354}">
      <dsp:nvSpPr>
        <dsp:cNvPr id="0" name=""/>
        <dsp:cNvSpPr/>
      </dsp:nvSpPr>
      <dsp:spPr>
        <a:xfrm>
          <a:off x="4791929" y="3857464"/>
          <a:ext cx="3119687" cy="9511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has participated in (5)__________</a:t>
          </a:r>
          <a:r>
            <a:rPr lang="vi-VN" sz="1800" kern="1200" dirty="0"/>
            <a:t> and nutrition</a:t>
          </a:r>
          <a:r>
            <a:rPr lang="en-US" sz="1800" kern="1200" dirty="0"/>
            <a:t> activities</a:t>
          </a:r>
        </a:p>
      </dsp:txBody>
      <dsp:txXfrm>
        <a:off x="4791929" y="3857464"/>
        <a:ext cx="3119687" cy="951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46FC6-A26E-4744-A02E-94C5EAF1BEA3}">
      <dsp:nvSpPr>
        <dsp:cNvPr id="0" name=""/>
        <dsp:cNvSpPr/>
      </dsp:nvSpPr>
      <dsp:spPr>
        <a:xfrm>
          <a:off x="4383905" y="4378148"/>
          <a:ext cx="408023" cy="91440"/>
        </a:xfrm>
        <a:custGeom>
          <a:avLst/>
          <a:gdLst/>
          <a:ahLst/>
          <a:cxnLst/>
          <a:rect l="0" t="0" r="0" b="0"/>
          <a:pathLst>
            <a:path>
              <a:moveTo>
                <a:pt x="0" y="45720"/>
              </a:moveTo>
              <a:lnTo>
                <a:pt x="408023" y="4572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577716" y="4413667"/>
        <a:ext cx="20401" cy="20401"/>
      </dsp:txXfrm>
    </dsp:sp>
    <dsp:sp modelId="{6EC87F44-B794-421F-B5A6-02E9D519501E}">
      <dsp:nvSpPr>
        <dsp:cNvPr id="0" name=""/>
        <dsp:cNvSpPr/>
      </dsp:nvSpPr>
      <dsp:spPr>
        <a:xfrm>
          <a:off x="951593" y="2764467"/>
          <a:ext cx="623937" cy="1659400"/>
        </a:xfrm>
        <a:custGeom>
          <a:avLst/>
          <a:gdLst/>
          <a:ahLst/>
          <a:cxnLst/>
          <a:rect l="0" t="0" r="0" b="0"/>
          <a:pathLst>
            <a:path>
              <a:moveTo>
                <a:pt x="0" y="0"/>
              </a:moveTo>
              <a:lnTo>
                <a:pt x="311968" y="0"/>
              </a:lnTo>
              <a:lnTo>
                <a:pt x="311968" y="1659400"/>
              </a:lnTo>
              <a:lnTo>
                <a:pt x="623937" y="16594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19242" y="3549847"/>
        <a:ext cx="88641" cy="88641"/>
      </dsp:txXfrm>
    </dsp:sp>
    <dsp:sp modelId="{3A44A55B-4D5B-4416-AF33-004A7603285B}">
      <dsp:nvSpPr>
        <dsp:cNvPr id="0" name=""/>
        <dsp:cNvSpPr/>
      </dsp:nvSpPr>
      <dsp:spPr>
        <a:xfrm>
          <a:off x="4110683" y="2771004"/>
          <a:ext cx="649643" cy="519446"/>
        </a:xfrm>
        <a:custGeom>
          <a:avLst/>
          <a:gdLst/>
          <a:ahLst/>
          <a:cxnLst/>
          <a:rect l="0" t="0" r="0" b="0"/>
          <a:pathLst>
            <a:path>
              <a:moveTo>
                <a:pt x="0" y="0"/>
              </a:moveTo>
              <a:lnTo>
                <a:pt x="324821" y="0"/>
              </a:lnTo>
              <a:lnTo>
                <a:pt x="324821" y="519446"/>
              </a:lnTo>
              <a:lnTo>
                <a:pt x="649643" y="5194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14710" y="3009933"/>
        <a:ext cx="41589" cy="41589"/>
      </dsp:txXfrm>
    </dsp:sp>
    <dsp:sp modelId="{0935D84A-8536-4638-9A4C-99A2E84D2207}">
      <dsp:nvSpPr>
        <dsp:cNvPr id="0" name=""/>
        <dsp:cNvSpPr/>
      </dsp:nvSpPr>
      <dsp:spPr>
        <a:xfrm>
          <a:off x="4110683" y="2322463"/>
          <a:ext cx="636946" cy="448540"/>
        </a:xfrm>
        <a:custGeom>
          <a:avLst/>
          <a:gdLst/>
          <a:ahLst/>
          <a:cxnLst/>
          <a:rect l="0" t="0" r="0" b="0"/>
          <a:pathLst>
            <a:path>
              <a:moveTo>
                <a:pt x="0" y="448540"/>
              </a:moveTo>
              <a:lnTo>
                <a:pt x="318473" y="448540"/>
              </a:lnTo>
              <a:lnTo>
                <a:pt x="318473" y="0"/>
              </a:lnTo>
              <a:lnTo>
                <a:pt x="636946"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409680" y="2527258"/>
        <a:ext cx="38951" cy="38951"/>
      </dsp:txXfrm>
    </dsp:sp>
    <dsp:sp modelId="{1EE1A52D-5C47-4BE9-ADDA-6505B479509C}">
      <dsp:nvSpPr>
        <dsp:cNvPr id="0" name=""/>
        <dsp:cNvSpPr/>
      </dsp:nvSpPr>
      <dsp:spPr>
        <a:xfrm>
          <a:off x="951593" y="2718747"/>
          <a:ext cx="852236" cy="91440"/>
        </a:xfrm>
        <a:custGeom>
          <a:avLst/>
          <a:gdLst/>
          <a:ahLst/>
          <a:cxnLst/>
          <a:rect l="0" t="0" r="0" b="0"/>
          <a:pathLst>
            <a:path>
              <a:moveTo>
                <a:pt x="0" y="45720"/>
              </a:moveTo>
              <a:lnTo>
                <a:pt x="426118" y="45720"/>
              </a:lnTo>
              <a:lnTo>
                <a:pt x="426118" y="52256"/>
              </a:lnTo>
              <a:lnTo>
                <a:pt x="852236" y="522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1356405" y="2743161"/>
        <a:ext cx="42613" cy="42613"/>
      </dsp:txXfrm>
    </dsp:sp>
    <dsp:sp modelId="{83F448B6-7ABB-474F-8F55-FDF42F4D5222}">
      <dsp:nvSpPr>
        <dsp:cNvPr id="0" name=""/>
        <dsp:cNvSpPr/>
      </dsp:nvSpPr>
      <dsp:spPr>
        <a:xfrm>
          <a:off x="4106128" y="1184995"/>
          <a:ext cx="623937" cy="397579"/>
        </a:xfrm>
        <a:custGeom>
          <a:avLst/>
          <a:gdLst/>
          <a:ahLst/>
          <a:cxnLst/>
          <a:rect l="0" t="0" r="0" b="0"/>
          <a:pathLst>
            <a:path>
              <a:moveTo>
                <a:pt x="0" y="0"/>
              </a:moveTo>
              <a:lnTo>
                <a:pt x="311968" y="0"/>
              </a:lnTo>
              <a:lnTo>
                <a:pt x="311968" y="397579"/>
              </a:lnTo>
              <a:lnTo>
                <a:pt x="623937" y="39757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601" y="1365288"/>
        <a:ext cx="36992" cy="36992"/>
      </dsp:txXfrm>
    </dsp:sp>
    <dsp:sp modelId="{C379D31D-F0B1-4D8B-9821-A9FAEB9E7D72}">
      <dsp:nvSpPr>
        <dsp:cNvPr id="0" name=""/>
        <dsp:cNvSpPr/>
      </dsp:nvSpPr>
      <dsp:spPr>
        <a:xfrm>
          <a:off x="4106128" y="797925"/>
          <a:ext cx="623937" cy="387069"/>
        </a:xfrm>
        <a:custGeom>
          <a:avLst/>
          <a:gdLst/>
          <a:ahLst/>
          <a:cxnLst/>
          <a:rect l="0" t="0" r="0" b="0"/>
          <a:pathLst>
            <a:path>
              <a:moveTo>
                <a:pt x="0" y="387069"/>
              </a:moveTo>
              <a:lnTo>
                <a:pt x="311968" y="387069"/>
              </a:lnTo>
              <a:lnTo>
                <a:pt x="311968" y="0"/>
              </a:lnTo>
              <a:lnTo>
                <a:pt x="623937"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2">
                <a:lumMod val="50000"/>
              </a:schemeClr>
            </a:solidFill>
          </a:endParaRPr>
        </a:p>
      </dsp:txBody>
      <dsp:txXfrm>
        <a:off x="4399740" y="973104"/>
        <a:ext cx="36712" cy="36712"/>
      </dsp:txXfrm>
    </dsp:sp>
    <dsp:sp modelId="{FE688B99-E1BC-4725-A9C4-CA7B84123D2E}">
      <dsp:nvSpPr>
        <dsp:cNvPr id="0" name=""/>
        <dsp:cNvSpPr/>
      </dsp:nvSpPr>
      <dsp:spPr>
        <a:xfrm>
          <a:off x="951593" y="1184995"/>
          <a:ext cx="623937" cy="1579472"/>
        </a:xfrm>
        <a:custGeom>
          <a:avLst/>
          <a:gdLst/>
          <a:ahLst/>
          <a:cxnLst/>
          <a:rect l="0" t="0" r="0" b="0"/>
          <a:pathLst>
            <a:path>
              <a:moveTo>
                <a:pt x="0" y="1579472"/>
              </a:moveTo>
              <a:lnTo>
                <a:pt x="311968" y="1579472"/>
              </a:lnTo>
              <a:lnTo>
                <a:pt x="311968" y="0"/>
              </a:lnTo>
              <a:lnTo>
                <a:pt x="62393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accent2">
                <a:lumMod val="50000"/>
              </a:schemeClr>
            </a:solidFill>
          </a:endParaRPr>
        </a:p>
      </dsp:txBody>
      <dsp:txXfrm>
        <a:off x="1221106" y="1932275"/>
        <a:ext cx="84912" cy="84912"/>
      </dsp:txXfrm>
    </dsp:sp>
    <dsp:sp modelId="{9713711F-BE59-4014-9144-532C54EF7BED}">
      <dsp:nvSpPr>
        <dsp:cNvPr id="0" name=""/>
        <dsp:cNvSpPr/>
      </dsp:nvSpPr>
      <dsp:spPr>
        <a:xfrm rot="16200000">
          <a:off x="-1266102" y="2288905"/>
          <a:ext cx="3484268" cy="9511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FAO and its activities in Viet Nam</a:t>
          </a:r>
          <a:endParaRPr lang="en-US" sz="2400" kern="1200" dirty="0"/>
        </a:p>
      </dsp:txBody>
      <dsp:txXfrm>
        <a:off x="-1266102" y="2288905"/>
        <a:ext cx="3484268" cy="951124"/>
      </dsp:txXfrm>
    </dsp:sp>
    <dsp:sp modelId="{232A1D29-5078-43BB-94DC-77034CB1F4C1}">
      <dsp:nvSpPr>
        <dsp:cNvPr id="0" name=""/>
        <dsp:cNvSpPr/>
      </dsp:nvSpPr>
      <dsp:spPr>
        <a:xfrm>
          <a:off x="1575531" y="881253"/>
          <a:ext cx="2530596" cy="60748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FAO</a:t>
          </a:r>
          <a:endParaRPr lang="en-US" sz="1900" kern="1200" dirty="0"/>
        </a:p>
      </dsp:txBody>
      <dsp:txXfrm>
        <a:off x="1575531" y="881253"/>
        <a:ext cx="2530596" cy="607483"/>
      </dsp:txXfrm>
    </dsp:sp>
    <dsp:sp modelId="{27669120-9F19-4918-A01D-003B87FA4381}">
      <dsp:nvSpPr>
        <dsp:cNvPr id="0" name=""/>
        <dsp:cNvSpPr/>
      </dsp:nvSpPr>
      <dsp:spPr>
        <a:xfrm>
          <a:off x="4730065" y="519236"/>
          <a:ext cx="3109704" cy="55737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formed in (1) </a:t>
          </a:r>
          <a:r>
            <a:rPr lang="en-US" sz="1900" b="1" kern="1200" dirty="0">
              <a:solidFill>
                <a:srgbClr val="BF0D5E"/>
              </a:solidFill>
            </a:rPr>
            <a:t>1945</a:t>
          </a:r>
        </a:p>
      </dsp:txBody>
      <dsp:txXfrm>
        <a:off x="4730065" y="519236"/>
        <a:ext cx="3109704" cy="557377"/>
      </dsp:txXfrm>
    </dsp:sp>
    <dsp:sp modelId="{A27C9553-F824-402E-BA5E-41A95BAA7C83}">
      <dsp:nvSpPr>
        <dsp:cNvPr id="0" name=""/>
        <dsp:cNvSpPr/>
      </dsp:nvSpPr>
      <dsp:spPr>
        <a:xfrm>
          <a:off x="4730065" y="1314395"/>
          <a:ext cx="3114228" cy="5363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main aim is to (2) </a:t>
          </a:r>
          <a:r>
            <a:rPr lang="en-US" sz="1900" b="1" kern="1200" dirty="0">
              <a:solidFill>
                <a:srgbClr val="BF0D5E"/>
              </a:solidFill>
            </a:rPr>
            <a:t>end hunger and poverty</a:t>
          </a:r>
        </a:p>
      </dsp:txBody>
      <dsp:txXfrm>
        <a:off x="4730065" y="1314395"/>
        <a:ext cx="3114228" cy="536357"/>
      </dsp:txXfrm>
    </dsp:sp>
    <dsp:sp modelId="{B18BA5A9-CB56-4F48-9F38-417244F6DD0A}">
      <dsp:nvSpPr>
        <dsp:cNvPr id="0" name=""/>
        <dsp:cNvSpPr/>
      </dsp:nvSpPr>
      <dsp:spPr>
        <a:xfrm>
          <a:off x="1803830" y="2484264"/>
          <a:ext cx="2306852" cy="57348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FAO in Viet Nam</a:t>
          </a:r>
          <a:endParaRPr lang="en-US" sz="1900" kern="1200" dirty="0"/>
        </a:p>
      </dsp:txBody>
      <dsp:txXfrm>
        <a:off x="1803830" y="2484264"/>
        <a:ext cx="2306852" cy="573480"/>
      </dsp:txXfrm>
    </dsp:sp>
    <dsp:sp modelId="{C0597773-060E-4DDB-BA52-8705CD64AF6E}">
      <dsp:nvSpPr>
        <dsp:cNvPr id="0" name=""/>
        <dsp:cNvSpPr/>
      </dsp:nvSpPr>
      <dsp:spPr>
        <a:xfrm>
          <a:off x="4747629" y="2063130"/>
          <a:ext cx="3121403" cy="51866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started in (3) </a:t>
          </a:r>
          <a:r>
            <a:rPr lang="en-US" sz="1900" b="1" kern="1200" dirty="0">
              <a:solidFill>
                <a:srgbClr val="BF0D5E"/>
              </a:solidFill>
            </a:rPr>
            <a:t>1978</a:t>
          </a:r>
        </a:p>
      </dsp:txBody>
      <dsp:txXfrm>
        <a:off x="4747629" y="2063130"/>
        <a:ext cx="3121403" cy="518667"/>
      </dsp:txXfrm>
    </dsp:sp>
    <dsp:sp modelId="{C38C97CF-B8F4-478A-993C-899386141D9C}">
      <dsp:nvSpPr>
        <dsp:cNvPr id="0" name=""/>
        <dsp:cNvSpPr/>
      </dsp:nvSpPr>
      <dsp:spPr>
        <a:xfrm>
          <a:off x="4760326" y="2857680"/>
          <a:ext cx="3138530" cy="86554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has provided (4) </a:t>
          </a:r>
          <a:r>
            <a:rPr lang="en-US" sz="1900" b="1" kern="1200" dirty="0">
              <a:solidFill>
                <a:srgbClr val="BF0D5E"/>
              </a:solidFill>
            </a:rPr>
            <a:t>technical support and advice to the government</a:t>
          </a:r>
        </a:p>
      </dsp:txBody>
      <dsp:txXfrm>
        <a:off x="4760326" y="2857680"/>
        <a:ext cx="3138530" cy="865542"/>
      </dsp:txXfrm>
    </dsp:sp>
    <dsp:sp modelId="{D7058112-F4AB-4A4C-AA47-A6FD4D7B7F90}">
      <dsp:nvSpPr>
        <dsp:cNvPr id="0" name=""/>
        <dsp:cNvSpPr/>
      </dsp:nvSpPr>
      <dsp:spPr>
        <a:xfrm>
          <a:off x="1575531" y="4200054"/>
          <a:ext cx="2808373" cy="44762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Viet Nam’s participation</a:t>
          </a:r>
          <a:endParaRPr lang="en-US" sz="1900" kern="1200" dirty="0"/>
        </a:p>
      </dsp:txBody>
      <dsp:txXfrm>
        <a:off x="1575531" y="4200054"/>
        <a:ext cx="2808373" cy="447627"/>
      </dsp:txXfrm>
    </dsp:sp>
    <dsp:sp modelId="{EB0E72C6-A686-4EBF-B24E-60F24414E354}">
      <dsp:nvSpPr>
        <dsp:cNvPr id="0" name=""/>
        <dsp:cNvSpPr/>
      </dsp:nvSpPr>
      <dsp:spPr>
        <a:xfrm>
          <a:off x="4791929" y="3948305"/>
          <a:ext cx="3119687" cy="9511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has participated in (5) </a:t>
          </a:r>
          <a:r>
            <a:rPr lang="en-US" b="1" dirty="0">
              <a:solidFill>
                <a:srgbClr val="BF0D5E"/>
              </a:solidFill>
            </a:rPr>
            <a:t>food security and nutrition activities</a:t>
          </a:r>
        </a:p>
      </dsp:txBody>
      <dsp:txXfrm>
        <a:off x="4791929" y="3948305"/>
        <a:ext cx="3119687" cy="95112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4378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06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1396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16572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437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19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147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2256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156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28577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731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82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77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765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2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29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0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01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81576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0902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03747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980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5">
            <a:alphaModFix/>
          </a:blip>
          <a:srcRect/>
          <a:stretch/>
        </p:blipFill>
        <p:spPr>
          <a:xfrm>
            <a:off x="-1" y="0"/>
            <a:ext cx="12192001" cy="898672"/>
          </a:xfrm>
          <a:prstGeom prst="rect">
            <a:avLst/>
          </a:prstGeom>
          <a:noFill/>
          <a:ln>
            <a:noFill/>
          </a:ln>
        </p:spPr>
      </p:pic>
      <p:sp>
        <p:nvSpPr>
          <p:cNvPr id="151" name="Google Shape;151;p5"/>
          <p:cNvSpPr txBox="1"/>
          <p:nvPr/>
        </p:nvSpPr>
        <p:spPr>
          <a:xfrm>
            <a:off x="1484462" y="1002108"/>
            <a:ext cx="9611133"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rPr>
              <a:t>Listen and complete a conversation with the expressions from the box. Then </a:t>
            </a:r>
            <a:r>
              <a:rPr kumimoji="0" lang="en-US" sz="2400" b="1" i="0" u="none" strike="noStrike" kern="0" cap="none" spc="0" normalizeH="0" baseline="0" noProof="0" dirty="0" err="1">
                <a:ln>
                  <a:noFill/>
                </a:ln>
                <a:solidFill>
                  <a:srgbClr val="0FB7BD"/>
                </a:solidFill>
                <a:effectLst/>
                <a:uLnTx/>
                <a:uFillTx/>
                <a:latin typeface="Calibri"/>
                <a:ea typeface="Calibri"/>
                <a:cs typeface="Calibri"/>
                <a:sym typeface="Calibri"/>
              </a:rPr>
              <a:t>practise</a:t>
            </a:r>
            <a:r>
              <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rPr>
              <a:t> them in pairs.</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19" y="126170"/>
            <a:ext cx="5837231"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EVERYDAY ENGLISH</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53" name="Google Shape;153;p5"/>
          <p:cNvSpPr txBox="1"/>
          <p:nvPr/>
        </p:nvSpPr>
        <p:spPr>
          <a:xfrm>
            <a:off x="1902251" y="3224638"/>
            <a:ext cx="9019749" cy="3170058"/>
          </a:xfrm>
          <a:prstGeom prst="rect">
            <a:avLst/>
          </a:prstGeom>
          <a:noFill/>
          <a:ln>
            <a:noFill/>
          </a:ln>
        </p:spPr>
        <p:txBody>
          <a:bodyPr spcFirstLastPara="1" wrap="square" lIns="91425" tIns="45700" rIns="91425" bIns="45700" anchor="t" anchorCtr="0">
            <a:spAutoFit/>
          </a:bodyPr>
          <a:lstStyle/>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Nam: Lan, there'll be a talk about international </a:t>
            </a:r>
            <a:r>
              <a:rPr lang="en-US" sz="2000" dirty="0" err="1">
                <a:solidFill>
                  <a:schemeClr val="tx1"/>
                </a:solidFill>
                <a:latin typeface="Calibri" panose="020F0502020204030204" pitchFamily="34" charset="0"/>
                <a:ea typeface="Times New Roman"/>
                <a:cs typeface="Calibri" panose="020F0502020204030204" pitchFamily="34" charset="0"/>
                <a:sym typeface="Times New Roman"/>
              </a:rPr>
              <a:t>organisations</a:t>
            </a: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 in my school on Sunday morning. (1) _____________________?</a:t>
            </a: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Lan: (2) ______________. Can you meet me outside the school gate? </a:t>
            </a: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Nam: OK, see you at 8 a.m. on Sunday then.</a:t>
            </a: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Lan: Yeah, I’ll be there on time. Bye.</a:t>
            </a:r>
          </a:p>
          <a:p>
            <a:pPr lvl="0">
              <a:buClr>
                <a:srgbClr val="833C0B"/>
              </a:buClr>
              <a:buSzPts val="2000"/>
            </a:pPr>
            <a:endParaRPr lang="en-US" sz="2000" dirty="0">
              <a:solidFill>
                <a:schemeClr val="tx1"/>
              </a:solidFill>
              <a:latin typeface="Calibri" panose="020F0502020204030204" pitchFamily="34" charset="0"/>
              <a:ea typeface="Times New Roman"/>
              <a:cs typeface="Calibri" panose="020F0502020204030204" pitchFamily="34" charset="0"/>
              <a:sym typeface="Times New Roman"/>
            </a:endParaRP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Lan: Nam, there's an art exhibition near my school. (3) ________________ this afternoon.</a:t>
            </a: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Nam: Oh, (4) ____________________. I have to visit my grandparents today. </a:t>
            </a:r>
          </a:p>
          <a:p>
            <a:pPr lvl="0">
              <a:buClr>
                <a:srgbClr val="833C0B"/>
              </a:buClr>
              <a:buSzPts val="2000"/>
            </a:pPr>
            <a:r>
              <a:rPr lang="en-US" sz="2000" dirty="0">
                <a:solidFill>
                  <a:schemeClr val="tx1"/>
                </a:solidFill>
                <a:latin typeface="Calibri" panose="020F0502020204030204" pitchFamily="34" charset="0"/>
                <a:ea typeface="Times New Roman"/>
                <a:cs typeface="Calibri" panose="020F0502020204030204" pitchFamily="34" charset="0"/>
                <a:sym typeface="Times New Roman"/>
              </a:rPr>
              <a:t>Lan: Never mind. Another time, perhaps.</a:t>
            </a:r>
            <a:endParaRPr kumimoji="0" sz="2000" i="0" u="none" strike="noStrike" kern="0" cap="none" spc="0" normalizeH="0" baseline="0" noProof="0" dirty="0">
              <a:ln>
                <a:noFill/>
              </a:ln>
              <a:solidFill>
                <a:schemeClr val="tx1"/>
              </a:solidFill>
              <a:effectLst/>
              <a:uLnTx/>
              <a:uFillTx/>
              <a:latin typeface="Calibri" panose="020F0502020204030204" pitchFamily="34" charset="0"/>
              <a:ea typeface="Times New Roman"/>
              <a:cs typeface="Calibri" panose="020F0502020204030204" pitchFamily="34" charset="0"/>
              <a:sym typeface="Times New Roman"/>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2030681357"/>
              </p:ext>
            </p:extLst>
          </p:nvPr>
        </p:nvGraphicFramePr>
        <p:xfrm>
          <a:off x="2671011" y="1992911"/>
          <a:ext cx="6701162" cy="792480"/>
        </p:xfrm>
        <a:graphic>
          <a:graphicData uri="http://schemas.openxmlformats.org/drawingml/2006/table">
            <a:tbl>
              <a:tblPr firstRow="1" bandRow="1">
                <a:tableStyleId>{16D9F66E-5EB9-4882-86FB-DCBF35E3C3E4}</a:tableStyleId>
              </a:tblPr>
              <a:tblGrid>
                <a:gridCol w="3350581">
                  <a:extLst>
                    <a:ext uri="{9D8B030D-6E8A-4147-A177-3AD203B41FA5}">
                      <a16:colId xmlns:a16="http://schemas.microsoft.com/office/drawing/2014/main" val="3612883203"/>
                    </a:ext>
                  </a:extLst>
                </a:gridCol>
                <a:gridCol w="3350581">
                  <a:extLst>
                    <a:ext uri="{9D8B030D-6E8A-4147-A177-3AD203B41FA5}">
                      <a16:colId xmlns:a16="http://schemas.microsoft.com/office/drawing/2014/main" val="3314781797"/>
                    </a:ext>
                  </a:extLst>
                </a:gridCol>
              </a:tblGrid>
              <a:tr h="376027">
                <a:tc>
                  <a:txBody>
                    <a:bodyPr/>
                    <a:lstStyle/>
                    <a:p>
                      <a:pPr algn="l"/>
                      <a:r>
                        <a:rPr lang="en-US" sz="2000" dirty="0">
                          <a:sym typeface="Times New Roman"/>
                        </a:rPr>
                        <a:t>A. Yes, I’d love to</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ym typeface="Times New Roman"/>
                        </a:rPr>
                        <a:t>B. I’m sorry, but I can’t</a:t>
                      </a:r>
                      <a:endParaRPr lang="en-US" sz="2000" b="1" dirty="0">
                        <a:solidFill>
                          <a:schemeClr val="accent2">
                            <a:lumMod val="50000"/>
                          </a:schemeClr>
                        </a:solidFill>
                        <a:latin typeface="Calibri" panose="020F0502020204030204" pitchFamily="34" charset="0"/>
                        <a:cs typeface="Calibri" panose="020F0502020204030204" pitchFamily="34" charset="0"/>
                        <a:sym typeface="Times New Roman"/>
                      </a:endParaRPr>
                    </a:p>
                  </a:txBody>
                  <a:tcPr anchor="ctr"/>
                </a:tc>
                <a:extLst>
                  <a:ext uri="{0D108BD9-81ED-4DB2-BD59-A6C34878D82A}">
                    <a16:rowId xmlns:a16="http://schemas.microsoft.com/office/drawing/2014/main" val="3530168884"/>
                  </a:ext>
                </a:extLst>
              </a:tr>
              <a:tr h="376027">
                <a:tc>
                  <a:txBody>
                    <a:bodyPr/>
                    <a:lstStyle/>
                    <a:p>
                      <a:pPr algn="l"/>
                      <a:r>
                        <a:rPr lang="en-US" sz="2000" b="1" dirty="0">
                          <a:sym typeface="Times New Roman"/>
                        </a:rPr>
                        <a:t>C. Do you want to join me</a:t>
                      </a:r>
                      <a:endParaRPr lang="en-US" sz="20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ym typeface="Times New Roman"/>
                        </a:rPr>
                        <a:t>D. Let’s go to see it</a:t>
                      </a:r>
                      <a:endParaRPr lang="en-US" sz="2000" b="1" dirty="0">
                        <a:solidFill>
                          <a:schemeClr val="accent2">
                            <a:lumMod val="50000"/>
                          </a:schemeClr>
                        </a:solidFill>
                        <a:latin typeface="Calibri" panose="020F0502020204030204" pitchFamily="34" charset="0"/>
                        <a:cs typeface="Calibri" panose="020F0502020204030204" pitchFamily="34" charset="0"/>
                        <a:sym typeface="Times New Roman"/>
                      </a:endParaRPr>
                    </a:p>
                  </a:txBody>
                  <a:tcPr anchor="ctr"/>
                </a:tc>
                <a:extLst>
                  <a:ext uri="{0D108BD9-81ED-4DB2-BD59-A6C34878D82A}">
                    <a16:rowId xmlns:a16="http://schemas.microsoft.com/office/drawing/2014/main" val="3306749718"/>
                  </a:ext>
                </a:extLst>
              </a:tr>
            </a:tbl>
          </a:graphicData>
        </a:graphic>
      </p:graphicFrame>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4" name="Rounded Rectangle 3"/>
          <p:cNvSpPr/>
          <p:nvPr/>
        </p:nvSpPr>
        <p:spPr>
          <a:xfrm>
            <a:off x="1612900" y="3159807"/>
            <a:ext cx="9702800" cy="1741231"/>
          </a:xfrm>
          <a:prstGeom prst="roundRect">
            <a:avLst/>
          </a:prstGeom>
          <a:no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Rounded Rectangle 11"/>
          <p:cNvSpPr/>
          <p:nvPr/>
        </p:nvSpPr>
        <p:spPr>
          <a:xfrm>
            <a:off x="1612900" y="5021295"/>
            <a:ext cx="9702800" cy="1438232"/>
          </a:xfrm>
          <a:prstGeom prst="roundRect">
            <a:avLst/>
          </a:prstGeom>
          <a:no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 name="0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90795" y="272251"/>
            <a:ext cx="609600" cy="609600"/>
          </a:xfrm>
          <a:prstGeom prst="rect">
            <a:avLst/>
          </a:prstGeom>
        </p:spPr>
      </p:pic>
      <p:sp>
        <p:nvSpPr>
          <p:cNvPr id="6" name="TextBox 5"/>
          <p:cNvSpPr txBox="1"/>
          <p:nvPr/>
        </p:nvSpPr>
        <p:spPr>
          <a:xfrm>
            <a:off x="3363816" y="3536414"/>
            <a:ext cx="2732183" cy="400110"/>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Do you want to join me</a:t>
            </a:r>
          </a:p>
        </p:txBody>
      </p:sp>
      <p:sp>
        <p:nvSpPr>
          <p:cNvPr id="15" name="TextBox 14"/>
          <p:cNvSpPr txBox="1"/>
          <p:nvPr/>
        </p:nvSpPr>
        <p:spPr>
          <a:xfrm>
            <a:off x="2970116" y="3848190"/>
            <a:ext cx="2732183" cy="400110"/>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Yes, I’d love to</a:t>
            </a:r>
          </a:p>
        </p:txBody>
      </p:sp>
      <p:sp>
        <p:nvSpPr>
          <p:cNvPr id="16" name="TextBox 15"/>
          <p:cNvSpPr txBox="1"/>
          <p:nvPr/>
        </p:nvSpPr>
        <p:spPr>
          <a:xfrm>
            <a:off x="7779743" y="5065363"/>
            <a:ext cx="1948151" cy="400110"/>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Let’s go to see it</a:t>
            </a:r>
          </a:p>
        </p:txBody>
      </p:sp>
      <p:sp>
        <p:nvSpPr>
          <p:cNvPr id="17" name="TextBox 16"/>
          <p:cNvSpPr txBox="1"/>
          <p:nvPr/>
        </p:nvSpPr>
        <p:spPr>
          <a:xfrm>
            <a:off x="3429918" y="5669455"/>
            <a:ext cx="2338483" cy="400110"/>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I’m sorry, but I can’t</a:t>
            </a:r>
          </a:p>
        </p:txBody>
      </p:sp>
    </p:spTree>
    <p:extLst>
      <p:ext uri="{BB962C8B-B14F-4D97-AF65-F5344CB8AC3E}">
        <p14:creationId xmlns:p14="http://schemas.microsoft.com/office/powerpoint/2010/main" val="1115393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49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wipe(down)">
                                      <p:cBhvr>
                                        <p:cTn id="16" dur="500"/>
                                        <p:tgtEl>
                                          <p:spTgt spid="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wipe(down)">
                                      <p:cBhvr>
                                        <p:cTn id="2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002108"/>
            <a:ext cx="9611133" cy="769401"/>
          </a:xfrm>
          <a:prstGeom prst="rect">
            <a:avLst/>
          </a:prstGeom>
          <a:noFill/>
          <a:ln>
            <a:noFill/>
          </a:ln>
        </p:spPr>
        <p:txBody>
          <a:bodyPr spcFirstLastPara="1" wrap="square" lIns="91425" tIns="45700" rIns="91425" bIns="45700" anchor="t" anchorCtr="0">
            <a:spAutoFit/>
          </a:bodyPr>
          <a:lstStyle/>
          <a:p>
            <a:pPr lvl="0"/>
            <a:r>
              <a:rPr lang="en-US" sz="2200" b="1" dirty="0">
                <a:solidFill>
                  <a:srgbClr val="0FB7BD"/>
                </a:solidFill>
                <a:latin typeface="Calibri"/>
                <a:ea typeface="Calibri"/>
                <a:cs typeface="Calibri"/>
                <a:sym typeface="Calibri"/>
              </a:rPr>
              <a:t>You want to invite a friend to join you in an activity. Work in pairs. Make similar conversations like the ones in 1. Use the useful expressions below to help you. </a:t>
            </a:r>
            <a:endParaRPr kumimoji="0" sz="22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COMMUNICATION</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a:solidFill>
                  <a:srgbClr val="FFFFFF"/>
                </a:solidFill>
                <a:latin typeface="Open Sans"/>
                <a:ea typeface="Open Sans"/>
                <a:cs typeface="Open Sans"/>
                <a:sym typeface="Open Sans"/>
              </a:rPr>
              <a:t>2</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9" name="Rounded Rectangle 3">
            <a:extLst>
              <a:ext uri="{FF2B5EF4-FFF2-40B4-BE49-F238E27FC236}">
                <a16:creationId xmlns:a16="http://schemas.microsoft.com/office/drawing/2014/main" id="{CE458761-B15C-4DC0-A40F-CE14B5BEE2E9}"/>
              </a:ext>
            </a:extLst>
          </p:cNvPr>
          <p:cNvSpPr/>
          <p:nvPr/>
        </p:nvSpPr>
        <p:spPr>
          <a:xfrm>
            <a:off x="937120" y="1977585"/>
            <a:ext cx="10378580" cy="4532072"/>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2400" b="1" dirty="0">
                <a:solidFill>
                  <a:schemeClr val="tx1"/>
                </a:solidFill>
                <a:latin typeface="Calibri" panose="020F0502020204030204" pitchFamily="34" charset="0"/>
                <a:cs typeface="Calibri" panose="020F0502020204030204" pitchFamily="34" charset="0"/>
              </a:rPr>
              <a:t>Game: Social butterfly</a:t>
            </a:r>
          </a:p>
          <a:p>
            <a:pPr algn="just"/>
            <a:r>
              <a:rPr lang="vi-VN" sz="2400" b="1" dirty="0">
                <a:solidFill>
                  <a:schemeClr val="tx1"/>
                </a:solidFill>
                <a:latin typeface="Calibri" panose="020F0502020204030204" pitchFamily="34" charset="0"/>
                <a:cs typeface="Calibri" panose="020F0502020204030204" pitchFamily="34" charset="0"/>
              </a:rPr>
              <a:t>Step 1: </a:t>
            </a:r>
            <a:r>
              <a:rPr lang="vi-VN" sz="2400" dirty="0">
                <a:solidFill>
                  <a:schemeClr val="tx1"/>
                </a:solidFill>
                <a:latin typeface="Calibri" panose="020F0502020204030204" pitchFamily="34" charset="0"/>
                <a:cs typeface="Calibri" panose="020F0502020204030204" pitchFamily="34" charset="0"/>
              </a:rPr>
              <a:t>Take out a piece of paper and create an event that you like (</a:t>
            </a:r>
            <a:r>
              <a:rPr lang="en-US" sz="2400" dirty="0">
                <a:solidFill>
                  <a:schemeClr val="tx1"/>
                </a:solidFill>
                <a:latin typeface="Calibri" panose="020F0502020204030204" pitchFamily="34" charset="0"/>
                <a:cs typeface="Calibri" panose="020F0502020204030204" pitchFamily="34" charset="0"/>
              </a:rPr>
              <a:t>write down the place and time of that event</a:t>
            </a:r>
            <a:r>
              <a:rPr lang="vi-VN" sz="2400" dirty="0">
                <a:solidFill>
                  <a:schemeClr val="tx1"/>
                </a:solidFill>
                <a:latin typeface="Calibri" panose="020F0502020204030204" pitchFamily="34" charset="0"/>
                <a:cs typeface="Calibri" panose="020F0502020204030204" pitchFamily="34" charset="0"/>
              </a:rPr>
              <a:t>, and a list of people you want to invite)</a:t>
            </a:r>
          </a:p>
          <a:p>
            <a:pPr algn="just"/>
            <a:r>
              <a:rPr lang="vi-VN" sz="2400" dirty="0">
                <a:solidFill>
                  <a:schemeClr val="tx1"/>
                </a:solidFill>
                <a:latin typeface="Calibri" panose="020F0502020204030204" pitchFamily="34" charset="0"/>
                <a:cs typeface="Calibri" panose="020F0502020204030204" pitchFamily="34" charset="0"/>
              </a:rPr>
              <a:t>Eg. Blackpink concert – at My Dinh Stadium, next Saturday (April 16).</a:t>
            </a:r>
          </a:p>
          <a:p>
            <a:pPr algn="just"/>
            <a:r>
              <a:rPr lang="vi-VN" sz="2400" b="1" dirty="0">
                <a:solidFill>
                  <a:schemeClr val="tx1"/>
                </a:solidFill>
                <a:latin typeface="Calibri" panose="020F0502020204030204" pitchFamily="34" charset="0"/>
                <a:cs typeface="Calibri" panose="020F0502020204030204" pitchFamily="34" charset="0"/>
              </a:rPr>
              <a:t>Step 2</a:t>
            </a:r>
            <a:r>
              <a:rPr lang="vi-VN" sz="2400" dirty="0">
                <a:solidFill>
                  <a:schemeClr val="tx1"/>
                </a:solidFill>
                <a:latin typeface="Calibri" panose="020F0502020204030204" pitchFamily="34" charset="0"/>
                <a:cs typeface="Calibri" panose="020F0502020204030204" pitchFamily="34" charset="0"/>
              </a:rPr>
              <a:t>: Go around the class and invite people from your “guest list” to join you. </a:t>
            </a:r>
            <a:r>
              <a:rPr lang="vi-VN" sz="2400" b="1" u="sng" dirty="0">
                <a:solidFill>
                  <a:schemeClr val="tx1"/>
                </a:solidFill>
                <a:latin typeface="Calibri" panose="020F0502020204030204" pitchFamily="34" charset="0"/>
                <a:cs typeface="Calibri" panose="020F0502020204030204" pitchFamily="34" charset="0"/>
              </a:rPr>
              <a:t>Invite as many as you can</a:t>
            </a:r>
            <a:r>
              <a:rPr lang="vi-VN" sz="2400" b="1" dirty="0">
                <a:solidFill>
                  <a:schemeClr val="tx1"/>
                </a:solidFill>
                <a:latin typeface="Calibri" panose="020F0502020204030204" pitchFamily="34" charset="0"/>
                <a:cs typeface="Calibri" panose="020F0502020204030204" pitchFamily="34" charset="0"/>
              </a:rPr>
              <a:t> </a:t>
            </a:r>
            <a:r>
              <a:rPr lang="vi-VN" sz="2400" dirty="0">
                <a:solidFill>
                  <a:schemeClr val="tx1"/>
                </a:solidFill>
                <a:latin typeface="Calibri" panose="020F0502020204030204" pitchFamily="34" charset="0"/>
                <a:cs typeface="Calibri" panose="020F0502020204030204" pitchFamily="34" charset="0"/>
              </a:rPr>
              <a:t>and write their names in your list!</a:t>
            </a:r>
          </a:p>
          <a:p>
            <a:pPr algn="just"/>
            <a:r>
              <a:rPr lang="vi-VN" sz="2400" b="1" dirty="0">
                <a:solidFill>
                  <a:schemeClr val="tx1"/>
                </a:solidFill>
                <a:latin typeface="Calibri" panose="020F0502020204030204" pitchFamily="34" charset="0"/>
                <a:cs typeface="Calibri" panose="020F0502020204030204" pitchFamily="34" charset="0"/>
              </a:rPr>
              <a:t>Step 3: </a:t>
            </a:r>
            <a:r>
              <a:rPr lang="vi-VN" sz="2400" dirty="0">
                <a:solidFill>
                  <a:schemeClr val="tx1"/>
                </a:solidFill>
                <a:latin typeface="Calibri" panose="020F0502020204030204" pitchFamily="34" charset="0"/>
                <a:cs typeface="Calibri" panose="020F0502020204030204" pitchFamily="34" charset="0"/>
              </a:rPr>
              <a:t>If you accept others’ invitation, write their events in your own </a:t>
            </a:r>
            <a:r>
              <a:rPr lang="en-US" sz="2400" dirty="0">
                <a:solidFill>
                  <a:schemeClr val="tx1"/>
                </a:solidFill>
                <a:latin typeface="Calibri" panose="020F0502020204030204" pitchFamily="34" charset="0"/>
                <a:cs typeface="Calibri" panose="020F0502020204030204" pitchFamily="34" charset="0"/>
              </a:rPr>
              <a:t>schedule</a:t>
            </a:r>
            <a:r>
              <a:rPr lang="vi-VN" sz="2400" dirty="0">
                <a:solidFill>
                  <a:schemeClr val="tx1"/>
                </a:solidFill>
                <a:latin typeface="Calibri" panose="020F0502020204030204" pitchFamily="34" charset="0"/>
                <a:cs typeface="Calibri" panose="020F0502020204030204" pitchFamily="34" charset="0"/>
              </a:rPr>
              <a:t> to share later.</a:t>
            </a:r>
            <a:endParaRPr lang="vi-VN" sz="2400" b="1" dirty="0">
              <a:solidFill>
                <a:schemeClr val="tx1"/>
              </a:solidFill>
              <a:latin typeface="Calibri" panose="020F0502020204030204" pitchFamily="34" charset="0"/>
              <a:cs typeface="Calibri" panose="020F0502020204030204" pitchFamily="34" charset="0"/>
            </a:endParaRPr>
          </a:p>
          <a:p>
            <a:pPr algn="just"/>
            <a:r>
              <a:rPr lang="vi-VN" sz="2400" b="1" u="sng" dirty="0">
                <a:solidFill>
                  <a:schemeClr val="tx1"/>
                </a:solidFill>
                <a:latin typeface="Calibri" panose="020F0502020204030204" pitchFamily="34" charset="0"/>
                <a:cs typeface="Calibri" panose="020F0502020204030204" pitchFamily="34" charset="0"/>
              </a:rPr>
              <a:t>Note</a:t>
            </a:r>
            <a:r>
              <a:rPr lang="vi-VN" sz="2400" b="1" dirty="0">
                <a:solidFill>
                  <a:schemeClr val="tx1"/>
                </a:solidFill>
                <a:latin typeface="Calibri" panose="020F0502020204030204" pitchFamily="34" charset="0"/>
                <a:cs typeface="Calibri" panose="020F0502020204030204" pitchFamily="34" charset="0"/>
              </a:rPr>
              <a:t>: </a:t>
            </a:r>
            <a:r>
              <a:rPr lang="vi-VN" sz="2400" i="1" dirty="0">
                <a:solidFill>
                  <a:schemeClr val="tx1"/>
                </a:solidFill>
                <a:latin typeface="Calibri" panose="020F0502020204030204" pitchFamily="34" charset="0"/>
                <a:cs typeface="Calibri" panose="020F0502020204030204" pitchFamily="34" charset="0"/>
              </a:rPr>
              <a:t>O</a:t>
            </a:r>
            <a:r>
              <a:rPr lang="en-US" sz="2400" i="1" dirty="0" err="1">
                <a:solidFill>
                  <a:schemeClr val="tx1"/>
                </a:solidFill>
                <a:latin typeface="Calibri" panose="020F0502020204030204" pitchFamily="34" charset="0"/>
                <a:cs typeface="Calibri" panose="020F0502020204030204" pitchFamily="34" charset="0"/>
              </a:rPr>
              <a:t>nly</a:t>
            </a:r>
            <a:r>
              <a:rPr lang="en-US" sz="2400" i="1" dirty="0">
                <a:solidFill>
                  <a:schemeClr val="tx1"/>
                </a:solidFill>
                <a:latin typeface="Calibri" panose="020F0502020204030204" pitchFamily="34" charset="0"/>
                <a:cs typeface="Calibri" panose="020F0502020204030204" pitchFamily="34" charset="0"/>
              </a:rPr>
              <a:t> accept an invitation if y</a:t>
            </a:r>
            <a:r>
              <a:rPr lang="vi-VN" sz="2400" i="1" dirty="0">
                <a:solidFill>
                  <a:schemeClr val="tx1"/>
                </a:solidFill>
                <a:latin typeface="Calibri" panose="020F0502020204030204" pitchFamily="34" charset="0"/>
                <a:cs typeface="Calibri" panose="020F0502020204030204" pitchFamily="34" charset="0"/>
              </a:rPr>
              <a:t>ou</a:t>
            </a:r>
            <a:r>
              <a:rPr lang="en-US" sz="2400" i="1" dirty="0">
                <a:solidFill>
                  <a:schemeClr val="tx1"/>
                </a:solidFill>
                <a:latin typeface="Calibri" panose="020F0502020204030204" pitchFamily="34" charset="0"/>
                <a:cs typeface="Calibri" panose="020F0502020204030204" pitchFamily="34" charset="0"/>
              </a:rPr>
              <a:t> really want to go and are free at that time. If not, decline the invitation and give an excuse</a:t>
            </a:r>
            <a:r>
              <a:rPr lang="vi-VN" sz="2400" i="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877062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4012445756"/>
              </p:ext>
            </p:extLst>
          </p:nvPr>
        </p:nvGraphicFramePr>
        <p:xfrm>
          <a:off x="1701798" y="2057400"/>
          <a:ext cx="8788401" cy="3848100"/>
        </p:xfrm>
        <a:graphic>
          <a:graphicData uri="http://schemas.openxmlformats.org/drawingml/2006/table">
            <a:tbl>
              <a:tblPr firstRow="1" bandRow="1">
                <a:tableStyleId>{5C22544A-7EE6-4342-B048-85BDC9FD1C3A}</a:tableStyleId>
              </a:tblPr>
              <a:tblGrid>
                <a:gridCol w="2929467">
                  <a:extLst>
                    <a:ext uri="{9D8B030D-6E8A-4147-A177-3AD203B41FA5}">
                      <a16:colId xmlns:a16="http://schemas.microsoft.com/office/drawing/2014/main" val="2239979863"/>
                    </a:ext>
                  </a:extLst>
                </a:gridCol>
                <a:gridCol w="2929467">
                  <a:extLst>
                    <a:ext uri="{9D8B030D-6E8A-4147-A177-3AD203B41FA5}">
                      <a16:colId xmlns:a16="http://schemas.microsoft.com/office/drawing/2014/main" val="2015799312"/>
                    </a:ext>
                  </a:extLst>
                </a:gridCol>
                <a:gridCol w="2929467">
                  <a:extLst>
                    <a:ext uri="{9D8B030D-6E8A-4147-A177-3AD203B41FA5}">
                      <a16:colId xmlns:a16="http://schemas.microsoft.com/office/drawing/2014/main" val="1340689377"/>
                    </a:ext>
                  </a:extLst>
                </a:gridCol>
              </a:tblGrid>
              <a:tr h="457695">
                <a:tc gridSpan="3">
                  <a:txBody>
                    <a:bodyPr/>
                    <a:lstStyle/>
                    <a:p>
                      <a:pPr algn="ctr"/>
                      <a:r>
                        <a:rPr lang="en-US" sz="1600" b="1" dirty="0"/>
                        <a:t>Useful expressions</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12101504"/>
                  </a:ext>
                </a:extLst>
              </a:tr>
              <a:tr h="457695">
                <a:tc>
                  <a:txBody>
                    <a:bodyPr/>
                    <a:lstStyle/>
                    <a:p>
                      <a:pPr algn="ctr"/>
                      <a:r>
                        <a:rPr lang="en-US" sz="1600" b="1" dirty="0"/>
                        <a:t>Making invitations</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gridSpan="2">
                  <a:txBody>
                    <a:bodyPr/>
                    <a:lstStyle/>
                    <a:p>
                      <a:pPr algn="ctr"/>
                      <a:r>
                        <a:rPr lang="en-US" sz="1600" b="1" dirty="0"/>
                        <a:t>Responding to invitations</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270896927"/>
                  </a:ext>
                </a:extLst>
              </a:tr>
              <a:tr h="457695">
                <a:tc>
                  <a:txBody>
                    <a:bodyPr/>
                    <a:lstStyle/>
                    <a:p>
                      <a:pPr algn="ctr"/>
                      <a:endParaRPr lang="en-US" sz="1600" b="1">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600" dirty="0"/>
                        <a:t>Accepting an invitation</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600" dirty="0"/>
                        <a:t>Declining an invitation</a:t>
                      </a:r>
                      <a:endParaRPr lang="en-US" sz="1600" b="1" dirty="0">
                        <a:solidFill>
                          <a:schemeClr val="accent2">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20371238"/>
                  </a:ext>
                </a:extLst>
              </a:tr>
              <a:tr h="1110584">
                <a:tc>
                  <a:txBody>
                    <a:bodyPr/>
                    <a:lstStyle/>
                    <a:p>
                      <a:pPr algn="l"/>
                      <a:r>
                        <a:rPr lang="en-US" sz="1600" b="1" dirty="0"/>
                        <a:t>Informal </a:t>
                      </a:r>
                    </a:p>
                    <a:p>
                      <a:pPr algn="l"/>
                      <a:r>
                        <a:rPr lang="en-US" sz="1600" dirty="0"/>
                        <a:t>• Do you want to …? </a:t>
                      </a:r>
                    </a:p>
                    <a:p>
                      <a:pPr algn="l"/>
                      <a:r>
                        <a:rPr lang="en-US" sz="1600" dirty="0"/>
                        <a:t>• Do you feel like …? </a:t>
                      </a:r>
                    </a:p>
                    <a:p>
                      <a:pPr algn="l"/>
                      <a:r>
                        <a:rPr lang="en-US" sz="1600" dirty="0"/>
                        <a:t>• Let’s go to …</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b="1" dirty="0"/>
                        <a:t>Informal </a:t>
                      </a:r>
                    </a:p>
                    <a:p>
                      <a:pPr algn="l"/>
                      <a:r>
                        <a:rPr lang="en-US" sz="1600" dirty="0"/>
                        <a:t>• Sure. I'll be there. </a:t>
                      </a:r>
                    </a:p>
                    <a:p>
                      <a:pPr algn="l"/>
                      <a:r>
                        <a:rPr lang="en-US" sz="1600" dirty="0"/>
                        <a:t>• Yes, I’d love to. </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tc>
                  <a:txBody>
                    <a:bodyPr/>
                    <a:lstStyle/>
                    <a:p>
                      <a:pPr algn="l"/>
                      <a:r>
                        <a:rPr lang="en-US" sz="1600" b="1" dirty="0"/>
                        <a:t>Informal </a:t>
                      </a:r>
                    </a:p>
                    <a:p>
                      <a:pPr algn="l"/>
                      <a:r>
                        <a:rPr lang="en-US" sz="1600" dirty="0"/>
                        <a:t>• I'm sorry, but I can't. </a:t>
                      </a:r>
                    </a:p>
                    <a:p>
                      <a:pPr algn="l"/>
                      <a:r>
                        <a:rPr lang="en-US" sz="1600" dirty="0"/>
                        <a:t>• Sorry, maybe next time. </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7090553"/>
                  </a:ext>
                </a:extLst>
              </a:tr>
              <a:tr h="1364431">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Formal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 Would you like to …?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 Would you care to …?</a:t>
                      </a:r>
                      <a:endParaRPr lang="en-US" sz="1600" dirty="0">
                        <a:solidFill>
                          <a:schemeClr val="accent2">
                            <a:lumMod val="50000"/>
                          </a:schemeClr>
                        </a:solidFill>
                      </a:endParaRPr>
                    </a:p>
                  </a:txBody>
                  <a:tcPr/>
                </a:tc>
                <a:tc>
                  <a:txBody>
                    <a:bodyPr/>
                    <a:lstStyle/>
                    <a:p>
                      <a:pPr algn="l"/>
                      <a:r>
                        <a:rPr lang="en-US" sz="1600" b="1" dirty="0"/>
                        <a:t>Formal </a:t>
                      </a:r>
                    </a:p>
                    <a:p>
                      <a:pPr algn="l"/>
                      <a:r>
                        <a:rPr lang="en-US" sz="1600" dirty="0"/>
                        <a:t>• I would be delighted. </a:t>
                      </a:r>
                    </a:p>
                    <a:p>
                      <a:pPr algn="l"/>
                      <a:r>
                        <a:rPr lang="en-US" sz="1600" dirty="0"/>
                        <a:t>• Thank you very much for inviting me</a:t>
                      </a:r>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Formal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 Oh, I'd love to, but …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 That's very kind of you, but …</a:t>
                      </a:r>
                    </a:p>
                    <a:p>
                      <a:pPr algn="l"/>
                      <a:endParaRPr lang="en-US" sz="1600" dirty="0">
                        <a:solidFill>
                          <a:schemeClr val="accent2">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95386810"/>
                  </a:ext>
                </a:extLst>
              </a:tr>
            </a:tbl>
          </a:graphicData>
        </a:graphic>
      </p:graphicFrame>
      <p:sp>
        <p:nvSpPr>
          <p:cNvPr id="9" name="Google Shape;152;p5"/>
          <p:cNvSpPr txBox="1"/>
          <p:nvPr/>
        </p:nvSpPr>
        <p:spPr>
          <a:xfrm>
            <a:off x="596619" y="126170"/>
            <a:ext cx="5837231"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EVERYDAY ENGLISH</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37195322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334204" y="407911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CULTURE</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0" name="Google Shape;130;p4"/>
          <p:cNvCxnSpPr>
            <a:stCxn id="134" idx="1"/>
            <a:endCxn id="129" idx="0"/>
          </p:cNvCxnSpPr>
          <p:nvPr/>
        </p:nvCxnSpPr>
        <p:spPr>
          <a:xfrm rot="10800000" flipV="1">
            <a:off x="2309572" y="2917868"/>
            <a:ext cx="776825" cy="1161246"/>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334204" y="140151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086396" y="2590166"/>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3" y="136386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a:solidFill>
                  <a:srgbClr val="006673"/>
                </a:solidFill>
                <a:latin typeface="Calibri"/>
                <a:ea typeface="Calibri"/>
                <a:cs typeface="Calibri"/>
                <a:sym typeface="Calibri"/>
              </a:rPr>
              <a:t>Game: You’re invited!</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a:stCxn id="133" idx="3"/>
            <a:endCxn id="134" idx="0"/>
          </p:cNvCxnSpPr>
          <p:nvPr/>
        </p:nvCxnSpPr>
        <p:spPr>
          <a:xfrm>
            <a:off x="3217971" y="1729220"/>
            <a:ext cx="888552" cy="860946"/>
          </a:xfrm>
          <a:prstGeom prst="curvedConnector2">
            <a:avLst/>
          </a:prstGeom>
          <a:noFill/>
          <a:ln w="57150" cap="flat" cmpd="sng">
            <a:solidFill>
              <a:srgbClr val="006673"/>
            </a:solidFill>
            <a:prstDash val="solid"/>
            <a:miter lim="800000"/>
            <a:headEnd type="none" w="sm" len="sm"/>
            <a:tailEnd type="triangle" w="med" len="med"/>
          </a:ln>
        </p:spPr>
      </p:cxn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1" name="Google Shape;136;p4"/>
          <p:cNvSpPr/>
          <p:nvPr/>
        </p:nvSpPr>
        <p:spPr>
          <a:xfrm>
            <a:off x="6512314" y="2560406"/>
            <a:ext cx="4903830" cy="832811"/>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Complete the conversations.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Make similar conversations.</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3967606"/>
            <a:ext cx="4903829" cy="646331"/>
          </a:xfrm>
          <a:prstGeom prst="rect">
            <a:avLst/>
          </a:prstGeom>
          <a:solidFill>
            <a:schemeClr val="accent2">
              <a:lumMod val="20000"/>
              <a:lumOff val="80000"/>
            </a:schemeClr>
          </a:solidFill>
        </p:spPr>
        <p:txBody>
          <a:bodyPr wrap="square">
            <a:spAutoFit/>
          </a:bodyPr>
          <a:lstStyle/>
          <a:p>
            <a:pPr marL="285750" lvl="0" indent="-285750">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Task </a:t>
            </a:r>
            <a:r>
              <a:rPr lang="en-US" sz="1800" dirty="0">
                <a:solidFill>
                  <a:srgbClr val="006673"/>
                </a:solidFill>
                <a:latin typeface="Calibri" panose="020F0502020204030204" pitchFamily="34" charset="0"/>
                <a:ea typeface="Calibri"/>
                <a:cs typeface="Calibri" panose="020F0502020204030204" pitchFamily="34" charset="0"/>
                <a:sym typeface="Calibri"/>
              </a:rPr>
              <a:t>3</a:t>
            </a: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 C</a:t>
            </a:r>
            <a:r>
              <a:rPr lang="en-US" sz="1800" dirty="0" err="1">
                <a:solidFill>
                  <a:srgbClr val="006673"/>
                </a:solidFill>
                <a:latin typeface="Calibri" panose="020F0502020204030204" pitchFamily="34" charset="0"/>
                <a:ea typeface="Calibri"/>
                <a:cs typeface="Calibri" panose="020F0502020204030204" pitchFamily="34" charset="0"/>
                <a:sym typeface="Calibri"/>
              </a:rPr>
              <a:t>omplete</a:t>
            </a:r>
            <a:r>
              <a:rPr lang="en-US" sz="1800" dirty="0">
                <a:solidFill>
                  <a:srgbClr val="006673"/>
                </a:solidFill>
                <a:latin typeface="Calibri" panose="020F0502020204030204" pitchFamily="34" charset="0"/>
                <a:ea typeface="Calibri"/>
                <a:cs typeface="Calibri" panose="020F0502020204030204" pitchFamily="34" charset="0"/>
                <a:sym typeface="Calibri"/>
              </a:rPr>
              <a:t> the diagram.</a:t>
            </a: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4: Talk about FAO.</a:t>
            </a:r>
          </a:p>
        </p:txBody>
      </p:sp>
    </p:spTree>
    <p:extLst>
      <p:ext uri="{BB962C8B-B14F-4D97-AF65-F5344CB8AC3E}">
        <p14:creationId xmlns:p14="http://schemas.microsoft.com/office/powerpoint/2010/main" val="39495187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100970"/>
            <a:ext cx="9611133" cy="461624"/>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Read the text below and complete the diagram.</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FFFFF"/>
                </a:solidFill>
                <a:effectLst/>
                <a:uLnTx/>
                <a:uFillTx/>
                <a:latin typeface="Arial"/>
                <a:ea typeface="Arial"/>
                <a:cs typeface="Arial"/>
                <a:sym typeface="Arial"/>
              </a:rPr>
              <a:t>CULTURE</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5" name="Rectangle 4"/>
          <p:cNvSpPr/>
          <p:nvPr/>
        </p:nvSpPr>
        <p:spPr>
          <a:xfrm>
            <a:off x="487293" y="1562594"/>
            <a:ext cx="11499899" cy="5170646"/>
          </a:xfrm>
          <a:prstGeom prst="rect">
            <a:avLst/>
          </a:prstGeom>
        </p:spPr>
        <p:txBody>
          <a:bodyPr wrap="square">
            <a:spAutoFit/>
          </a:bodyPr>
          <a:lstStyle/>
          <a:p>
            <a:pPr algn="ctr">
              <a:lnSpc>
                <a:spcPct val="150000"/>
              </a:lnSpc>
            </a:pPr>
            <a:r>
              <a:rPr lang="en-US" sz="2000" b="1" dirty="0">
                <a:solidFill>
                  <a:schemeClr val="tx1"/>
                </a:solidFill>
                <a:latin typeface="Calibri" panose="020F0502020204030204" pitchFamily="34" charset="0"/>
                <a:cs typeface="Calibri" panose="020F0502020204030204" pitchFamily="34" charset="0"/>
              </a:rPr>
              <a:t>FAO and its activities in Viet Nam </a:t>
            </a:r>
          </a:p>
          <a:p>
            <a:pPr algn="just">
              <a:lnSpc>
                <a:spcPct val="150000"/>
              </a:lnSpc>
            </a:pPr>
            <a:r>
              <a:rPr lang="en-US" sz="2000" dirty="0">
                <a:solidFill>
                  <a:schemeClr val="tx1"/>
                </a:solidFill>
                <a:latin typeface="Calibri" panose="020F0502020204030204" pitchFamily="34" charset="0"/>
                <a:cs typeface="Calibri" panose="020F0502020204030204" pitchFamily="34" charset="0"/>
              </a:rPr>
              <a:t>The Food and Agriculture </a:t>
            </a:r>
            <a:r>
              <a:rPr lang="en-US" sz="2000" dirty="0" err="1">
                <a:solidFill>
                  <a:schemeClr val="tx1"/>
                </a:solidFill>
                <a:latin typeface="Calibri" panose="020F0502020204030204" pitchFamily="34" charset="0"/>
                <a:cs typeface="Calibri" panose="020F0502020204030204" pitchFamily="34" charset="0"/>
              </a:rPr>
              <a:t>Organisation</a:t>
            </a:r>
            <a:r>
              <a:rPr lang="en-US" sz="2000" dirty="0">
                <a:solidFill>
                  <a:schemeClr val="tx1"/>
                </a:solidFill>
                <a:latin typeface="Calibri" panose="020F0502020204030204" pitchFamily="34" charset="0"/>
                <a:cs typeface="Calibri" panose="020F0502020204030204" pitchFamily="34" charset="0"/>
              </a:rPr>
              <a:t> (FAO) of the United Nations was formed in 1945. Its main aim is to end hunger and poverty by making sure all people have access to healthy food. It hopes to raise the levels of nutrition and the standard of living in its member countries. It also tries to improve the production of food and agricultural products, and make sure they reach all groups of society. </a:t>
            </a:r>
          </a:p>
          <a:p>
            <a:pPr algn="just">
              <a:lnSpc>
                <a:spcPct val="150000"/>
              </a:lnSpc>
            </a:pPr>
            <a:r>
              <a:rPr lang="en-US" sz="2000" dirty="0">
                <a:solidFill>
                  <a:schemeClr val="tx1"/>
                </a:solidFill>
                <a:latin typeface="Calibri" panose="020F0502020204030204" pitchFamily="34" charset="0"/>
                <a:cs typeface="Calibri" panose="020F0502020204030204" pitchFamily="34" charset="0"/>
              </a:rPr>
              <a:t>FAO started working in Viet Nam in 1978. Since then, it has provided Viet Nam with technical support and advice to the government in the field of agriculture. It has also helped Viet Nam carry out hundreds of projects in different areas. </a:t>
            </a:r>
          </a:p>
          <a:p>
            <a:pPr algn="just">
              <a:lnSpc>
                <a:spcPct val="150000"/>
              </a:lnSpc>
            </a:pPr>
            <a:r>
              <a:rPr lang="en-US" sz="2000" dirty="0">
                <a:solidFill>
                  <a:schemeClr val="tx1"/>
                </a:solidFill>
                <a:latin typeface="Calibri" panose="020F0502020204030204" pitchFamily="34" charset="0"/>
                <a:cs typeface="Calibri" panose="020F0502020204030204" pitchFamily="34" charset="0"/>
              </a:rPr>
              <a:t>In response to FAO’s support, Viet Nam has actively participated in FAO activities, including food security and nutrition. Food security means that all people have access to enough and safe food while good nutrition or getting the right type of food is essential for normal growth and development.</a:t>
            </a:r>
          </a:p>
        </p:txBody>
      </p:sp>
    </p:spTree>
    <p:extLst>
      <p:ext uri="{BB962C8B-B14F-4D97-AF65-F5344CB8AC3E}">
        <p14:creationId xmlns:p14="http://schemas.microsoft.com/office/powerpoint/2010/main" val="105408743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100970"/>
            <a:ext cx="9611133" cy="461624"/>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Read the text below and complete the diagram.</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a:solidFill>
                  <a:srgbClr val="FFFFFF"/>
                </a:solidFill>
              </a:rPr>
              <a:t>CULTURE	</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a:solidFill>
                  <a:srgbClr val="FFFFFF"/>
                </a:solidFill>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2" name="Diagram 1"/>
          <p:cNvGraphicFramePr/>
          <p:nvPr>
            <p:extLst>
              <p:ext uri="{D42A27DB-BD31-4B8C-83A1-F6EECF244321}">
                <p14:modId xmlns:p14="http://schemas.microsoft.com/office/powerpoint/2010/main" val="3292262067"/>
              </p:ext>
            </p:extLst>
          </p:nvPr>
        </p:nvGraphicFramePr>
        <p:xfrm>
          <a:off x="2173243" y="103927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459689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1" name="Google Shape;151;p5"/>
          <p:cNvSpPr txBox="1"/>
          <p:nvPr/>
        </p:nvSpPr>
        <p:spPr>
          <a:xfrm>
            <a:off x="1431677" y="1100970"/>
            <a:ext cx="9611133" cy="461624"/>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Read the text below and complete the diagram.</a:t>
            </a:r>
            <a:endParaRPr kumimoji="0"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CULTURE</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noProof="0" dirty="0">
                <a:solidFill>
                  <a:srgbClr val="FFFFFF"/>
                </a:solidFill>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graphicFrame>
        <p:nvGraphicFramePr>
          <p:cNvPr id="2" name="Diagram 1"/>
          <p:cNvGraphicFramePr/>
          <p:nvPr>
            <p:extLst>
              <p:ext uri="{D42A27DB-BD31-4B8C-83A1-F6EECF244321}">
                <p14:modId xmlns:p14="http://schemas.microsoft.com/office/powerpoint/2010/main" val="2700553164"/>
              </p:ext>
            </p:extLst>
          </p:nvPr>
        </p:nvGraphicFramePr>
        <p:xfrm>
          <a:off x="2173243" y="103927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685021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4">
            <a:alphaModFix/>
          </a:blip>
          <a:srcRect/>
          <a:stretch/>
        </p:blipFill>
        <p:spPr>
          <a:xfrm>
            <a:off x="-1" y="0"/>
            <a:ext cx="12192001" cy="898672"/>
          </a:xfrm>
          <a:prstGeom prst="rect">
            <a:avLst/>
          </a:prstGeom>
          <a:noFill/>
          <a:ln>
            <a:noFill/>
          </a:ln>
        </p:spPr>
      </p:pic>
      <p:sp>
        <p:nvSpPr>
          <p:cNvPr id="151" name="Google Shape;151;p5"/>
          <p:cNvSpPr txBox="1"/>
          <p:nvPr/>
        </p:nvSpPr>
        <p:spPr>
          <a:xfrm>
            <a:off x="1431677" y="1039279"/>
            <a:ext cx="9823203" cy="830956"/>
          </a:xfrm>
          <a:prstGeom prst="rect">
            <a:avLst/>
          </a:prstGeom>
          <a:noFill/>
          <a:ln>
            <a:noFill/>
          </a:ln>
        </p:spPr>
        <p:txBody>
          <a:bodyPr spcFirstLastPara="1" wrap="square" lIns="91425" tIns="45700" rIns="91425" bIns="45700" anchor="t" anchorCtr="0">
            <a:spAutoFit/>
          </a:bodyPr>
          <a:lstStyle/>
          <a:p>
            <a:pPr lvl="0"/>
            <a:r>
              <a:rPr lang="en-US" sz="2400" b="1" dirty="0">
                <a:solidFill>
                  <a:srgbClr val="0FB7BD"/>
                </a:solidFill>
                <a:latin typeface="Calibri"/>
                <a:ea typeface="Calibri"/>
                <a:cs typeface="Calibri"/>
                <a:sym typeface="Calibri"/>
              </a:rPr>
              <a:t>Work in pairs. Use the diagram in</a:t>
            </a:r>
            <a:r>
              <a:rPr lang="vi-VN" sz="2400" b="1" dirty="0">
                <a:solidFill>
                  <a:srgbClr val="0FB7BD"/>
                </a:solidFill>
                <a:latin typeface="Calibri"/>
                <a:ea typeface="Calibri"/>
                <a:cs typeface="Calibri"/>
                <a:sym typeface="Calibri"/>
              </a:rPr>
              <a:t> Task</a:t>
            </a:r>
            <a:r>
              <a:rPr lang="en-US" sz="2400" b="1" dirty="0">
                <a:solidFill>
                  <a:srgbClr val="0FB7BD"/>
                </a:solidFill>
                <a:latin typeface="Calibri"/>
                <a:ea typeface="Calibri"/>
                <a:cs typeface="Calibri"/>
                <a:sym typeface="Calibri"/>
              </a:rPr>
              <a:t> 1 to talk about FAO and its activities in Viet Nam.</a:t>
            </a:r>
            <a:endParaRPr kumimoji="0" lang="en-US" sz="2400" b="1" i="0" u="none" strike="noStrike" kern="0" cap="none" spc="0" normalizeH="0" baseline="0" noProof="0" dirty="0">
              <a:ln>
                <a:noFill/>
              </a:ln>
              <a:solidFill>
                <a:srgbClr val="0FB7BD"/>
              </a:solidFill>
              <a:effectLst/>
              <a:uLnTx/>
              <a:uFillTx/>
              <a:latin typeface="Calibri"/>
              <a:ea typeface="Calibri"/>
              <a:cs typeface="Calibri"/>
              <a:sym typeface="Calibri"/>
            </a:endParaRPr>
          </a:p>
        </p:txBody>
      </p:sp>
      <p:sp>
        <p:nvSpPr>
          <p:cNvPr id="152" name="Google Shape;152;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ea typeface="Arial"/>
                <a:cs typeface="Arial"/>
                <a:sym typeface="Arial"/>
              </a:rPr>
              <a:t>CULTURE</a:t>
            </a:r>
            <a:endParaRPr kumimoji="0" sz="3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214;p12">
            <a:extLst>
              <a:ext uri="{FF2B5EF4-FFF2-40B4-BE49-F238E27FC236}">
                <a16:creationId xmlns:a16="http://schemas.microsoft.com/office/drawing/2014/main" id="{B86111F2-5EB4-496F-86D7-52B4BD848BA0}"/>
              </a:ext>
            </a:extLst>
          </p:cNvPr>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Open Sans"/>
                <a:ea typeface="Open Sans"/>
                <a:cs typeface="Open Sans"/>
                <a:sym typeface="Open Sans"/>
              </a:rPr>
              <a:t>1</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
        <p:nvSpPr>
          <p:cNvPr id="10" name="Google Shape;216;p10">
            <a:extLst>
              <a:ext uri="{FF2B5EF4-FFF2-40B4-BE49-F238E27FC236}">
                <a16:creationId xmlns:a16="http://schemas.microsoft.com/office/drawing/2014/main" id="{D0414924-7BB2-4DEB-A319-5F7CFBB399A8}"/>
              </a:ext>
            </a:extLst>
          </p:cNvPr>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48DA4"/>
              </a:solidFill>
              <a:effectLst/>
              <a:uLnTx/>
              <a:uFillTx/>
              <a:latin typeface="Calibri"/>
              <a:ea typeface="Calibri"/>
              <a:cs typeface="Calibri"/>
              <a:sym typeface="Calibri"/>
            </a:endParaRPr>
          </a:p>
        </p:txBody>
      </p:sp>
      <p:sp>
        <p:nvSpPr>
          <p:cNvPr id="11" name="Google Shape;217;p10">
            <a:extLst>
              <a:ext uri="{FF2B5EF4-FFF2-40B4-BE49-F238E27FC236}">
                <a16:creationId xmlns:a16="http://schemas.microsoft.com/office/drawing/2014/main" id="{C4454D1E-5F23-46D3-8426-285F9F3CAAC8}"/>
              </a:ext>
            </a:extLst>
          </p:cNvPr>
          <p:cNvSpPr txBox="1"/>
          <p:nvPr/>
        </p:nvSpPr>
        <p:spPr>
          <a:xfrm>
            <a:off x="981856" y="1002108"/>
            <a:ext cx="431477"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dirty="0">
                <a:ln>
                  <a:noFill/>
                </a:ln>
                <a:solidFill>
                  <a:srgbClr val="FFFFFF"/>
                </a:solidFill>
                <a:effectLst/>
                <a:uLnTx/>
                <a:uFillTx/>
                <a:latin typeface="Open Sans"/>
                <a:ea typeface="Open Sans"/>
                <a:cs typeface="Open Sans"/>
                <a:sym typeface="Open Sans"/>
              </a:rPr>
              <a:t>2</a:t>
            </a:r>
            <a:endParaRPr kumimoji="0" sz="40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20189254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334204" y="407911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CULTURE</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0" name="Google Shape;130;p4"/>
          <p:cNvCxnSpPr>
            <a:stCxn id="134" idx="1"/>
            <a:endCxn id="129" idx="0"/>
          </p:cNvCxnSpPr>
          <p:nvPr/>
        </p:nvCxnSpPr>
        <p:spPr>
          <a:xfrm rot="10800000" flipV="1">
            <a:off x="2309572" y="2917868"/>
            <a:ext cx="776825" cy="1161246"/>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334204" y="140151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086396" y="2590166"/>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3" y="136386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a:solidFill>
                  <a:srgbClr val="006673"/>
                </a:solidFill>
                <a:latin typeface="Calibri"/>
                <a:ea typeface="Calibri"/>
                <a:cs typeface="Calibri"/>
                <a:sym typeface="Calibri"/>
              </a:rPr>
              <a:t>Game: You’re invited!</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a:stCxn id="133" idx="3"/>
            <a:endCxn id="134" idx="0"/>
          </p:cNvCxnSpPr>
          <p:nvPr/>
        </p:nvCxnSpPr>
        <p:spPr>
          <a:xfrm>
            <a:off x="3217971" y="1729220"/>
            <a:ext cx="888552" cy="860946"/>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081381" y="5538967"/>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CONSOLIDATION</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43" name="Google Shape;143;p4"/>
          <p:cNvCxnSpPr>
            <a:cxnSpLocks/>
            <a:stCxn id="129" idx="3"/>
            <a:endCxn id="138" idx="0"/>
          </p:cNvCxnSpPr>
          <p:nvPr/>
        </p:nvCxnSpPr>
        <p:spPr>
          <a:xfrm>
            <a:off x="3284937" y="4434217"/>
            <a:ext cx="887944" cy="1104750"/>
          </a:xfrm>
          <a:prstGeom prst="curvedConnector2">
            <a:avLst/>
          </a:prstGeom>
          <a:noFill/>
          <a:ln w="57150" cap="flat" cmpd="sng">
            <a:solidFill>
              <a:srgbClr val="006673"/>
            </a:solidFill>
            <a:prstDash val="solid"/>
            <a:miter lim="800000"/>
            <a:headEnd type="none" w="sm" len="sm"/>
            <a:tailEnd type="triangle" w="med" len="med"/>
          </a:ln>
        </p:spPr>
      </p:cxn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0" name="Google Shape;139;p4"/>
          <p:cNvSpPr/>
          <p:nvPr/>
        </p:nvSpPr>
        <p:spPr>
          <a:xfrm>
            <a:off x="6512313" y="5483374"/>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defTabSz="914400" rtl="0" eaLnBrk="1" fontAlgn="auto" latinLnBrk="0" hangingPunct="1">
              <a:lnSpc>
                <a:spcPct val="100000"/>
              </a:lnSpc>
              <a:spcBef>
                <a:spcPts val="0"/>
              </a:spcBef>
              <a:spcAft>
                <a:spcPts val="0"/>
              </a:spcAft>
              <a:buClr>
                <a:srgbClr val="006673"/>
              </a:buClr>
              <a:buSzPts val="1800"/>
              <a:buFont typeface="Arial"/>
              <a:buChar char="•"/>
              <a:tabLst/>
              <a:defRPr/>
            </a:pPr>
            <a:r>
              <a:rPr lang="en-US" sz="1800" dirty="0">
                <a:solidFill>
                  <a:srgbClr val="006673"/>
                </a:solidFill>
                <a:latin typeface="Calibri"/>
                <a:ea typeface="Calibri"/>
                <a:cs typeface="Calibri"/>
                <a:sym typeface="Calibri"/>
              </a:rPr>
              <a:t>Wrap-up</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6673"/>
              </a:buClr>
              <a:buSzPts val="1800"/>
              <a:buFont typeface="Arial"/>
              <a:buChar char="•"/>
              <a:tabLst/>
              <a:defRP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Homework</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21" name="Google Shape;136;p4"/>
          <p:cNvSpPr/>
          <p:nvPr/>
        </p:nvSpPr>
        <p:spPr>
          <a:xfrm>
            <a:off x="6512314" y="2560406"/>
            <a:ext cx="4903830" cy="832811"/>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Complete the conversations.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Make similar conversations.</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3967606"/>
            <a:ext cx="4903829" cy="646331"/>
          </a:xfrm>
          <a:prstGeom prst="rect">
            <a:avLst/>
          </a:prstGeom>
          <a:solidFill>
            <a:schemeClr val="accent2">
              <a:lumMod val="20000"/>
              <a:lumOff val="80000"/>
            </a:schemeClr>
          </a:solidFill>
        </p:spPr>
        <p:txBody>
          <a:bodyPr wrap="square">
            <a:spAutoFit/>
          </a:bodyPr>
          <a:lstStyle/>
          <a:p>
            <a:pPr marL="285750" lvl="0" indent="-285750">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Task </a:t>
            </a:r>
            <a:r>
              <a:rPr lang="en-US" sz="1800" dirty="0">
                <a:solidFill>
                  <a:srgbClr val="006673"/>
                </a:solidFill>
                <a:latin typeface="Calibri" panose="020F0502020204030204" pitchFamily="34" charset="0"/>
                <a:ea typeface="Calibri"/>
                <a:cs typeface="Calibri" panose="020F0502020204030204" pitchFamily="34" charset="0"/>
                <a:sym typeface="Calibri"/>
              </a:rPr>
              <a:t>3</a:t>
            </a: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 C</a:t>
            </a:r>
            <a:r>
              <a:rPr lang="en-US" sz="1800" dirty="0" err="1">
                <a:solidFill>
                  <a:srgbClr val="006673"/>
                </a:solidFill>
                <a:latin typeface="Calibri" panose="020F0502020204030204" pitchFamily="34" charset="0"/>
                <a:ea typeface="Calibri"/>
                <a:cs typeface="Calibri" panose="020F0502020204030204" pitchFamily="34" charset="0"/>
                <a:sym typeface="Calibri"/>
              </a:rPr>
              <a:t>omplete</a:t>
            </a:r>
            <a:r>
              <a:rPr lang="en-US" sz="1800" dirty="0">
                <a:solidFill>
                  <a:srgbClr val="006673"/>
                </a:solidFill>
                <a:latin typeface="Calibri" panose="020F0502020204030204" pitchFamily="34" charset="0"/>
                <a:ea typeface="Calibri"/>
                <a:cs typeface="Calibri" panose="020F0502020204030204" pitchFamily="34" charset="0"/>
                <a:sym typeface="Calibri"/>
              </a:rPr>
              <a:t> the diagram.</a:t>
            </a: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4: Talk about FAO.</a:t>
            </a:r>
          </a:p>
        </p:txBody>
      </p:sp>
    </p:spTree>
    <p:extLst>
      <p:ext uri="{BB962C8B-B14F-4D97-AF65-F5344CB8AC3E}">
        <p14:creationId xmlns:p14="http://schemas.microsoft.com/office/powerpoint/2010/main" val="396756303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0"/>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78" name="Google Shape;378;p20"/>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9" name="Google Shape;379;p20"/>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380" name="Google Shape;380;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81" name="Google Shape;381;p20"/>
          <p:cNvSpPr/>
          <p:nvPr/>
        </p:nvSpPr>
        <p:spPr>
          <a:xfrm>
            <a:off x="1358390" y="1107630"/>
            <a:ext cx="4572000"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b="1" dirty="0">
                <a:solidFill>
                  <a:srgbClr val="F26532"/>
                </a:solidFill>
              </a:rPr>
              <a:t>Wrap-up</a:t>
            </a:r>
            <a:endParaRPr dirty="0"/>
          </a:p>
        </p:txBody>
      </p:sp>
      <p:sp>
        <p:nvSpPr>
          <p:cNvPr id="382" name="Google Shape;382;p20"/>
          <p:cNvSpPr txBox="1"/>
          <p:nvPr/>
        </p:nvSpPr>
        <p:spPr>
          <a:xfrm>
            <a:off x="1358390" y="2317712"/>
            <a:ext cx="9382536" cy="1569620"/>
          </a:xfrm>
          <a:prstGeom prst="rect">
            <a:avLst/>
          </a:prstGeom>
          <a:noFill/>
          <a:ln>
            <a:noFill/>
          </a:ln>
        </p:spPr>
        <p:txBody>
          <a:bodyPr spcFirstLastPara="1" wrap="square" lIns="91425" tIns="45700" rIns="91425" bIns="45700" anchor="t" anchorCtr="0">
            <a:spAutoFit/>
          </a:bodyPr>
          <a:lstStyle/>
          <a:p>
            <a:pPr marL="285750" lvl="0" indent="-285750">
              <a:buClrTx/>
              <a:buSzPts val="3200"/>
              <a:buFont typeface="Arial"/>
              <a:buChar char="•"/>
            </a:pPr>
            <a:r>
              <a:rPr lang="vi-VN" sz="3200" dirty="0">
                <a:solidFill>
                  <a:schemeClr val="tx1"/>
                </a:solidFill>
                <a:latin typeface="Calibri"/>
                <a:ea typeface="Calibri"/>
                <a:cs typeface="Calibri"/>
                <a:sym typeface="Calibri"/>
              </a:rPr>
              <a:t>Communication: Making and responding to invitations</a:t>
            </a:r>
          </a:p>
          <a:p>
            <a:pPr marL="285750" lvl="0" indent="-285750">
              <a:buClrTx/>
              <a:buSzPts val="3200"/>
              <a:buFont typeface="Arial"/>
              <a:buChar char="•"/>
            </a:pPr>
            <a:r>
              <a:rPr lang="vi-VN" sz="3200" dirty="0">
                <a:solidFill>
                  <a:schemeClr val="tx1"/>
                </a:solidFill>
                <a:latin typeface="Calibri"/>
                <a:ea typeface="Calibri"/>
                <a:cs typeface="Calibri"/>
                <a:sym typeface="Calibri"/>
              </a:rPr>
              <a:t>Culture: FAO and its activities in Viet</a:t>
            </a:r>
            <a:r>
              <a:rPr lang="en-US" sz="3200" dirty="0">
                <a:solidFill>
                  <a:schemeClr val="tx1"/>
                </a:solidFill>
                <a:latin typeface="Calibri"/>
                <a:ea typeface="Calibri"/>
                <a:cs typeface="Calibri"/>
                <a:sym typeface="Calibri"/>
              </a:rPr>
              <a:t> N</a:t>
            </a:r>
            <a:r>
              <a:rPr lang="vi-VN" sz="3200" dirty="0">
                <a:solidFill>
                  <a:schemeClr val="tx1"/>
                </a:solidFill>
                <a:latin typeface="Calibri"/>
                <a:ea typeface="Calibri"/>
                <a:cs typeface="Calibri"/>
                <a:sym typeface="Calibri"/>
              </a:rPr>
              <a:t>am</a:t>
            </a:r>
            <a:endParaRPr lang="en-US" sz="32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409891956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345116" y="2786581"/>
            <a:ext cx="44252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pic>
        <p:nvPicPr>
          <p:cNvPr id="97" name="Google Shape;97;p2"/>
          <p:cNvPicPr preferRelativeResize="0"/>
          <p:nvPr/>
        </p:nvPicPr>
        <p:blipFill rotWithShape="1">
          <a:blip r:embed="rId3">
            <a:alphaModFix/>
          </a:blip>
          <a:srcRect r="37480"/>
          <a:stretch/>
        </p:blipFill>
        <p:spPr>
          <a:xfrm>
            <a:off x="0" y="-74951"/>
            <a:ext cx="12192000" cy="2188296"/>
          </a:xfrm>
          <a:prstGeom prst="rect">
            <a:avLst/>
          </a:prstGeom>
          <a:noFill/>
          <a:ln>
            <a:noFill/>
          </a:ln>
        </p:spPr>
      </p:pic>
      <p:sp>
        <p:nvSpPr>
          <p:cNvPr id="98" name="Google Shape;98;p2"/>
          <p:cNvSpPr txBox="1"/>
          <p:nvPr/>
        </p:nvSpPr>
        <p:spPr>
          <a:xfrm>
            <a:off x="1027615" y="401671"/>
            <a:ext cx="1478856" cy="138495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Unit</a:t>
            </a:r>
            <a:endParaRPr dirty="0"/>
          </a:p>
          <a:p>
            <a:pPr marL="0" marR="0" lvl="0" indent="0" algn="ctr" rtl="0">
              <a:spcBef>
                <a:spcPts val="0"/>
              </a:spcBef>
              <a:spcAft>
                <a:spcPts val="0"/>
              </a:spcAft>
              <a:buNone/>
            </a:pPr>
            <a:r>
              <a:rPr lang="en-US" sz="6600" b="1" dirty="0">
                <a:solidFill>
                  <a:schemeClr val="lt1"/>
                </a:solidFill>
              </a:rPr>
              <a:t>7</a:t>
            </a:r>
            <a:endParaRPr dirty="0"/>
          </a:p>
        </p:txBody>
      </p:sp>
      <p:sp>
        <p:nvSpPr>
          <p:cNvPr id="99" name="Google Shape;99;p2"/>
          <p:cNvSpPr txBox="1"/>
          <p:nvPr/>
        </p:nvSpPr>
        <p:spPr>
          <a:xfrm>
            <a:off x="3244104" y="450117"/>
            <a:ext cx="7512795" cy="1138733"/>
          </a:xfrm>
          <a:prstGeom prst="rect">
            <a:avLst/>
          </a:prstGeom>
          <a:noFill/>
          <a:ln>
            <a:noFill/>
          </a:ln>
        </p:spPr>
        <p:txBody>
          <a:bodyPr spcFirstLastPara="1" wrap="square" lIns="91425" tIns="45700" rIns="91425" bIns="45700" anchor="t" anchorCtr="0">
            <a:spAutoFit/>
          </a:bodyPr>
          <a:lstStyle/>
          <a:p>
            <a:pPr lvl="0"/>
            <a:r>
              <a:rPr lang="en-US" sz="3400" dirty="0">
                <a:solidFill>
                  <a:schemeClr val="lt1"/>
                </a:solidFill>
              </a:rPr>
              <a:t>VIET NAM AND INTERNATIONAL ORGANISATIONS</a:t>
            </a:r>
          </a:p>
        </p:txBody>
      </p:sp>
      <p:sp>
        <p:nvSpPr>
          <p:cNvPr id="100" name="Google Shape;100;p2"/>
          <p:cNvSpPr txBox="1"/>
          <p:nvPr/>
        </p:nvSpPr>
        <p:spPr>
          <a:xfrm>
            <a:off x="6337654" y="2786581"/>
            <a:ext cx="33941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LISTENING</a:t>
            </a:r>
            <a:endParaRPr dirty="0"/>
          </a:p>
        </p:txBody>
      </p:sp>
      <p:sp>
        <p:nvSpPr>
          <p:cNvPr id="101" name="Google Shape;101;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2122515" y="2767704"/>
            <a:ext cx="3208247"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dirty="0">
                <a:solidFill>
                  <a:srgbClr val="048DA4"/>
                </a:solidFill>
                <a:latin typeface="Bookman Old Style"/>
                <a:ea typeface="Bookman Old Style"/>
                <a:cs typeface="Bookman Old Style"/>
                <a:sym typeface="Bookman Old Style"/>
              </a:rPr>
              <a:t>LESSON 5</a:t>
            </a:r>
            <a:endParaRPr dirty="0"/>
          </a:p>
        </p:txBody>
      </p:sp>
      <p:sp>
        <p:nvSpPr>
          <p:cNvPr id="13" name="Google Shape;93;p2"/>
          <p:cNvSpPr/>
          <p:nvPr/>
        </p:nvSpPr>
        <p:spPr>
          <a:xfrm>
            <a:off x="5345116" y="2786581"/>
            <a:ext cx="52339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01;p2"/>
          <p:cNvSpPr txBox="1"/>
          <p:nvPr/>
        </p:nvSpPr>
        <p:spPr>
          <a:xfrm>
            <a:off x="5421580" y="2900272"/>
            <a:ext cx="512483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lt1"/>
                </a:solidFill>
              </a:rPr>
              <a:t>COMMUNICATION AND CULTURE / CLIL</a:t>
            </a:r>
            <a:endParaRPr sz="2000" b="1" dirty="0">
              <a:solidFill>
                <a:schemeClr val="lt1"/>
              </a:solidFill>
              <a:sym typeface="Arial"/>
            </a:endParaRPr>
          </a:p>
        </p:txBody>
      </p:sp>
      <p:sp>
        <p:nvSpPr>
          <p:cNvPr id="15" name="Google Shape;102;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03;p2"/>
          <p:cNvSpPr txBox="1"/>
          <p:nvPr/>
        </p:nvSpPr>
        <p:spPr>
          <a:xfrm>
            <a:off x="2180643" y="2823329"/>
            <a:ext cx="3208247" cy="55395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000" dirty="0">
                <a:solidFill>
                  <a:srgbClr val="048DA4"/>
                </a:solidFill>
                <a:latin typeface="Bookman Old Style"/>
                <a:ea typeface="Bookman Old Style"/>
                <a:cs typeface="Bookman Old Style"/>
                <a:sym typeface="Bookman Old Style"/>
              </a:rPr>
              <a:t>LESSON 7</a:t>
            </a:r>
            <a:endParaRPr sz="3000" dirty="0">
              <a:solidFill>
                <a:srgbClr val="048DA4"/>
              </a:solidFill>
              <a:latin typeface="Bookman Old Style"/>
              <a:ea typeface="Bookman Old Style"/>
              <a:cs typeface="Bookman Old Style"/>
              <a:sym typeface="Bookman Old Style"/>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0"/>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78" name="Google Shape;378;p20"/>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9" name="Google Shape;379;p20"/>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dirty="0">
                <a:solidFill>
                  <a:schemeClr val="lt1"/>
                </a:solidFill>
                <a:latin typeface="Open Sans"/>
                <a:ea typeface="Open Sans"/>
                <a:cs typeface="Open Sans"/>
                <a:sym typeface="Open Sans"/>
              </a:rPr>
              <a:t>2</a:t>
            </a:r>
            <a:endParaRPr sz="4000" b="1" dirty="0">
              <a:solidFill>
                <a:schemeClr val="lt1"/>
              </a:solidFill>
              <a:latin typeface="Open Sans"/>
              <a:ea typeface="Open Sans"/>
              <a:cs typeface="Open Sans"/>
              <a:sym typeface="Open Sans"/>
            </a:endParaRPr>
          </a:p>
        </p:txBody>
      </p:sp>
      <p:sp>
        <p:nvSpPr>
          <p:cNvPr id="380" name="Google Shape;380;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81" name="Google Shape;381;p20"/>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26532"/>
                </a:solidFill>
                <a:latin typeface="Arial"/>
                <a:ea typeface="Arial"/>
                <a:cs typeface="Arial"/>
                <a:sym typeface="Arial"/>
              </a:rPr>
              <a:t>Homework</a:t>
            </a:r>
            <a:endParaRPr dirty="0"/>
          </a:p>
        </p:txBody>
      </p:sp>
      <p:sp>
        <p:nvSpPr>
          <p:cNvPr id="382" name="Google Shape;382;p20"/>
          <p:cNvSpPr txBox="1"/>
          <p:nvPr/>
        </p:nvSpPr>
        <p:spPr>
          <a:xfrm>
            <a:off x="1358390" y="2317712"/>
            <a:ext cx="9382536" cy="584735"/>
          </a:xfrm>
          <a:prstGeom prst="rect">
            <a:avLst/>
          </a:prstGeom>
          <a:noFill/>
          <a:ln>
            <a:noFill/>
          </a:ln>
        </p:spPr>
        <p:txBody>
          <a:bodyPr spcFirstLastPara="1" wrap="square" lIns="91425" tIns="45700" rIns="91425" bIns="45700" anchor="t" anchorCtr="0">
            <a:spAutoFit/>
          </a:bodyPr>
          <a:lstStyle/>
          <a:p>
            <a:pPr lvl="0">
              <a:buClr>
                <a:srgbClr val="A21E2B"/>
              </a:buClr>
              <a:buSzPts val="3200"/>
            </a:pPr>
            <a:r>
              <a:rPr lang="en-US" sz="3200" dirty="0">
                <a:solidFill>
                  <a:schemeClr val="tx1"/>
                </a:solidFill>
                <a:latin typeface="Calibri"/>
                <a:ea typeface="Calibri"/>
                <a:cs typeface="Calibri"/>
                <a:sym typeface="Calibri"/>
              </a:rPr>
              <a:t>Project preparation</a:t>
            </a:r>
          </a:p>
        </p:txBody>
      </p:sp>
    </p:spTree>
    <p:extLst>
      <p:ext uri="{BB962C8B-B14F-4D97-AF65-F5344CB8AC3E}">
        <p14:creationId xmlns:p14="http://schemas.microsoft.com/office/powerpoint/2010/main" val="396382316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98" name="Google Shape;398;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Rectangle 3"/>
          <p:cNvSpPr/>
          <p:nvPr/>
        </p:nvSpPr>
        <p:spPr>
          <a:xfrm>
            <a:off x="3157182" y="6036616"/>
            <a:ext cx="587763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i="1" dirty="0" err="1">
                <a:solidFill>
                  <a:srgbClr val="FFFFFF"/>
                </a:solidFill>
                <a:latin typeface="Calibri" panose="020F0502020204030204" pitchFamily="34" charset="0"/>
              </a:rPr>
              <a:t>Fanpage</a:t>
            </a:r>
            <a:r>
              <a:rPr lang="en-US" sz="1600" b="1" i="1">
                <a:solidFill>
                  <a:srgbClr val="FFFFFF"/>
                </a:solidFill>
                <a:latin typeface="Calibri" panose="020F0502020204030204" pitchFamily="34" charset="0"/>
              </a:rPr>
              <a:t>: facebook.com/tienganhglobalsuccess.vn/</a:t>
            </a:r>
            <a:endParaRPr lang="en-US" sz="1600" dirty="0"/>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Unit</a:t>
            </a:r>
            <a:endParaRPr/>
          </a:p>
        </p:txBody>
      </p:sp>
      <p:sp>
        <p:nvSpPr>
          <p:cNvPr id="108" name="Google Shape;108;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alibri"/>
                <a:ea typeface="Calibri"/>
                <a:cs typeface="Calibri"/>
                <a:sym typeface="Calibri"/>
              </a:rPr>
              <a:t>1</a:t>
            </a:r>
            <a:endParaRPr/>
          </a:p>
        </p:txBody>
      </p:sp>
      <p:sp>
        <p:nvSpPr>
          <p:cNvPr id="109" name="Google Shape;109;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Calibri"/>
                <a:ea typeface="Calibri"/>
                <a:cs typeface="Calibri"/>
                <a:sym typeface="Calibri"/>
              </a:rPr>
              <a:t>FAMILY LIFE</a:t>
            </a:r>
            <a:endParaRPr/>
          </a:p>
        </p:txBody>
      </p:sp>
      <p:sp>
        <p:nvSpPr>
          <p:cNvPr id="110" name="Google Shape;110;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Unit</a:t>
            </a:r>
            <a:endParaRPr/>
          </a:p>
          <a:p>
            <a:pPr marL="0" marR="0" lvl="0" indent="0" algn="ctr" rtl="0">
              <a:spcBef>
                <a:spcPts val="0"/>
              </a:spcBef>
              <a:spcAft>
                <a:spcPts val="0"/>
              </a:spcAft>
              <a:buNone/>
            </a:pPr>
            <a:r>
              <a:rPr lang="en-US" sz="6600" b="1">
                <a:solidFill>
                  <a:schemeClr val="lt1"/>
                </a:solidFill>
                <a:latin typeface="Calibri"/>
                <a:ea typeface="Calibri"/>
                <a:cs typeface="Calibri"/>
                <a:sym typeface="Calibri"/>
              </a:rPr>
              <a:t>1</a:t>
            </a:r>
            <a:endParaRPr/>
          </a:p>
        </p:txBody>
      </p:sp>
      <p:sp>
        <p:nvSpPr>
          <p:cNvPr id="111" name="Google Shape;111;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Family Life</a:t>
            </a:r>
            <a:endParaRPr/>
          </a:p>
        </p:txBody>
      </p:sp>
      <p:grpSp>
        <p:nvGrpSpPr>
          <p:cNvPr id="112" name="Google Shape;112;p3"/>
          <p:cNvGrpSpPr/>
          <p:nvPr/>
        </p:nvGrpSpPr>
        <p:grpSpPr>
          <a:xfrm>
            <a:off x="1119197" y="265737"/>
            <a:ext cx="6513725" cy="1548490"/>
            <a:chOff x="144635" y="1191561"/>
            <a:chExt cx="5167790" cy="1145834"/>
          </a:xfrm>
        </p:grpSpPr>
        <p:sp>
          <p:nvSpPr>
            <p:cNvPr id="113" name="Google Shape;113;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OBJECTIVES</a:t>
              </a:r>
              <a:endParaRPr/>
            </a:p>
          </p:txBody>
        </p:sp>
        <p:pic>
          <p:nvPicPr>
            <p:cNvPr id="115" name="Google Shape;115;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20" name="Google Shape;120;p3"/>
          <p:cNvSpPr txBox="1"/>
          <p:nvPr/>
        </p:nvSpPr>
        <p:spPr>
          <a:xfrm>
            <a:off x="1689965" y="1991920"/>
            <a:ext cx="9092712" cy="1814285"/>
          </a:xfrm>
          <a:prstGeom prst="rect">
            <a:avLst/>
          </a:prstGeom>
          <a:noFill/>
          <a:ln>
            <a:noFill/>
          </a:ln>
        </p:spPr>
        <p:txBody>
          <a:bodyPr spcFirstLastPara="1" wrap="square" lIns="91425" tIns="45700" rIns="91425" bIns="45700" anchor="t" anchorCtr="0">
            <a:noAutofit/>
          </a:bodyPr>
          <a:lstStyle/>
          <a:p>
            <a:pPr marL="285750" indent="-285750">
              <a:lnSpc>
                <a:spcPct val="160000"/>
              </a:lnSpc>
              <a:buClr>
                <a:schemeClr val="accent2">
                  <a:lumMod val="50000"/>
                </a:schemeClr>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Make and respond to invitations</a:t>
            </a:r>
          </a:p>
          <a:p>
            <a:pPr marL="285750" indent="-285750">
              <a:lnSpc>
                <a:spcPct val="160000"/>
              </a:lnSpc>
              <a:buClr>
                <a:schemeClr val="accent2">
                  <a:lumMod val="50000"/>
                </a:schemeClr>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Learn about FAO and its activities to support Viet Nam</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334204" y="4079114"/>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CULTURE</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0" name="Google Shape;130;p4"/>
          <p:cNvCxnSpPr>
            <a:stCxn id="134" idx="1"/>
            <a:endCxn id="129" idx="0"/>
          </p:cNvCxnSpPr>
          <p:nvPr/>
        </p:nvCxnSpPr>
        <p:spPr>
          <a:xfrm rot="10800000" flipV="1">
            <a:off x="2309572" y="2917868"/>
            <a:ext cx="776825" cy="1161246"/>
          </a:xfrm>
          <a:prstGeom prst="curvedConnector2">
            <a:avLst/>
          </a:prstGeom>
          <a:noFill/>
          <a:ln w="57150" cap="flat" cmpd="sng">
            <a:solidFill>
              <a:srgbClr val="006673"/>
            </a:solidFill>
            <a:prstDash val="solid"/>
            <a:miter lim="800000"/>
            <a:headEnd type="none" w="sm" len="sm"/>
            <a:tailEnd type="triangle" w="med" len="med"/>
          </a:ln>
        </p:spPr>
      </p:cxnSp>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334204" y="140151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086396" y="2590166"/>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3" y="136386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a:solidFill>
                  <a:srgbClr val="006673"/>
                </a:solidFill>
                <a:latin typeface="Calibri"/>
                <a:ea typeface="Calibri"/>
                <a:cs typeface="Calibri"/>
                <a:sym typeface="Calibri"/>
              </a:rPr>
              <a:t>Game: You’re invited!</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a:stCxn id="133" idx="3"/>
            <a:endCxn id="134" idx="0"/>
          </p:cNvCxnSpPr>
          <p:nvPr/>
        </p:nvCxnSpPr>
        <p:spPr>
          <a:xfrm>
            <a:off x="3217971" y="1729220"/>
            <a:ext cx="888552" cy="860946"/>
          </a:xfrm>
          <a:prstGeom prst="curvedConnector2">
            <a:avLst/>
          </a:prstGeom>
          <a:noFill/>
          <a:ln w="57150" cap="flat" cmpd="sng">
            <a:solidFill>
              <a:srgbClr val="006673"/>
            </a:solidFill>
            <a:prstDash val="solid"/>
            <a:miter lim="800000"/>
            <a:headEnd type="none" w="sm" len="sm"/>
            <a:tailEnd type="triangle" w="med" len="med"/>
          </a:ln>
        </p:spPr>
      </p:cxnSp>
      <p:sp>
        <p:nvSpPr>
          <p:cNvPr id="138" name="Google Shape;138;p4"/>
          <p:cNvSpPr/>
          <p:nvPr/>
        </p:nvSpPr>
        <p:spPr>
          <a:xfrm>
            <a:off x="3081381" y="5538967"/>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CONSOLIDATION</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43" name="Google Shape;143;p4"/>
          <p:cNvCxnSpPr>
            <a:cxnSpLocks/>
            <a:stCxn id="129" idx="3"/>
            <a:endCxn id="138" idx="0"/>
          </p:cNvCxnSpPr>
          <p:nvPr/>
        </p:nvCxnSpPr>
        <p:spPr>
          <a:xfrm>
            <a:off x="3284937" y="4434217"/>
            <a:ext cx="887944" cy="1104750"/>
          </a:xfrm>
          <a:prstGeom prst="curvedConnector2">
            <a:avLst/>
          </a:prstGeom>
          <a:noFill/>
          <a:ln w="57150" cap="flat" cmpd="sng">
            <a:solidFill>
              <a:srgbClr val="006673"/>
            </a:solidFill>
            <a:prstDash val="solid"/>
            <a:miter lim="800000"/>
            <a:headEnd type="none" w="sm" len="sm"/>
            <a:tailEnd type="triangle" w="med" len="med"/>
          </a:ln>
        </p:spPr>
      </p:cxn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0" name="Google Shape;139;p4"/>
          <p:cNvSpPr/>
          <p:nvPr/>
        </p:nvSpPr>
        <p:spPr>
          <a:xfrm>
            <a:off x="6512313" y="5483374"/>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defTabSz="914400" rtl="0" eaLnBrk="1" fontAlgn="auto" latinLnBrk="0" hangingPunct="1">
              <a:lnSpc>
                <a:spcPct val="100000"/>
              </a:lnSpc>
              <a:spcBef>
                <a:spcPts val="0"/>
              </a:spcBef>
              <a:spcAft>
                <a:spcPts val="0"/>
              </a:spcAft>
              <a:buClr>
                <a:srgbClr val="006673"/>
              </a:buClr>
              <a:buSzPts val="1800"/>
              <a:buFont typeface="Arial"/>
              <a:buChar char="•"/>
              <a:tabLst/>
              <a:defRPr/>
            </a:pPr>
            <a:r>
              <a:rPr lang="en-US" sz="1800" dirty="0">
                <a:solidFill>
                  <a:srgbClr val="006673"/>
                </a:solidFill>
                <a:latin typeface="Calibri"/>
                <a:ea typeface="Calibri"/>
                <a:cs typeface="Calibri"/>
                <a:sym typeface="Calibri"/>
              </a:rPr>
              <a:t>Wrap-up</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6673"/>
              </a:buClr>
              <a:buSzPts val="1800"/>
              <a:buFont typeface="Arial"/>
              <a:buChar char="•"/>
              <a:tabLst/>
              <a:defRP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Homework</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21" name="Google Shape;136;p4"/>
          <p:cNvSpPr/>
          <p:nvPr/>
        </p:nvSpPr>
        <p:spPr>
          <a:xfrm>
            <a:off x="6512314" y="2560406"/>
            <a:ext cx="4903830" cy="832811"/>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Complete the conversations.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Make similar conversations.</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9" name="TextBox 18">
            <a:extLst>
              <a:ext uri="{FF2B5EF4-FFF2-40B4-BE49-F238E27FC236}">
                <a16:creationId xmlns:a16="http://schemas.microsoft.com/office/drawing/2014/main" id="{480E79C3-43FA-499E-AD45-4691F37B2718}"/>
              </a:ext>
            </a:extLst>
          </p:cNvPr>
          <p:cNvSpPr txBox="1"/>
          <p:nvPr/>
        </p:nvSpPr>
        <p:spPr>
          <a:xfrm>
            <a:off x="6512313" y="3967606"/>
            <a:ext cx="4903829" cy="646331"/>
          </a:xfrm>
          <a:prstGeom prst="rect">
            <a:avLst/>
          </a:prstGeom>
          <a:solidFill>
            <a:schemeClr val="accent2">
              <a:lumMod val="20000"/>
              <a:lumOff val="80000"/>
            </a:schemeClr>
          </a:solidFill>
        </p:spPr>
        <p:txBody>
          <a:bodyPr wrap="square">
            <a:spAutoFit/>
          </a:bodyPr>
          <a:lstStyle/>
          <a:p>
            <a:pPr marL="285750" lvl="0" indent="-285750">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Task </a:t>
            </a:r>
            <a:r>
              <a:rPr lang="en-US" sz="1800" dirty="0">
                <a:solidFill>
                  <a:srgbClr val="006673"/>
                </a:solidFill>
                <a:latin typeface="Calibri" panose="020F0502020204030204" pitchFamily="34" charset="0"/>
                <a:ea typeface="Calibri"/>
                <a:cs typeface="Calibri" panose="020F0502020204030204" pitchFamily="34" charset="0"/>
                <a:sym typeface="Calibri"/>
              </a:rPr>
              <a:t>3</a:t>
            </a:r>
            <a:r>
              <a:rPr kumimoji="0" lang="en-US" sz="1800" b="0" i="0" u="none" strike="noStrike" kern="0" cap="none" spc="0" normalizeH="0" baseline="0" noProof="0" dirty="0">
                <a:ln>
                  <a:noFill/>
                </a:ln>
                <a:solidFill>
                  <a:srgbClr val="006673"/>
                </a:solidFill>
                <a:effectLst/>
                <a:uLnTx/>
                <a:uFillTx/>
                <a:latin typeface="Calibri" panose="020F0502020204030204" pitchFamily="34" charset="0"/>
                <a:ea typeface="Calibri"/>
                <a:cs typeface="Calibri" panose="020F0502020204030204" pitchFamily="34" charset="0"/>
                <a:sym typeface="Calibri"/>
              </a:rPr>
              <a:t>: C</a:t>
            </a:r>
            <a:r>
              <a:rPr lang="en-US" sz="1800" dirty="0" err="1">
                <a:solidFill>
                  <a:srgbClr val="006673"/>
                </a:solidFill>
                <a:latin typeface="Calibri" panose="020F0502020204030204" pitchFamily="34" charset="0"/>
                <a:ea typeface="Calibri"/>
                <a:cs typeface="Calibri" panose="020F0502020204030204" pitchFamily="34" charset="0"/>
                <a:sym typeface="Calibri"/>
              </a:rPr>
              <a:t>omplete</a:t>
            </a:r>
            <a:r>
              <a:rPr lang="en-US" sz="1800" dirty="0">
                <a:solidFill>
                  <a:srgbClr val="006673"/>
                </a:solidFill>
                <a:latin typeface="Calibri" panose="020F0502020204030204" pitchFamily="34" charset="0"/>
                <a:ea typeface="Calibri"/>
                <a:cs typeface="Calibri" panose="020F0502020204030204" pitchFamily="34" charset="0"/>
                <a:sym typeface="Calibri"/>
              </a:rPr>
              <a:t> the diagram.</a:t>
            </a:r>
          </a:p>
          <a:p>
            <a:pPr marL="285750" lvl="0" indent="-285750">
              <a:buClr>
                <a:srgbClr val="006673"/>
              </a:buClr>
              <a:buSzPts val="1800"/>
              <a:buFont typeface="Arial"/>
              <a:buChar char="•"/>
            </a:pPr>
            <a:r>
              <a:rPr lang="en-US" sz="1800" dirty="0">
                <a:solidFill>
                  <a:srgbClr val="006673"/>
                </a:solidFill>
                <a:latin typeface="Calibri" panose="020F0502020204030204" pitchFamily="34" charset="0"/>
                <a:ea typeface="Calibri"/>
                <a:cs typeface="Calibri" panose="020F0502020204030204" pitchFamily="34" charset="0"/>
                <a:sym typeface="Calibri"/>
              </a:rPr>
              <a:t>Task 4: Talk about FAO.</a:t>
            </a:r>
          </a:p>
        </p:txBody>
      </p:sp>
    </p:spTree>
    <p:extLst>
      <p:ext uri="{BB962C8B-B14F-4D97-AF65-F5344CB8AC3E}">
        <p14:creationId xmlns:p14="http://schemas.microsoft.com/office/powerpoint/2010/main" val="199109486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334204" y="140151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3" y="136386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a:solidFill>
                  <a:srgbClr val="006673"/>
                </a:solidFill>
                <a:latin typeface="Calibri"/>
                <a:ea typeface="Calibri"/>
                <a:cs typeface="Calibri"/>
                <a:sym typeface="Calibri"/>
              </a:rPr>
              <a:t>Game: You’re invited!</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Tree>
    <p:extLst>
      <p:ext uri="{BB962C8B-B14F-4D97-AF65-F5344CB8AC3E}">
        <p14:creationId xmlns:p14="http://schemas.microsoft.com/office/powerpoint/2010/main" val="250244365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5" name="Google Shape;165;p6"/>
          <p:cNvSpPr txBox="1"/>
          <p:nvPr/>
        </p:nvSpPr>
        <p:spPr>
          <a:xfrm>
            <a:off x="1225234" y="2767300"/>
            <a:ext cx="5230872" cy="1323399"/>
          </a:xfrm>
          <a:prstGeom prst="rect">
            <a:avLst/>
          </a:prstGeom>
          <a:noFill/>
          <a:ln>
            <a:noFill/>
          </a:ln>
        </p:spPr>
        <p:txBody>
          <a:bodyPr spcFirstLastPara="1" wrap="square" lIns="91425" tIns="45700" rIns="91425" bIns="45700" anchor="t" anchorCtr="0">
            <a:spAutoFit/>
          </a:bodyPr>
          <a:lstStyle/>
          <a:p>
            <a:pPr lvl="0" algn="ctr"/>
            <a:r>
              <a:rPr lang="vi-VN" sz="4000" b="1" dirty="0">
                <a:solidFill>
                  <a:srgbClr val="0FB7BD"/>
                </a:solidFill>
                <a:latin typeface="Calibri"/>
                <a:ea typeface="Calibri"/>
                <a:cs typeface="Calibri"/>
                <a:sym typeface="Calibri"/>
              </a:rPr>
              <a:t>Which event are these cards referring to?</a:t>
            </a:r>
          </a:p>
        </p:txBody>
      </p:sp>
      <p:sp>
        <p:nvSpPr>
          <p:cNvPr id="166" name="Google Shape;16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pic>
        <p:nvPicPr>
          <p:cNvPr id="6" name="Picture 5">
            <a:extLst>
              <a:ext uri="{FF2B5EF4-FFF2-40B4-BE49-F238E27FC236}">
                <a16:creationId xmlns:a16="http://schemas.microsoft.com/office/drawing/2014/main" id="{B1D57AF6-B4B4-44B7-B8AB-05CA9BC018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1340" y="898672"/>
            <a:ext cx="4510660" cy="5926783"/>
          </a:xfrm>
          <a:prstGeom prst="rect">
            <a:avLst/>
          </a:prstGeom>
          <a:noFill/>
          <a:ln>
            <a:noFill/>
          </a:ln>
        </p:spPr>
      </p:pic>
      <p:sp>
        <p:nvSpPr>
          <p:cNvPr id="2" name="TextBox 1">
            <a:extLst>
              <a:ext uri="{FF2B5EF4-FFF2-40B4-BE49-F238E27FC236}">
                <a16:creationId xmlns:a16="http://schemas.microsoft.com/office/drawing/2014/main" id="{223E5FAD-DB84-4618-9E2A-7D9713C243EC}"/>
              </a:ext>
            </a:extLst>
          </p:cNvPr>
          <p:cNvSpPr txBox="1"/>
          <p:nvPr/>
        </p:nvSpPr>
        <p:spPr>
          <a:xfrm>
            <a:off x="2556155" y="4408715"/>
            <a:ext cx="2569029" cy="584775"/>
          </a:xfrm>
          <a:prstGeom prst="rect">
            <a:avLst/>
          </a:prstGeom>
          <a:noFill/>
        </p:spPr>
        <p:txBody>
          <a:bodyPr wrap="square" rtlCol="0">
            <a:spAutoFit/>
          </a:bodyPr>
          <a:lstStyle/>
          <a:p>
            <a:r>
              <a:rPr lang="vi-VN" sz="3200" dirty="0"/>
              <a:t>A wedding</a:t>
            </a:r>
            <a:endParaRPr lang="en-US" sz="32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5" name="Google Shape;165;p6"/>
          <p:cNvSpPr txBox="1"/>
          <p:nvPr/>
        </p:nvSpPr>
        <p:spPr>
          <a:xfrm>
            <a:off x="1225234" y="2767300"/>
            <a:ext cx="5230872" cy="1323399"/>
          </a:xfrm>
          <a:prstGeom prst="rect">
            <a:avLst/>
          </a:prstGeom>
          <a:noFill/>
          <a:ln>
            <a:noFill/>
          </a:ln>
        </p:spPr>
        <p:txBody>
          <a:bodyPr spcFirstLastPara="1" wrap="square" lIns="91425" tIns="45700" rIns="91425" bIns="45700" anchor="t" anchorCtr="0">
            <a:spAutoFit/>
          </a:bodyPr>
          <a:lstStyle/>
          <a:p>
            <a:pPr lvl="0" algn="ctr"/>
            <a:r>
              <a:rPr lang="vi-VN" sz="4000" b="1" dirty="0">
                <a:solidFill>
                  <a:srgbClr val="0FB7BD"/>
                </a:solidFill>
                <a:latin typeface="Calibri"/>
                <a:ea typeface="Calibri"/>
                <a:cs typeface="Calibri"/>
                <a:sym typeface="Calibri"/>
              </a:rPr>
              <a:t>Which event </a:t>
            </a:r>
            <a:r>
              <a:rPr lang="en-US" sz="4000" b="1" dirty="0">
                <a:solidFill>
                  <a:srgbClr val="0FB7BD"/>
                </a:solidFill>
                <a:latin typeface="Calibri"/>
                <a:ea typeface="Calibri"/>
                <a:cs typeface="Calibri"/>
                <a:sym typeface="Calibri"/>
              </a:rPr>
              <a:t>is</a:t>
            </a:r>
            <a:r>
              <a:rPr lang="vi-VN" sz="4000" b="1" dirty="0">
                <a:solidFill>
                  <a:srgbClr val="0FB7BD"/>
                </a:solidFill>
                <a:latin typeface="Calibri"/>
                <a:ea typeface="Calibri"/>
                <a:cs typeface="Calibri"/>
                <a:sym typeface="Calibri"/>
              </a:rPr>
              <a:t> t</a:t>
            </a:r>
            <a:r>
              <a:rPr lang="en-US" sz="4000" b="1" dirty="0">
                <a:solidFill>
                  <a:srgbClr val="0FB7BD"/>
                </a:solidFill>
                <a:latin typeface="Calibri"/>
                <a:ea typeface="Calibri"/>
                <a:cs typeface="Calibri"/>
                <a:sym typeface="Calibri"/>
              </a:rPr>
              <a:t>his </a:t>
            </a:r>
            <a:r>
              <a:rPr lang="vi-VN" sz="4000" b="1" dirty="0">
                <a:solidFill>
                  <a:srgbClr val="0FB7BD"/>
                </a:solidFill>
                <a:latin typeface="Calibri"/>
                <a:ea typeface="Calibri"/>
                <a:cs typeface="Calibri"/>
                <a:sym typeface="Calibri"/>
              </a:rPr>
              <a:t>card referring to?</a:t>
            </a:r>
          </a:p>
        </p:txBody>
      </p:sp>
      <p:sp>
        <p:nvSpPr>
          <p:cNvPr id="166" name="Google Shape;16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pic>
        <p:nvPicPr>
          <p:cNvPr id="7" name="Picture 6" descr="Virtual Graduation Ceremony Class of 2020 Invitation Card with Toilet  Paper. Funny Graduation Party Invite. Coronavirus COVID-19 Stock Vector -  Illustration of isolation, black: 185485455">
            <a:extLst>
              <a:ext uri="{FF2B5EF4-FFF2-40B4-BE49-F238E27FC236}">
                <a16:creationId xmlns:a16="http://schemas.microsoft.com/office/drawing/2014/main" id="{6F8D5380-B93C-4EBA-978F-6259F8A4CE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72" t="8282" r="21252" b="11386"/>
          <a:stretch/>
        </p:blipFill>
        <p:spPr bwMode="auto">
          <a:xfrm>
            <a:off x="7992122" y="898673"/>
            <a:ext cx="4199877" cy="5959328"/>
          </a:xfrm>
          <a:prstGeom prst="rect">
            <a:avLst/>
          </a:prstGeom>
          <a:noFill/>
          <a:ln>
            <a:noFill/>
          </a:ln>
        </p:spPr>
      </p:pic>
      <p:sp>
        <p:nvSpPr>
          <p:cNvPr id="8" name="TextBox 7">
            <a:extLst>
              <a:ext uri="{FF2B5EF4-FFF2-40B4-BE49-F238E27FC236}">
                <a16:creationId xmlns:a16="http://schemas.microsoft.com/office/drawing/2014/main" id="{BED79350-36FB-4767-AEE8-CC6FC7F37BE4}"/>
              </a:ext>
            </a:extLst>
          </p:cNvPr>
          <p:cNvSpPr txBox="1"/>
          <p:nvPr/>
        </p:nvSpPr>
        <p:spPr>
          <a:xfrm>
            <a:off x="1715530" y="4376057"/>
            <a:ext cx="4250280" cy="1077218"/>
          </a:xfrm>
          <a:prstGeom prst="rect">
            <a:avLst/>
          </a:prstGeom>
          <a:noFill/>
        </p:spPr>
        <p:txBody>
          <a:bodyPr wrap="square" rtlCol="0">
            <a:spAutoFit/>
          </a:bodyPr>
          <a:lstStyle/>
          <a:p>
            <a:pPr algn="ctr"/>
            <a:r>
              <a:rPr lang="vi-VN" sz="3200" dirty="0"/>
              <a:t>A graduation ceremony</a:t>
            </a:r>
            <a:endParaRPr lang="en-US" sz="3200" dirty="0"/>
          </a:p>
        </p:txBody>
      </p:sp>
    </p:spTree>
    <p:extLst>
      <p:ext uri="{BB962C8B-B14F-4D97-AF65-F5344CB8AC3E}">
        <p14:creationId xmlns:p14="http://schemas.microsoft.com/office/powerpoint/2010/main" val="19888243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65" name="Google Shape;165;p6"/>
          <p:cNvSpPr txBox="1"/>
          <p:nvPr/>
        </p:nvSpPr>
        <p:spPr>
          <a:xfrm>
            <a:off x="683375" y="2970503"/>
            <a:ext cx="3814852" cy="1815841"/>
          </a:xfrm>
          <a:prstGeom prst="rect">
            <a:avLst/>
          </a:prstGeom>
          <a:noFill/>
          <a:ln>
            <a:noFill/>
          </a:ln>
        </p:spPr>
        <p:txBody>
          <a:bodyPr spcFirstLastPara="1" wrap="square" lIns="91425" tIns="45700" rIns="91425" bIns="45700" anchor="t" anchorCtr="0">
            <a:spAutoFit/>
          </a:bodyPr>
          <a:lstStyle/>
          <a:p>
            <a:pPr lvl="0" algn="ctr"/>
            <a:r>
              <a:rPr lang="vi-VN" sz="2800" b="1" dirty="0">
                <a:solidFill>
                  <a:schemeClr val="tx1"/>
                </a:solidFill>
                <a:latin typeface="Calibri"/>
                <a:ea typeface="Calibri"/>
                <a:cs typeface="Calibri"/>
                <a:sym typeface="Calibri"/>
              </a:rPr>
              <a:t>What else can you do to make invitation cards interesting, creative </a:t>
            </a:r>
          </a:p>
          <a:p>
            <a:pPr lvl="0" algn="ctr"/>
            <a:r>
              <a:rPr lang="vi-VN" sz="2800" b="1" dirty="0">
                <a:solidFill>
                  <a:schemeClr val="tx1"/>
                </a:solidFill>
                <a:latin typeface="Calibri"/>
                <a:ea typeface="Calibri"/>
                <a:cs typeface="Calibri"/>
                <a:sym typeface="Calibri"/>
              </a:rPr>
              <a:t>but appropriate?</a:t>
            </a:r>
          </a:p>
        </p:txBody>
      </p:sp>
      <p:sp>
        <p:nvSpPr>
          <p:cNvPr id="166" name="Google Shape;16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pic>
        <p:nvPicPr>
          <p:cNvPr id="9" name="Picture 8" descr="9 Hilarious Wedding Invitations That Simply Can't Be Ignored | Bored Panda">
            <a:extLst>
              <a:ext uri="{FF2B5EF4-FFF2-40B4-BE49-F238E27FC236}">
                <a16:creationId xmlns:a16="http://schemas.microsoft.com/office/drawing/2014/main" id="{430C5CA6-04D4-46C6-9C55-C836A876CA11}"/>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6027" r="8082" b="5921"/>
          <a:stretch/>
        </p:blipFill>
        <p:spPr bwMode="auto">
          <a:xfrm>
            <a:off x="4914687" y="898672"/>
            <a:ext cx="7277313" cy="5959328"/>
          </a:xfrm>
          <a:prstGeom prst="rect">
            <a:avLst/>
          </a:prstGeom>
          <a:noFill/>
          <a:ln>
            <a:noFill/>
          </a:ln>
        </p:spPr>
      </p:pic>
    </p:spTree>
    <p:extLst>
      <p:ext uri="{BB962C8B-B14F-4D97-AF65-F5344CB8AC3E}">
        <p14:creationId xmlns:p14="http://schemas.microsoft.com/office/powerpoint/2010/main" val="309459431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4"/>
          <p:cNvSpPr/>
          <p:nvPr/>
        </p:nvSpPr>
        <p:spPr>
          <a:xfrm>
            <a:off x="32849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a:off x="1334204" y="1401518"/>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6673"/>
                </a:solidFill>
                <a:effectLst/>
                <a:uLnTx/>
                <a:uFillTx/>
                <a:latin typeface="Calibri"/>
                <a:ea typeface="Calibri"/>
                <a:cs typeface="Calibri"/>
                <a:sym typeface="Calibri"/>
              </a:rPr>
              <a:t>WARM-UP</a:t>
            </a:r>
            <a:endParaRPr kumimoji="0" sz="1800" b="1" i="0" u="none" strike="noStrike" kern="0" cap="none" spc="0" normalizeH="0" baseline="0" noProof="0">
              <a:ln>
                <a:noFill/>
              </a:ln>
              <a:solidFill>
                <a:srgbClr val="006673"/>
              </a:solidFill>
              <a:effectLst/>
              <a:uLnTx/>
              <a:uFillTx/>
              <a:latin typeface="Calibri"/>
              <a:ea typeface="Calibri"/>
              <a:cs typeface="Calibri"/>
              <a:sym typeface="Calibri"/>
            </a:endParaRPr>
          </a:p>
        </p:txBody>
      </p:sp>
      <p:sp>
        <p:nvSpPr>
          <p:cNvPr id="134" name="Google Shape;134;p4"/>
          <p:cNvSpPr/>
          <p:nvPr/>
        </p:nvSpPr>
        <p:spPr>
          <a:xfrm>
            <a:off x="3086396" y="2590166"/>
            <a:ext cx="2040254"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6673"/>
                </a:solidFill>
                <a:effectLst/>
                <a:uLnTx/>
                <a:uFillTx/>
                <a:latin typeface="Calibri"/>
                <a:ea typeface="Calibri"/>
                <a:cs typeface="Calibri"/>
                <a:sym typeface="Calibri"/>
              </a:rPr>
              <a:t>EVERYDAY ENGLISH</a:t>
            </a:r>
            <a:endParaRPr kumimoji="0" sz="1800" b="1"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
        <p:nvSpPr>
          <p:cNvPr id="135" name="Google Shape;135;p4"/>
          <p:cNvSpPr/>
          <p:nvPr/>
        </p:nvSpPr>
        <p:spPr>
          <a:xfrm>
            <a:off x="6512313" y="136386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noProof="0" dirty="0">
                <a:solidFill>
                  <a:srgbClr val="006673"/>
                </a:solidFill>
                <a:latin typeface="Calibri"/>
                <a:ea typeface="Calibri"/>
                <a:cs typeface="Calibri"/>
                <a:sym typeface="Calibri"/>
              </a:rPr>
              <a:t>Game: You’re invited!</a:t>
            </a:r>
            <a:endParaRPr kumimoji="0"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cxnSp>
        <p:nvCxnSpPr>
          <p:cNvPr id="137" name="Google Shape;137;p4"/>
          <p:cNvCxnSpPr>
            <a:stCxn id="133" idx="3"/>
            <a:endCxn id="134" idx="0"/>
          </p:cNvCxnSpPr>
          <p:nvPr/>
        </p:nvCxnSpPr>
        <p:spPr>
          <a:xfrm>
            <a:off x="3217971" y="1729220"/>
            <a:ext cx="888552" cy="860946"/>
          </a:xfrm>
          <a:prstGeom prst="curvedConnector2">
            <a:avLst/>
          </a:prstGeom>
          <a:noFill/>
          <a:ln w="57150" cap="flat" cmpd="sng">
            <a:solidFill>
              <a:srgbClr val="006673"/>
            </a:solidFill>
            <a:prstDash val="solid"/>
            <a:miter lim="800000"/>
            <a:headEnd type="none" w="sm" len="sm"/>
            <a:tailEnd type="triangle" w="med" len="med"/>
          </a:ln>
        </p:spPr>
      </p:cxnSp>
      <p:sp>
        <p:nvSpPr>
          <p:cNvPr id="140" name="Google Shape;140;p4"/>
          <p:cNvSpPr txBox="1"/>
          <p:nvPr/>
        </p:nvSpPr>
        <p:spPr>
          <a:xfrm>
            <a:off x="2547683" y="402753"/>
            <a:ext cx="3208247"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rPr>
              <a:t>LESSON 7</a:t>
            </a:r>
            <a:endParaRPr kumimoji="0" sz="2000" b="0" i="0" u="none" strike="noStrike" kern="0" cap="none" spc="0" normalizeH="0" baseline="0" noProof="0" dirty="0">
              <a:ln>
                <a:noFill/>
              </a:ln>
              <a:solidFill>
                <a:srgbClr val="048DA4"/>
              </a:solidFill>
              <a:effectLst/>
              <a:uLnTx/>
              <a:uFillTx/>
              <a:latin typeface="Bookman Old Style"/>
              <a:ea typeface="Bookman Old Style"/>
              <a:cs typeface="Bookman Old Style"/>
              <a:sym typeface="Bookman Old Style"/>
            </a:endParaRPr>
          </a:p>
        </p:txBody>
      </p:sp>
      <p:sp>
        <p:nvSpPr>
          <p:cNvPr id="141" name="Google Shape;141;p4"/>
          <p:cNvSpPr/>
          <p:nvPr/>
        </p:nvSpPr>
        <p:spPr>
          <a:xfrm>
            <a:off x="5123109" y="366077"/>
            <a:ext cx="4401892"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p:cNvSpPr/>
          <p:nvPr/>
        </p:nvSpPr>
        <p:spPr>
          <a:xfrm>
            <a:off x="5247309" y="423869"/>
            <a:ext cx="4136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COMMUNICATION AND CULTURE / CLIL</a:t>
            </a:r>
          </a:p>
        </p:txBody>
      </p:sp>
      <p:sp>
        <p:nvSpPr>
          <p:cNvPr id="21" name="Google Shape;136;p4"/>
          <p:cNvSpPr/>
          <p:nvPr/>
        </p:nvSpPr>
        <p:spPr>
          <a:xfrm>
            <a:off x="6512314" y="2560406"/>
            <a:ext cx="4903830" cy="832811"/>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lvl="0" indent="-285750" algn="just">
              <a:buClr>
                <a:srgbClr val="006673"/>
              </a:buClr>
              <a:buSzPts val="1800"/>
              <a:buFont typeface="Arial"/>
              <a:buChar char="•"/>
            </a:pPr>
            <a:r>
              <a:rPr lang="en-US" sz="1800" dirty="0">
                <a:solidFill>
                  <a:srgbClr val="006673"/>
                </a:solidFill>
                <a:latin typeface="Calibri"/>
                <a:ea typeface="Calibri"/>
                <a:cs typeface="Calibri"/>
                <a:sym typeface="Calibri"/>
              </a:rPr>
              <a:t>Task 1: Complete the conversations.</a:t>
            </a:r>
          </a:p>
          <a:p>
            <a:pPr marL="285750" lvl="0" indent="-285750" algn="just">
              <a:buClr>
                <a:srgbClr val="006673"/>
              </a:buClr>
              <a:buSzPts val="1800"/>
              <a:buFont typeface="Arial"/>
              <a:buChar char="•"/>
            </a:pPr>
            <a:r>
              <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rPr>
              <a:t>Task 2</a:t>
            </a:r>
            <a:r>
              <a:rPr lang="en-US" sz="1800" dirty="0">
                <a:solidFill>
                  <a:srgbClr val="006673"/>
                </a:solidFill>
                <a:latin typeface="Calibri"/>
                <a:ea typeface="Calibri"/>
                <a:cs typeface="Calibri"/>
                <a:sym typeface="Calibri"/>
              </a:rPr>
              <a:t>: Make similar conversations.</a:t>
            </a:r>
            <a:endParaRPr kumimoji="0" lang="en-US" sz="1800" b="0" i="0" u="none" strike="noStrike" kern="0" cap="none" spc="0" normalizeH="0" baseline="0" noProof="0" dirty="0">
              <a:ln>
                <a:noFill/>
              </a:ln>
              <a:solidFill>
                <a:srgbClr val="006673"/>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9502945"/>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1148</Words>
  <Application>Microsoft Office PowerPoint</Application>
  <PresentationFormat>Widescreen</PresentationFormat>
  <Paragraphs>189</Paragraphs>
  <Slides>21</Slides>
  <Notes>21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Bookman Old Style</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Pham Lan</cp:lastModifiedBy>
  <cp:revision>32</cp:revision>
  <dcterms:created xsi:type="dcterms:W3CDTF">2020-12-09T02:04:09Z</dcterms:created>
  <dcterms:modified xsi:type="dcterms:W3CDTF">2023-04-11T05:25:42Z</dcterms:modified>
</cp:coreProperties>
</file>