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  <p:sldId id="266" r:id="rId6"/>
    <p:sldId id="261" r:id="rId7"/>
    <p:sldId id="259" r:id="rId8"/>
    <p:sldId id="262" r:id="rId9"/>
    <p:sldId id="260" r:id="rId10"/>
    <p:sldId id="268" r:id="rId11"/>
    <p:sldId id="267" r:id="rId12"/>
    <p:sldId id="269" r:id="rId13"/>
    <p:sldId id="26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00C"/>
    <a:srgbClr val="E36A4D"/>
    <a:srgbClr val="262626"/>
    <a:srgbClr val="FCABC2"/>
    <a:srgbClr val="5B3E36"/>
    <a:srgbClr val="E91F16"/>
    <a:srgbClr val="E29231"/>
    <a:srgbClr val="FF8500"/>
    <a:srgbClr val="908685"/>
    <a:srgbClr val="BAB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479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81260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156448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48424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3158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53078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733200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728053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47515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1239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2952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26D8-CB71-403A-AEB4-1C933B959D76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6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microsoft.com/office/2007/relationships/hdphoto" Target="../media/hdphoto15.wdp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62880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ĐỘNG VẬT HOANG DÃ</a:t>
            </a:r>
            <a:endParaRPr lang="en-US" sz="96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Oval 2">
            <a:hlinkClick r:id="" action="ppaction://hlinkshowjump?jump=nextslide"/>
          </p:cNvPr>
          <p:cNvSpPr/>
          <p:nvPr/>
        </p:nvSpPr>
        <p:spPr>
          <a:xfrm>
            <a:off x="4139952" y="4675788"/>
            <a:ext cx="864096" cy="8640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E36A4D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Sư tử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895082"/>
            <a:ext cx="2664296" cy="1008112"/>
          </a:xfrm>
          <a:prstGeom prst="roundRect">
            <a:avLst/>
          </a:prstGeom>
          <a:solidFill>
            <a:srgbClr val="E36A4D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hổ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4581128"/>
            <a:ext cx="2664296" cy="1008112"/>
          </a:xfrm>
          <a:prstGeom prst="roundRect">
            <a:avLst/>
          </a:prstGeom>
          <a:solidFill>
            <a:srgbClr val="E36A4D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báo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9/12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214" l="0" r="100000">
                        <a14:foregroundMark x1="28387" y1="16071" x2="26129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916832"/>
            <a:ext cx="3880003" cy="3504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024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26262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Tê giác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4551266"/>
            <a:ext cx="2664296" cy="1008112"/>
          </a:xfrm>
          <a:prstGeom prst="roundRect">
            <a:avLst/>
          </a:prstGeom>
          <a:solidFill>
            <a:srgbClr val="26262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gấu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2869913"/>
            <a:ext cx="2664296" cy="1008112"/>
          </a:xfrm>
          <a:prstGeom prst="roundRect">
            <a:avLst/>
          </a:prstGeom>
          <a:solidFill>
            <a:srgbClr val="26262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Ngựa vằn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250987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10/12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4281" y1="9826" x2="49840" y2="50396"/>
                        <a14:foregroundMark x1="19010" y1="15055" x2="5431" y2="25674"/>
                        <a14:foregroundMark x1="20607" y1="13154" x2="15974" y2="28685"/>
                        <a14:foregroundMark x1="19489" y1="5705" x2="19489" y2="6339"/>
                        <a14:foregroundMark x1="5751" y1="10618" x2="5751" y2="10618"/>
                        <a14:foregroundMark x1="4633" y1="8716" x2="13738" y2="16640"/>
                        <a14:foregroundMark x1="23962" y1="7607" x2="31150" y2="12361"/>
                        <a14:foregroundMark x1="68690" y1="42472" x2="85144" y2="75277"/>
                        <a14:foregroundMark x1="55911" y1="41046" x2="66933" y2="62441"/>
                        <a14:foregroundMark x1="64217" y1="42155" x2="85463" y2="47385"/>
                        <a14:foregroundMark x1="87061" y1="46751" x2="94249" y2="66719"/>
                        <a14:foregroundMark x1="56230" y1="54675" x2="23642" y2="54200"/>
                        <a14:foregroundMark x1="28914" y1="37718" x2="26997" y2="45959"/>
                        <a14:foregroundMark x1="24281" y1="67353" x2="17891" y2="81300"/>
                        <a14:foregroundMark x1="30032" y1="64818" x2="25559" y2="74168"/>
                        <a14:foregroundMark x1="31629" y1="73059" x2="28115" y2="89540"/>
                        <a14:foregroundMark x1="20128" y1="80507" x2="15176" y2="99049"/>
                        <a14:foregroundMark x1="61502" y1="70365" x2="52875" y2="82884"/>
                        <a14:foregroundMark x1="72524" y1="61807" x2="87380" y2="83518"/>
                        <a14:foregroundMark x1="88179" y1="90808" x2="87700" y2="95721"/>
                        <a14:foregroundMark x1="30831" y1="36926" x2="37220" y2="45959"/>
                        <a14:foregroundMark x1="38019" y1="28209" x2="42652" y2="33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432" y="1568429"/>
            <a:ext cx="3824022" cy="3854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01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5B3E3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rắn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895082"/>
            <a:ext cx="2664296" cy="1008112"/>
          </a:xfrm>
          <a:prstGeom prst="roundRect">
            <a:avLst/>
          </a:prstGeom>
          <a:solidFill>
            <a:srgbClr val="5B3E3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ếch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4581128"/>
            <a:ext cx="2664296" cy="1008112"/>
          </a:xfrm>
          <a:prstGeom prst="roundRect">
            <a:avLst/>
          </a:prstGeom>
          <a:solidFill>
            <a:srgbClr val="5B3E3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khỉ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11/12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214" l="0" r="10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18" y="1303107"/>
            <a:ext cx="3113971" cy="4253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559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2852936"/>
            <a:ext cx="2664296" cy="1008112"/>
          </a:xfrm>
          <a:prstGeom prst="roundRect">
            <a:avLst/>
          </a:prstGeom>
          <a:solidFill>
            <a:srgbClr val="E91F1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chim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4551266"/>
            <a:ext cx="2664296" cy="1008112"/>
          </a:xfrm>
          <a:prstGeom prst="roundRect">
            <a:avLst/>
          </a:prstGeom>
          <a:solidFill>
            <a:srgbClr val="E91F1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Đại bàng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E91F1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vẹt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9087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25072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12/12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69" l="0" r="98882">
                        <a14:foregroundMark x1="52556" y1="11082" x2="41693" y2="21778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638846"/>
            <a:ext cx="3168352" cy="3927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9150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C06700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hổ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895082"/>
            <a:ext cx="2664296" cy="1008112"/>
          </a:xfrm>
          <a:prstGeom prst="roundRect">
            <a:avLst/>
          </a:prstGeom>
          <a:solidFill>
            <a:srgbClr val="C06700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báo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4581128"/>
            <a:ext cx="2664296" cy="1008112"/>
          </a:xfrm>
          <a:prstGeom prst="roundRect">
            <a:avLst/>
          </a:prstGeom>
          <a:solidFill>
            <a:srgbClr val="C06700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Hươu cao cổ</a:t>
            </a:r>
            <a:endParaRPr lang="es-ES" sz="32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266325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0872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_tradnl"/>
              <a:t>1/12</a:t>
            </a:r>
            <a:endParaRPr lang="es-ES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774484"/>
            <a:ext cx="2376264" cy="4591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19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BFBFBF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bò</a:t>
            </a:r>
            <a:endParaRPr lang="es-ES" sz="36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895082"/>
            <a:ext cx="2664296" cy="1008112"/>
          </a:xfrm>
          <a:prstGeom prst="roundRect">
            <a:avLst/>
          </a:prstGeom>
          <a:solidFill>
            <a:srgbClr val="BFBFBF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trâu</a:t>
            </a:r>
            <a:endParaRPr lang="es-ES" sz="36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4581128"/>
            <a:ext cx="2664296" cy="1008112"/>
          </a:xfrm>
          <a:prstGeom prst="roundRect">
            <a:avLst/>
          </a:prstGeom>
          <a:solidFill>
            <a:srgbClr val="BFBFBF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voi</a:t>
            </a:r>
            <a:endParaRPr lang="es-ES" sz="36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21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_tradnl"/>
              <a:t>2/12</a:t>
            </a:r>
            <a:endParaRPr lang="es-ES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66" y1="22630" x2="38498" y2="39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20" y="1777571"/>
            <a:ext cx="4782116" cy="24980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646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A45C2A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khỉ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4551266"/>
            <a:ext cx="2664296" cy="1008112"/>
          </a:xfrm>
          <a:prstGeom prst="roundRect">
            <a:avLst/>
          </a:prstGeom>
          <a:solidFill>
            <a:srgbClr val="A45C2A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mèo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2869913"/>
            <a:ext cx="2664296" cy="1008112"/>
          </a:xfrm>
          <a:prstGeom prst="roundRect">
            <a:avLst/>
          </a:prstGeom>
          <a:solidFill>
            <a:srgbClr val="A45C2A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gấu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250987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3/12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500" l="966" r="100000">
                        <a14:foregroundMark x1="30435" y1="22857" x2="31884" y2="36071"/>
                        <a14:foregroundMark x1="37681" y1="28929" x2="40097" y2="37857"/>
                        <a14:foregroundMark x1="55072" y1="27143" x2="59903" y2="32500"/>
                        <a14:foregroundMark x1="61836" y1="26071" x2="70048" y2="2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340233"/>
            <a:ext cx="3042453" cy="41153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5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2852936"/>
            <a:ext cx="2664296" cy="1008112"/>
          </a:xfrm>
          <a:prstGeom prst="roundRect">
            <a:avLst/>
          </a:prstGeom>
          <a:solidFill>
            <a:srgbClr val="908685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gấu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4551266"/>
            <a:ext cx="2664296" cy="1008112"/>
          </a:xfrm>
          <a:prstGeom prst="roundRect">
            <a:avLst/>
          </a:prstGeom>
          <a:solidFill>
            <a:srgbClr val="908685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Tê giác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908685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Hà mã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9087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25072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4/12</a:t>
            </a:r>
            <a:endParaRPr lang="es-ES" dirty="0"/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08" b="100000" l="958" r="96486">
                        <a14:foregroundMark x1="27955" y1="19417" x2="39936" y2="2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208" y="1454576"/>
            <a:ext cx="4624904" cy="3804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09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FF85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Sư tử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895082"/>
            <a:ext cx="2664296" cy="1008112"/>
          </a:xfrm>
          <a:prstGeom prst="roundRect">
            <a:avLst/>
          </a:prstGeom>
          <a:solidFill>
            <a:srgbClr val="FF85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mèo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4581128"/>
            <a:ext cx="2664296" cy="1008112"/>
          </a:xfrm>
          <a:prstGeom prst="roundRect">
            <a:avLst/>
          </a:prstGeom>
          <a:solidFill>
            <a:srgbClr val="FF85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hổ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5/12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0319" y1="8321" x2="55272" y2="13767"/>
                        <a14:foregroundMark x1="3355" y1="3631" x2="14856" y2="11800"/>
                        <a14:foregroundMark x1="10383" y1="18154" x2="19010" y2="15280"/>
                        <a14:foregroundMark x1="12780" y1="15280" x2="20288" y2="11498"/>
                        <a14:foregroundMark x1="3035" y1="8775" x2="7508" y2="14977"/>
                        <a14:foregroundMark x1="34185" y1="15734" x2="29712" y2="23601"/>
                        <a14:foregroundMark x1="13259" y1="23147" x2="18211" y2="24660"/>
                        <a14:foregroundMark x1="16613" y1="40242" x2="32109" y2="29047"/>
                        <a14:foregroundMark x1="58147" y1="11800" x2="47444" y2="21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700808"/>
            <a:ext cx="3240360" cy="34215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140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E29231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Sư tử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4551266"/>
            <a:ext cx="2664296" cy="1008112"/>
          </a:xfrm>
          <a:prstGeom prst="roundRect">
            <a:avLst/>
          </a:prstGeom>
          <a:solidFill>
            <a:srgbClr val="E29231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hổ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2869913"/>
            <a:ext cx="2664296" cy="1008112"/>
          </a:xfrm>
          <a:prstGeom prst="roundRect">
            <a:avLst/>
          </a:prstGeom>
          <a:solidFill>
            <a:srgbClr val="E29231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Chuột túi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4" y="2540037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6/12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514" y1="8730" x2="7668" y2="16984"/>
                        <a14:foregroundMark x1="28914" y1="9524" x2="22524" y2="16190"/>
                        <a14:foregroundMark x1="19808" y1="25714" x2="14537" y2="30952"/>
                        <a14:foregroundMark x1="9585" y1="23810" x2="6230" y2="27937"/>
                        <a14:foregroundMark x1="11502" y1="35079" x2="12939" y2="3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412776"/>
            <a:ext cx="3828282" cy="38527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579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61200C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Báo đen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4551266"/>
            <a:ext cx="2664296" cy="1008112"/>
          </a:xfrm>
          <a:prstGeom prst="roundRect">
            <a:avLst/>
          </a:prstGeom>
          <a:solidFill>
            <a:srgbClr val="61200C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 hổ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2869913"/>
            <a:ext cx="2664296" cy="1008112"/>
          </a:xfrm>
          <a:prstGeom prst="roundRect">
            <a:avLst/>
          </a:prstGeom>
          <a:solidFill>
            <a:srgbClr val="61200C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Sư tử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250987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7/12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64" b="100000" l="0" r="100000">
                        <a14:foregroundMark x1="12780" y1="13504" x2="15495" y2="23932"/>
                        <a14:foregroundMark x1="24281" y1="19145" x2="29872" y2="31453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471007"/>
            <a:ext cx="3929193" cy="36718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2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80112" y="2852936"/>
            <a:ext cx="2664296" cy="1008112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Cá sấu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4551266"/>
            <a:ext cx="2664296" cy="1008112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trăn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0112" y="1268760"/>
            <a:ext cx="2664296" cy="1008112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rắn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9087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25072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42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</a:rPr>
              <a:t>8/12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53" b="100000" l="0" r="98562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56564"/>
            <a:ext cx="4190799" cy="366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18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91</Words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Aharoni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2014-01-17T00:16:38Z</dcterms:created>
  <dcterms:modified xsi:type="dcterms:W3CDTF">2021-06-16T10:28:41Z</dcterms:modified>
</cp:coreProperties>
</file>